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 id="2147483901" r:id="rId2"/>
    <p:sldMasterId id="2147483913" r:id="rId3"/>
    <p:sldMasterId id="2147483925" r:id="rId4"/>
    <p:sldMasterId id="2147483937" r:id="rId5"/>
    <p:sldMasterId id="2147483949" r:id="rId6"/>
  </p:sldMasterIdLst>
  <p:notesMasterIdLst>
    <p:notesMasterId r:id="rId48"/>
  </p:notesMasterIdLst>
  <p:sldIdLst>
    <p:sldId id="256" r:id="rId7"/>
    <p:sldId id="257" r:id="rId8"/>
    <p:sldId id="258" r:id="rId9"/>
    <p:sldId id="312" r:id="rId10"/>
    <p:sldId id="273" r:id="rId11"/>
    <p:sldId id="264" r:id="rId12"/>
    <p:sldId id="277" r:id="rId13"/>
    <p:sldId id="288" r:id="rId14"/>
    <p:sldId id="287" r:id="rId15"/>
    <p:sldId id="289" r:id="rId16"/>
    <p:sldId id="282" r:id="rId17"/>
    <p:sldId id="290" r:id="rId18"/>
    <p:sldId id="291" r:id="rId19"/>
    <p:sldId id="292" r:id="rId20"/>
    <p:sldId id="293" r:id="rId21"/>
    <p:sldId id="294" r:id="rId22"/>
    <p:sldId id="295" r:id="rId23"/>
    <p:sldId id="297" r:id="rId24"/>
    <p:sldId id="296" r:id="rId25"/>
    <p:sldId id="298" r:id="rId26"/>
    <p:sldId id="299" r:id="rId27"/>
    <p:sldId id="300" r:id="rId28"/>
    <p:sldId id="301" r:id="rId29"/>
    <p:sldId id="302" r:id="rId30"/>
    <p:sldId id="304" r:id="rId31"/>
    <p:sldId id="305" r:id="rId32"/>
    <p:sldId id="306" r:id="rId33"/>
    <p:sldId id="307" r:id="rId34"/>
    <p:sldId id="308" r:id="rId35"/>
    <p:sldId id="309" r:id="rId36"/>
    <p:sldId id="310" r:id="rId37"/>
    <p:sldId id="311" r:id="rId38"/>
    <p:sldId id="303" r:id="rId39"/>
    <p:sldId id="283" r:id="rId40"/>
    <p:sldId id="284" r:id="rId41"/>
    <p:sldId id="278" r:id="rId42"/>
    <p:sldId id="279" r:id="rId43"/>
    <p:sldId id="280" r:id="rId44"/>
    <p:sldId id="274" r:id="rId45"/>
    <p:sldId id="275" r:id="rId46"/>
    <p:sldId id="263"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10" d="100"/>
          <a:sy n="110" d="100"/>
        </p:scale>
        <p:origin x="-972" y="-360"/>
      </p:cViewPr>
      <p:guideLst>
        <p:guide orient="horz" pos="3216"/>
        <p:guide pos="43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065D8AC-84A4-411F-B373-9FC435E88A1C}" type="datetimeFigureOut">
              <a:rPr lang="en-US" smtClean="0"/>
              <a:t>7/25/2018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017E938-B8E2-43C4-9EB0-6B3ED848EBC2}" type="slidenum">
              <a:rPr lang="en-US" smtClean="0"/>
              <a:t>‹#›</a:t>
            </a:fld>
            <a:endParaRPr lang="en-US"/>
          </a:p>
        </p:txBody>
      </p:sp>
    </p:spTree>
    <p:extLst>
      <p:ext uri="{BB962C8B-B14F-4D97-AF65-F5344CB8AC3E}">
        <p14:creationId xmlns:p14="http://schemas.microsoft.com/office/powerpoint/2010/main" val="162774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D926BC-8E78-4CCF-A7B2-8DF8460C404D}" type="datetime1">
              <a:rPr lang="en-US" smtClean="0"/>
              <a:pPr/>
              <a:t>7/25/2018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372853-67FE-4B33-8352-7E4108629A36}" type="datetime1">
              <a:rPr lang="en-US" smtClean="0"/>
              <a:pPr/>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8F43FD-ABDB-43CF-A014-C9419E2A3211}" type="datetime1">
              <a:rPr lang="en-US" smtClean="0"/>
              <a:pPr/>
              <a:t>7/25/2018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F9A0BB9-5623-4518-865C-AC68A8713851}" type="datetimeFigureOut">
              <a:rPr lang="en-US"/>
              <a:pPr>
                <a:defRPr/>
              </a:pPr>
              <a:t>7/25/2018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BD7F37E-8D87-461D-B48B-7A5883C41EDB}" type="slidenum">
              <a:rPr lang="en-US"/>
              <a:pPr>
                <a:defRPr/>
              </a:pPr>
              <a:t>‹#›</a:t>
            </a:fld>
            <a:endParaRPr lang="en-US"/>
          </a:p>
        </p:txBody>
      </p:sp>
    </p:spTree>
    <p:extLst>
      <p:ext uri="{BB962C8B-B14F-4D97-AF65-F5344CB8AC3E}">
        <p14:creationId xmlns:p14="http://schemas.microsoft.com/office/powerpoint/2010/main" val="3123833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6858C45-22B3-494E-B5D2-67D6289FD6F6}" type="datetimeFigureOut">
              <a:rPr lang="en-US"/>
              <a:pPr>
                <a:defRPr/>
              </a:pPr>
              <a:t>7/25/2018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85BB70A-722B-4F82-A755-37AD4053950B}" type="slidenum">
              <a:rPr lang="en-US"/>
              <a:pPr>
                <a:defRPr/>
              </a:pPr>
              <a:t>‹#›</a:t>
            </a:fld>
            <a:endParaRPr lang="en-US"/>
          </a:p>
        </p:txBody>
      </p:sp>
    </p:spTree>
    <p:extLst>
      <p:ext uri="{BB962C8B-B14F-4D97-AF65-F5344CB8AC3E}">
        <p14:creationId xmlns:p14="http://schemas.microsoft.com/office/powerpoint/2010/main" val="331246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3919E80-15F1-4491-B157-A99997BB4CE1}" type="datetimeFigureOut">
              <a:rPr lang="en-US"/>
              <a:pPr>
                <a:defRPr/>
              </a:pPr>
              <a:t>7/25/2018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FA3C4A1-F50E-4F17-8B73-11018345523E}" type="slidenum">
              <a:rPr lang="en-US"/>
              <a:pPr>
                <a:defRPr/>
              </a:pPr>
              <a:t>‹#›</a:t>
            </a:fld>
            <a:endParaRPr lang="en-US"/>
          </a:p>
        </p:txBody>
      </p:sp>
    </p:spTree>
    <p:extLst>
      <p:ext uri="{BB962C8B-B14F-4D97-AF65-F5344CB8AC3E}">
        <p14:creationId xmlns:p14="http://schemas.microsoft.com/office/powerpoint/2010/main" val="2882979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C833084-4F86-4620-B371-E9C994CD8249}" type="datetimeFigureOut">
              <a:rPr lang="en-US"/>
              <a:pPr>
                <a:defRPr/>
              </a:pPr>
              <a:t>7/25/2018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6DE01BA-672F-45B6-8042-2596A54BA6D3}" type="slidenum">
              <a:rPr lang="en-US"/>
              <a:pPr>
                <a:defRPr/>
              </a:pPr>
              <a:t>‹#›</a:t>
            </a:fld>
            <a:endParaRPr lang="en-US"/>
          </a:p>
        </p:txBody>
      </p:sp>
    </p:spTree>
    <p:extLst>
      <p:ext uri="{BB962C8B-B14F-4D97-AF65-F5344CB8AC3E}">
        <p14:creationId xmlns:p14="http://schemas.microsoft.com/office/powerpoint/2010/main" val="2932930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4F9DEDE-D865-458C-A854-45F4D1AE8ACC}" type="datetimeFigureOut">
              <a:rPr lang="en-US"/>
              <a:pPr>
                <a:defRPr/>
              </a:pPr>
              <a:t>7/25/2018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4522102-F015-4C5D-BF7F-CA27FE2F5F9C}" type="slidenum">
              <a:rPr lang="en-US"/>
              <a:pPr>
                <a:defRPr/>
              </a:pPr>
              <a:t>‹#›</a:t>
            </a:fld>
            <a:endParaRPr lang="en-US"/>
          </a:p>
        </p:txBody>
      </p:sp>
    </p:spTree>
    <p:extLst>
      <p:ext uri="{BB962C8B-B14F-4D97-AF65-F5344CB8AC3E}">
        <p14:creationId xmlns:p14="http://schemas.microsoft.com/office/powerpoint/2010/main" val="237833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93EDB57-8D17-4146-ACFA-051FE89DFA38}" type="datetimeFigureOut">
              <a:rPr lang="en-US"/>
              <a:pPr>
                <a:defRPr/>
              </a:pPr>
              <a:t>7/25/2018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88AF80E-C143-4AB4-93AD-2FD33D452A89}" type="slidenum">
              <a:rPr lang="en-US"/>
              <a:pPr>
                <a:defRPr/>
              </a:pPr>
              <a:t>‹#›</a:t>
            </a:fld>
            <a:endParaRPr lang="en-US"/>
          </a:p>
        </p:txBody>
      </p:sp>
    </p:spTree>
    <p:extLst>
      <p:ext uri="{BB962C8B-B14F-4D97-AF65-F5344CB8AC3E}">
        <p14:creationId xmlns:p14="http://schemas.microsoft.com/office/powerpoint/2010/main" val="4264122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0F123B9-BC56-4962-886E-F2DF51CE408F}" type="datetimeFigureOut">
              <a:rPr lang="en-US"/>
              <a:pPr>
                <a:defRPr/>
              </a:pPr>
              <a:t>7/25/2018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F8B8ED3-EA90-447F-9F18-7B8240DAD299}" type="slidenum">
              <a:rPr lang="en-US"/>
              <a:pPr>
                <a:defRPr/>
              </a:pPr>
              <a:t>‹#›</a:t>
            </a:fld>
            <a:endParaRPr lang="en-US"/>
          </a:p>
        </p:txBody>
      </p:sp>
    </p:spTree>
    <p:extLst>
      <p:ext uri="{BB962C8B-B14F-4D97-AF65-F5344CB8AC3E}">
        <p14:creationId xmlns:p14="http://schemas.microsoft.com/office/powerpoint/2010/main" val="1373456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023CBAD-B3C7-4F41-9596-210B6DF211B1}" type="datetimeFigureOut">
              <a:rPr lang="en-US"/>
              <a:pPr>
                <a:defRPr/>
              </a:pPr>
              <a:t>7/25/2018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8E86E02-3A1B-4551-9A54-63630FD26021}" type="slidenum">
              <a:rPr lang="en-US"/>
              <a:pPr>
                <a:defRPr/>
              </a:pPr>
              <a:t>‹#›</a:t>
            </a:fld>
            <a:endParaRPr lang="en-US"/>
          </a:p>
        </p:txBody>
      </p:sp>
    </p:spTree>
    <p:extLst>
      <p:ext uri="{BB962C8B-B14F-4D97-AF65-F5344CB8AC3E}">
        <p14:creationId xmlns:p14="http://schemas.microsoft.com/office/powerpoint/2010/main" val="21415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3250A7-F2AC-4A3A-BAC6-4433188AF404}" type="datetime1">
              <a:rPr lang="en-US" smtClean="0"/>
              <a:pPr/>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2703D22-7966-4E38-82AB-108A973514EC}" type="datetimeFigureOut">
              <a:rPr lang="en-US"/>
              <a:pPr>
                <a:defRPr/>
              </a:pPr>
              <a:t>7/25/2018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275F384-4220-4ABE-BBA6-00371A7F3FED}" type="slidenum">
              <a:rPr lang="en-US"/>
              <a:pPr>
                <a:defRPr/>
              </a:pPr>
              <a:t>‹#›</a:t>
            </a:fld>
            <a:endParaRPr lang="en-US"/>
          </a:p>
        </p:txBody>
      </p:sp>
    </p:spTree>
    <p:extLst>
      <p:ext uri="{BB962C8B-B14F-4D97-AF65-F5344CB8AC3E}">
        <p14:creationId xmlns:p14="http://schemas.microsoft.com/office/powerpoint/2010/main" val="4191794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8CCD5A0-0AC7-4AE0-8F7A-423C933B9CF0}" type="datetimeFigureOut">
              <a:rPr lang="en-US"/>
              <a:pPr>
                <a:defRPr/>
              </a:pPr>
              <a:t>7/25/2018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C7DDC95-ACD8-4811-B77A-D53AD0FE958A}" type="slidenum">
              <a:rPr lang="en-US"/>
              <a:pPr>
                <a:defRPr/>
              </a:pPr>
              <a:t>‹#›</a:t>
            </a:fld>
            <a:endParaRPr lang="en-US"/>
          </a:p>
        </p:txBody>
      </p:sp>
    </p:spTree>
    <p:extLst>
      <p:ext uri="{BB962C8B-B14F-4D97-AF65-F5344CB8AC3E}">
        <p14:creationId xmlns:p14="http://schemas.microsoft.com/office/powerpoint/2010/main" val="3720823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DBF4885-75AD-4C0D-9CD8-F3794D84427F}" type="datetimeFigureOut">
              <a:rPr lang="en-US"/>
              <a:pPr>
                <a:defRPr/>
              </a:pPr>
              <a:t>7/25/2018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36895B1-F98E-4096-A03D-F4435B34F770}" type="slidenum">
              <a:rPr lang="en-US"/>
              <a:pPr>
                <a:defRPr/>
              </a:pPr>
              <a:t>‹#›</a:t>
            </a:fld>
            <a:endParaRPr lang="en-US"/>
          </a:p>
        </p:txBody>
      </p:sp>
    </p:spTree>
    <p:extLst>
      <p:ext uri="{BB962C8B-B14F-4D97-AF65-F5344CB8AC3E}">
        <p14:creationId xmlns:p14="http://schemas.microsoft.com/office/powerpoint/2010/main" val="3590290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080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181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40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193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960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549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8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E48785BE-30D6-45E9-9828-9A90A2D6DF6D}" type="datetime1">
              <a:rPr lang="en-US" smtClean="0"/>
              <a:pPr/>
              <a:t>7/25/2018</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337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810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071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438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D926BC-8E78-4CCF-A7B2-8DF8460C404D}" type="datetime1">
              <a:rPr lang="en-US" smtClean="0">
                <a:solidFill>
                  <a:srgbClr val="DFE6D0"/>
                </a:solidFill>
              </a:rPr>
              <a:pPr/>
              <a:t>7/25/2018</a:t>
            </a:fld>
            <a:endParaRPr lang="en-US" dirty="0">
              <a:solidFill>
                <a:srgbClr val="DFE6D0"/>
              </a:solidFill>
            </a:endParaRPr>
          </a:p>
        </p:txBody>
      </p:sp>
      <p:sp>
        <p:nvSpPr>
          <p:cNvPr id="5" name="Footer Placeholder 4"/>
          <p:cNvSpPr>
            <a:spLocks noGrp="1"/>
          </p:cNvSpPr>
          <p:nvPr>
            <p:ph type="ftr" sz="quarter" idx="11"/>
          </p:nvPr>
        </p:nvSpPr>
        <p:spPr/>
        <p:txBody>
          <a:bodyPr/>
          <a:lstStyle/>
          <a:p>
            <a:endParaRPr lang="en-US" dirty="0">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dirty="0">
              <a:solidFill>
                <a:srgbClr val="DFE6D0"/>
              </a:solidFill>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75682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3250A7-F2AC-4A3A-BAC6-4433188AF404}" type="datetime1">
              <a:rPr lang="en-US" smtClean="0">
                <a:solidFill>
                  <a:srgbClr val="DFE6D0"/>
                </a:solidFill>
              </a:rPr>
              <a:pPr/>
              <a:t>7/25/2018</a:t>
            </a:fld>
            <a:endParaRPr lang="en-US">
              <a:solidFill>
                <a:srgbClr val="DFE6D0"/>
              </a:solidFill>
            </a:endParaRPr>
          </a:p>
        </p:txBody>
      </p:sp>
      <p:sp>
        <p:nvSpPr>
          <p:cNvPr id="5" name="Footer Placeholder 4"/>
          <p:cNvSpPr>
            <a:spLocks noGrp="1"/>
          </p:cNvSpPr>
          <p:nvPr>
            <p:ph type="ftr" sz="quarter" idx="11"/>
          </p:nvPr>
        </p:nvSpPr>
        <p:spPr/>
        <p:txBody>
          <a:bodyPr/>
          <a:lstStyle/>
          <a:p>
            <a:endParaRPr lang="en-US">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4034234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E48785BE-30D6-45E9-9828-9A90A2D6DF6D}" type="datetime1">
              <a:rPr lang="en-US" smtClean="0">
                <a:solidFill>
                  <a:srgbClr val="1D3641"/>
                </a:solidFill>
              </a:rPr>
              <a:pPr/>
              <a:t>7/25/2018</a:t>
            </a:fld>
            <a:endParaRPr lang="en-US" dirty="0">
              <a:solidFill>
                <a:srgbClr val="1D3641"/>
              </a:solidFill>
            </a:endParaRPr>
          </a:p>
        </p:txBody>
      </p:sp>
      <p:sp>
        <p:nvSpPr>
          <p:cNvPr id="91" name="Footer Placeholder 90"/>
          <p:cNvSpPr>
            <a:spLocks noGrp="1"/>
          </p:cNvSpPr>
          <p:nvPr>
            <p:ph type="ftr" sz="quarter" idx="11"/>
          </p:nvPr>
        </p:nvSpPr>
        <p:spPr/>
        <p:txBody>
          <a:bodyPr/>
          <a:lstStyle/>
          <a:p>
            <a:endParaRPr lang="en-US" dirty="0">
              <a:solidFill>
                <a:srgbClr val="1D3641"/>
              </a:solidFill>
            </a:endParaRPr>
          </a:p>
        </p:txBody>
      </p:sp>
      <p:sp>
        <p:nvSpPr>
          <p:cNvPr id="92" name="Slide Number Placeholder 91"/>
          <p:cNvSpPr>
            <a:spLocks noGrp="1"/>
          </p:cNvSpPr>
          <p:nvPr>
            <p:ph type="sldNum" sz="quarter" idx="12"/>
          </p:nvPr>
        </p:nvSpPr>
        <p:spPr/>
        <p:txBody>
          <a:bodyPr/>
          <a:lstStyle/>
          <a:p>
            <a:fld id="{FA84A37A-AFC2-4A01-80A1-FC20F2C0D5BB}" type="slidenum">
              <a:rPr lang="en-US" smtClean="0">
                <a:solidFill>
                  <a:srgbClr val="1D3641"/>
                </a:solidFill>
              </a:rPr>
              <a:pPr/>
              <a:t>‹#›</a:t>
            </a:fld>
            <a:endParaRPr lang="en-US" dirty="0">
              <a:solidFill>
                <a:srgbClr val="1D3641"/>
              </a:solidFill>
            </a:endParaRPr>
          </a:p>
        </p:txBody>
      </p:sp>
    </p:spTree>
    <p:extLst>
      <p:ext uri="{BB962C8B-B14F-4D97-AF65-F5344CB8AC3E}">
        <p14:creationId xmlns:p14="http://schemas.microsoft.com/office/powerpoint/2010/main" val="64212930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F603B8-852C-4305-A8B5-259A7A1815FE}" type="datetime1">
              <a:rPr lang="en-US" smtClean="0">
                <a:solidFill>
                  <a:srgbClr val="DFE6D0"/>
                </a:solidFill>
              </a:rPr>
              <a:pPr/>
              <a:t>7/25/2018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2611598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3025EA-66B7-4B75-BC7E-E841861BC2EE}" type="datetime1">
              <a:rPr lang="en-US" smtClean="0">
                <a:solidFill>
                  <a:srgbClr val="DFE6D0"/>
                </a:solidFill>
              </a:rPr>
              <a:pPr/>
              <a:t>7/25/2018</a:t>
            </a:fld>
            <a:endParaRPr lang="en-US">
              <a:solidFill>
                <a:srgbClr val="DFE6D0"/>
              </a:solidFill>
            </a:endParaRPr>
          </a:p>
        </p:txBody>
      </p:sp>
      <p:sp>
        <p:nvSpPr>
          <p:cNvPr id="8" name="Footer Placeholder 7"/>
          <p:cNvSpPr>
            <a:spLocks noGrp="1"/>
          </p:cNvSpPr>
          <p:nvPr>
            <p:ph type="ftr" sz="quarter" idx="11"/>
          </p:nvPr>
        </p:nvSpPr>
        <p:spPr/>
        <p:txBody>
          <a:bodyPr/>
          <a:lstStyle/>
          <a:p>
            <a:endParaRPr lang="en-US">
              <a:solidFill>
                <a:srgbClr val="DFE6D0"/>
              </a:solidFill>
            </a:endParaRPr>
          </a:p>
        </p:txBody>
      </p:sp>
      <p:sp>
        <p:nvSpPr>
          <p:cNvPr id="9" name="Slide Number Placeholder 8"/>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907900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C081B-7565-4E7A-9F9F-F1076E2DDB85}" type="datetime1">
              <a:rPr lang="en-US" smtClean="0">
                <a:solidFill>
                  <a:srgbClr val="DFE6D0"/>
                </a:solidFill>
              </a:rPr>
              <a:pPr/>
              <a:t>7/25/2018</a:t>
            </a:fld>
            <a:endParaRPr lang="en-US">
              <a:solidFill>
                <a:srgbClr val="DFE6D0"/>
              </a:solidFill>
            </a:endParaRPr>
          </a:p>
        </p:txBody>
      </p:sp>
      <p:sp>
        <p:nvSpPr>
          <p:cNvPr id="4" name="Footer Placeholder 3"/>
          <p:cNvSpPr>
            <a:spLocks noGrp="1"/>
          </p:cNvSpPr>
          <p:nvPr>
            <p:ph type="ftr" sz="quarter" idx="11"/>
          </p:nvPr>
        </p:nvSpPr>
        <p:spPr/>
        <p:txBody>
          <a:bodyPr/>
          <a:lstStyle/>
          <a:p>
            <a:endParaRPr lang="en-US">
              <a:solidFill>
                <a:srgbClr val="DFE6D0"/>
              </a:solidFill>
            </a:endParaRPr>
          </a:p>
        </p:txBody>
      </p:sp>
      <p:sp>
        <p:nvSpPr>
          <p:cNvPr id="5" name="Slide Number Placeholder 4"/>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1272013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F603B8-852C-4305-A8B5-259A7A1815FE}" type="datetime1">
              <a:rPr lang="en-US" smtClean="0"/>
              <a:pPr/>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0E28A-3A4F-4E6B-B567-EC8C4C5EF7EB}" type="datetime1">
              <a:rPr lang="en-US" smtClean="0">
                <a:solidFill>
                  <a:srgbClr val="DFE6D0"/>
                </a:solidFill>
              </a:rPr>
              <a:pPr/>
              <a:t>7/25/2018</a:t>
            </a:fld>
            <a:endParaRPr lang="en-US">
              <a:solidFill>
                <a:srgbClr val="DFE6D0"/>
              </a:solidFill>
            </a:endParaRPr>
          </a:p>
        </p:txBody>
      </p:sp>
      <p:sp>
        <p:nvSpPr>
          <p:cNvPr id="3" name="Footer Placeholder 2"/>
          <p:cNvSpPr>
            <a:spLocks noGrp="1"/>
          </p:cNvSpPr>
          <p:nvPr>
            <p:ph type="ftr" sz="quarter" idx="11"/>
          </p:nvPr>
        </p:nvSpPr>
        <p:spPr/>
        <p:txBody>
          <a:bodyPr/>
          <a:lstStyle/>
          <a:p>
            <a:endParaRPr lang="en-US">
              <a:solidFill>
                <a:srgbClr val="DFE6D0"/>
              </a:solidFill>
            </a:endParaRPr>
          </a:p>
        </p:txBody>
      </p:sp>
      <p:sp>
        <p:nvSpPr>
          <p:cNvPr id="4" name="Slide Number Placeholder 3"/>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3708734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6F08A9-3E88-45E3-A460-6C4313B1A85D}" type="datetime1">
              <a:rPr lang="en-US" smtClean="0">
                <a:solidFill>
                  <a:srgbClr val="DFE6D0"/>
                </a:solidFill>
              </a:rPr>
              <a:pPr/>
              <a:t>7/25/2018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60725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B121CF1C-1A92-4FD7-820B-88967322F7A9}" type="datetime1">
              <a:rPr lang="en-US" smtClean="0">
                <a:solidFill>
                  <a:srgbClr val="DFE6D0"/>
                </a:solidFill>
              </a:rPr>
              <a:pPr/>
              <a:t>7/25/2018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5281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372853-67FE-4B33-8352-7E4108629A36}" type="datetime1">
              <a:rPr lang="en-US" smtClean="0">
                <a:solidFill>
                  <a:srgbClr val="DFE6D0"/>
                </a:solidFill>
              </a:rPr>
              <a:pPr/>
              <a:t>7/25/2018</a:t>
            </a:fld>
            <a:endParaRPr lang="en-US">
              <a:solidFill>
                <a:srgbClr val="DFE6D0"/>
              </a:solidFill>
            </a:endParaRPr>
          </a:p>
        </p:txBody>
      </p:sp>
      <p:sp>
        <p:nvSpPr>
          <p:cNvPr id="5" name="Footer Placeholder 4"/>
          <p:cNvSpPr>
            <a:spLocks noGrp="1"/>
          </p:cNvSpPr>
          <p:nvPr>
            <p:ph type="ftr" sz="quarter" idx="11"/>
          </p:nvPr>
        </p:nvSpPr>
        <p:spPr/>
        <p:txBody>
          <a:bodyPr/>
          <a:lstStyle/>
          <a:p>
            <a:endParaRPr lang="en-US">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3950270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8F43FD-ABDB-43CF-A014-C9419E2A3211}" type="datetime1">
              <a:rPr lang="en-US" smtClean="0">
                <a:solidFill>
                  <a:srgbClr val="DFE6D0"/>
                </a:solidFill>
              </a:rPr>
              <a:pPr/>
              <a:t>7/25/2018</a:t>
            </a:fld>
            <a:endParaRPr lang="en-US" dirty="0">
              <a:solidFill>
                <a:srgbClr val="DFE6D0"/>
              </a:solidFill>
            </a:endParaRPr>
          </a:p>
        </p:txBody>
      </p:sp>
      <p:sp>
        <p:nvSpPr>
          <p:cNvPr id="5" name="Footer Placeholder 4"/>
          <p:cNvSpPr>
            <a:spLocks noGrp="1"/>
          </p:cNvSpPr>
          <p:nvPr>
            <p:ph type="ftr" sz="quarter" idx="11"/>
          </p:nvPr>
        </p:nvSpPr>
        <p:spPr/>
        <p:txBody>
          <a:bodyPr/>
          <a:lstStyle/>
          <a:p>
            <a:endParaRPr lang="en-US" dirty="0">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dirty="0">
              <a:solidFill>
                <a:srgbClr val="DFE6D0"/>
              </a:solidFill>
            </a:endParaRPr>
          </a:p>
        </p:txBody>
      </p:sp>
    </p:spTree>
    <p:extLst>
      <p:ext uri="{BB962C8B-B14F-4D97-AF65-F5344CB8AC3E}">
        <p14:creationId xmlns:p14="http://schemas.microsoft.com/office/powerpoint/2010/main" val="3053576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152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5316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400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963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63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3025EA-66B7-4B75-BC7E-E841861BC2EE}" type="datetime1">
              <a:rPr lang="en-US" smtClean="0"/>
              <a:pPr/>
              <a:t>7/25/2018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765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527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854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2154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0867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9936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279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627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021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33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C081B-7565-4E7A-9F9F-F1076E2DDB85}" type="datetime1">
              <a:rPr lang="en-US" smtClean="0"/>
              <a:pPr/>
              <a:t>7/25/2018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0617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8754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589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857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163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4974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EE116-0A84-43F9-9C60-F3D6EE4CDA40}" type="datetimeFigureOut">
              <a:rPr lang="en-US">
                <a:solidFill>
                  <a:prstClr val="black">
                    <a:tint val="75000"/>
                  </a:prstClr>
                </a:solidFill>
              </a:rPr>
              <a:pPr/>
              <a:t>7/25/2018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44902C-296E-4E43-A104-0241D0092E8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090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0E28A-3A4F-4E6B-B567-EC8C4C5EF7EB}" type="datetime1">
              <a:rPr lang="en-US" smtClean="0"/>
              <a:pPr/>
              <a:t>7/25/2018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6F08A9-3E88-45E3-A460-6C4313B1A85D}" type="datetime1">
              <a:rPr lang="en-US" smtClean="0"/>
              <a:pPr/>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B121CF1C-1A92-4FD7-820B-88967322F7A9}" type="datetime1">
              <a:rPr lang="en-US" smtClean="0"/>
              <a:pPr/>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1514"/>
            <a:ext cx="8978856" cy="6469593"/>
          </a:xfrm>
          <a:prstGeom prst="rect">
            <a:avLst/>
          </a:prstGeom>
        </p:spPr>
      </p:pic>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1025027" y="-152400"/>
            <a:ext cx="3165973" cy="11430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pPr/>
              <a:t>7/25/2018</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sldNum="0" hdr="0" ftr="0" dt="0"/>
  <p:txStyles>
    <p:title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09F1CC7-A050-4330-9952-7257875727D7}" type="datetimeFigureOut">
              <a:rPr lang="en-US"/>
              <a:pPr>
                <a:defRPr/>
              </a:pPr>
              <a:t>7/25/2018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800BA98-A489-4C04-953B-ACD5C183A142}" type="slidenum">
              <a:rPr lang="en-US"/>
              <a:pPr>
                <a:defRPr/>
              </a:pPr>
              <a:t>‹#›</a:t>
            </a:fld>
            <a:endParaRPr lang="en-US"/>
          </a:p>
        </p:txBody>
      </p:sp>
    </p:spTree>
    <p:extLst>
      <p:ext uri="{BB962C8B-B14F-4D97-AF65-F5344CB8AC3E}">
        <p14:creationId xmlns:p14="http://schemas.microsoft.com/office/powerpoint/2010/main" val="354165706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EE116-0A84-43F9-9C60-F3D6EE4CDA40}" type="datetimeFigureOut">
              <a:rPr lang="en-US" smtClean="0">
                <a:solidFill>
                  <a:prstClr val="black">
                    <a:tint val="75000"/>
                  </a:prstClr>
                </a:solidFill>
              </a:rPr>
              <a:pPr/>
              <a:t>7/25/2018</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4902C-296E-4E43-A104-0241D0092E82}"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3652725231"/>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1514"/>
            <a:ext cx="8978856" cy="6469593"/>
          </a:xfrm>
          <a:prstGeom prst="rect">
            <a:avLst/>
          </a:prstGeom>
        </p:spPr>
      </p:pic>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25027" y="-152400"/>
            <a:ext cx="3165973" cy="11430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solidFill>
                  <a:srgbClr val="DFE6D0"/>
                </a:solidFill>
              </a:rPr>
              <a:pPr/>
              <a:t>7/25/2018</a:t>
            </a:fld>
            <a:endParaRPr lang="en-US" dirty="0">
              <a:solidFill>
                <a:srgbClr val="DFE6D0"/>
              </a:solidFill>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DFE6D0"/>
              </a:solidFill>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solidFill>
                  <a:srgbClr val="DFE6D0"/>
                </a:solidFill>
              </a:rPr>
              <a:pPr/>
              <a:t>‹#›</a:t>
            </a:fld>
            <a:endParaRPr lang="en-US" dirty="0">
              <a:solidFill>
                <a:srgbClr val="DFE6D0"/>
              </a:solidFill>
            </a:endParaRPr>
          </a:p>
        </p:txBody>
      </p:sp>
    </p:spTree>
    <p:extLst>
      <p:ext uri="{BB962C8B-B14F-4D97-AF65-F5344CB8AC3E}">
        <p14:creationId xmlns:p14="http://schemas.microsoft.com/office/powerpoint/2010/main" val="2004972581"/>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hf sldNum="0" hdr="0" ftr="0" dt="0"/>
  <p:txStyles>
    <p:title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EE116-0A84-43F9-9C60-F3D6EE4CDA40}" type="datetimeFigureOut">
              <a:rPr lang="en-US" smtClean="0">
                <a:solidFill>
                  <a:prstClr val="black">
                    <a:tint val="75000"/>
                  </a:prstClr>
                </a:solidFill>
              </a:rPr>
              <a:pPr/>
              <a:t>7/25/2018</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4902C-296E-4E43-A104-0241D0092E82}"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325940467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EE116-0A84-43F9-9C60-F3D6EE4CDA40}" type="datetimeFigureOut">
              <a:rPr lang="en-US" smtClean="0">
                <a:solidFill>
                  <a:prstClr val="black">
                    <a:tint val="75000"/>
                  </a:prstClr>
                </a:solidFill>
              </a:rPr>
              <a:pPr/>
              <a:t>7/25/2018</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4902C-296E-4E43-A104-0241D0092E82}"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40439028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3.jp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Tools for Examination of the Evidence</a:t>
            </a:r>
            <a:endParaRPr lang="en-US" dirty="0"/>
          </a:p>
        </p:txBody>
      </p:sp>
      <p:sp>
        <p:nvSpPr>
          <p:cNvPr id="3" name="Subtitle 2"/>
          <p:cNvSpPr>
            <a:spLocks noGrp="1"/>
          </p:cNvSpPr>
          <p:nvPr>
            <p:ph type="subTitle" idx="1"/>
          </p:nvPr>
        </p:nvSpPr>
        <p:spPr/>
        <p:txBody>
          <a:bodyPr/>
          <a:lstStyle/>
          <a:p>
            <a:r>
              <a:rPr lang="en-US" dirty="0" smtClean="0"/>
              <a:t>Lesson </a:t>
            </a:r>
            <a:r>
              <a:rPr lang="en-US" dirty="0" smtClean="0"/>
              <a:t>2</a:t>
            </a:r>
            <a:endParaRPr lang="en-US" dirty="0"/>
          </a:p>
        </p:txBody>
      </p:sp>
    </p:spTree>
    <p:extLst>
      <p:ext uri="{BB962C8B-B14F-4D97-AF65-F5344CB8AC3E}">
        <p14:creationId xmlns:p14="http://schemas.microsoft.com/office/powerpoint/2010/main" val="3545095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rusalem-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01775"/>
            <a:ext cx="9144000" cy="3852863"/>
          </a:xfrm>
          <a:prstGeom prst="rect">
            <a:avLst/>
          </a:prstGeom>
          <a:noFill/>
          <a:ln>
            <a:noFill/>
          </a:ln>
        </p:spPr>
      </p:pic>
      <p:sp>
        <p:nvSpPr>
          <p:cNvPr id="3" name="Title 1"/>
          <p:cNvSpPr txBox="1">
            <a:spLocks/>
          </p:cNvSpPr>
          <p:nvPr/>
        </p:nvSpPr>
        <p:spPr>
          <a:xfrm>
            <a:off x="796427" y="76200"/>
            <a:ext cx="3165973" cy="838200"/>
          </a:xfrm>
          <a:prstGeom prst="rect">
            <a:avLst/>
          </a:prstGeom>
        </p:spPr>
        <p:txBody>
          <a:bodyPr>
            <a:normAutofit fontScale="97500"/>
          </a:bodyPr>
          <a:lst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t>“What Romans said about crucifixion” </a:t>
            </a:r>
            <a:endParaRPr lang="en-US" dirty="0"/>
          </a:p>
        </p:txBody>
      </p:sp>
      <p:sp>
        <p:nvSpPr>
          <p:cNvPr id="4" name="TextBox 3"/>
          <p:cNvSpPr txBox="1"/>
          <p:nvPr/>
        </p:nvSpPr>
        <p:spPr>
          <a:xfrm>
            <a:off x="2590800" y="1614785"/>
            <a:ext cx="4419600" cy="923330"/>
          </a:xfrm>
          <a:prstGeom prst="rect">
            <a:avLst/>
          </a:prstGeom>
          <a:solidFill>
            <a:schemeClr val="bg1"/>
          </a:solidFill>
        </p:spPr>
        <p:txBody>
          <a:bodyPr wrap="square" rtlCol="0">
            <a:spAutoFit/>
          </a:bodyPr>
          <a:lstStyle/>
          <a:p>
            <a:r>
              <a:rPr lang="en-US" b="1" dirty="0"/>
              <a:t>Matthew 27:33 (NKJV) </a:t>
            </a:r>
            <a:r>
              <a:rPr lang="en-US" baseline="30000" dirty="0"/>
              <a:t>33 </a:t>
            </a:r>
            <a:r>
              <a:rPr lang="en-US" dirty="0"/>
              <a:t> And when they had come to a place called Golgotha, that is to say, Place of a Skull, </a:t>
            </a:r>
          </a:p>
        </p:txBody>
      </p:sp>
    </p:spTree>
    <p:extLst>
      <p:ext uri="{BB962C8B-B14F-4D97-AF65-F5344CB8AC3E}">
        <p14:creationId xmlns:p14="http://schemas.microsoft.com/office/powerpoint/2010/main" val="88745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Romans said about crucifixion” </a:t>
            </a:r>
            <a:endParaRPr lang="en-US" dirty="0"/>
          </a:p>
        </p:txBody>
      </p:sp>
      <p:pic>
        <p:nvPicPr>
          <p:cNvPr id="1026" name="Picture 2" descr="F:\Evidence-The Jesus Case\Miller\Video Clips\Plutar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534400" cy="4869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2051885"/>
            <a:ext cx="3200400" cy="1477328"/>
          </a:xfrm>
          <a:prstGeom prst="rect">
            <a:avLst/>
          </a:prstGeom>
          <a:solidFill>
            <a:schemeClr val="bg1"/>
          </a:solidFill>
        </p:spPr>
        <p:txBody>
          <a:bodyPr wrap="square" rtlCol="0">
            <a:spAutoFit/>
          </a:bodyPr>
          <a:lstStyle/>
          <a:p>
            <a:r>
              <a:rPr lang="en-US" b="1" dirty="0"/>
              <a:t>Matthew 27:32 (NKJV) </a:t>
            </a:r>
            <a:r>
              <a:rPr lang="en-US" baseline="30000" dirty="0"/>
              <a:t>32 </a:t>
            </a:r>
            <a:r>
              <a:rPr lang="en-US" dirty="0"/>
              <a:t> Now as they came out, they found a man of Cyrene, Simon by name. Him they compelled to bear His cross. </a:t>
            </a:r>
          </a:p>
        </p:txBody>
      </p:sp>
    </p:spTree>
    <p:extLst>
      <p:ext uri="{BB962C8B-B14F-4D97-AF65-F5344CB8AC3E}">
        <p14:creationId xmlns:p14="http://schemas.microsoft.com/office/powerpoint/2010/main" val="2796141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 men-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50913"/>
            <a:ext cx="9144000" cy="4956175"/>
          </a:xfrm>
          <a:prstGeom prst="rect">
            <a:avLst/>
          </a:prstGeom>
          <a:noFill/>
          <a:ln>
            <a:noFill/>
          </a:ln>
        </p:spPr>
      </p:pic>
      <p:sp>
        <p:nvSpPr>
          <p:cNvPr id="3" name="Title 1"/>
          <p:cNvSpPr txBox="1">
            <a:spLocks/>
          </p:cNvSpPr>
          <p:nvPr/>
        </p:nvSpPr>
        <p:spPr>
          <a:xfrm>
            <a:off x="1025027" y="152400"/>
            <a:ext cx="3165973" cy="1143000"/>
          </a:xfrm>
          <a:prstGeom prst="rect">
            <a:avLst/>
          </a:prstGeom>
        </p:spPr>
        <p:txBody>
          <a:bodyPr>
            <a:normAutofit fontScale="97500"/>
          </a:bodyPr>
          <a:lst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smtClean="0"/>
              <a:t>“What Romans said about crucifixion” </a:t>
            </a:r>
            <a:endParaRPr lang="en-US" dirty="0"/>
          </a:p>
        </p:txBody>
      </p:sp>
    </p:spTree>
    <p:extLst>
      <p:ext uri="{BB962C8B-B14F-4D97-AF65-F5344CB8AC3E}">
        <p14:creationId xmlns:p14="http://schemas.microsoft.com/office/powerpoint/2010/main" val="1248081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 men-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90600"/>
            <a:ext cx="9144000" cy="5399087"/>
          </a:xfrm>
          <a:prstGeom prst="rect">
            <a:avLst/>
          </a:prstGeom>
          <a:noFill/>
          <a:ln>
            <a:noFill/>
          </a:ln>
        </p:spPr>
      </p:pic>
      <p:sp>
        <p:nvSpPr>
          <p:cNvPr id="3" name="Title 1"/>
          <p:cNvSpPr txBox="1">
            <a:spLocks/>
          </p:cNvSpPr>
          <p:nvPr/>
        </p:nvSpPr>
        <p:spPr>
          <a:xfrm>
            <a:off x="1025026" y="38100"/>
            <a:ext cx="3165973" cy="1143000"/>
          </a:xfrm>
          <a:prstGeom prst="rect">
            <a:avLst/>
          </a:prstGeom>
        </p:spPr>
        <p:txBody>
          <a:bodyPr>
            <a:normAutofit fontScale="97500"/>
          </a:bodyPr>
          <a:lst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t>“What Romans said about crucifixion” </a:t>
            </a:r>
            <a:endParaRPr lang="en-US" dirty="0"/>
          </a:p>
        </p:txBody>
      </p:sp>
      <p:sp>
        <p:nvSpPr>
          <p:cNvPr id="4" name="TextBox 3"/>
          <p:cNvSpPr txBox="1"/>
          <p:nvPr/>
        </p:nvSpPr>
        <p:spPr>
          <a:xfrm>
            <a:off x="1025026" y="1143000"/>
            <a:ext cx="7509374" cy="2585323"/>
          </a:xfrm>
          <a:prstGeom prst="rect">
            <a:avLst/>
          </a:prstGeom>
          <a:solidFill>
            <a:schemeClr val="bg1"/>
          </a:solidFill>
        </p:spPr>
        <p:txBody>
          <a:bodyPr wrap="square" rtlCol="0">
            <a:spAutoFit/>
          </a:bodyPr>
          <a:lstStyle/>
          <a:p>
            <a:r>
              <a:rPr lang="en-US" b="1" dirty="0"/>
              <a:t>Matthew 27:28-31 (NKJV) </a:t>
            </a:r>
            <a:r>
              <a:rPr lang="en-US" baseline="30000" dirty="0"/>
              <a:t>28 </a:t>
            </a:r>
            <a:r>
              <a:rPr lang="en-US" dirty="0"/>
              <a:t> And they stripped Him and put a scarlet robe on Him. </a:t>
            </a:r>
            <a:br>
              <a:rPr lang="en-US" dirty="0"/>
            </a:br>
            <a:r>
              <a:rPr lang="en-US" baseline="30000" dirty="0"/>
              <a:t>29 </a:t>
            </a:r>
            <a:r>
              <a:rPr lang="en-US" dirty="0"/>
              <a:t> When they had twisted a crown of thorns, they put </a:t>
            </a:r>
            <a:r>
              <a:rPr lang="en-US" i="1" dirty="0"/>
              <a:t>it</a:t>
            </a:r>
            <a:r>
              <a:rPr lang="en-US" dirty="0"/>
              <a:t> on His head, and a reed in His right hand. And they bowed the knee before Him and mocked Him, saying, "Hail, King of the Jews!" </a:t>
            </a:r>
            <a:br>
              <a:rPr lang="en-US" dirty="0"/>
            </a:br>
            <a:r>
              <a:rPr lang="en-US" baseline="30000" dirty="0"/>
              <a:t>30 </a:t>
            </a:r>
            <a:r>
              <a:rPr lang="en-US" dirty="0"/>
              <a:t> Then they spat on Him, and took the reed and struck Him on the head. </a:t>
            </a:r>
            <a:br>
              <a:rPr lang="en-US" dirty="0"/>
            </a:br>
            <a:r>
              <a:rPr lang="en-US" baseline="30000" dirty="0"/>
              <a:t>31 </a:t>
            </a:r>
            <a:r>
              <a:rPr lang="en-US" dirty="0"/>
              <a:t> And when they had mocked Him, they took the robe off Him, put His </a:t>
            </a:r>
            <a:r>
              <a:rPr lang="en-US" i="1" dirty="0"/>
              <a:t>own</a:t>
            </a:r>
            <a:r>
              <a:rPr lang="en-US" dirty="0"/>
              <a:t> clothes on Him, and led Him away to be crucified. </a:t>
            </a:r>
          </a:p>
        </p:txBody>
      </p:sp>
    </p:spTree>
    <p:extLst>
      <p:ext uri="{BB962C8B-B14F-4D97-AF65-F5344CB8AC3E}">
        <p14:creationId xmlns:p14="http://schemas.microsoft.com/office/powerpoint/2010/main" val="2958544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90600"/>
            <a:ext cx="9144000" cy="4875213"/>
          </a:xfrm>
          <a:prstGeom prst="rect">
            <a:avLst/>
          </a:prstGeom>
          <a:noFill/>
          <a:ln>
            <a:noFill/>
          </a:ln>
        </p:spPr>
      </p:pic>
    </p:spTree>
    <p:extLst>
      <p:ext uri="{BB962C8B-B14F-4D97-AF65-F5344CB8AC3E}">
        <p14:creationId xmlns:p14="http://schemas.microsoft.com/office/powerpoint/2010/main" val="2688030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5038"/>
            <a:ext cx="9144000" cy="4987925"/>
          </a:xfrm>
          <a:prstGeom prst="rect">
            <a:avLst/>
          </a:prstGeom>
          <a:noFill/>
          <a:ln>
            <a:noFill/>
          </a:ln>
        </p:spPr>
      </p:pic>
    </p:spTree>
    <p:extLst>
      <p:ext uri="{BB962C8B-B14F-4D97-AF65-F5344CB8AC3E}">
        <p14:creationId xmlns:p14="http://schemas.microsoft.com/office/powerpoint/2010/main" val="2856863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57263"/>
            <a:ext cx="9144000" cy="4941887"/>
          </a:xfrm>
          <a:prstGeom prst="rect">
            <a:avLst/>
          </a:prstGeom>
          <a:noFill/>
          <a:ln>
            <a:noFill/>
          </a:ln>
        </p:spPr>
      </p:pic>
    </p:spTree>
    <p:extLst>
      <p:ext uri="{BB962C8B-B14F-4D97-AF65-F5344CB8AC3E}">
        <p14:creationId xmlns:p14="http://schemas.microsoft.com/office/powerpoint/2010/main" val="3121288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73150"/>
            <a:ext cx="9144000" cy="4711700"/>
          </a:xfrm>
          <a:prstGeom prst="rect">
            <a:avLst/>
          </a:prstGeom>
          <a:noFill/>
          <a:ln>
            <a:noFill/>
          </a:ln>
        </p:spPr>
      </p:pic>
    </p:spTree>
    <p:extLst>
      <p:ext uri="{BB962C8B-B14F-4D97-AF65-F5344CB8AC3E}">
        <p14:creationId xmlns:p14="http://schemas.microsoft.com/office/powerpoint/2010/main" val="3745952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5338"/>
            <a:ext cx="9144000" cy="5265737"/>
          </a:xfrm>
          <a:prstGeom prst="rect">
            <a:avLst/>
          </a:prstGeom>
          <a:noFill/>
          <a:ln>
            <a:noFill/>
          </a:ln>
        </p:spPr>
      </p:pic>
    </p:spTree>
    <p:extLst>
      <p:ext uri="{BB962C8B-B14F-4D97-AF65-F5344CB8AC3E}">
        <p14:creationId xmlns:p14="http://schemas.microsoft.com/office/powerpoint/2010/main" val="2355483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35025"/>
            <a:ext cx="9144000" cy="5187950"/>
          </a:xfrm>
          <a:prstGeom prst="rect">
            <a:avLst/>
          </a:prstGeom>
          <a:noFill/>
          <a:ln>
            <a:noFill/>
          </a:ln>
        </p:spPr>
      </p:pic>
    </p:spTree>
    <p:extLst>
      <p:ext uri="{BB962C8B-B14F-4D97-AF65-F5344CB8AC3E}">
        <p14:creationId xmlns:p14="http://schemas.microsoft.com/office/powerpoint/2010/main" val="395986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027" y="152400"/>
            <a:ext cx="3165973" cy="838200"/>
          </a:xfrm>
        </p:spPr>
        <p:txBody>
          <a:bodyPr/>
          <a:lstStyle/>
          <a:p>
            <a:r>
              <a:rPr lang="en-US" dirty="0" smtClean="0"/>
              <a:t>Class Outline</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535253225"/>
              </p:ext>
            </p:extLst>
          </p:nvPr>
        </p:nvGraphicFramePr>
        <p:xfrm>
          <a:off x="457200" y="1295400"/>
          <a:ext cx="8458200" cy="4788619"/>
        </p:xfrm>
        <a:graphic>
          <a:graphicData uri="http://schemas.openxmlformats.org/drawingml/2006/table">
            <a:tbl>
              <a:tblPr firstRow="1" firstCol="1" bandRow="1">
                <a:tableStyleId>{5C22544A-7EE6-4342-B048-85BDC9FD1C3A}</a:tableStyleId>
              </a:tblPr>
              <a:tblGrid>
                <a:gridCol w="762000"/>
                <a:gridCol w="7696200"/>
              </a:tblGrid>
              <a:tr h="452023">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Lesson</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Description</a:t>
                      </a:r>
                      <a:endParaRPr lang="en-US" sz="1400">
                        <a:effectLst/>
                        <a:latin typeface="Arial" panose="020B0604020202020204" pitchFamily="34" charset="0"/>
                        <a:ea typeface="Calibri"/>
                        <a:cs typeface="Arial" panose="020B0604020202020204" pitchFamily="34" charset="0"/>
                      </a:endParaRPr>
                    </a:p>
                  </a:txBody>
                  <a:tcPr marL="55275" marR="55275" marT="0" marB="0"/>
                </a:tc>
              </a:tr>
              <a:tr h="29889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Jesus of the Bible vs </a:t>
                      </a:r>
                      <a:r>
                        <a:rPr lang="en-US" sz="1400" dirty="0" smtClean="0">
                          <a:effectLst/>
                          <a:latin typeface="Arial" panose="020B0604020202020204" pitchFamily="34" charset="0"/>
                          <a:cs typeface="Arial" panose="020B0604020202020204" pitchFamily="34" charset="0"/>
                        </a:rPr>
                        <a:t>Reinvented </a:t>
                      </a:r>
                      <a:r>
                        <a:rPr lang="en-US" sz="1400" dirty="0">
                          <a:effectLst/>
                          <a:latin typeface="Arial" panose="020B0604020202020204" pitchFamily="34" charset="0"/>
                          <a:cs typeface="Arial" panose="020B0604020202020204" pitchFamily="34" charset="0"/>
                        </a:rPr>
                        <a:t>Jesus of Modern Man</a:t>
                      </a:r>
                      <a:endParaRPr lang="en-US" sz="1400" dirty="0">
                        <a:effectLst/>
                        <a:latin typeface="Arial" panose="020B0604020202020204" pitchFamily="34" charset="0"/>
                        <a:ea typeface="Calibri"/>
                        <a:cs typeface="Arial" panose="020B0604020202020204" pitchFamily="34" charset="0"/>
                      </a:endParaRPr>
                    </a:p>
                  </a:txBody>
                  <a:tcPr marL="55275" marR="55275" marT="0" marB="0"/>
                </a:tc>
              </a:tr>
              <a:tr h="141257">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2</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Tools for Examination of the Evidence</a:t>
                      </a:r>
                      <a:endParaRPr lang="en-US" sz="1400" dirty="0">
                        <a:effectLst/>
                        <a:latin typeface="Arial" panose="020B0604020202020204" pitchFamily="34" charset="0"/>
                        <a:ea typeface="Calibri"/>
                        <a:cs typeface="Arial" panose="020B0604020202020204" pitchFamily="34" charset="0"/>
                      </a:endParaRPr>
                    </a:p>
                  </a:txBody>
                  <a:tcPr marL="55275" marR="55275" marT="0" marB="0"/>
                </a:tc>
              </a:tr>
              <a:tr h="42377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3</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Does the Eyewitness Evidence of the Biographies of Jesus the Christ Stand Up to Scrutiny?</a:t>
                      </a:r>
                      <a:endParaRPr lang="en-US" sz="1400" dirty="0">
                        <a:effectLst/>
                        <a:latin typeface="Arial" panose="020B0604020202020204" pitchFamily="34" charset="0"/>
                        <a:ea typeface="Calibri"/>
                        <a:cs typeface="Arial" panose="020B0604020202020204" pitchFamily="34" charset="0"/>
                      </a:endParaRPr>
                    </a:p>
                  </a:txBody>
                  <a:tcPr marL="55275" marR="55275" marT="0" marB="0"/>
                </a:tc>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4</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Was the Documentary Evidence (Jesus’ Biographies) Reliably Preserved for Us?</a:t>
                      </a:r>
                      <a:endParaRPr lang="en-US" sz="1400">
                        <a:effectLst/>
                        <a:latin typeface="Arial" panose="020B0604020202020204" pitchFamily="34" charset="0"/>
                        <a:ea typeface="Calibri"/>
                        <a:cs typeface="Arial" panose="020B0604020202020204" pitchFamily="34" charset="0"/>
                      </a:endParaRPr>
                    </a:p>
                  </a:txBody>
                  <a:tcPr marL="55275" marR="55275" marT="0" marB="0"/>
                </a:tc>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5</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Is There Credible Non-Biblical Evidence for Jesus outside His Biographies?</a:t>
                      </a:r>
                      <a:endParaRPr lang="en-US" sz="1400">
                        <a:effectLst/>
                        <a:latin typeface="Arial" panose="020B0604020202020204" pitchFamily="34" charset="0"/>
                        <a:ea typeface="Calibri"/>
                        <a:cs typeface="Arial" panose="020B0604020202020204" pitchFamily="34" charset="0"/>
                      </a:endParaRPr>
                    </a:p>
                  </a:txBody>
                  <a:tcPr marL="55275" marR="55275" marT="0" marB="0"/>
                </a:tc>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6</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0"/>
                        </a:spcAft>
                      </a:pPr>
                      <a:r>
                        <a:rPr lang="en-US" sz="1400">
                          <a:effectLst/>
                          <a:latin typeface="Arial" panose="020B0604020202020204" pitchFamily="34" charset="0"/>
                          <a:cs typeface="Arial" panose="020B0604020202020204" pitchFamily="34" charset="0"/>
                        </a:rPr>
                        <a:t>Does Archaeology/the Scientific Evidence Confirm or Contradict Biographies of Jesus?</a:t>
                      </a:r>
                      <a:endParaRPr lang="en-US" sz="1400">
                        <a:effectLst/>
                        <a:latin typeface="Arial" panose="020B0604020202020204" pitchFamily="34" charset="0"/>
                        <a:ea typeface="Calibri"/>
                        <a:cs typeface="Arial" panose="020B0604020202020204" pitchFamily="34" charset="0"/>
                      </a:endParaRPr>
                    </a:p>
                  </a:txBody>
                  <a:tcPr marL="55275" marR="55275" marT="0" marB="0"/>
                </a:tc>
              </a:tr>
              <a:tr h="42377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7</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Was Jesus Really Convinced That He Was the Son of God and did Jesus the Christ fulfill the Attributes of God?</a:t>
                      </a:r>
                      <a:endParaRPr lang="en-US" sz="1400">
                        <a:effectLst/>
                        <a:latin typeface="Arial" panose="020B0604020202020204" pitchFamily="34" charset="0"/>
                        <a:ea typeface="Calibri"/>
                        <a:cs typeface="Arial" panose="020B0604020202020204" pitchFamily="34" charset="0"/>
                      </a:endParaRPr>
                    </a:p>
                  </a:txBody>
                  <a:tcPr marL="55275" marR="55275" marT="0" marB="0"/>
                </a:tc>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8</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The Psychological Evidence; Was Jesus Crazy When He Claimed to Be the Son of God?</a:t>
                      </a:r>
                      <a:endParaRPr lang="en-US" sz="1400">
                        <a:effectLst/>
                        <a:latin typeface="Arial" panose="020B0604020202020204" pitchFamily="34" charset="0"/>
                        <a:ea typeface="Calibri"/>
                        <a:cs typeface="Arial" panose="020B0604020202020204" pitchFamily="34" charset="0"/>
                      </a:endParaRPr>
                    </a:p>
                  </a:txBody>
                  <a:tcPr marL="55275" marR="55275" marT="0" marB="0"/>
                </a:tc>
              </a:tr>
              <a:tr h="52613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9</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The Fingerprint Evidence – Prophecy</a:t>
                      </a:r>
                    </a:p>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Did Jesus—and Jesus Alone—Match the Identity of the Messiah?</a:t>
                      </a:r>
                      <a:endParaRPr lang="en-US" sz="1400" dirty="0">
                        <a:effectLst/>
                        <a:latin typeface="Arial" panose="020B0604020202020204" pitchFamily="34" charset="0"/>
                        <a:ea typeface="Calibri"/>
                        <a:cs typeface="Arial" panose="020B0604020202020204" pitchFamily="34" charset="0"/>
                      </a:endParaRPr>
                    </a:p>
                  </a:txBody>
                  <a:tcPr marL="55275" marR="55275" marT="0" marB="0"/>
                </a:tc>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10</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The Resurrection – was Jesus Raised from the Dead?</a:t>
                      </a:r>
                      <a:endParaRPr lang="en-US" sz="1400">
                        <a:effectLst/>
                        <a:latin typeface="Arial" panose="020B0604020202020204" pitchFamily="34" charset="0"/>
                        <a:ea typeface="Calibri"/>
                        <a:cs typeface="Arial" panose="020B0604020202020204" pitchFamily="34" charset="0"/>
                      </a:endParaRPr>
                    </a:p>
                  </a:txBody>
                  <a:tcPr marL="55275" marR="55275" marT="0" marB="0"/>
                </a:tc>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11</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What is the Evidence of that Jesus was seen Alive after His Death on the Cross?</a:t>
                      </a:r>
                      <a:endParaRPr lang="en-US" sz="1400">
                        <a:effectLst/>
                        <a:latin typeface="Arial" panose="020B0604020202020204" pitchFamily="34" charset="0"/>
                        <a:ea typeface="Calibri"/>
                        <a:cs typeface="Arial" panose="020B0604020202020204" pitchFamily="34" charset="0"/>
                      </a:endParaRPr>
                    </a:p>
                  </a:txBody>
                  <a:tcPr marL="55275" marR="55275" marT="0" marB="0"/>
                </a:tc>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12</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Tactics for Discussing the Case for Jesus the Christ</a:t>
                      </a:r>
                      <a:endParaRPr lang="en-US" sz="1400">
                        <a:effectLst/>
                        <a:latin typeface="Arial" panose="020B0604020202020204" pitchFamily="34" charset="0"/>
                        <a:ea typeface="Calibri"/>
                        <a:cs typeface="Arial" panose="020B0604020202020204" pitchFamily="34" charset="0"/>
                      </a:endParaRPr>
                    </a:p>
                  </a:txBody>
                  <a:tcPr marL="55275" marR="55275" marT="0" marB="0"/>
                </a:tc>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13</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What Does the Evidence Establish—And What Does It Mean Today?</a:t>
                      </a:r>
                      <a:endParaRPr lang="en-US" sz="1400" dirty="0">
                        <a:effectLst/>
                        <a:latin typeface="Arial" panose="020B0604020202020204" pitchFamily="34" charset="0"/>
                        <a:ea typeface="Calibri"/>
                        <a:cs typeface="Arial" panose="020B0604020202020204" pitchFamily="34" charset="0"/>
                      </a:endParaRPr>
                    </a:p>
                  </a:txBody>
                  <a:tcPr marL="55275" marR="55275" marT="0" marB="0"/>
                </a:tc>
              </a:tr>
            </a:tbl>
          </a:graphicData>
        </a:graphic>
      </p:graphicFrame>
    </p:spTree>
    <p:extLst>
      <p:ext uri="{BB962C8B-B14F-4D97-AF65-F5344CB8AC3E}">
        <p14:creationId xmlns:p14="http://schemas.microsoft.com/office/powerpoint/2010/main" val="15527541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8513"/>
            <a:ext cx="9144000" cy="5260975"/>
          </a:xfrm>
          <a:prstGeom prst="rect">
            <a:avLst/>
          </a:prstGeom>
          <a:noFill/>
          <a:ln>
            <a:noFill/>
          </a:ln>
        </p:spPr>
      </p:pic>
    </p:spTree>
    <p:extLst>
      <p:ext uri="{BB962C8B-B14F-4D97-AF65-F5344CB8AC3E}">
        <p14:creationId xmlns:p14="http://schemas.microsoft.com/office/powerpoint/2010/main" val="906978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17588"/>
            <a:ext cx="9144000" cy="4821237"/>
          </a:xfrm>
          <a:prstGeom prst="rect">
            <a:avLst/>
          </a:prstGeom>
          <a:noFill/>
          <a:ln>
            <a:noFill/>
          </a:ln>
        </p:spPr>
      </p:pic>
    </p:spTree>
    <p:extLst>
      <p:ext uri="{BB962C8B-B14F-4D97-AF65-F5344CB8AC3E}">
        <p14:creationId xmlns:p14="http://schemas.microsoft.com/office/powerpoint/2010/main" val="662761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68375"/>
            <a:ext cx="9144000" cy="4919663"/>
          </a:xfrm>
          <a:prstGeom prst="rect">
            <a:avLst/>
          </a:prstGeom>
          <a:noFill/>
          <a:ln>
            <a:noFill/>
          </a:ln>
        </p:spPr>
      </p:pic>
    </p:spTree>
    <p:extLst>
      <p:ext uri="{BB962C8B-B14F-4D97-AF65-F5344CB8AC3E}">
        <p14:creationId xmlns:p14="http://schemas.microsoft.com/office/powerpoint/2010/main" val="3810666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82663"/>
            <a:ext cx="9144000" cy="4891087"/>
          </a:xfrm>
          <a:prstGeom prst="rect">
            <a:avLst/>
          </a:prstGeom>
          <a:noFill/>
          <a:ln>
            <a:noFill/>
          </a:ln>
        </p:spPr>
      </p:pic>
    </p:spTree>
    <p:extLst>
      <p:ext uri="{BB962C8B-B14F-4D97-AF65-F5344CB8AC3E}">
        <p14:creationId xmlns:p14="http://schemas.microsoft.com/office/powerpoint/2010/main" val="2196736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65200"/>
            <a:ext cx="9144000" cy="4927600"/>
          </a:xfrm>
          <a:prstGeom prst="rect">
            <a:avLst/>
          </a:prstGeom>
          <a:noFill/>
          <a:ln>
            <a:noFill/>
          </a:ln>
        </p:spPr>
      </p:pic>
    </p:spTree>
    <p:extLst>
      <p:ext uri="{BB962C8B-B14F-4D97-AF65-F5344CB8AC3E}">
        <p14:creationId xmlns:p14="http://schemas.microsoft.com/office/powerpoint/2010/main" val="3145982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46138"/>
            <a:ext cx="9144000" cy="5165725"/>
          </a:xfrm>
          <a:prstGeom prst="rect">
            <a:avLst/>
          </a:prstGeom>
          <a:noFill/>
          <a:ln>
            <a:noFill/>
          </a:ln>
        </p:spPr>
      </p:pic>
    </p:spTree>
    <p:extLst>
      <p:ext uri="{BB962C8B-B14F-4D97-AF65-F5344CB8AC3E}">
        <p14:creationId xmlns:p14="http://schemas.microsoft.com/office/powerpoint/2010/main" val="496013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s talk-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77888"/>
            <a:ext cx="9144000" cy="5100637"/>
          </a:xfrm>
          <a:prstGeom prst="rect">
            <a:avLst/>
          </a:prstGeom>
          <a:noFill/>
          <a:ln>
            <a:noFill/>
          </a:ln>
        </p:spPr>
      </p:pic>
    </p:spTree>
    <p:extLst>
      <p:ext uri="{BB962C8B-B14F-4D97-AF65-F5344CB8AC3E}">
        <p14:creationId xmlns:p14="http://schemas.microsoft.com/office/powerpoint/2010/main" val="1622602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Recorded-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12825"/>
            <a:ext cx="9144000" cy="4830763"/>
          </a:xfrm>
          <a:prstGeom prst="rect">
            <a:avLst/>
          </a:prstGeom>
          <a:noFill/>
          <a:ln>
            <a:noFill/>
          </a:ln>
        </p:spPr>
      </p:pic>
    </p:spTree>
    <p:extLst>
      <p:ext uri="{BB962C8B-B14F-4D97-AF65-F5344CB8AC3E}">
        <p14:creationId xmlns:p14="http://schemas.microsoft.com/office/powerpoint/2010/main" val="1085708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Recorded-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35050"/>
            <a:ext cx="9144000" cy="4786313"/>
          </a:xfrm>
          <a:prstGeom prst="rect">
            <a:avLst/>
          </a:prstGeom>
          <a:noFill/>
          <a:ln>
            <a:noFill/>
          </a:ln>
        </p:spPr>
      </p:pic>
      <p:sp>
        <p:nvSpPr>
          <p:cNvPr id="3" name="TextBox 2"/>
          <p:cNvSpPr txBox="1"/>
          <p:nvPr/>
        </p:nvSpPr>
        <p:spPr>
          <a:xfrm>
            <a:off x="381000" y="5934670"/>
            <a:ext cx="8534400" cy="923330"/>
          </a:xfrm>
          <a:prstGeom prst="rect">
            <a:avLst/>
          </a:prstGeom>
          <a:noFill/>
        </p:spPr>
        <p:txBody>
          <a:bodyPr wrap="square" rtlCol="0">
            <a:spAutoFit/>
          </a:bodyPr>
          <a:lstStyle/>
          <a:p>
            <a:r>
              <a:rPr lang="en-US" b="1" dirty="0"/>
              <a:t>Matthew 27:22 (NKJV) </a:t>
            </a:r>
            <a:r>
              <a:rPr lang="en-US" baseline="30000" dirty="0"/>
              <a:t>22 </a:t>
            </a:r>
            <a:r>
              <a:rPr lang="en-US" dirty="0"/>
              <a:t> Pilate said to them, "What then shall I do with Jesus who is called Christ?" </a:t>
            </a:r>
            <a:r>
              <a:rPr lang="en-US" i="1" dirty="0"/>
              <a:t>They</a:t>
            </a:r>
            <a:r>
              <a:rPr lang="en-US" dirty="0"/>
              <a:t> all said to him, "Let Him be crucified!" </a:t>
            </a:r>
            <a:br>
              <a:rPr lang="en-US" dirty="0"/>
            </a:br>
            <a:endParaRPr lang="en-US" dirty="0"/>
          </a:p>
        </p:txBody>
      </p:sp>
    </p:spTree>
    <p:extLst>
      <p:ext uri="{BB962C8B-B14F-4D97-AF65-F5344CB8AC3E}">
        <p14:creationId xmlns:p14="http://schemas.microsoft.com/office/powerpoint/2010/main" val="4004612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Recorded-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06475"/>
            <a:ext cx="9144000" cy="4845050"/>
          </a:xfrm>
          <a:prstGeom prst="rect">
            <a:avLst/>
          </a:prstGeom>
          <a:noFill/>
          <a:ln>
            <a:noFill/>
          </a:ln>
        </p:spPr>
      </p:pic>
    </p:spTree>
    <p:extLst>
      <p:ext uri="{BB962C8B-B14F-4D97-AF65-F5344CB8AC3E}">
        <p14:creationId xmlns:p14="http://schemas.microsoft.com/office/powerpoint/2010/main" val="518450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027" y="-152400"/>
            <a:ext cx="3165973" cy="990600"/>
          </a:xfrm>
        </p:spPr>
        <p:txBody>
          <a:bodyPr/>
          <a:lstStyle/>
          <a:p>
            <a:r>
              <a:rPr lang="en-US" dirty="0" smtClean="0"/>
              <a:t>Class Objectives</a:t>
            </a:r>
            <a:endParaRPr lang="en-US" dirty="0"/>
          </a:p>
        </p:txBody>
      </p:sp>
      <p:sp>
        <p:nvSpPr>
          <p:cNvPr id="3" name="Content Placeholder 2"/>
          <p:cNvSpPr>
            <a:spLocks noGrp="1"/>
          </p:cNvSpPr>
          <p:nvPr>
            <p:ph idx="1"/>
          </p:nvPr>
        </p:nvSpPr>
        <p:spPr/>
        <p:txBody>
          <a:bodyPr/>
          <a:lstStyle/>
          <a:p>
            <a:pPr lvl="0"/>
            <a:r>
              <a:rPr lang="en-US" dirty="0"/>
              <a:t>Discuss who Jesus was provides opportunities to have deeper discussions with people.</a:t>
            </a:r>
          </a:p>
          <a:p>
            <a:pPr lvl="0"/>
            <a:r>
              <a:rPr lang="en-US" dirty="0"/>
              <a:t>Much of the modern world does not believe that God exists or that Jesus exists. How do we talk to people who question the existence of God and Jesus? How do we talk to people who are seeking to understand what the Bible says? This class will look at approaches to talking to non-believers.</a:t>
            </a:r>
          </a:p>
          <a:p>
            <a:pPr lvl="0"/>
            <a:r>
              <a:rPr lang="en-US" dirty="0"/>
              <a:t>Establish the Reliability, Accuracy and Transmission of the Bible with respect to the New Testament.</a:t>
            </a:r>
          </a:p>
          <a:p>
            <a:endParaRPr lang="en-US" dirty="0"/>
          </a:p>
        </p:txBody>
      </p:sp>
    </p:spTree>
    <p:extLst>
      <p:ext uri="{BB962C8B-B14F-4D97-AF65-F5344CB8AC3E}">
        <p14:creationId xmlns:p14="http://schemas.microsoft.com/office/powerpoint/2010/main" val="223392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Recorded-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41363"/>
            <a:ext cx="9144000" cy="5375275"/>
          </a:xfrm>
          <a:prstGeom prst="rect">
            <a:avLst/>
          </a:prstGeom>
          <a:noFill/>
          <a:ln>
            <a:noFill/>
          </a:ln>
        </p:spPr>
      </p:pic>
    </p:spTree>
    <p:extLst>
      <p:ext uri="{BB962C8B-B14F-4D97-AF65-F5344CB8AC3E}">
        <p14:creationId xmlns:p14="http://schemas.microsoft.com/office/powerpoint/2010/main" val="10812570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Recorded-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39813"/>
            <a:ext cx="9144000" cy="4778375"/>
          </a:xfrm>
          <a:prstGeom prst="rect">
            <a:avLst/>
          </a:prstGeom>
          <a:noFill/>
          <a:ln>
            <a:noFill/>
          </a:ln>
        </p:spPr>
      </p:pic>
    </p:spTree>
    <p:extLst>
      <p:ext uri="{BB962C8B-B14F-4D97-AF65-F5344CB8AC3E}">
        <p14:creationId xmlns:p14="http://schemas.microsoft.com/office/powerpoint/2010/main" val="5744267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Recorded-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07987"/>
            <a:ext cx="9144000" cy="4697413"/>
          </a:xfrm>
          <a:prstGeom prst="rect">
            <a:avLst/>
          </a:prstGeom>
          <a:noFill/>
          <a:ln>
            <a:noFill/>
          </a:ln>
        </p:spPr>
      </p:pic>
      <p:sp>
        <p:nvSpPr>
          <p:cNvPr id="3" name="TextBox 2"/>
          <p:cNvSpPr txBox="1"/>
          <p:nvPr/>
        </p:nvSpPr>
        <p:spPr>
          <a:xfrm>
            <a:off x="304800" y="5300186"/>
            <a:ext cx="8458200" cy="1477328"/>
          </a:xfrm>
          <a:prstGeom prst="rect">
            <a:avLst/>
          </a:prstGeom>
          <a:noFill/>
        </p:spPr>
        <p:txBody>
          <a:bodyPr wrap="square" rtlCol="0">
            <a:spAutoFit/>
          </a:bodyPr>
          <a:lstStyle/>
          <a:p>
            <a:r>
              <a:rPr lang="en-US" b="1" dirty="0"/>
              <a:t>Matthew 27:1-2 (NKJV) </a:t>
            </a:r>
            <a:r>
              <a:rPr lang="en-US" baseline="30000" dirty="0"/>
              <a:t>1 </a:t>
            </a:r>
            <a:r>
              <a:rPr lang="en-US" dirty="0"/>
              <a:t> When morning came, all the chief priests and elders of the people plotted against Jesus to put Him to death. </a:t>
            </a:r>
            <a:br>
              <a:rPr lang="en-US" dirty="0"/>
            </a:br>
            <a:r>
              <a:rPr lang="en-US" baseline="30000" dirty="0"/>
              <a:t>2 </a:t>
            </a:r>
            <a:r>
              <a:rPr lang="en-US" dirty="0"/>
              <a:t> And when they had bound Him, they led Him away and delivered Him to Pontius Pilate the governor. </a:t>
            </a:r>
          </a:p>
          <a:p>
            <a:endParaRPr lang="en-US" dirty="0"/>
          </a:p>
        </p:txBody>
      </p:sp>
    </p:spTree>
    <p:extLst>
      <p:ext uri="{BB962C8B-B14F-4D97-AF65-F5344CB8AC3E}">
        <p14:creationId xmlns:p14="http://schemas.microsoft.com/office/powerpoint/2010/main" val="420535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Romans said about crucifixion”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43000"/>
            <a:ext cx="8686800" cy="4749028"/>
          </a:xfrm>
          <a:prstGeom prst="rect">
            <a:avLst/>
          </a:prstGeom>
        </p:spPr>
      </p:pic>
    </p:spTree>
    <p:extLst>
      <p:ext uri="{BB962C8B-B14F-4D97-AF65-F5344CB8AC3E}">
        <p14:creationId xmlns:p14="http://schemas.microsoft.com/office/powerpoint/2010/main" val="41081890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9200" y="990600"/>
            <a:ext cx="6477000" cy="52187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“What Romans said about crucifixion”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553947"/>
            <a:ext cx="2249888" cy="21798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911" y="1194088"/>
            <a:ext cx="1688889" cy="23111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733" y="1346488"/>
            <a:ext cx="1306667" cy="231111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3864" y="1752600"/>
            <a:ext cx="2284444" cy="366222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3800457"/>
            <a:ext cx="2071111" cy="240888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2000" y="4017289"/>
            <a:ext cx="1120000" cy="223111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7400" y="3619800"/>
            <a:ext cx="2506667" cy="2400000"/>
          </a:xfrm>
          <a:prstGeom prst="rect">
            <a:avLst/>
          </a:prstGeom>
        </p:spPr>
      </p:pic>
      <p:sp>
        <p:nvSpPr>
          <p:cNvPr id="12" name="TextBox 11"/>
          <p:cNvSpPr txBox="1"/>
          <p:nvPr/>
        </p:nvSpPr>
        <p:spPr>
          <a:xfrm>
            <a:off x="5023674" y="1010728"/>
            <a:ext cx="2672526" cy="369332"/>
          </a:xfrm>
          <a:prstGeom prst="rect">
            <a:avLst/>
          </a:prstGeom>
          <a:noFill/>
        </p:spPr>
        <p:txBody>
          <a:bodyPr wrap="none" rtlCol="0">
            <a:spAutoFit/>
          </a:bodyPr>
          <a:lstStyle/>
          <a:p>
            <a:r>
              <a:rPr lang="en-US" dirty="0" smtClean="0">
                <a:solidFill>
                  <a:schemeClr val="bg1"/>
                </a:solidFill>
              </a:rPr>
              <a:t>TYPE OF RESPONSES</a:t>
            </a:r>
            <a:endParaRPr lang="en-US" dirty="0">
              <a:solidFill>
                <a:schemeClr val="bg1"/>
              </a:solidFill>
            </a:endParaRPr>
          </a:p>
        </p:txBody>
      </p:sp>
    </p:spTree>
    <p:extLst>
      <p:ext uri="{BB962C8B-B14F-4D97-AF65-F5344CB8AC3E}">
        <p14:creationId xmlns:p14="http://schemas.microsoft.com/office/powerpoint/2010/main" val="279614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Romans said about crucifixion” </a:t>
            </a:r>
            <a:endParaRPr lang="en-US" dirty="0"/>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066800"/>
            <a:ext cx="5105400" cy="5268595"/>
          </a:xfrm>
          <a:prstGeom prst="rect">
            <a:avLst/>
          </a:prstGeom>
          <a:noFill/>
          <a:ln>
            <a:no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2971800"/>
            <a:ext cx="914400" cy="914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495800"/>
            <a:ext cx="914400" cy="914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3701097"/>
            <a:ext cx="914400" cy="9144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2786697"/>
            <a:ext cx="914400" cy="9144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1" y="2015706"/>
            <a:ext cx="914400" cy="914400"/>
          </a:xfrm>
          <a:prstGeom prst="rect">
            <a:avLst/>
          </a:prstGeom>
        </p:spPr>
      </p:pic>
    </p:spTree>
    <p:extLst>
      <p:ext uri="{BB962C8B-B14F-4D97-AF65-F5344CB8AC3E}">
        <p14:creationId xmlns:p14="http://schemas.microsoft.com/office/powerpoint/2010/main" val="279614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249"/>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999"/>
                                          </p:stCondLst>
                                        </p:cTn>
                                        <p:tgtEl>
                                          <p:spTgt spid="5"/>
                                        </p:tgtEl>
                                        <p:attrNameLst>
                                          <p:attrName>style.visibility</p:attrName>
                                        </p:attrNameLst>
                                      </p:cBhvr>
                                      <p:to>
                                        <p:strVal val="visible"/>
                                      </p:to>
                                    </p:set>
                                  </p:childTnLst>
                                </p:cTn>
                              </p:par>
                            </p:childTnLst>
                          </p:cTn>
                        </p:par>
                        <p:par>
                          <p:cTn id="13" fill="hold">
                            <p:stCondLst>
                              <p:cond delay="1750"/>
                            </p:stCondLst>
                            <p:childTnLst>
                              <p:par>
                                <p:cTn id="14" presetID="1" presetClass="entr" presetSubtype="0"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Jesus</a:t>
            </a:r>
            <a:endParaRPr lang="en-US" dirty="0"/>
          </a:p>
        </p:txBody>
      </p:sp>
      <p:sp>
        <p:nvSpPr>
          <p:cNvPr id="3" name="Content Placeholder 2"/>
          <p:cNvSpPr>
            <a:spLocks noGrp="1"/>
          </p:cNvSpPr>
          <p:nvPr>
            <p:ph idx="1"/>
          </p:nvPr>
        </p:nvSpPr>
        <p:spPr/>
        <p:txBody>
          <a:bodyPr>
            <a:normAutofit fontScale="62500" lnSpcReduction="20000"/>
          </a:bodyPr>
          <a:lstStyle/>
          <a:p>
            <a:pPr lvl="0"/>
            <a:r>
              <a:rPr lang="en-US" dirty="0" smtClean="0"/>
              <a:t>He </a:t>
            </a:r>
            <a:r>
              <a:rPr lang="en-US" dirty="0"/>
              <a:t>is the Christ (Messiah), the Anointed One foreseen by the Old Testament prophets.</a:t>
            </a:r>
          </a:p>
          <a:p>
            <a:pPr marL="0" indent="0">
              <a:buNone/>
            </a:pPr>
            <a:r>
              <a:rPr lang="en-US" dirty="0" smtClean="0"/>
              <a:t>                    (Isaiah 9:6; Matthew 16:16; John 4:25–26; John 6:69)</a:t>
            </a:r>
          </a:p>
          <a:p>
            <a:pPr lvl="0"/>
            <a:r>
              <a:rPr lang="en-US" dirty="0" smtClean="0"/>
              <a:t>He </a:t>
            </a:r>
            <a:r>
              <a:rPr lang="en-US" dirty="0"/>
              <a:t>is the Savior of the world, the one who delivers from sin. </a:t>
            </a:r>
          </a:p>
          <a:p>
            <a:pPr lvl="1"/>
            <a:r>
              <a:rPr lang="en-US" dirty="0"/>
              <a:t>(John 3:16–18; John 4:42; Acts 5:31; 1 John 4:14)</a:t>
            </a:r>
          </a:p>
          <a:p>
            <a:pPr lvl="0"/>
            <a:r>
              <a:rPr lang="en-US" dirty="0"/>
              <a:t>He is the Lamb of God, the one who sacrificed His life for sins.</a:t>
            </a:r>
          </a:p>
          <a:p>
            <a:pPr lvl="1"/>
            <a:r>
              <a:rPr lang="en-US" dirty="0"/>
              <a:t>(Isaiah 53:7; John 1:29)</a:t>
            </a:r>
          </a:p>
          <a:p>
            <a:pPr lvl="0"/>
            <a:r>
              <a:rPr lang="en-US" dirty="0"/>
              <a:t>He is the Son of God, having a unique and intimate relationship with God the Father.</a:t>
            </a:r>
          </a:p>
          <a:p>
            <a:pPr lvl="1"/>
            <a:r>
              <a:rPr lang="en-US" dirty="0"/>
              <a:t>(John 20:31)</a:t>
            </a:r>
          </a:p>
          <a:p>
            <a:pPr lvl="0"/>
            <a:r>
              <a:rPr lang="en-US" dirty="0"/>
              <a:t>He is the Creator of all things. (John 1:3; Colossians 1:16–17, Hebrews 1:2, 3)</a:t>
            </a:r>
          </a:p>
          <a:p>
            <a:pPr lvl="0"/>
            <a:r>
              <a:rPr lang="en-US" dirty="0"/>
              <a:t>He is equal to God. (John 5:23; Philippians 2:6)</a:t>
            </a:r>
          </a:p>
          <a:p>
            <a:pPr lvl="0"/>
            <a:r>
              <a:rPr lang="en-US" dirty="0"/>
              <a:t>He is eternal, existing with God from the very beginning. (John 1:1–2)</a:t>
            </a:r>
          </a:p>
          <a:p>
            <a:pPr lvl="0"/>
            <a:r>
              <a:rPr lang="en-US" dirty="0"/>
              <a:t>He is God in the flesh, revealing to us what God is like. (John 1:18, Hebrews 1:3)</a:t>
            </a:r>
          </a:p>
          <a:p>
            <a:pPr lvl="0"/>
            <a:r>
              <a:rPr lang="en-US" dirty="0"/>
              <a:t>He is the Lord of all. (Acts 10:36, Philippians 2:9–11)</a:t>
            </a:r>
          </a:p>
          <a:p>
            <a:pPr lvl="0"/>
            <a:r>
              <a:rPr lang="en-US" dirty="0"/>
              <a:t>He was born of a virgin. (Isaiah 7:14, Matthew 1:22–23; Luke 1:27–35)</a:t>
            </a:r>
          </a:p>
          <a:p>
            <a:pPr lvl="0"/>
            <a:r>
              <a:rPr lang="en-US" dirty="0"/>
              <a:t>He has the authority to forgive sins. (Mark 2:10)</a:t>
            </a:r>
          </a:p>
          <a:p>
            <a:pPr lvl="0"/>
            <a:r>
              <a:rPr lang="en-US" dirty="0"/>
              <a:t>He is worshiped. (John 9:38; Luke 24:52; Hebrews 1:6)</a:t>
            </a:r>
          </a:p>
          <a:p>
            <a:pPr lvl="0"/>
            <a:r>
              <a:rPr lang="en-US" dirty="0"/>
              <a:t>He is the living Savior, raised from the dead and sitting today at the right hand of God;</a:t>
            </a:r>
          </a:p>
          <a:p>
            <a:pPr lvl="0"/>
            <a:r>
              <a:rPr lang="en-US" dirty="0"/>
              <a:t>By His resurrection we have new life. (1 Peter 3:21–22; Romans 8:34)</a:t>
            </a:r>
          </a:p>
          <a:p>
            <a:endParaRPr lang="en-US" dirty="0"/>
          </a:p>
        </p:txBody>
      </p:sp>
    </p:spTree>
    <p:extLst>
      <p:ext uri="{BB962C8B-B14F-4D97-AF65-F5344CB8AC3E}">
        <p14:creationId xmlns:p14="http://schemas.microsoft.com/office/powerpoint/2010/main" val="39612526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Jesus of Modern Scholar</a:t>
            </a:r>
            <a:endParaRPr lang="en-US" dirty="0"/>
          </a:p>
        </p:txBody>
      </p:sp>
      <p:sp>
        <p:nvSpPr>
          <p:cNvPr id="3" name="Content Placeholder 2"/>
          <p:cNvSpPr>
            <a:spLocks noGrp="1"/>
          </p:cNvSpPr>
          <p:nvPr>
            <p:ph idx="1"/>
          </p:nvPr>
        </p:nvSpPr>
        <p:spPr/>
        <p:txBody>
          <a:bodyPr/>
          <a:lstStyle/>
          <a:p>
            <a:r>
              <a:rPr lang="en-US" dirty="0"/>
              <a:t>The followers of Jesus invented his deity after his </a:t>
            </a:r>
            <a:r>
              <a:rPr lang="en-US" dirty="0" smtClean="0"/>
              <a:t>death</a:t>
            </a:r>
          </a:p>
          <a:p>
            <a:r>
              <a:rPr lang="en-US" dirty="0"/>
              <a:t>Jesus was a Magician </a:t>
            </a:r>
            <a:endParaRPr lang="en-US" dirty="0" smtClean="0"/>
          </a:p>
          <a:p>
            <a:r>
              <a:rPr lang="en-US" dirty="0"/>
              <a:t>Jesus is a non-apocalyptic, teasing </a:t>
            </a:r>
            <a:r>
              <a:rPr lang="en-US" dirty="0" smtClean="0"/>
              <a:t>teacher</a:t>
            </a:r>
          </a:p>
          <a:p>
            <a:r>
              <a:rPr lang="en-US" dirty="0"/>
              <a:t>Jesus was an apocalyptic </a:t>
            </a:r>
            <a:r>
              <a:rPr lang="en-US" dirty="0" smtClean="0"/>
              <a:t>prophet</a:t>
            </a:r>
          </a:p>
          <a:p>
            <a:r>
              <a:rPr lang="en-US" dirty="0"/>
              <a:t>Jesus was a Cynic </a:t>
            </a:r>
            <a:endParaRPr lang="en-US" dirty="0" smtClean="0"/>
          </a:p>
          <a:p>
            <a:r>
              <a:rPr lang="en-US" dirty="0"/>
              <a:t>Jesus just man </a:t>
            </a:r>
            <a:endParaRPr lang="en-US" dirty="0" smtClean="0"/>
          </a:p>
          <a:p>
            <a:r>
              <a:rPr lang="en-US" dirty="0"/>
              <a:t>Jesus never claimed to be God </a:t>
            </a:r>
            <a:endParaRPr lang="en-US" dirty="0" smtClean="0"/>
          </a:p>
          <a:p>
            <a:r>
              <a:rPr lang="en-US" dirty="0"/>
              <a:t>Jesus was a revolutionary, a sage, an iconoclastic Jew</a:t>
            </a:r>
          </a:p>
          <a:p>
            <a:endParaRPr lang="en-US" dirty="0"/>
          </a:p>
        </p:txBody>
      </p:sp>
    </p:spTree>
    <p:extLst>
      <p:ext uri="{BB962C8B-B14F-4D97-AF65-F5344CB8AC3E}">
        <p14:creationId xmlns:p14="http://schemas.microsoft.com/office/powerpoint/2010/main" val="29796783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65734" y="1143000"/>
            <a:ext cx="8796849" cy="556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74605" y="4699397"/>
            <a:ext cx="8392064" cy="517585"/>
            <a:chOff x="274605" y="4904117"/>
            <a:chExt cx="8392064" cy="517585"/>
          </a:xfrm>
        </p:grpSpPr>
        <p:sp>
          <p:nvSpPr>
            <p:cNvPr id="3" name="Rectangle 2"/>
            <p:cNvSpPr/>
            <p:nvPr/>
          </p:nvSpPr>
          <p:spPr>
            <a:xfrm>
              <a:off x="352243" y="4973128"/>
              <a:ext cx="2570669" cy="37956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3000550" y="4973128"/>
              <a:ext cx="1837427" cy="37956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4915615" y="4973128"/>
              <a:ext cx="1837427" cy="37956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790423" y="4973128"/>
              <a:ext cx="1837427" cy="379562"/>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74605" y="4904117"/>
              <a:ext cx="77638" cy="5175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2922912" y="4904117"/>
              <a:ext cx="77638" cy="5175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751604" y="4904117"/>
              <a:ext cx="77638" cy="5175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837977" y="4904117"/>
              <a:ext cx="77638" cy="5175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8589031" y="4904117"/>
              <a:ext cx="77638" cy="5175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p:cNvGrpSpPr/>
          <p:nvPr/>
        </p:nvGrpSpPr>
        <p:grpSpPr>
          <a:xfrm>
            <a:off x="7051768" y="4807804"/>
            <a:ext cx="1318589" cy="300769"/>
            <a:chOff x="7210060" y="3684375"/>
            <a:chExt cx="1318589" cy="300769"/>
          </a:xfrm>
        </p:grpSpPr>
        <p:grpSp>
          <p:nvGrpSpPr>
            <p:cNvPr id="18" name="Group 17"/>
            <p:cNvGrpSpPr/>
            <p:nvPr/>
          </p:nvGrpSpPr>
          <p:grpSpPr>
            <a:xfrm>
              <a:off x="8364747" y="3684375"/>
              <a:ext cx="163902" cy="300769"/>
              <a:chOff x="8370639" y="3275021"/>
              <a:chExt cx="163902" cy="300769"/>
            </a:xfrm>
          </p:grpSpPr>
          <p:cxnSp>
            <p:nvCxnSpPr>
              <p:cNvPr id="15" name="Straight Connector 1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7" name="Straight Connector 16"/>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grpSp>
          <p:nvGrpSpPr>
            <p:cNvPr id="20" name="Group 19"/>
            <p:cNvGrpSpPr/>
            <p:nvPr/>
          </p:nvGrpSpPr>
          <p:grpSpPr>
            <a:xfrm>
              <a:off x="7979852" y="3684375"/>
              <a:ext cx="163902" cy="300769"/>
              <a:chOff x="8370639" y="3275021"/>
              <a:chExt cx="163902" cy="300769"/>
            </a:xfrm>
          </p:grpSpPr>
          <p:cxnSp>
            <p:nvCxnSpPr>
              <p:cNvPr id="21" name="Straight Connector 20"/>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22" name="Straight Connector 21"/>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grpSp>
          <p:nvGrpSpPr>
            <p:cNvPr id="23" name="Group 22"/>
            <p:cNvGrpSpPr/>
            <p:nvPr/>
          </p:nvGrpSpPr>
          <p:grpSpPr>
            <a:xfrm>
              <a:off x="7594956" y="3684375"/>
              <a:ext cx="163902" cy="300769"/>
              <a:chOff x="8370639" y="3275021"/>
              <a:chExt cx="163902" cy="300769"/>
            </a:xfrm>
          </p:grpSpPr>
          <p:cxnSp>
            <p:nvCxnSpPr>
              <p:cNvPr id="24" name="Straight Connector 23"/>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25" name="Straight Connector 24"/>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grpSp>
          <p:nvGrpSpPr>
            <p:cNvPr id="26" name="Group 25"/>
            <p:cNvGrpSpPr/>
            <p:nvPr/>
          </p:nvGrpSpPr>
          <p:grpSpPr>
            <a:xfrm>
              <a:off x="7210060" y="3684375"/>
              <a:ext cx="163902" cy="300769"/>
              <a:chOff x="8370639" y="3275021"/>
              <a:chExt cx="163902" cy="300769"/>
            </a:xfrm>
          </p:grpSpPr>
          <p:cxnSp>
            <p:nvCxnSpPr>
              <p:cNvPr id="27" name="Straight Connector 26"/>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28" name="Straight Connector 27"/>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grpSp>
      <p:sp>
        <p:nvSpPr>
          <p:cNvPr id="29" name="TextBox 28"/>
          <p:cNvSpPr txBox="1"/>
          <p:nvPr/>
        </p:nvSpPr>
        <p:spPr>
          <a:xfrm>
            <a:off x="83233" y="5223805"/>
            <a:ext cx="460382" cy="246221"/>
          </a:xfrm>
          <a:prstGeom prst="rect">
            <a:avLst/>
          </a:prstGeom>
          <a:noFill/>
        </p:spPr>
        <p:txBody>
          <a:bodyPr wrap="none" rtlCol="0">
            <a:spAutoFit/>
          </a:bodyPr>
          <a:lstStyle/>
          <a:p>
            <a:r>
              <a:rPr lang="en-US" sz="1000" dirty="0" smtClean="0">
                <a:solidFill>
                  <a:prstClr val="black"/>
                </a:solidFill>
                <a:latin typeface="Tekton Pro Cond" pitchFamily="34" charset="0"/>
              </a:rPr>
              <a:t>30 AD</a:t>
            </a:r>
            <a:endParaRPr lang="en-US" sz="1000" dirty="0">
              <a:solidFill>
                <a:prstClr val="black"/>
              </a:solidFill>
              <a:latin typeface="Tekton Pro Cond" pitchFamily="34" charset="0"/>
            </a:endParaRPr>
          </a:p>
        </p:txBody>
      </p:sp>
      <p:sp>
        <p:nvSpPr>
          <p:cNvPr id="31" name="TextBox 30"/>
          <p:cNvSpPr txBox="1"/>
          <p:nvPr/>
        </p:nvSpPr>
        <p:spPr>
          <a:xfrm>
            <a:off x="2731540" y="5223805"/>
            <a:ext cx="526106" cy="246221"/>
          </a:xfrm>
          <a:prstGeom prst="rect">
            <a:avLst/>
          </a:prstGeom>
          <a:noFill/>
        </p:spPr>
        <p:txBody>
          <a:bodyPr wrap="none" rtlCol="0">
            <a:spAutoFit/>
          </a:bodyPr>
          <a:lstStyle/>
          <a:p>
            <a:r>
              <a:rPr lang="en-US" sz="1000" dirty="0" smtClean="0">
                <a:solidFill>
                  <a:prstClr val="black"/>
                </a:solidFill>
                <a:latin typeface="Tekton Pro Cond" pitchFamily="34" charset="0"/>
              </a:rPr>
              <a:t>100 AD</a:t>
            </a:r>
            <a:endParaRPr lang="en-US" sz="1000" dirty="0">
              <a:solidFill>
                <a:prstClr val="black"/>
              </a:solidFill>
              <a:latin typeface="Tekton Pro Cond" pitchFamily="34" charset="0"/>
            </a:endParaRPr>
          </a:p>
        </p:txBody>
      </p:sp>
      <p:sp>
        <p:nvSpPr>
          <p:cNvPr id="32" name="TextBox 31"/>
          <p:cNvSpPr txBox="1"/>
          <p:nvPr/>
        </p:nvSpPr>
        <p:spPr>
          <a:xfrm>
            <a:off x="4646605" y="5216982"/>
            <a:ext cx="526106" cy="246221"/>
          </a:xfrm>
          <a:prstGeom prst="rect">
            <a:avLst/>
          </a:prstGeom>
          <a:noFill/>
        </p:spPr>
        <p:txBody>
          <a:bodyPr wrap="none" rtlCol="0">
            <a:spAutoFit/>
          </a:bodyPr>
          <a:lstStyle/>
          <a:p>
            <a:r>
              <a:rPr lang="en-US" sz="1000" dirty="0" smtClean="0">
                <a:solidFill>
                  <a:prstClr val="black"/>
                </a:solidFill>
                <a:latin typeface="Tekton Pro Cond" pitchFamily="34" charset="0"/>
              </a:rPr>
              <a:t>200 AD</a:t>
            </a:r>
            <a:endParaRPr lang="en-US" sz="1000" dirty="0">
              <a:solidFill>
                <a:prstClr val="black"/>
              </a:solidFill>
              <a:latin typeface="Tekton Pro Cond" pitchFamily="34" charset="0"/>
            </a:endParaRPr>
          </a:p>
        </p:txBody>
      </p:sp>
      <p:sp>
        <p:nvSpPr>
          <p:cNvPr id="33" name="TextBox 32"/>
          <p:cNvSpPr txBox="1"/>
          <p:nvPr/>
        </p:nvSpPr>
        <p:spPr>
          <a:xfrm>
            <a:off x="6560232" y="5215973"/>
            <a:ext cx="526106" cy="246221"/>
          </a:xfrm>
          <a:prstGeom prst="rect">
            <a:avLst/>
          </a:prstGeom>
          <a:noFill/>
        </p:spPr>
        <p:txBody>
          <a:bodyPr wrap="none" rtlCol="0">
            <a:spAutoFit/>
          </a:bodyPr>
          <a:lstStyle/>
          <a:p>
            <a:r>
              <a:rPr lang="en-US" sz="1000" dirty="0" smtClean="0">
                <a:solidFill>
                  <a:prstClr val="black"/>
                </a:solidFill>
                <a:latin typeface="Tekton Pro Cond" pitchFamily="34" charset="0"/>
              </a:rPr>
              <a:t>300 AD</a:t>
            </a:r>
            <a:endParaRPr lang="en-US" sz="1000" dirty="0">
              <a:solidFill>
                <a:prstClr val="black"/>
              </a:solidFill>
              <a:latin typeface="Tekton Pro Cond" pitchFamily="34" charset="0"/>
            </a:endParaRPr>
          </a:p>
        </p:txBody>
      </p:sp>
      <p:sp>
        <p:nvSpPr>
          <p:cNvPr id="34" name="TextBox 33"/>
          <p:cNvSpPr txBox="1"/>
          <p:nvPr/>
        </p:nvSpPr>
        <p:spPr>
          <a:xfrm>
            <a:off x="8436478" y="5216982"/>
            <a:ext cx="526106" cy="246221"/>
          </a:xfrm>
          <a:prstGeom prst="rect">
            <a:avLst/>
          </a:prstGeom>
          <a:noFill/>
        </p:spPr>
        <p:txBody>
          <a:bodyPr wrap="none" rtlCol="0">
            <a:spAutoFit/>
          </a:bodyPr>
          <a:lstStyle/>
          <a:p>
            <a:r>
              <a:rPr lang="en-US" sz="1000" dirty="0" smtClean="0">
                <a:solidFill>
                  <a:prstClr val="black"/>
                </a:solidFill>
                <a:latin typeface="Tekton Pro Cond" pitchFamily="34" charset="0"/>
              </a:rPr>
              <a:t>400 AD</a:t>
            </a:r>
            <a:endParaRPr lang="en-US" sz="1000" dirty="0">
              <a:solidFill>
                <a:prstClr val="black"/>
              </a:solidFill>
              <a:latin typeface="Tekton Pro Cond" pitchFamily="34" charset="0"/>
            </a:endParaRP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4532" y="4303288"/>
            <a:ext cx="374397" cy="54911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9136" y="4293236"/>
            <a:ext cx="388011" cy="569082"/>
          </a:xfrm>
          <a:prstGeom prst="rect">
            <a:avLst/>
          </a:prstGeom>
        </p:spPr>
      </p:pic>
      <p:sp>
        <p:nvSpPr>
          <p:cNvPr id="16" name="TextBox 15"/>
          <p:cNvSpPr txBox="1"/>
          <p:nvPr/>
        </p:nvSpPr>
        <p:spPr>
          <a:xfrm>
            <a:off x="6384796" y="4144541"/>
            <a:ext cx="748923" cy="553998"/>
          </a:xfrm>
          <a:prstGeom prst="rect">
            <a:avLst/>
          </a:prstGeom>
          <a:noFill/>
        </p:spPr>
        <p:txBody>
          <a:bodyPr wrap="none" rtlCol="0">
            <a:spAutoFit/>
          </a:bodyPr>
          <a:lstStyle>
            <a:defPPr>
              <a:defRPr lang="en-US"/>
            </a:defPPr>
            <a:lvl1pPr>
              <a:defRPr sz="1000">
                <a:latin typeface="Tekton Pro Cond" pitchFamily="34" charset="0"/>
              </a:defRPr>
            </a:lvl1pPr>
          </a:lstStyle>
          <a:p>
            <a:r>
              <a:rPr lang="en-US" dirty="0">
                <a:solidFill>
                  <a:prstClr val="black"/>
                </a:solidFill>
              </a:rPr>
              <a:t>Outer </a:t>
            </a:r>
            <a:r>
              <a:rPr lang="en-US" dirty="0" smtClean="0">
                <a:solidFill>
                  <a:prstClr val="black"/>
                </a:solidFill>
              </a:rPr>
              <a:t>Limits</a:t>
            </a:r>
          </a:p>
          <a:p>
            <a:r>
              <a:rPr lang="en-US" dirty="0" smtClean="0">
                <a:solidFill>
                  <a:prstClr val="black"/>
                </a:solidFill>
              </a:rPr>
              <a:t>Of Resources</a:t>
            </a:r>
          </a:p>
          <a:p>
            <a:r>
              <a:rPr lang="en-US" dirty="0" smtClean="0">
                <a:solidFill>
                  <a:prstClr val="black"/>
                </a:solidFill>
              </a:rPr>
              <a:t>For Class</a:t>
            </a:r>
            <a:endParaRPr lang="en-US" dirty="0">
              <a:solidFill>
                <a:prstClr val="black"/>
              </a:solidFill>
            </a:endParaRPr>
          </a:p>
        </p:txBody>
      </p:sp>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901" y="4198917"/>
            <a:ext cx="571428" cy="539682"/>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00774">
            <a:off x="333281" y="4622155"/>
            <a:ext cx="393740" cy="577485"/>
          </a:xfrm>
          <a:prstGeom prst="rect">
            <a:avLst/>
          </a:prstGeom>
        </p:spPr>
      </p:pic>
      <p:sp>
        <p:nvSpPr>
          <p:cNvPr id="39" name="TextBox 38"/>
          <p:cNvSpPr txBox="1"/>
          <p:nvPr/>
        </p:nvSpPr>
        <p:spPr>
          <a:xfrm>
            <a:off x="165735" y="3675697"/>
            <a:ext cx="920445" cy="553998"/>
          </a:xfrm>
          <a:prstGeom prst="rect">
            <a:avLst/>
          </a:prstGeom>
          <a:noFill/>
        </p:spPr>
        <p:txBody>
          <a:bodyPr wrap="none" rtlCol="0">
            <a:spAutoFit/>
          </a:bodyPr>
          <a:lstStyle>
            <a:defPPr>
              <a:defRPr lang="en-US"/>
            </a:defPPr>
            <a:lvl1pPr>
              <a:defRPr sz="1000">
                <a:latin typeface="Tekton Pro Cond" pitchFamily="34" charset="0"/>
              </a:defRPr>
            </a:lvl1pPr>
          </a:lstStyle>
          <a:p>
            <a:r>
              <a:rPr lang="en-US" dirty="0" smtClean="0">
                <a:solidFill>
                  <a:prstClr val="black"/>
                </a:solidFill>
              </a:rPr>
              <a:t>Ministry of Jesus</a:t>
            </a:r>
          </a:p>
          <a:p>
            <a:r>
              <a:rPr lang="en-US" dirty="0" smtClean="0">
                <a:solidFill>
                  <a:prstClr val="black"/>
                </a:solidFill>
              </a:rPr>
              <a:t>Miracles</a:t>
            </a:r>
          </a:p>
          <a:p>
            <a:r>
              <a:rPr lang="en-US" dirty="0" smtClean="0">
                <a:solidFill>
                  <a:prstClr val="black"/>
                </a:solidFill>
              </a:rPr>
              <a:t>Resurrection</a:t>
            </a:r>
            <a:endParaRPr lang="en-US" dirty="0">
              <a:solidFill>
                <a:prstClr val="black"/>
              </a:solidFill>
            </a:endParaRPr>
          </a:p>
        </p:txBody>
      </p:sp>
      <p:sp>
        <p:nvSpPr>
          <p:cNvPr id="41" name="TextBox 40"/>
          <p:cNvSpPr txBox="1"/>
          <p:nvPr/>
        </p:nvSpPr>
        <p:spPr>
          <a:xfrm>
            <a:off x="2352728" y="3745449"/>
            <a:ext cx="914033" cy="553998"/>
          </a:xfrm>
          <a:prstGeom prst="rect">
            <a:avLst/>
          </a:prstGeom>
          <a:noFill/>
        </p:spPr>
        <p:txBody>
          <a:bodyPr wrap="none" rtlCol="0">
            <a:spAutoFit/>
          </a:bodyPr>
          <a:lstStyle>
            <a:defPPr>
              <a:defRPr lang="en-US"/>
            </a:defPPr>
            <a:lvl1pPr>
              <a:defRPr sz="1000">
                <a:latin typeface="Tekton Pro Cond" pitchFamily="34" charset="0"/>
              </a:defRPr>
            </a:lvl1pPr>
          </a:lstStyle>
          <a:p>
            <a:r>
              <a:rPr lang="en-US" dirty="0" smtClean="0">
                <a:solidFill>
                  <a:prstClr val="black"/>
                </a:solidFill>
              </a:rPr>
              <a:t>95 AD</a:t>
            </a:r>
          </a:p>
          <a:p>
            <a:r>
              <a:rPr lang="en-US" dirty="0" smtClean="0">
                <a:solidFill>
                  <a:prstClr val="black"/>
                </a:solidFill>
              </a:rPr>
              <a:t>Clément's  Letter</a:t>
            </a:r>
          </a:p>
          <a:p>
            <a:r>
              <a:rPr lang="en-US" dirty="0" smtClean="0">
                <a:solidFill>
                  <a:prstClr val="black"/>
                </a:solidFill>
              </a:rPr>
              <a:t>10 NT Books</a:t>
            </a:r>
            <a:endParaRPr lang="en-US" dirty="0">
              <a:solidFill>
                <a:prstClr val="black"/>
              </a:solidFill>
            </a:endParaRPr>
          </a:p>
        </p:txBody>
      </p:sp>
      <p:sp>
        <p:nvSpPr>
          <p:cNvPr id="42" name="TextBox 41"/>
          <p:cNvSpPr txBox="1"/>
          <p:nvPr/>
        </p:nvSpPr>
        <p:spPr>
          <a:xfrm>
            <a:off x="7087048" y="3869891"/>
            <a:ext cx="710451" cy="707886"/>
          </a:xfrm>
          <a:prstGeom prst="rect">
            <a:avLst/>
          </a:prstGeom>
          <a:noFill/>
        </p:spPr>
        <p:txBody>
          <a:bodyPr wrap="none" rtlCol="0">
            <a:spAutoFit/>
          </a:bodyPr>
          <a:lstStyle>
            <a:defPPr>
              <a:defRPr lang="en-US"/>
            </a:defPPr>
            <a:lvl1pPr>
              <a:defRPr sz="1000">
                <a:latin typeface="Tekton Pro Cond" pitchFamily="34" charset="0"/>
              </a:defRPr>
            </a:lvl1pPr>
          </a:lstStyle>
          <a:p>
            <a:r>
              <a:rPr lang="en-US" dirty="0" smtClean="0">
                <a:solidFill>
                  <a:prstClr val="black"/>
                </a:solidFill>
              </a:rPr>
              <a:t>367 AD</a:t>
            </a:r>
          </a:p>
          <a:p>
            <a:r>
              <a:rPr lang="en-US" dirty="0" smtClean="0">
                <a:solidFill>
                  <a:prstClr val="black"/>
                </a:solidFill>
              </a:rPr>
              <a:t>Athanasius</a:t>
            </a:r>
          </a:p>
          <a:p>
            <a:r>
              <a:rPr lang="en-US" dirty="0" smtClean="0">
                <a:solidFill>
                  <a:prstClr val="black"/>
                </a:solidFill>
              </a:rPr>
              <a:t>Lists all </a:t>
            </a:r>
          </a:p>
          <a:p>
            <a:r>
              <a:rPr lang="en-US" dirty="0" smtClean="0">
                <a:solidFill>
                  <a:prstClr val="black"/>
                </a:solidFill>
              </a:rPr>
              <a:t>27 NT books</a:t>
            </a:r>
            <a:endParaRPr lang="en-US" dirty="0">
              <a:solidFill>
                <a:prstClr val="black"/>
              </a:solidFill>
            </a:endParaRPr>
          </a:p>
        </p:txBody>
      </p:sp>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8662" y="4223834"/>
            <a:ext cx="384049" cy="563272"/>
          </a:xfrm>
          <a:prstGeom prst="rect">
            <a:avLst/>
          </a:prstGeom>
        </p:spPr>
      </p:pic>
      <p:sp>
        <p:nvSpPr>
          <p:cNvPr id="44" name="TextBox 43"/>
          <p:cNvSpPr txBox="1"/>
          <p:nvPr/>
        </p:nvSpPr>
        <p:spPr>
          <a:xfrm>
            <a:off x="5061509" y="3798808"/>
            <a:ext cx="1040670" cy="861774"/>
          </a:xfrm>
          <a:prstGeom prst="rect">
            <a:avLst/>
          </a:prstGeom>
          <a:noFill/>
        </p:spPr>
        <p:txBody>
          <a:bodyPr wrap="none" rtlCol="0">
            <a:spAutoFit/>
          </a:bodyPr>
          <a:lstStyle>
            <a:defPPr>
              <a:defRPr lang="en-US"/>
            </a:defPPr>
            <a:lvl1pPr>
              <a:defRPr sz="1000">
                <a:latin typeface="Tekton Pro Cond" pitchFamily="34" charset="0"/>
              </a:defRPr>
            </a:lvl1pPr>
          </a:lstStyle>
          <a:p>
            <a:r>
              <a:rPr lang="en-US" dirty="0" smtClean="0">
                <a:solidFill>
                  <a:prstClr val="black"/>
                </a:solidFill>
              </a:rPr>
              <a:t>200 AD</a:t>
            </a:r>
          </a:p>
          <a:p>
            <a:r>
              <a:rPr lang="en-US" dirty="0" smtClean="0">
                <a:solidFill>
                  <a:prstClr val="black"/>
                </a:solidFill>
              </a:rPr>
              <a:t>Muratorian Canon</a:t>
            </a:r>
          </a:p>
          <a:p>
            <a:r>
              <a:rPr lang="en-US" dirty="0" smtClean="0">
                <a:solidFill>
                  <a:prstClr val="black"/>
                </a:solidFill>
              </a:rPr>
              <a:t>4 Gospels</a:t>
            </a:r>
          </a:p>
          <a:p>
            <a:r>
              <a:rPr lang="en-US" dirty="0" smtClean="0">
                <a:solidFill>
                  <a:prstClr val="black"/>
                </a:solidFill>
              </a:rPr>
              <a:t>Acts, Paul, 1-2 John</a:t>
            </a:r>
          </a:p>
          <a:p>
            <a:r>
              <a:rPr lang="en-US" dirty="0" smtClean="0">
                <a:solidFill>
                  <a:prstClr val="black"/>
                </a:solidFill>
              </a:rPr>
              <a:t>Jude, Revelation</a:t>
            </a:r>
            <a:endParaRPr lang="en-US" dirty="0">
              <a:solidFill>
                <a:prstClr val="black"/>
              </a:solidFill>
            </a:endParaRPr>
          </a:p>
        </p:txBody>
      </p:sp>
      <p:sp>
        <p:nvSpPr>
          <p:cNvPr id="45" name="TextBox 44"/>
          <p:cNvSpPr txBox="1"/>
          <p:nvPr/>
        </p:nvSpPr>
        <p:spPr>
          <a:xfrm>
            <a:off x="1719221" y="3749290"/>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algn="ctr"/>
            <a:r>
              <a:rPr lang="en-US" dirty="0" smtClean="0">
                <a:solidFill>
                  <a:prstClr val="black"/>
                </a:solidFill>
              </a:rPr>
              <a:t>70 AD</a:t>
            </a:r>
          </a:p>
          <a:p>
            <a:pPr algn="ctr"/>
            <a:r>
              <a:rPr lang="en-US" dirty="0" smtClean="0">
                <a:solidFill>
                  <a:prstClr val="black"/>
                </a:solidFill>
              </a:rPr>
              <a:t>Temple</a:t>
            </a:r>
          </a:p>
          <a:p>
            <a:pPr algn="ctr"/>
            <a:r>
              <a:rPr lang="en-US" dirty="0" smtClean="0">
                <a:solidFill>
                  <a:prstClr val="black"/>
                </a:solidFill>
              </a:rPr>
              <a:t>Destroyed</a:t>
            </a:r>
            <a:endParaRPr lang="en-US" dirty="0">
              <a:solidFill>
                <a:prstClr val="black"/>
              </a:solidFill>
            </a:endParaRPr>
          </a:p>
        </p:txBody>
      </p:sp>
      <p:pic>
        <p:nvPicPr>
          <p:cNvPr id="43" name="Picture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0946" y="4239857"/>
            <a:ext cx="463972" cy="547249"/>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7104" y="4324326"/>
            <a:ext cx="384049" cy="563272"/>
          </a:xfrm>
          <a:prstGeom prst="rect">
            <a:avLst/>
          </a:prstGeom>
        </p:spPr>
      </p:pic>
      <p:sp>
        <p:nvSpPr>
          <p:cNvPr id="48" name="TextBox 47"/>
          <p:cNvSpPr txBox="1"/>
          <p:nvPr/>
        </p:nvSpPr>
        <p:spPr>
          <a:xfrm>
            <a:off x="3429281" y="3798808"/>
            <a:ext cx="526106" cy="553998"/>
          </a:xfrm>
          <a:prstGeom prst="rect">
            <a:avLst/>
          </a:prstGeom>
          <a:noFill/>
        </p:spPr>
        <p:txBody>
          <a:bodyPr wrap="none" rtlCol="0">
            <a:spAutoFit/>
          </a:bodyPr>
          <a:lstStyle>
            <a:defPPr>
              <a:defRPr lang="en-US"/>
            </a:defPPr>
            <a:lvl1pPr>
              <a:defRPr sz="1000">
                <a:latin typeface="Tekton Pro Cond" pitchFamily="34" charset="0"/>
              </a:defRPr>
            </a:lvl1pPr>
          </a:lstStyle>
          <a:p>
            <a:r>
              <a:rPr lang="en-US" dirty="0" smtClean="0">
                <a:solidFill>
                  <a:prstClr val="black"/>
                </a:solidFill>
              </a:rPr>
              <a:t>140 AD</a:t>
            </a:r>
          </a:p>
          <a:p>
            <a:r>
              <a:rPr lang="en-US" dirty="0" err="1" smtClean="0">
                <a:solidFill>
                  <a:prstClr val="black"/>
                </a:solidFill>
              </a:rPr>
              <a:t>Marcion</a:t>
            </a:r>
            <a:endParaRPr lang="en-US" dirty="0" smtClean="0">
              <a:solidFill>
                <a:prstClr val="black"/>
              </a:solidFill>
            </a:endParaRPr>
          </a:p>
          <a:p>
            <a:r>
              <a:rPr lang="en-US" dirty="0" smtClean="0">
                <a:solidFill>
                  <a:prstClr val="black"/>
                </a:solidFill>
              </a:rPr>
              <a:t>Canon</a:t>
            </a:r>
            <a:endParaRPr lang="en-US" dirty="0">
              <a:solidFill>
                <a:prstClr val="black"/>
              </a:solidFill>
            </a:endParaRPr>
          </a:p>
        </p:txBody>
      </p:sp>
      <p:sp>
        <p:nvSpPr>
          <p:cNvPr id="2" name="Left Brace 1"/>
          <p:cNvSpPr/>
          <p:nvPr/>
        </p:nvSpPr>
        <p:spPr>
          <a:xfrm rot="5400000">
            <a:off x="1475827" y="2393882"/>
            <a:ext cx="486787" cy="21542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1800946" y="2856607"/>
            <a:ext cx="1574470" cy="553998"/>
          </a:xfrm>
          <a:prstGeom prst="rect">
            <a:avLst/>
          </a:prstGeom>
          <a:solidFill>
            <a:schemeClr val="tx1"/>
          </a:solidFill>
        </p:spPr>
        <p:txBody>
          <a:bodyPr wrap="none" rtlCol="0">
            <a:spAutoFit/>
          </a:bodyPr>
          <a:lstStyle>
            <a:defPPr>
              <a:defRPr lang="en-US"/>
            </a:defPPr>
            <a:lvl1pPr>
              <a:defRPr sz="1000">
                <a:latin typeface="Tekton Pro Cond" pitchFamily="34" charset="0"/>
              </a:defRPr>
            </a:lvl1pPr>
          </a:lstStyle>
          <a:p>
            <a:pPr algn="ctr"/>
            <a:r>
              <a:rPr lang="en-US" dirty="0" smtClean="0">
                <a:solidFill>
                  <a:schemeClr val="bg1"/>
                </a:solidFill>
              </a:rPr>
              <a:t>Is there enough time to</a:t>
            </a:r>
          </a:p>
          <a:p>
            <a:pPr algn="ctr"/>
            <a:r>
              <a:rPr lang="en-US" dirty="0" smtClean="0">
                <a:solidFill>
                  <a:schemeClr val="bg1"/>
                </a:solidFill>
              </a:rPr>
              <a:t>Add miracles, resurrection story</a:t>
            </a:r>
          </a:p>
          <a:p>
            <a:pPr algn="ctr"/>
            <a:r>
              <a:rPr lang="en-US" dirty="0" smtClean="0">
                <a:solidFill>
                  <a:schemeClr val="bg1"/>
                </a:solidFill>
              </a:rPr>
              <a:t>And multiple layers to  NT</a:t>
            </a:r>
            <a:endParaRPr lang="en-US" dirty="0">
              <a:solidFill>
                <a:schemeClr val="bg1"/>
              </a:solidFill>
            </a:endParaRPr>
          </a:p>
        </p:txBody>
      </p:sp>
      <p:sp>
        <p:nvSpPr>
          <p:cNvPr id="10" name="Rectangle 9"/>
          <p:cNvSpPr/>
          <p:nvPr/>
        </p:nvSpPr>
        <p:spPr>
          <a:xfrm>
            <a:off x="238879" y="5519215"/>
            <a:ext cx="6380803" cy="738664"/>
          </a:xfrm>
          <a:prstGeom prst="rect">
            <a:avLst/>
          </a:prstGeom>
        </p:spPr>
        <p:txBody>
          <a:bodyPr wrap="square">
            <a:spAutoFit/>
          </a:bodyPr>
          <a:lstStyle/>
          <a:p>
            <a:r>
              <a:rPr lang="en-US" sz="1000" dirty="0">
                <a:latin typeface="Tekton Pro Cond" pitchFamily="34" charset="0"/>
              </a:rPr>
              <a:t> </a:t>
            </a:r>
            <a:r>
              <a:rPr lang="en-US" sz="1200" b="1" u="sng" dirty="0">
                <a:solidFill>
                  <a:prstClr val="black"/>
                </a:solidFill>
                <a:latin typeface="Tekton Pro Cond" pitchFamily="34" charset="0"/>
              </a:rPr>
              <a:t>Can the following be shown?</a:t>
            </a:r>
          </a:p>
          <a:p>
            <a:r>
              <a:rPr lang="en-US" sz="1000" u="sng" dirty="0" smtClean="0">
                <a:latin typeface="Tekton Pro Cond" pitchFamily="34" charset="0"/>
              </a:rPr>
              <a:t>The </a:t>
            </a:r>
            <a:r>
              <a:rPr lang="en-US" sz="1000" u="sng" dirty="0">
                <a:latin typeface="Tekton Pro Cond" pitchFamily="34" charset="0"/>
              </a:rPr>
              <a:t>gospels were written early enough</a:t>
            </a:r>
            <a:r>
              <a:rPr lang="en-US" sz="1000" dirty="0">
                <a:latin typeface="Tekton Pro Cond" pitchFamily="34" charset="0"/>
              </a:rPr>
              <a:t> to contain the actual observations of real eyewitnesses who lived and served with Jesus. </a:t>
            </a:r>
            <a:endParaRPr lang="en-US" sz="1000" dirty="0" smtClean="0">
              <a:latin typeface="Tekton Pro Cond" pitchFamily="34" charset="0"/>
            </a:endParaRPr>
          </a:p>
          <a:p>
            <a:r>
              <a:rPr lang="en-US" sz="1000" dirty="0" smtClean="0">
                <a:latin typeface="Tekton Pro Cond" pitchFamily="34" charset="0"/>
              </a:rPr>
              <a:t>They </a:t>
            </a:r>
            <a:r>
              <a:rPr lang="en-US" sz="1000" dirty="0">
                <a:latin typeface="Tekton Pro Cond" pitchFamily="34" charset="0"/>
              </a:rPr>
              <a:t>can be </a:t>
            </a:r>
            <a:r>
              <a:rPr lang="en-US" sz="1000" u="sng" dirty="0">
                <a:latin typeface="Tekton Pro Cond" pitchFamily="34" charset="0"/>
              </a:rPr>
              <a:t>corroborated</a:t>
            </a:r>
            <a:r>
              <a:rPr lang="en-US" sz="1000" dirty="0">
                <a:latin typeface="Tekton Pro Cond" pitchFamily="34" charset="0"/>
              </a:rPr>
              <a:t> by </a:t>
            </a:r>
            <a:r>
              <a:rPr lang="en-US" sz="1000" u="sng" dirty="0">
                <a:latin typeface="Tekton Pro Cond" pitchFamily="34" charset="0"/>
              </a:rPr>
              <a:t>internal literary evidence</a:t>
            </a:r>
            <a:r>
              <a:rPr lang="en-US" sz="1000" dirty="0">
                <a:latin typeface="Tekton Pro Cond" pitchFamily="34" charset="0"/>
              </a:rPr>
              <a:t> and external evidence from </a:t>
            </a:r>
            <a:r>
              <a:rPr lang="en-US" sz="1000" u="sng" dirty="0">
                <a:latin typeface="Tekton Pro Cond" pitchFamily="34" charset="0"/>
              </a:rPr>
              <a:t>ancient, non-Christian sources</a:t>
            </a:r>
            <a:r>
              <a:rPr lang="en-US" sz="1000" dirty="0">
                <a:latin typeface="Tekton Pro Cond" pitchFamily="34" charset="0"/>
              </a:rPr>
              <a:t> and </a:t>
            </a:r>
            <a:r>
              <a:rPr lang="en-US" sz="1000" u="sng" dirty="0">
                <a:latin typeface="Tekton Pro Cond" pitchFamily="34" charset="0"/>
              </a:rPr>
              <a:t>archaeology</a:t>
            </a:r>
            <a:r>
              <a:rPr lang="en-US" sz="1000" dirty="0">
                <a:latin typeface="Tekton Pro Cond" pitchFamily="34" charset="0"/>
              </a:rPr>
              <a:t>. </a:t>
            </a:r>
            <a:endParaRPr lang="en-US" sz="1000" dirty="0" smtClean="0">
              <a:latin typeface="Tekton Pro Cond" pitchFamily="34" charset="0"/>
            </a:endParaRPr>
          </a:p>
          <a:p>
            <a:r>
              <a:rPr lang="en-US" sz="1000" u="sng" dirty="0" smtClean="0">
                <a:latin typeface="Tekton Pro Cond" pitchFamily="34" charset="0"/>
              </a:rPr>
              <a:t>The </a:t>
            </a:r>
            <a:r>
              <a:rPr lang="en-US" sz="1000" u="sng" dirty="0">
                <a:latin typeface="Tekton Pro Cond" pitchFamily="34" charset="0"/>
              </a:rPr>
              <a:t>contents of the gospels haven’t changed over time</a:t>
            </a:r>
            <a:r>
              <a:rPr lang="en-US" sz="1000" dirty="0">
                <a:latin typeface="Tekton Pro Cond" pitchFamily="34" charset="0"/>
              </a:rPr>
              <a:t>, and the writers of the Gospels </a:t>
            </a:r>
            <a:r>
              <a:rPr lang="en-US" sz="1000" u="sng" dirty="0">
                <a:latin typeface="Tekton Pro Cond" pitchFamily="34" charset="0"/>
              </a:rPr>
              <a:t>lacked any bias or motivation to lie</a:t>
            </a:r>
            <a:r>
              <a:rPr lang="en-US" sz="1000" dirty="0">
                <a:latin typeface="Tekton Pro Cond" pitchFamily="34" charset="0"/>
              </a:rPr>
              <a:t> about what they observed.</a:t>
            </a:r>
          </a:p>
        </p:txBody>
      </p:sp>
      <p:sp>
        <p:nvSpPr>
          <p:cNvPr id="38" name="Rectangle 37"/>
          <p:cNvSpPr/>
          <p:nvPr/>
        </p:nvSpPr>
        <p:spPr>
          <a:xfrm>
            <a:off x="391854" y="1981216"/>
            <a:ext cx="4572000" cy="892552"/>
          </a:xfrm>
          <a:prstGeom prst="rect">
            <a:avLst/>
          </a:prstGeom>
        </p:spPr>
        <p:txBody>
          <a:bodyPr>
            <a:spAutoFit/>
          </a:bodyPr>
          <a:lstStyle/>
          <a:p>
            <a:pPr lvl="0"/>
            <a:r>
              <a:rPr lang="en-US" sz="1200" b="1" u="sng" dirty="0" smtClean="0">
                <a:solidFill>
                  <a:prstClr val="black"/>
                </a:solidFill>
                <a:latin typeface="Tekton Pro Cond" pitchFamily="34" charset="0"/>
              </a:rPr>
              <a:t>Can we answer these questions?</a:t>
            </a:r>
          </a:p>
          <a:p>
            <a:pPr lvl="0"/>
            <a:r>
              <a:rPr lang="en-US" sz="1000" dirty="0" smtClean="0">
                <a:solidFill>
                  <a:prstClr val="black"/>
                </a:solidFill>
                <a:latin typeface="Tekton Pro Cond" pitchFamily="34" charset="0"/>
              </a:rPr>
              <a:t>Was </a:t>
            </a:r>
            <a:r>
              <a:rPr lang="en-US" sz="1000" dirty="0">
                <a:solidFill>
                  <a:prstClr val="black"/>
                </a:solidFill>
                <a:latin typeface="Tekton Pro Cond" pitchFamily="34" charset="0"/>
              </a:rPr>
              <a:t>the witness truly PRESENT to see what he or she claims to have seen?</a:t>
            </a:r>
          </a:p>
          <a:p>
            <a:pPr lvl="0"/>
            <a:r>
              <a:rPr lang="en-US" sz="1000" dirty="0">
                <a:solidFill>
                  <a:prstClr val="black"/>
                </a:solidFill>
                <a:latin typeface="Tekton Pro Cond" pitchFamily="34" charset="0"/>
              </a:rPr>
              <a:t>Can the statements and claims of the witness be VERFIED in some way?</a:t>
            </a:r>
          </a:p>
          <a:p>
            <a:pPr lvl="0"/>
            <a:r>
              <a:rPr lang="en-US" sz="1000" dirty="0">
                <a:solidFill>
                  <a:prstClr val="black"/>
                </a:solidFill>
                <a:latin typeface="Tekton Pro Cond" pitchFamily="34" charset="0"/>
              </a:rPr>
              <a:t>Has the witness been HONEST and ACCURATE over time, or did his or her account change over time?</a:t>
            </a:r>
          </a:p>
          <a:p>
            <a:pPr lvl="0"/>
            <a:r>
              <a:rPr lang="en-US" sz="1000" dirty="0">
                <a:solidFill>
                  <a:prstClr val="black"/>
                </a:solidFill>
                <a:latin typeface="Tekton Pro Cond" pitchFamily="34" charset="0"/>
              </a:rPr>
              <a:t>Does the witness possess a BIAS that would motivate him or her to lie?</a:t>
            </a:r>
          </a:p>
        </p:txBody>
      </p:sp>
      <p:sp>
        <p:nvSpPr>
          <p:cNvPr id="49" name="Title 1"/>
          <p:cNvSpPr txBox="1">
            <a:spLocks/>
          </p:cNvSpPr>
          <p:nvPr/>
        </p:nvSpPr>
        <p:spPr>
          <a:xfrm>
            <a:off x="1025027" y="152400"/>
            <a:ext cx="3165973" cy="838200"/>
          </a:xfrm>
          <a:prstGeom prst="rect">
            <a:avLst/>
          </a:prstGeom>
        </p:spPr>
        <p:txBody>
          <a:bodyPr/>
          <a:lst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t>Does the Timeline Fit?</a:t>
            </a:r>
            <a:endParaRPr lang="en-US" dirty="0"/>
          </a:p>
        </p:txBody>
      </p:sp>
    </p:spTree>
    <p:extLst>
      <p:ext uri="{BB962C8B-B14F-4D97-AF65-F5344CB8AC3E}">
        <p14:creationId xmlns:p14="http://schemas.microsoft.com/office/powerpoint/2010/main" val="7362373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3" y="856763"/>
            <a:ext cx="9144000" cy="6001237"/>
          </a:xfrm>
          <a:prstGeom prst="rect">
            <a:avLst/>
          </a:prstGeom>
        </p:spPr>
      </p:pic>
      <p:sp>
        <p:nvSpPr>
          <p:cNvPr id="4" name="Rectangle 3"/>
          <p:cNvSpPr/>
          <p:nvPr/>
        </p:nvSpPr>
        <p:spPr>
          <a:xfrm>
            <a:off x="2789487" y="3907756"/>
            <a:ext cx="1825045" cy="523220"/>
          </a:xfrm>
          <a:prstGeom prst="rect">
            <a:avLst/>
          </a:prstGeom>
        </p:spPr>
        <p:txBody>
          <a:bodyPr wrap="square">
            <a:spAutoFit/>
          </a:bodyPr>
          <a:lstStyle/>
          <a:p>
            <a:r>
              <a:rPr lang="en-US" sz="1400" dirty="0" smtClean="0">
                <a:solidFill>
                  <a:prstClr val="black"/>
                </a:solidFill>
              </a:rPr>
              <a:t>nothing exists beyond the natural realm</a:t>
            </a:r>
            <a:endParaRPr lang="en-US" sz="1400" dirty="0">
              <a:solidFill>
                <a:prstClr val="black"/>
              </a:solidFill>
            </a:endParaRPr>
          </a:p>
        </p:txBody>
      </p:sp>
      <p:sp>
        <p:nvSpPr>
          <p:cNvPr id="5" name="TextBox 4"/>
          <p:cNvSpPr txBox="1"/>
          <p:nvPr/>
        </p:nvSpPr>
        <p:spPr>
          <a:xfrm>
            <a:off x="106330" y="5625772"/>
            <a:ext cx="2352247" cy="923330"/>
          </a:xfrm>
          <a:prstGeom prst="rect">
            <a:avLst/>
          </a:prstGeom>
          <a:noFill/>
        </p:spPr>
        <p:txBody>
          <a:bodyPr wrap="none" rtlCol="0">
            <a:spAutoFit/>
          </a:bodyPr>
          <a:lstStyle/>
          <a:p>
            <a:r>
              <a:rPr lang="en-US" dirty="0" smtClean="0">
                <a:solidFill>
                  <a:prstClr val="black"/>
                </a:solidFill>
              </a:rPr>
              <a:t>No God</a:t>
            </a:r>
          </a:p>
          <a:p>
            <a:r>
              <a:rPr lang="en-US" dirty="0" smtClean="0">
                <a:solidFill>
                  <a:prstClr val="black"/>
                </a:solidFill>
              </a:rPr>
              <a:t>No Supreme Being</a:t>
            </a:r>
          </a:p>
          <a:p>
            <a:r>
              <a:rPr lang="en-US" dirty="0" smtClean="0">
                <a:solidFill>
                  <a:prstClr val="black"/>
                </a:solidFill>
              </a:rPr>
              <a:t>We come from nothing</a:t>
            </a:r>
            <a:endParaRPr lang="en-US" dirty="0">
              <a:solidFill>
                <a:prstClr val="black"/>
              </a:solidFill>
            </a:endParaRPr>
          </a:p>
        </p:txBody>
      </p:sp>
      <p:sp>
        <p:nvSpPr>
          <p:cNvPr id="14" name="Rectangle 13"/>
          <p:cNvSpPr/>
          <p:nvPr/>
        </p:nvSpPr>
        <p:spPr>
          <a:xfrm rot="1380000">
            <a:off x="1534800" y="2680004"/>
            <a:ext cx="3902509" cy="646331"/>
          </a:xfrm>
          <a:prstGeom prst="rect">
            <a:avLst/>
          </a:prstGeom>
          <a:solidFill>
            <a:srgbClr val="FFFFCC">
              <a:alpha val="60000"/>
            </a:srgbClr>
          </a:solidFill>
        </p:spPr>
        <p:txBody>
          <a:bodyPr wrap="square" lIns="0" tIns="0" rIns="0" bIns="0">
            <a:spAutoFit/>
          </a:bodyPr>
          <a:lstStyle/>
          <a:p>
            <a:r>
              <a:rPr lang="en-US" sz="1400" u="sng" dirty="0" smtClean="0">
                <a:solidFill>
                  <a:prstClr val="black"/>
                </a:solidFill>
              </a:rPr>
              <a:t>Super Naturalism </a:t>
            </a:r>
            <a:r>
              <a:rPr lang="en-US" sz="1400" dirty="0" smtClean="0">
                <a:solidFill>
                  <a:prstClr val="black"/>
                </a:solidFill>
              </a:rPr>
              <a:t>it is possible that there is </a:t>
            </a:r>
          </a:p>
          <a:p>
            <a:r>
              <a:rPr lang="en-US" sz="1400" dirty="0" smtClean="0">
                <a:solidFill>
                  <a:prstClr val="black"/>
                </a:solidFill>
              </a:rPr>
              <a:t>a supreme being/someone beyond natural order</a:t>
            </a:r>
          </a:p>
          <a:p>
            <a:r>
              <a:rPr lang="en-US" sz="1400" dirty="0">
                <a:solidFill>
                  <a:prstClr val="black"/>
                </a:solidFill>
              </a:rPr>
              <a:t> </a:t>
            </a:r>
            <a:r>
              <a:rPr lang="en-US" sz="1400" dirty="0" smtClean="0">
                <a:solidFill>
                  <a:prstClr val="black"/>
                </a:solidFill>
              </a:rPr>
              <a:t> Intelligent Design – a programmer</a:t>
            </a:r>
            <a:endParaRPr lang="en-US" sz="1400" dirty="0">
              <a:solidFill>
                <a:prstClr val="black"/>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219" y="4499535"/>
            <a:ext cx="2617596" cy="2272869"/>
          </a:xfrm>
          <a:prstGeom prst="rect">
            <a:avLst/>
          </a:prstGeom>
          <a:noFill/>
        </p:spPr>
      </p:pic>
      <p:sp>
        <p:nvSpPr>
          <p:cNvPr id="16" name="TextBox 15"/>
          <p:cNvSpPr txBox="1"/>
          <p:nvPr/>
        </p:nvSpPr>
        <p:spPr>
          <a:xfrm>
            <a:off x="106330" y="881116"/>
            <a:ext cx="1603516" cy="923330"/>
          </a:xfrm>
          <a:prstGeom prst="rect">
            <a:avLst/>
          </a:prstGeom>
          <a:solidFill>
            <a:srgbClr val="FFFFCC">
              <a:alpha val="60000"/>
            </a:srgbClr>
          </a:solidFill>
        </p:spPr>
        <p:txBody>
          <a:bodyPr wrap="none" rtlCol="0">
            <a:spAutoFit/>
          </a:bodyPr>
          <a:lstStyle/>
          <a:p>
            <a:r>
              <a:rPr lang="en-US" dirty="0" smtClean="0">
                <a:solidFill>
                  <a:prstClr val="black"/>
                </a:solidFill>
              </a:rPr>
              <a:t>God</a:t>
            </a:r>
          </a:p>
          <a:p>
            <a:r>
              <a:rPr lang="en-US" dirty="0" smtClean="0">
                <a:solidFill>
                  <a:prstClr val="black"/>
                </a:solidFill>
              </a:rPr>
              <a:t>Supreme Being</a:t>
            </a:r>
          </a:p>
          <a:p>
            <a:r>
              <a:rPr lang="en-US" dirty="0" smtClean="0">
                <a:solidFill>
                  <a:prstClr val="black"/>
                </a:solidFill>
              </a:rPr>
              <a:t>We are created</a:t>
            </a:r>
            <a:endParaRPr lang="en-US" dirty="0">
              <a:solidFill>
                <a:prstClr val="black"/>
              </a:solidFill>
            </a:endParaRPr>
          </a:p>
        </p:txBody>
      </p:sp>
      <p:grpSp>
        <p:nvGrpSpPr>
          <p:cNvPr id="18" name="Group 17"/>
          <p:cNvGrpSpPr/>
          <p:nvPr/>
        </p:nvGrpSpPr>
        <p:grpSpPr>
          <a:xfrm>
            <a:off x="3570322" y="1197498"/>
            <a:ext cx="2248706" cy="1952560"/>
            <a:chOff x="6782929" y="1476440"/>
            <a:chExt cx="2248706" cy="195256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929" y="1476440"/>
              <a:ext cx="2248706" cy="1952560"/>
            </a:xfrm>
            <a:prstGeom prst="rect">
              <a:avLst/>
            </a:prstGeom>
          </p:spPr>
        </p:pic>
        <p:sp>
          <p:nvSpPr>
            <p:cNvPr id="23" name="Rectangle 22"/>
            <p:cNvSpPr/>
            <p:nvPr/>
          </p:nvSpPr>
          <p:spPr>
            <a:xfrm>
              <a:off x="6936972" y="1804446"/>
              <a:ext cx="693096" cy="369332"/>
            </a:xfrm>
            <a:prstGeom prst="rect">
              <a:avLst/>
            </a:prstGeom>
          </p:spPr>
          <p:txBody>
            <a:bodyPr wrap="square">
              <a:spAutoFit/>
            </a:bodyPr>
            <a:lstStyle/>
            <a:p>
              <a:pPr algn="ctr">
                <a:spcBef>
                  <a:spcPct val="0"/>
                </a:spcBef>
              </a:pPr>
              <a:r>
                <a:rPr lang="en-US" altLang="en-US" sz="900" dirty="0" smtClean="0">
                  <a:solidFill>
                    <a:srgbClr val="000000"/>
                  </a:solidFill>
                  <a:latin typeface="Comic Sans MS" panose="030F0702030302020204" pitchFamily="66" charset="0"/>
                </a:rPr>
                <a:t>Bible is Inspired</a:t>
              </a:r>
              <a:endParaRPr lang="en-US" altLang="en-US" sz="900" dirty="0">
                <a:solidFill>
                  <a:srgbClr val="000000"/>
                </a:solidFill>
                <a:latin typeface="Comic Sans MS" panose="030F0702030302020204" pitchFamily="66" charset="0"/>
              </a:endParaRPr>
            </a:p>
          </p:txBody>
        </p:sp>
        <p:sp>
          <p:nvSpPr>
            <p:cNvPr id="24" name="Rectangle 23"/>
            <p:cNvSpPr/>
            <p:nvPr/>
          </p:nvSpPr>
          <p:spPr>
            <a:xfrm>
              <a:off x="7639882" y="1599824"/>
              <a:ext cx="679994"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Bible is </a:t>
              </a:r>
              <a:endParaRPr lang="en-US" altLang="en-US" sz="900" dirty="0" smtClean="0">
                <a:solidFill>
                  <a:srgbClr val="000000"/>
                </a:solidFill>
                <a:latin typeface="Comic Sans MS" panose="030F0702030302020204" pitchFamily="66" charset="0"/>
              </a:endParaRPr>
            </a:p>
            <a:p>
              <a:pPr algn="ctr">
                <a:spcBef>
                  <a:spcPct val="0"/>
                </a:spcBef>
              </a:pPr>
              <a:r>
                <a:rPr lang="en-US" altLang="en-US" sz="900" dirty="0" smtClean="0">
                  <a:solidFill>
                    <a:srgbClr val="000000"/>
                  </a:solidFill>
                  <a:latin typeface="Comic Sans MS" panose="030F0702030302020204" pitchFamily="66" charset="0"/>
                </a:rPr>
                <a:t>Accurate</a:t>
              </a:r>
              <a:endParaRPr lang="en-US" altLang="en-US" sz="900" dirty="0">
                <a:solidFill>
                  <a:srgbClr val="000000"/>
                </a:solidFill>
                <a:latin typeface="Comic Sans MS" panose="030F0702030302020204" pitchFamily="66" charset="0"/>
              </a:endParaRPr>
            </a:p>
          </p:txBody>
        </p:sp>
        <p:sp>
          <p:nvSpPr>
            <p:cNvPr id="25" name="Rectangle 24"/>
            <p:cNvSpPr/>
            <p:nvPr/>
          </p:nvSpPr>
          <p:spPr>
            <a:xfrm>
              <a:off x="8291172" y="1873696"/>
              <a:ext cx="611065"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Bible is </a:t>
              </a:r>
              <a:endParaRPr lang="en-US" altLang="en-US" sz="900" dirty="0" smtClean="0">
                <a:solidFill>
                  <a:srgbClr val="000000"/>
                </a:solidFill>
                <a:latin typeface="Comic Sans MS" panose="030F0702030302020204" pitchFamily="66" charset="0"/>
              </a:endParaRPr>
            </a:p>
            <a:p>
              <a:pPr algn="ctr">
                <a:spcBef>
                  <a:spcPct val="0"/>
                </a:spcBef>
              </a:pPr>
              <a:r>
                <a:rPr lang="en-US" altLang="en-US" sz="900" dirty="0" smtClean="0">
                  <a:solidFill>
                    <a:srgbClr val="000000"/>
                  </a:solidFill>
                  <a:latin typeface="Comic Sans MS" panose="030F0702030302020204" pitchFamily="66" charset="0"/>
                </a:rPr>
                <a:t>Reliable</a:t>
              </a:r>
              <a:endParaRPr lang="en-US" altLang="en-US" sz="900" dirty="0">
                <a:solidFill>
                  <a:srgbClr val="000000"/>
                </a:solidFill>
                <a:latin typeface="Comic Sans MS" panose="030F0702030302020204" pitchFamily="66" charset="0"/>
              </a:endParaRPr>
            </a:p>
          </p:txBody>
        </p:sp>
      </p:grpSp>
      <p:sp>
        <p:nvSpPr>
          <p:cNvPr id="3" name="Rectangle 2"/>
          <p:cNvSpPr/>
          <p:nvPr/>
        </p:nvSpPr>
        <p:spPr>
          <a:xfrm rot="20247528">
            <a:off x="1716188" y="4651911"/>
            <a:ext cx="3902509" cy="430887"/>
          </a:xfrm>
          <a:prstGeom prst="rect">
            <a:avLst/>
          </a:prstGeom>
          <a:solidFill>
            <a:srgbClr val="FFFFCC">
              <a:alpha val="60000"/>
            </a:srgbClr>
          </a:solidFill>
        </p:spPr>
        <p:txBody>
          <a:bodyPr wrap="square" lIns="0" tIns="0" rIns="0" bIns="0">
            <a:spAutoFit/>
          </a:bodyPr>
          <a:lstStyle/>
          <a:p>
            <a:r>
              <a:rPr lang="en-US" sz="1400" u="sng" dirty="0">
                <a:solidFill>
                  <a:prstClr val="black"/>
                </a:solidFill>
              </a:rPr>
              <a:t>Philosophical Naturalism </a:t>
            </a:r>
            <a:r>
              <a:rPr lang="en-US" sz="1400" dirty="0">
                <a:solidFill>
                  <a:prstClr val="black"/>
                </a:solidFill>
              </a:rPr>
              <a:t>The </a:t>
            </a:r>
            <a:r>
              <a:rPr lang="en-US" sz="1400" dirty="0" smtClean="0">
                <a:solidFill>
                  <a:prstClr val="black"/>
                </a:solidFill>
              </a:rPr>
              <a:t>presuppositional </a:t>
            </a:r>
            <a:r>
              <a:rPr lang="en-US" sz="1400" dirty="0">
                <a:solidFill>
                  <a:prstClr val="black"/>
                </a:solidFill>
              </a:rPr>
              <a:t>belief </a:t>
            </a:r>
            <a:endParaRPr lang="en-US" sz="1400" dirty="0" smtClean="0">
              <a:solidFill>
                <a:prstClr val="black"/>
              </a:solidFill>
            </a:endParaRPr>
          </a:p>
          <a:p>
            <a:r>
              <a:rPr lang="en-US" sz="1400" dirty="0" smtClean="0">
                <a:solidFill>
                  <a:prstClr val="black"/>
                </a:solidFill>
              </a:rPr>
              <a:t>that </a:t>
            </a:r>
            <a:r>
              <a:rPr lang="en-US" sz="1400" dirty="0">
                <a:solidFill>
                  <a:prstClr val="black"/>
                </a:solidFill>
              </a:rPr>
              <a:t>only natural laws and forces </a:t>
            </a:r>
            <a:r>
              <a:rPr lang="en-US" sz="1400" dirty="0" smtClean="0">
                <a:solidFill>
                  <a:prstClr val="black"/>
                </a:solidFill>
              </a:rPr>
              <a:t>occur</a:t>
            </a:r>
            <a:endParaRPr lang="en-US" sz="1400" dirty="0">
              <a:solidFill>
                <a:prstClr val="black"/>
              </a:solidFill>
            </a:endParaRPr>
          </a:p>
        </p:txBody>
      </p:sp>
      <p:sp>
        <p:nvSpPr>
          <p:cNvPr id="17" name="Rectangle 16"/>
          <p:cNvSpPr/>
          <p:nvPr/>
        </p:nvSpPr>
        <p:spPr>
          <a:xfrm>
            <a:off x="6545360" y="5625772"/>
            <a:ext cx="1152880" cy="369332"/>
          </a:xfrm>
          <a:prstGeom prst="rect">
            <a:avLst/>
          </a:prstGeom>
        </p:spPr>
        <p:txBody>
          <a:bodyPr wrap="none">
            <a:spAutoFit/>
          </a:bodyPr>
          <a:lstStyle/>
          <a:p>
            <a:pPr algn="ctr">
              <a:spcBef>
                <a:spcPct val="0"/>
              </a:spcBef>
            </a:pPr>
            <a:r>
              <a:rPr lang="en-US" altLang="en-US" sz="900" dirty="0" smtClean="0">
                <a:solidFill>
                  <a:srgbClr val="000000"/>
                </a:solidFill>
                <a:latin typeface="Comic Sans MS" panose="030F0702030302020204" pitchFamily="66" charset="0"/>
              </a:rPr>
              <a:t>Using God</a:t>
            </a:r>
          </a:p>
          <a:p>
            <a:pPr algn="ctr">
              <a:spcBef>
                <a:spcPct val="0"/>
              </a:spcBef>
            </a:pPr>
            <a:r>
              <a:rPr lang="en-US" altLang="en-US" sz="900" dirty="0" smtClean="0">
                <a:solidFill>
                  <a:srgbClr val="000000"/>
                </a:solidFill>
                <a:latin typeface="Comic Sans MS" panose="030F0702030302020204" pitchFamily="66" charset="0"/>
              </a:rPr>
              <a:t>To fill in the Gaps</a:t>
            </a:r>
            <a:endParaRPr lang="en-US" altLang="en-US" sz="90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95921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animBg="1"/>
      <p:bldP spid="16" grpId="0" animBg="1"/>
      <p:bldP spid="3"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Questions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A friend of mine said Jesus never existed. How do you answer something like this?</a:t>
            </a:r>
          </a:p>
          <a:p>
            <a:pPr marL="457200" indent="-457200">
              <a:buFont typeface="+mj-lt"/>
              <a:buAutoNum type="arabicPeriod"/>
            </a:pPr>
            <a:endParaRPr lang="en-US" dirty="0"/>
          </a:p>
          <a:p>
            <a:pPr marL="457200" indent="-457200">
              <a:buFont typeface="+mj-lt"/>
              <a:buAutoNum type="arabicPeriod"/>
            </a:pPr>
            <a:endParaRPr lang="en-US" dirty="0" smtClean="0"/>
          </a:p>
          <a:p>
            <a:pPr marL="457200" indent="-457200">
              <a:buFont typeface="+mj-lt"/>
              <a:buAutoNum type="arabicPeriod"/>
            </a:pPr>
            <a:r>
              <a:rPr lang="en-US" dirty="0" smtClean="0"/>
              <a:t>Do you remember what evidence of Jesus you needed before being baptized?</a:t>
            </a:r>
            <a:endParaRPr lang="en-US" dirty="0"/>
          </a:p>
        </p:txBody>
      </p:sp>
    </p:spTree>
    <p:extLst>
      <p:ext uri="{BB962C8B-B14F-4D97-AF65-F5344CB8AC3E}">
        <p14:creationId xmlns:p14="http://schemas.microsoft.com/office/powerpoint/2010/main" val="5328998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3" y="856763"/>
            <a:ext cx="9144000" cy="6001237"/>
          </a:xfrm>
          <a:prstGeom prst="rect">
            <a:avLst/>
          </a:prstGeom>
        </p:spPr>
      </p:pic>
      <p:sp>
        <p:nvSpPr>
          <p:cNvPr id="4" name="Rectangle 3"/>
          <p:cNvSpPr/>
          <p:nvPr/>
        </p:nvSpPr>
        <p:spPr>
          <a:xfrm>
            <a:off x="2789487" y="3907756"/>
            <a:ext cx="1825045" cy="523220"/>
          </a:xfrm>
          <a:prstGeom prst="rect">
            <a:avLst/>
          </a:prstGeom>
        </p:spPr>
        <p:txBody>
          <a:bodyPr wrap="square">
            <a:spAutoFit/>
          </a:bodyPr>
          <a:lstStyle/>
          <a:p>
            <a:r>
              <a:rPr lang="en-US" sz="1400" dirty="0" smtClean="0">
                <a:solidFill>
                  <a:prstClr val="black"/>
                </a:solidFill>
              </a:rPr>
              <a:t>nothing exists beyond the natural realm</a:t>
            </a:r>
            <a:endParaRPr lang="en-US" sz="1400" dirty="0">
              <a:solidFill>
                <a:prstClr val="black"/>
              </a:solidFill>
            </a:endParaRPr>
          </a:p>
        </p:txBody>
      </p:sp>
      <p:sp>
        <p:nvSpPr>
          <p:cNvPr id="5" name="TextBox 4"/>
          <p:cNvSpPr txBox="1"/>
          <p:nvPr/>
        </p:nvSpPr>
        <p:spPr>
          <a:xfrm>
            <a:off x="106330" y="5625772"/>
            <a:ext cx="2352247" cy="923330"/>
          </a:xfrm>
          <a:prstGeom prst="rect">
            <a:avLst/>
          </a:prstGeom>
          <a:noFill/>
        </p:spPr>
        <p:txBody>
          <a:bodyPr wrap="none" rtlCol="0">
            <a:spAutoFit/>
          </a:bodyPr>
          <a:lstStyle/>
          <a:p>
            <a:r>
              <a:rPr lang="en-US" dirty="0" smtClean="0">
                <a:solidFill>
                  <a:prstClr val="black"/>
                </a:solidFill>
              </a:rPr>
              <a:t>No God</a:t>
            </a:r>
          </a:p>
          <a:p>
            <a:r>
              <a:rPr lang="en-US" dirty="0" smtClean="0">
                <a:solidFill>
                  <a:prstClr val="black"/>
                </a:solidFill>
              </a:rPr>
              <a:t>No Supreme Being</a:t>
            </a:r>
          </a:p>
          <a:p>
            <a:r>
              <a:rPr lang="en-US" dirty="0" smtClean="0">
                <a:solidFill>
                  <a:prstClr val="black"/>
                </a:solidFill>
              </a:rPr>
              <a:t>We come from nothing</a:t>
            </a:r>
            <a:endParaRPr lang="en-US" dirty="0">
              <a:solidFill>
                <a:prstClr val="black"/>
              </a:solidFill>
            </a:endParaRPr>
          </a:p>
        </p:txBody>
      </p:sp>
      <p:sp>
        <p:nvSpPr>
          <p:cNvPr id="6" name="Right Arrow 5"/>
          <p:cNvSpPr/>
          <p:nvPr/>
        </p:nvSpPr>
        <p:spPr>
          <a:xfrm>
            <a:off x="2668772" y="5996763"/>
            <a:ext cx="446568" cy="404037"/>
          </a:xfrm>
          <a:prstGeom prst="rightArrow">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3336957" y="5902770"/>
            <a:ext cx="2470085" cy="646331"/>
          </a:xfrm>
          <a:prstGeom prst="rect">
            <a:avLst/>
          </a:prstGeom>
          <a:solidFill>
            <a:srgbClr val="FFFFCC">
              <a:alpha val="60000"/>
            </a:srgbClr>
          </a:solidFill>
        </p:spPr>
        <p:txBody>
          <a:bodyPr wrap="square" lIns="0" tIns="0" rIns="0" bIns="0">
            <a:spAutoFit/>
          </a:bodyPr>
          <a:lstStyle/>
          <a:p>
            <a:r>
              <a:rPr lang="en-US" sz="1400" dirty="0">
                <a:solidFill>
                  <a:prstClr val="black"/>
                </a:solidFill>
              </a:rPr>
              <a:t>Random </a:t>
            </a:r>
            <a:r>
              <a:rPr lang="en-US" sz="1400" dirty="0" smtClean="0">
                <a:solidFill>
                  <a:prstClr val="black"/>
                </a:solidFill>
              </a:rPr>
              <a:t>Design/Evolution</a:t>
            </a:r>
            <a:endParaRPr lang="en-US" sz="1400" dirty="0">
              <a:solidFill>
                <a:prstClr val="black"/>
              </a:solidFill>
            </a:endParaRPr>
          </a:p>
          <a:p>
            <a:r>
              <a:rPr lang="en-US" sz="1400" dirty="0">
                <a:solidFill>
                  <a:prstClr val="black"/>
                </a:solidFill>
              </a:rPr>
              <a:t>Observe micro evolution  </a:t>
            </a:r>
            <a:endParaRPr lang="en-US" sz="1400" dirty="0" smtClean="0">
              <a:solidFill>
                <a:prstClr val="black"/>
              </a:solidFill>
            </a:endParaRPr>
          </a:p>
          <a:p>
            <a:r>
              <a:rPr lang="en-US" sz="1400" dirty="0">
                <a:solidFill>
                  <a:prstClr val="black"/>
                </a:solidFill>
              </a:rPr>
              <a:t> </a:t>
            </a:r>
            <a:r>
              <a:rPr lang="en-US" sz="1400" dirty="0" smtClean="0">
                <a:solidFill>
                  <a:prstClr val="black"/>
                </a:solidFill>
              </a:rPr>
              <a:t>            = </a:t>
            </a:r>
            <a:r>
              <a:rPr lang="en-US" sz="1400" dirty="0">
                <a:solidFill>
                  <a:prstClr val="black"/>
                </a:solidFill>
              </a:rPr>
              <a:t>macro evolution</a:t>
            </a:r>
          </a:p>
        </p:txBody>
      </p:sp>
      <p:sp>
        <p:nvSpPr>
          <p:cNvPr id="8" name="Right Arrow 7"/>
          <p:cNvSpPr/>
          <p:nvPr/>
        </p:nvSpPr>
        <p:spPr>
          <a:xfrm>
            <a:off x="5838941" y="5989674"/>
            <a:ext cx="446568" cy="404037"/>
          </a:xfrm>
          <a:prstGeom prst="rightArrow">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285509" y="4999793"/>
            <a:ext cx="2241804" cy="1723549"/>
          </a:xfrm>
          <a:prstGeom prst="rect">
            <a:avLst/>
          </a:prstGeom>
          <a:solidFill>
            <a:srgbClr val="FFFFCC">
              <a:alpha val="60000"/>
            </a:srgbClr>
          </a:solidFill>
        </p:spPr>
        <p:txBody>
          <a:bodyPr wrap="square" lIns="0" tIns="0" rIns="0" bIns="0">
            <a:spAutoFit/>
          </a:bodyPr>
          <a:lstStyle/>
          <a:p>
            <a:r>
              <a:rPr lang="en-US" sz="1400" dirty="0" smtClean="0">
                <a:solidFill>
                  <a:prstClr val="black"/>
                </a:solidFill>
              </a:rPr>
              <a:t>Only acceptable evidence is what we can observe</a:t>
            </a:r>
          </a:p>
          <a:p>
            <a:endParaRPr lang="en-US" sz="1400" dirty="0">
              <a:solidFill>
                <a:prstClr val="black"/>
              </a:solidFill>
            </a:endParaRPr>
          </a:p>
          <a:p>
            <a:r>
              <a:rPr lang="en-US" sz="1400" dirty="0" smtClean="0">
                <a:solidFill>
                  <a:prstClr val="black"/>
                </a:solidFill>
              </a:rPr>
              <a:t>Natural order only</a:t>
            </a:r>
          </a:p>
          <a:p>
            <a:endParaRPr lang="en-US" sz="1400" dirty="0">
              <a:solidFill>
                <a:prstClr val="black"/>
              </a:solidFill>
            </a:endParaRPr>
          </a:p>
          <a:p>
            <a:r>
              <a:rPr lang="en-US" sz="1400" dirty="0" smtClean="0">
                <a:solidFill>
                  <a:prstClr val="black"/>
                </a:solidFill>
              </a:rPr>
              <a:t>If we can not explain the answer it is not God/superstition in the gaps</a:t>
            </a:r>
            <a:endParaRPr lang="en-US" sz="1400" dirty="0">
              <a:solidFill>
                <a:prstClr val="black"/>
              </a:solidFill>
            </a:endParaRPr>
          </a:p>
        </p:txBody>
      </p:sp>
      <p:sp>
        <p:nvSpPr>
          <p:cNvPr id="10" name="Right Arrow 9"/>
          <p:cNvSpPr/>
          <p:nvPr/>
        </p:nvSpPr>
        <p:spPr>
          <a:xfrm rot="16200000">
            <a:off x="7596858" y="4442052"/>
            <a:ext cx="446568" cy="404037"/>
          </a:xfrm>
          <a:prstGeom prst="rightArrow">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886589" y="3669684"/>
            <a:ext cx="1640724" cy="646331"/>
          </a:xfrm>
          <a:prstGeom prst="rect">
            <a:avLst/>
          </a:prstGeom>
          <a:solidFill>
            <a:srgbClr val="FFFFCC">
              <a:alpha val="60000"/>
            </a:srgbClr>
          </a:solidFill>
        </p:spPr>
        <p:txBody>
          <a:bodyPr wrap="square" lIns="0" tIns="0" rIns="0" bIns="0">
            <a:spAutoFit/>
          </a:bodyPr>
          <a:lstStyle/>
          <a:p>
            <a:r>
              <a:rPr lang="en-US" sz="1400" dirty="0" smtClean="0">
                <a:solidFill>
                  <a:prstClr val="black"/>
                </a:solidFill>
              </a:rPr>
              <a:t>Attempt</a:t>
            </a:r>
          </a:p>
          <a:p>
            <a:r>
              <a:rPr lang="en-US" sz="1400" dirty="0" smtClean="0">
                <a:solidFill>
                  <a:prstClr val="black"/>
                </a:solidFill>
              </a:rPr>
              <a:t>Explanations</a:t>
            </a:r>
          </a:p>
          <a:p>
            <a:r>
              <a:rPr lang="en-US" sz="1400" dirty="0" smtClean="0">
                <a:solidFill>
                  <a:prstClr val="black"/>
                </a:solidFill>
              </a:rPr>
              <a:t>For Bible (it is lies, </a:t>
            </a:r>
            <a:r>
              <a:rPr lang="en-US" sz="1400" dirty="0" err="1" smtClean="0">
                <a:solidFill>
                  <a:prstClr val="black"/>
                </a:solidFill>
              </a:rPr>
              <a:t>etc</a:t>
            </a:r>
            <a:r>
              <a:rPr lang="en-US" sz="1400" dirty="0" smtClean="0">
                <a:solidFill>
                  <a:prstClr val="black"/>
                </a:solidFill>
              </a:rPr>
              <a:t>)</a:t>
            </a:r>
            <a:endParaRPr lang="en-US" sz="1400" dirty="0">
              <a:solidFill>
                <a:prstClr val="black"/>
              </a:solidFill>
            </a:endParaRPr>
          </a:p>
        </p:txBody>
      </p:sp>
      <p:sp>
        <p:nvSpPr>
          <p:cNvPr id="12" name="Rectangle 11"/>
          <p:cNvSpPr/>
          <p:nvPr/>
        </p:nvSpPr>
        <p:spPr>
          <a:xfrm>
            <a:off x="6157457" y="1025299"/>
            <a:ext cx="1472611" cy="646331"/>
          </a:xfrm>
          <a:prstGeom prst="rect">
            <a:avLst/>
          </a:prstGeom>
          <a:solidFill>
            <a:srgbClr val="FFFFCC">
              <a:alpha val="60000"/>
            </a:srgbClr>
          </a:solidFill>
        </p:spPr>
        <p:txBody>
          <a:bodyPr wrap="square" lIns="0" tIns="0" rIns="0" bIns="0">
            <a:spAutoFit/>
          </a:bodyPr>
          <a:lstStyle/>
          <a:p>
            <a:r>
              <a:rPr lang="en-US" sz="1400" dirty="0" smtClean="0">
                <a:solidFill>
                  <a:prstClr val="black"/>
                </a:solidFill>
              </a:rPr>
              <a:t>Do we have proof that Bible is from Supreme Being</a:t>
            </a:r>
            <a:endParaRPr lang="en-US" sz="1400" dirty="0">
              <a:solidFill>
                <a:prstClr val="black"/>
              </a:solidFill>
            </a:endParaRPr>
          </a:p>
        </p:txBody>
      </p:sp>
      <p:sp>
        <p:nvSpPr>
          <p:cNvPr id="13" name="Right Arrow 12"/>
          <p:cNvSpPr/>
          <p:nvPr/>
        </p:nvSpPr>
        <p:spPr>
          <a:xfrm rot="19595458">
            <a:off x="5636550" y="1741259"/>
            <a:ext cx="446568" cy="404037"/>
          </a:xfrm>
          <a:prstGeom prst="rightArrow">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rot="1380000">
            <a:off x="1534800" y="2680004"/>
            <a:ext cx="3902509" cy="646331"/>
          </a:xfrm>
          <a:prstGeom prst="rect">
            <a:avLst/>
          </a:prstGeom>
          <a:solidFill>
            <a:srgbClr val="FFFFCC">
              <a:alpha val="60000"/>
            </a:srgbClr>
          </a:solidFill>
        </p:spPr>
        <p:txBody>
          <a:bodyPr wrap="square" lIns="0" tIns="0" rIns="0" bIns="0">
            <a:spAutoFit/>
          </a:bodyPr>
          <a:lstStyle/>
          <a:p>
            <a:r>
              <a:rPr lang="en-US" sz="1400" u="sng" dirty="0" smtClean="0">
                <a:solidFill>
                  <a:prstClr val="black"/>
                </a:solidFill>
              </a:rPr>
              <a:t>Super Naturalism </a:t>
            </a:r>
            <a:r>
              <a:rPr lang="en-US" sz="1400" dirty="0" smtClean="0">
                <a:solidFill>
                  <a:prstClr val="black"/>
                </a:solidFill>
              </a:rPr>
              <a:t>it is possible that there is </a:t>
            </a:r>
          </a:p>
          <a:p>
            <a:r>
              <a:rPr lang="en-US" sz="1400" dirty="0" smtClean="0">
                <a:solidFill>
                  <a:prstClr val="black"/>
                </a:solidFill>
              </a:rPr>
              <a:t>a supreme being/someone beyond natural order</a:t>
            </a:r>
          </a:p>
          <a:p>
            <a:r>
              <a:rPr lang="en-US" sz="1400" dirty="0">
                <a:solidFill>
                  <a:prstClr val="black"/>
                </a:solidFill>
              </a:rPr>
              <a:t> </a:t>
            </a:r>
            <a:r>
              <a:rPr lang="en-US" sz="1400" dirty="0" smtClean="0">
                <a:solidFill>
                  <a:prstClr val="black"/>
                </a:solidFill>
              </a:rPr>
              <a:t> Intelligent Design – a programmer</a:t>
            </a:r>
            <a:endParaRPr lang="en-US" sz="1400" dirty="0">
              <a:solidFill>
                <a:prstClr val="black"/>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29" y="3669684"/>
            <a:ext cx="2074365" cy="1801179"/>
          </a:xfrm>
          <a:prstGeom prst="rect">
            <a:avLst/>
          </a:prstGeom>
          <a:solidFill>
            <a:srgbClr val="FFFFCC">
              <a:alpha val="60000"/>
            </a:srgbClr>
          </a:solidFill>
        </p:spPr>
      </p:pic>
      <p:sp>
        <p:nvSpPr>
          <p:cNvPr id="16" name="TextBox 15"/>
          <p:cNvSpPr txBox="1"/>
          <p:nvPr/>
        </p:nvSpPr>
        <p:spPr>
          <a:xfrm>
            <a:off x="106330" y="881116"/>
            <a:ext cx="1603516" cy="923330"/>
          </a:xfrm>
          <a:prstGeom prst="rect">
            <a:avLst/>
          </a:prstGeom>
          <a:solidFill>
            <a:srgbClr val="FFFFCC">
              <a:alpha val="60000"/>
            </a:srgbClr>
          </a:solidFill>
        </p:spPr>
        <p:txBody>
          <a:bodyPr wrap="none" rtlCol="0">
            <a:spAutoFit/>
          </a:bodyPr>
          <a:lstStyle/>
          <a:p>
            <a:r>
              <a:rPr lang="en-US" dirty="0" smtClean="0">
                <a:solidFill>
                  <a:prstClr val="black"/>
                </a:solidFill>
              </a:rPr>
              <a:t>God</a:t>
            </a:r>
          </a:p>
          <a:p>
            <a:r>
              <a:rPr lang="en-US" dirty="0" smtClean="0">
                <a:solidFill>
                  <a:prstClr val="black"/>
                </a:solidFill>
              </a:rPr>
              <a:t>Supreme Being</a:t>
            </a:r>
          </a:p>
          <a:p>
            <a:r>
              <a:rPr lang="en-US" dirty="0" smtClean="0">
                <a:solidFill>
                  <a:prstClr val="black"/>
                </a:solidFill>
              </a:rPr>
              <a:t>We are created</a:t>
            </a:r>
            <a:endParaRPr lang="en-US" dirty="0">
              <a:solidFill>
                <a:prstClr val="black"/>
              </a:solidFill>
            </a:endParaRPr>
          </a:p>
        </p:txBody>
      </p:sp>
      <p:sp>
        <p:nvSpPr>
          <p:cNvPr id="17" name="Rectangle 16"/>
          <p:cNvSpPr/>
          <p:nvPr/>
        </p:nvSpPr>
        <p:spPr>
          <a:xfrm>
            <a:off x="3520262" y="1029939"/>
            <a:ext cx="2049629" cy="646331"/>
          </a:xfrm>
          <a:prstGeom prst="rect">
            <a:avLst/>
          </a:prstGeom>
          <a:solidFill>
            <a:srgbClr val="FFFFCC">
              <a:alpha val="60000"/>
            </a:srgbClr>
          </a:solidFill>
        </p:spPr>
        <p:txBody>
          <a:bodyPr wrap="square" lIns="0" tIns="0" rIns="0" bIns="0">
            <a:spAutoFit/>
          </a:bodyPr>
          <a:lstStyle/>
          <a:p>
            <a:r>
              <a:rPr lang="en-US" sz="1400" dirty="0">
                <a:solidFill>
                  <a:prstClr val="black"/>
                </a:solidFill>
              </a:rPr>
              <a:t>Cannot explain</a:t>
            </a:r>
          </a:p>
          <a:p>
            <a:r>
              <a:rPr lang="en-US" sz="1400" dirty="0">
                <a:solidFill>
                  <a:prstClr val="black"/>
                </a:solidFill>
              </a:rPr>
              <a:t>Cannot understand</a:t>
            </a:r>
          </a:p>
          <a:p>
            <a:r>
              <a:rPr lang="en-US" sz="1400" dirty="0">
                <a:solidFill>
                  <a:prstClr val="black"/>
                </a:solidFill>
              </a:rPr>
              <a:t>Can not fill gap with God</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929" y="1476440"/>
            <a:ext cx="2248706" cy="1952560"/>
          </a:xfrm>
          <a:prstGeom prst="rect">
            <a:avLst/>
          </a:prstGeom>
        </p:spPr>
      </p:pic>
      <p:sp>
        <p:nvSpPr>
          <p:cNvPr id="23" name="Rectangle 22"/>
          <p:cNvSpPr/>
          <p:nvPr/>
        </p:nvSpPr>
        <p:spPr>
          <a:xfrm>
            <a:off x="6936972" y="1804446"/>
            <a:ext cx="693096" cy="369332"/>
          </a:xfrm>
          <a:prstGeom prst="rect">
            <a:avLst/>
          </a:prstGeom>
        </p:spPr>
        <p:txBody>
          <a:bodyPr wrap="square">
            <a:spAutoFit/>
          </a:bodyPr>
          <a:lstStyle/>
          <a:p>
            <a:pPr algn="ctr">
              <a:spcBef>
                <a:spcPct val="0"/>
              </a:spcBef>
            </a:pPr>
            <a:r>
              <a:rPr lang="en-US" altLang="en-US" sz="900" dirty="0" smtClean="0">
                <a:solidFill>
                  <a:srgbClr val="000000"/>
                </a:solidFill>
                <a:latin typeface="Comic Sans MS" panose="030F0702030302020204" pitchFamily="66" charset="0"/>
              </a:rPr>
              <a:t>Bible is Inspired</a:t>
            </a:r>
            <a:endParaRPr lang="en-US" altLang="en-US" sz="900" dirty="0">
              <a:solidFill>
                <a:srgbClr val="000000"/>
              </a:solidFill>
              <a:latin typeface="Comic Sans MS" panose="030F0702030302020204" pitchFamily="66" charset="0"/>
            </a:endParaRPr>
          </a:p>
        </p:txBody>
      </p:sp>
      <p:sp>
        <p:nvSpPr>
          <p:cNvPr id="24" name="Rectangle 23"/>
          <p:cNvSpPr/>
          <p:nvPr/>
        </p:nvSpPr>
        <p:spPr>
          <a:xfrm>
            <a:off x="7639882" y="1599824"/>
            <a:ext cx="679994"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Bible is </a:t>
            </a:r>
            <a:endParaRPr lang="en-US" altLang="en-US" sz="900" dirty="0" smtClean="0">
              <a:solidFill>
                <a:srgbClr val="000000"/>
              </a:solidFill>
              <a:latin typeface="Comic Sans MS" panose="030F0702030302020204" pitchFamily="66" charset="0"/>
            </a:endParaRPr>
          </a:p>
          <a:p>
            <a:pPr algn="ctr">
              <a:spcBef>
                <a:spcPct val="0"/>
              </a:spcBef>
            </a:pPr>
            <a:r>
              <a:rPr lang="en-US" altLang="en-US" sz="900" dirty="0" smtClean="0">
                <a:solidFill>
                  <a:srgbClr val="000000"/>
                </a:solidFill>
                <a:latin typeface="Comic Sans MS" panose="030F0702030302020204" pitchFamily="66" charset="0"/>
              </a:rPr>
              <a:t>Accurate</a:t>
            </a:r>
            <a:endParaRPr lang="en-US" altLang="en-US" sz="900" dirty="0">
              <a:solidFill>
                <a:srgbClr val="000000"/>
              </a:solidFill>
              <a:latin typeface="Comic Sans MS" panose="030F0702030302020204" pitchFamily="66" charset="0"/>
            </a:endParaRPr>
          </a:p>
        </p:txBody>
      </p:sp>
      <p:sp>
        <p:nvSpPr>
          <p:cNvPr id="25" name="Rectangle 24"/>
          <p:cNvSpPr/>
          <p:nvPr/>
        </p:nvSpPr>
        <p:spPr>
          <a:xfrm>
            <a:off x="8291172" y="1873696"/>
            <a:ext cx="611065"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Bible is </a:t>
            </a:r>
            <a:endParaRPr lang="en-US" altLang="en-US" sz="900" dirty="0" smtClean="0">
              <a:solidFill>
                <a:srgbClr val="000000"/>
              </a:solidFill>
              <a:latin typeface="Comic Sans MS" panose="030F0702030302020204" pitchFamily="66" charset="0"/>
            </a:endParaRPr>
          </a:p>
          <a:p>
            <a:pPr algn="ctr">
              <a:spcBef>
                <a:spcPct val="0"/>
              </a:spcBef>
            </a:pPr>
            <a:r>
              <a:rPr lang="en-US" altLang="en-US" sz="900" dirty="0" smtClean="0">
                <a:solidFill>
                  <a:srgbClr val="000000"/>
                </a:solidFill>
                <a:latin typeface="Comic Sans MS" panose="030F0702030302020204" pitchFamily="66" charset="0"/>
              </a:rPr>
              <a:t>Reliable</a:t>
            </a:r>
            <a:endParaRPr lang="en-US" altLang="en-US" sz="900" dirty="0">
              <a:solidFill>
                <a:srgbClr val="000000"/>
              </a:solidFill>
              <a:latin typeface="Comic Sans MS" panose="030F0702030302020204" pitchFamily="66" charset="0"/>
            </a:endParaRPr>
          </a:p>
        </p:txBody>
      </p:sp>
      <p:sp>
        <p:nvSpPr>
          <p:cNvPr id="26" name="TextBox 25"/>
          <p:cNvSpPr txBox="1"/>
          <p:nvPr/>
        </p:nvSpPr>
        <p:spPr>
          <a:xfrm>
            <a:off x="4037161" y="881116"/>
            <a:ext cx="534838" cy="1015663"/>
          </a:xfrm>
          <a:prstGeom prst="rect">
            <a:avLst/>
          </a:prstGeom>
          <a:noFill/>
        </p:spPr>
        <p:txBody>
          <a:bodyPr wrap="square" rtlCol="0">
            <a:spAutoFit/>
          </a:bodyPr>
          <a:lstStyle/>
          <a:p>
            <a:r>
              <a:rPr lang="en-US" sz="6000" dirty="0" smtClean="0">
                <a:solidFill>
                  <a:srgbClr val="FF0000"/>
                </a:solidFill>
              </a:rPr>
              <a:t>X</a:t>
            </a:r>
            <a:endParaRPr lang="en-US" sz="6000" dirty="0">
              <a:solidFill>
                <a:srgbClr val="FF0000"/>
              </a:solidFill>
            </a:endParaRPr>
          </a:p>
        </p:txBody>
      </p:sp>
      <p:sp>
        <p:nvSpPr>
          <p:cNvPr id="27" name="Rectangle 26"/>
          <p:cNvSpPr/>
          <p:nvPr/>
        </p:nvSpPr>
        <p:spPr>
          <a:xfrm>
            <a:off x="4235880" y="2167486"/>
            <a:ext cx="2049629" cy="646331"/>
          </a:xfrm>
          <a:prstGeom prst="rect">
            <a:avLst/>
          </a:prstGeom>
          <a:noFill/>
        </p:spPr>
        <p:txBody>
          <a:bodyPr wrap="square" lIns="0" tIns="0" rIns="0" bIns="0">
            <a:spAutoFit/>
          </a:bodyPr>
          <a:lstStyle/>
          <a:p>
            <a:r>
              <a:rPr lang="en-US" sz="1400" dirty="0" smtClean="0">
                <a:solidFill>
                  <a:prstClr val="black"/>
                </a:solidFill>
              </a:rPr>
              <a:t>A Programmer has means</a:t>
            </a:r>
          </a:p>
          <a:p>
            <a:r>
              <a:rPr lang="en-US" sz="1400" dirty="0">
                <a:solidFill>
                  <a:prstClr val="black"/>
                </a:solidFill>
              </a:rPr>
              <a:t>t</a:t>
            </a:r>
            <a:r>
              <a:rPr lang="en-US" sz="1400" dirty="0" smtClean="0">
                <a:solidFill>
                  <a:prstClr val="black"/>
                </a:solidFill>
              </a:rPr>
              <a:t>o control/go outside</a:t>
            </a:r>
          </a:p>
          <a:p>
            <a:r>
              <a:rPr lang="en-US" sz="1400" dirty="0">
                <a:solidFill>
                  <a:prstClr val="black"/>
                </a:solidFill>
              </a:rPr>
              <a:t>t</a:t>
            </a:r>
            <a:r>
              <a:rPr lang="en-US" sz="1400" dirty="0" smtClean="0">
                <a:solidFill>
                  <a:prstClr val="black"/>
                </a:solidFill>
              </a:rPr>
              <a:t>he normal laws</a:t>
            </a:r>
            <a:endParaRPr lang="en-US" sz="1400" dirty="0">
              <a:solidFill>
                <a:prstClr val="black"/>
              </a:solidFill>
            </a:endParaRPr>
          </a:p>
        </p:txBody>
      </p:sp>
      <p:sp>
        <p:nvSpPr>
          <p:cNvPr id="28" name="Right Arrow 27"/>
          <p:cNvSpPr/>
          <p:nvPr/>
        </p:nvSpPr>
        <p:spPr>
          <a:xfrm rot="20201358">
            <a:off x="3714973" y="2332590"/>
            <a:ext cx="446568" cy="404037"/>
          </a:xfrm>
          <a:prstGeom prst="rightArrow">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rot="20247528">
            <a:off x="1716188" y="4651911"/>
            <a:ext cx="3902509" cy="430887"/>
          </a:xfrm>
          <a:prstGeom prst="rect">
            <a:avLst/>
          </a:prstGeom>
          <a:solidFill>
            <a:srgbClr val="FFFFCC">
              <a:alpha val="60000"/>
            </a:srgbClr>
          </a:solidFill>
        </p:spPr>
        <p:txBody>
          <a:bodyPr wrap="square" lIns="0" tIns="0" rIns="0" bIns="0">
            <a:spAutoFit/>
          </a:bodyPr>
          <a:lstStyle/>
          <a:p>
            <a:r>
              <a:rPr lang="en-US" sz="1400" u="sng" dirty="0">
                <a:solidFill>
                  <a:prstClr val="black"/>
                </a:solidFill>
              </a:rPr>
              <a:t>Philosophical Naturalism </a:t>
            </a:r>
            <a:r>
              <a:rPr lang="en-US" sz="1400" dirty="0">
                <a:solidFill>
                  <a:prstClr val="black"/>
                </a:solidFill>
              </a:rPr>
              <a:t>The </a:t>
            </a:r>
            <a:r>
              <a:rPr lang="en-US" sz="1400" dirty="0" smtClean="0">
                <a:solidFill>
                  <a:prstClr val="black"/>
                </a:solidFill>
              </a:rPr>
              <a:t>presuppositional </a:t>
            </a:r>
            <a:r>
              <a:rPr lang="en-US" sz="1400" dirty="0">
                <a:solidFill>
                  <a:prstClr val="black"/>
                </a:solidFill>
              </a:rPr>
              <a:t>belief </a:t>
            </a:r>
            <a:endParaRPr lang="en-US" sz="1400" dirty="0" smtClean="0">
              <a:solidFill>
                <a:prstClr val="black"/>
              </a:solidFill>
            </a:endParaRPr>
          </a:p>
          <a:p>
            <a:r>
              <a:rPr lang="en-US" sz="1400" dirty="0" smtClean="0">
                <a:solidFill>
                  <a:prstClr val="black"/>
                </a:solidFill>
              </a:rPr>
              <a:t>that </a:t>
            </a:r>
            <a:r>
              <a:rPr lang="en-US" sz="1400" dirty="0">
                <a:solidFill>
                  <a:prstClr val="black"/>
                </a:solidFill>
              </a:rPr>
              <a:t>only natural laws and forces </a:t>
            </a:r>
            <a:r>
              <a:rPr lang="en-US" sz="1400" dirty="0" smtClean="0">
                <a:solidFill>
                  <a:prstClr val="black"/>
                </a:solidFill>
              </a:rPr>
              <a:t>occur</a:t>
            </a:r>
            <a:endParaRPr lang="en-US" sz="1400" dirty="0">
              <a:solidFill>
                <a:prstClr val="black"/>
              </a:solidFill>
            </a:endParaRPr>
          </a:p>
        </p:txBody>
      </p:sp>
    </p:spTree>
    <p:extLst>
      <p:ext uri="{BB962C8B-B14F-4D97-AF65-F5344CB8AC3E}">
        <p14:creationId xmlns:p14="http://schemas.microsoft.com/office/powerpoint/2010/main" val="20641347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1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77827" name="Picture 4"/>
          <p:cNvPicPr>
            <a:picLocks noChangeAspect="1"/>
          </p:cNvPicPr>
          <p:nvPr/>
        </p:nvPicPr>
        <p:blipFill>
          <a:blip r:embed="rId2">
            <a:extLst>
              <a:ext uri="{28A0092B-C50C-407E-A947-70E740481C1C}">
                <a14:useLocalDpi xmlns:a14="http://schemas.microsoft.com/office/drawing/2010/main" val="0"/>
              </a:ext>
            </a:extLst>
          </a:blip>
          <a:srcRect l="4854" r="-4854" b="7864"/>
          <a:stretch>
            <a:fillRect/>
          </a:stretch>
        </p:blipFill>
        <p:spPr bwMode="auto">
          <a:xfrm>
            <a:off x="0" y="1606550"/>
            <a:ext cx="5656263"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4522788" y="2890838"/>
            <a:ext cx="2697162" cy="69850"/>
          </a:xfrm>
          <a:custGeom>
            <a:avLst/>
            <a:gdLst>
              <a:gd name="connsiteX0" fmla="*/ 0 w 2696705"/>
              <a:gd name="connsiteY0" fmla="*/ 0 h 69742"/>
              <a:gd name="connsiteX1" fmla="*/ 54244 w 2696705"/>
              <a:gd name="connsiteY1" fmla="*/ 7749 h 69742"/>
              <a:gd name="connsiteX2" fmla="*/ 85241 w 2696705"/>
              <a:gd name="connsiteY2" fmla="*/ 23247 h 69742"/>
              <a:gd name="connsiteX3" fmla="*/ 232475 w 2696705"/>
              <a:gd name="connsiteY3" fmla="*/ 30996 h 69742"/>
              <a:gd name="connsiteX4" fmla="*/ 813661 w 2696705"/>
              <a:gd name="connsiteY4" fmla="*/ 46495 h 69742"/>
              <a:gd name="connsiteX5" fmla="*/ 1131376 w 2696705"/>
              <a:gd name="connsiteY5" fmla="*/ 61993 h 69742"/>
              <a:gd name="connsiteX6" fmla="*/ 2696705 w 2696705"/>
              <a:gd name="connsiteY6" fmla="*/ 69742 h 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705" h="69742">
                <a:moveTo>
                  <a:pt x="0" y="0"/>
                </a:moveTo>
                <a:cubicBezTo>
                  <a:pt x="18081" y="2583"/>
                  <a:pt x="36623" y="2943"/>
                  <a:pt x="54244" y="7749"/>
                </a:cubicBezTo>
                <a:cubicBezTo>
                  <a:pt x="65389" y="10788"/>
                  <a:pt x="73786" y="21753"/>
                  <a:pt x="85241" y="23247"/>
                </a:cubicBezTo>
                <a:cubicBezTo>
                  <a:pt x="133974" y="29603"/>
                  <a:pt x="183382" y="28713"/>
                  <a:pt x="232475" y="30996"/>
                </a:cubicBezTo>
                <a:cubicBezTo>
                  <a:pt x="492897" y="43108"/>
                  <a:pt x="477896" y="39911"/>
                  <a:pt x="813661" y="46495"/>
                </a:cubicBezTo>
                <a:lnTo>
                  <a:pt x="1131376" y="61993"/>
                </a:lnTo>
                <a:lnTo>
                  <a:pt x="2696705" y="69742"/>
                </a:lnTo>
              </a:path>
            </a:pathLst>
          </a:cu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Freeform 8"/>
          <p:cNvSpPr/>
          <p:nvPr/>
        </p:nvSpPr>
        <p:spPr>
          <a:xfrm>
            <a:off x="4484688" y="2974975"/>
            <a:ext cx="2719387" cy="3898900"/>
          </a:xfrm>
          <a:custGeom>
            <a:avLst/>
            <a:gdLst>
              <a:gd name="connsiteX0" fmla="*/ 2938018 w 2938018"/>
              <a:gd name="connsiteY0" fmla="*/ 0 h 4308529"/>
              <a:gd name="connsiteX1" fmla="*/ 2930269 w 2938018"/>
              <a:gd name="connsiteY1" fmla="*/ 309966 h 4308529"/>
              <a:gd name="connsiteX2" fmla="*/ 2922519 w 2938018"/>
              <a:gd name="connsiteY2" fmla="*/ 379708 h 4308529"/>
              <a:gd name="connsiteX3" fmla="*/ 2899272 w 2938018"/>
              <a:gd name="connsiteY3" fmla="*/ 472698 h 4308529"/>
              <a:gd name="connsiteX4" fmla="*/ 2868275 w 2938018"/>
              <a:gd name="connsiteY4" fmla="*/ 511444 h 4308529"/>
              <a:gd name="connsiteX5" fmla="*/ 2845028 w 2938018"/>
              <a:gd name="connsiteY5" fmla="*/ 542441 h 4308529"/>
              <a:gd name="connsiteX6" fmla="*/ 2829530 w 2938018"/>
              <a:gd name="connsiteY6" fmla="*/ 565688 h 4308529"/>
              <a:gd name="connsiteX7" fmla="*/ 2806282 w 2938018"/>
              <a:gd name="connsiteY7" fmla="*/ 573437 h 4308529"/>
              <a:gd name="connsiteX8" fmla="*/ 2759787 w 2938018"/>
              <a:gd name="connsiteY8" fmla="*/ 658678 h 4308529"/>
              <a:gd name="connsiteX9" fmla="*/ 2736540 w 2938018"/>
              <a:gd name="connsiteY9" fmla="*/ 712922 h 4308529"/>
              <a:gd name="connsiteX10" fmla="*/ 2728791 w 2938018"/>
              <a:gd name="connsiteY10" fmla="*/ 736169 h 4308529"/>
              <a:gd name="connsiteX11" fmla="*/ 2705543 w 2938018"/>
              <a:gd name="connsiteY11" fmla="*/ 759417 h 4308529"/>
              <a:gd name="connsiteX12" fmla="*/ 2697794 w 2938018"/>
              <a:gd name="connsiteY12" fmla="*/ 782664 h 4308529"/>
              <a:gd name="connsiteX13" fmla="*/ 2690045 w 2938018"/>
              <a:gd name="connsiteY13" fmla="*/ 813661 h 4308529"/>
              <a:gd name="connsiteX14" fmla="*/ 2674547 w 2938018"/>
              <a:gd name="connsiteY14" fmla="*/ 860156 h 4308529"/>
              <a:gd name="connsiteX15" fmla="*/ 2659048 w 2938018"/>
              <a:gd name="connsiteY15" fmla="*/ 875654 h 4308529"/>
              <a:gd name="connsiteX16" fmla="*/ 2643550 w 2938018"/>
              <a:gd name="connsiteY16" fmla="*/ 906651 h 4308529"/>
              <a:gd name="connsiteX17" fmla="*/ 2589306 w 2938018"/>
              <a:gd name="connsiteY17" fmla="*/ 945396 h 4308529"/>
              <a:gd name="connsiteX18" fmla="*/ 2558309 w 2938018"/>
              <a:gd name="connsiteY18" fmla="*/ 991891 h 4308529"/>
              <a:gd name="connsiteX19" fmla="*/ 2496316 w 2938018"/>
              <a:gd name="connsiteY19" fmla="*/ 1053885 h 4308529"/>
              <a:gd name="connsiteX20" fmla="*/ 2449821 w 2938018"/>
              <a:gd name="connsiteY20" fmla="*/ 1131376 h 4308529"/>
              <a:gd name="connsiteX21" fmla="*/ 2403326 w 2938018"/>
              <a:gd name="connsiteY21" fmla="*/ 1170122 h 4308529"/>
              <a:gd name="connsiteX22" fmla="*/ 2387828 w 2938018"/>
              <a:gd name="connsiteY22" fmla="*/ 1232115 h 4308529"/>
              <a:gd name="connsiteX23" fmla="*/ 2372330 w 2938018"/>
              <a:gd name="connsiteY23" fmla="*/ 1255363 h 4308529"/>
              <a:gd name="connsiteX24" fmla="*/ 2364580 w 2938018"/>
              <a:gd name="connsiteY24" fmla="*/ 1278610 h 4308529"/>
              <a:gd name="connsiteX25" fmla="*/ 2341333 w 2938018"/>
              <a:gd name="connsiteY25" fmla="*/ 1294108 h 4308529"/>
              <a:gd name="connsiteX26" fmla="*/ 2310336 w 2938018"/>
              <a:gd name="connsiteY26" fmla="*/ 1371600 h 4308529"/>
              <a:gd name="connsiteX27" fmla="*/ 2287089 w 2938018"/>
              <a:gd name="connsiteY27" fmla="*/ 1410346 h 4308529"/>
              <a:gd name="connsiteX28" fmla="*/ 2263841 w 2938018"/>
              <a:gd name="connsiteY28" fmla="*/ 1480088 h 4308529"/>
              <a:gd name="connsiteX29" fmla="*/ 2256092 w 2938018"/>
              <a:gd name="connsiteY29" fmla="*/ 1503335 h 4308529"/>
              <a:gd name="connsiteX30" fmla="*/ 2232845 w 2938018"/>
              <a:gd name="connsiteY30" fmla="*/ 1549830 h 4308529"/>
              <a:gd name="connsiteX31" fmla="*/ 2178601 w 2938018"/>
              <a:gd name="connsiteY31" fmla="*/ 1642820 h 4308529"/>
              <a:gd name="connsiteX32" fmla="*/ 2163102 w 2938018"/>
              <a:gd name="connsiteY32" fmla="*/ 1673817 h 4308529"/>
              <a:gd name="connsiteX33" fmla="*/ 2139855 w 2938018"/>
              <a:gd name="connsiteY33" fmla="*/ 1759057 h 4308529"/>
              <a:gd name="connsiteX34" fmla="*/ 2132106 w 2938018"/>
              <a:gd name="connsiteY34" fmla="*/ 1782305 h 4308529"/>
              <a:gd name="connsiteX35" fmla="*/ 2124357 w 2938018"/>
              <a:gd name="connsiteY35" fmla="*/ 1898542 h 4308529"/>
              <a:gd name="connsiteX36" fmla="*/ 2116608 w 2938018"/>
              <a:gd name="connsiteY36" fmla="*/ 1929539 h 4308529"/>
              <a:gd name="connsiteX37" fmla="*/ 2101109 w 2938018"/>
              <a:gd name="connsiteY37" fmla="*/ 2014780 h 4308529"/>
              <a:gd name="connsiteX38" fmla="*/ 2085611 w 2938018"/>
              <a:gd name="connsiteY38" fmla="*/ 2038027 h 4308529"/>
              <a:gd name="connsiteX39" fmla="*/ 2070113 w 2938018"/>
              <a:gd name="connsiteY39" fmla="*/ 2084522 h 4308529"/>
              <a:gd name="connsiteX40" fmla="*/ 2054614 w 2938018"/>
              <a:gd name="connsiteY40" fmla="*/ 2107769 h 4308529"/>
              <a:gd name="connsiteX41" fmla="*/ 2000370 w 2938018"/>
              <a:gd name="connsiteY41" fmla="*/ 2200759 h 4308529"/>
              <a:gd name="connsiteX42" fmla="*/ 1969374 w 2938018"/>
              <a:gd name="connsiteY42" fmla="*/ 2255003 h 4308529"/>
              <a:gd name="connsiteX43" fmla="*/ 1946126 w 2938018"/>
              <a:gd name="connsiteY43" fmla="*/ 2270502 h 4308529"/>
              <a:gd name="connsiteX44" fmla="*/ 1922879 w 2938018"/>
              <a:gd name="connsiteY44" fmla="*/ 2301498 h 4308529"/>
              <a:gd name="connsiteX45" fmla="*/ 1884133 w 2938018"/>
              <a:gd name="connsiteY45" fmla="*/ 2347993 h 4308529"/>
              <a:gd name="connsiteX46" fmla="*/ 1860886 w 2938018"/>
              <a:gd name="connsiteY46" fmla="*/ 2394488 h 4308529"/>
              <a:gd name="connsiteX47" fmla="*/ 1853136 w 2938018"/>
              <a:gd name="connsiteY47" fmla="*/ 2417735 h 4308529"/>
              <a:gd name="connsiteX48" fmla="*/ 1837638 w 2938018"/>
              <a:gd name="connsiteY48" fmla="*/ 2433234 h 4308529"/>
              <a:gd name="connsiteX49" fmla="*/ 1806641 w 2938018"/>
              <a:gd name="connsiteY49" fmla="*/ 2471980 h 4308529"/>
              <a:gd name="connsiteX50" fmla="*/ 1798892 w 2938018"/>
              <a:gd name="connsiteY50" fmla="*/ 2495227 h 4308529"/>
              <a:gd name="connsiteX51" fmla="*/ 1791143 w 2938018"/>
              <a:gd name="connsiteY51" fmla="*/ 2533973 h 4308529"/>
              <a:gd name="connsiteX52" fmla="*/ 1775645 w 2938018"/>
              <a:gd name="connsiteY52" fmla="*/ 2557220 h 4308529"/>
              <a:gd name="connsiteX53" fmla="*/ 1767896 w 2938018"/>
              <a:gd name="connsiteY53" fmla="*/ 2580468 h 4308529"/>
              <a:gd name="connsiteX54" fmla="*/ 1752397 w 2938018"/>
              <a:gd name="connsiteY54" fmla="*/ 2595966 h 4308529"/>
              <a:gd name="connsiteX55" fmla="*/ 1698153 w 2938018"/>
              <a:gd name="connsiteY55" fmla="*/ 2657959 h 4308529"/>
              <a:gd name="connsiteX56" fmla="*/ 1636160 w 2938018"/>
              <a:gd name="connsiteY56" fmla="*/ 2696705 h 4308529"/>
              <a:gd name="connsiteX57" fmla="*/ 1543170 w 2938018"/>
              <a:gd name="connsiteY57" fmla="*/ 2774196 h 4308529"/>
              <a:gd name="connsiteX58" fmla="*/ 1512174 w 2938018"/>
              <a:gd name="connsiteY58" fmla="*/ 2812942 h 4308529"/>
              <a:gd name="connsiteX59" fmla="*/ 1481177 w 2938018"/>
              <a:gd name="connsiteY59" fmla="*/ 2828441 h 4308529"/>
              <a:gd name="connsiteX60" fmla="*/ 1442431 w 2938018"/>
              <a:gd name="connsiteY60" fmla="*/ 2867186 h 4308529"/>
              <a:gd name="connsiteX61" fmla="*/ 1395936 w 2938018"/>
              <a:gd name="connsiteY61" fmla="*/ 2890434 h 4308529"/>
              <a:gd name="connsiteX62" fmla="*/ 1333943 w 2938018"/>
              <a:gd name="connsiteY62" fmla="*/ 2944678 h 4308529"/>
              <a:gd name="connsiteX63" fmla="*/ 1271950 w 2938018"/>
              <a:gd name="connsiteY63" fmla="*/ 2991173 h 4308529"/>
              <a:gd name="connsiteX64" fmla="*/ 1248702 w 2938018"/>
              <a:gd name="connsiteY64" fmla="*/ 3006671 h 4308529"/>
              <a:gd name="connsiteX65" fmla="*/ 1194458 w 2938018"/>
              <a:gd name="connsiteY65" fmla="*/ 3037668 h 4308529"/>
              <a:gd name="connsiteX66" fmla="*/ 1132465 w 2938018"/>
              <a:gd name="connsiteY66" fmla="*/ 3076413 h 4308529"/>
              <a:gd name="connsiteX67" fmla="*/ 1101469 w 2938018"/>
              <a:gd name="connsiteY67" fmla="*/ 3084163 h 4308529"/>
              <a:gd name="connsiteX68" fmla="*/ 1078221 w 2938018"/>
              <a:gd name="connsiteY68" fmla="*/ 3115159 h 4308529"/>
              <a:gd name="connsiteX69" fmla="*/ 1047225 w 2938018"/>
              <a:gd name="connsiteY69" fmla="*/ 3130657 h 4308529"/>
              <a:gd name="connsiteX70" fmla="*/ 961984 w 2938018"/>
              <a:gd name="connsiteY70" fmla="*/ 3192651 h 4308529"/>
              <a:gd name="connsiteX71" fmla="*/ 899991 w 2938018"/>
              <a:gd name="connsiteY71" fmla="*/ 3223647 h 4308529"/>
              <a:gd name="connsiteX72" fmla="*/ 868994 w 2938018"/>
              <a:gd name="connsiteY72" fmla="*/ 3246895 h 4308529"/>
              <a:gd name="connsiteX73" fmla="*/ 822499 w 2938018"/>
              <a:gd name="connsiteY73" fmla="*/ 3262393 h 4308529"/>
              <a:gd name="connsiteX74" fmla="*/ 799252 w 2938018"/>
              <a:gd name="connsiteY74" fmla="*/ 3270142 h 4308529"/>
              <a:gd name="connsiteX75" fmla="*/ 776004 w 2938018"/>
              <a:gd name="connsiteY75" fmla="*/ 3277891 h 4308529"/>
              <a:gd name="connsiteX76" fmla="*/ 729509 w 2938018"/>
              <a:gd name="connsiteY76" fmla="*/ 3308888 h 4308529"/>
              <a:gd name="connsiteX77" fmla="*/ 683014 w 2938018"/>
              <a:gd name="connsiteY77" fmla="*/ 3332135 h 4308529"/>
              <a:gd name="connsiteX78" fmla="*/ 659767 w 2938018"/>
              <a:gd name="connsiteY78" fmla="*/ 3347634 h 4308529"/>
              <a:gd name="connsiteX79" fmla="*/ 636519 w 2938018"/>
              <a:gd name="connsiteY79" fmla="*/ 3355383 h 4308529"/>
              <a:gd name="connsiteX80" fmla="*/ 613272 w 2938018"/>
              <a:gd name="connsiteY80" fmla="*/ 3378630 h 4308529"/>
              <a:gd name="connsiteX81" fmla="*/ 566777 w 2938018"/>
              <a:gd name="connsiteY81" fmla="*/ 3394129 h 4308529"/>
              <a:gd name="connsiteX82" fmla="*/ 528031 w 2938018"/>
              <a:gd name="connsiteY82" fmla="*/ 3425125 h 4308529"/>
              <a:gd name="connsiteX83" fmla="*/ 466038 w 2938018"/>
              <a:gd name="connsiteY83" fmla="*/ 3479369 h 4308529"/>
              <a:gd name="connsiteX84" fmla="*/ 442791 w 2938018"/>
              <a:gd name="connsiteY84" fmla="*/ 3487119 h 4308529"/>
              <a:gd name="connsiteX85" fmla="*/ 419543 w 2938018"/>
              <a:gd name="connsiteY85" fmla="*/ 3518115 h 4308529"/>
              <a:gd name="connsiteX86" fmla="*/ 388547 w 2938018"/>
              <a:gd name="connsiteY86" fmla="*/ 3541363 h 4308529"/>
              <a:gd name="connsiteX87" fmla="*/ 357550 w 2938018"/>
              <a:gd name="connsiteY87" fmla="*/ 3572359 h 4308529"/>
              <a:gd name="connsiteX88" fmla="*/ 334302 w 2938018"/>
              <a:gd name="connsiteY88" fmla="*/ 3595607 h 4308529"/>
              <a:gd name="connsiteX89" fmla="*/ 318804 w 2938018"/>
              <a:gd name="connsiteY89" fmla="*/ 3626603 h 4308529"/>
              <a:gd name="connsiteX90" fmla="*/ 303306 w 2938018"/>
              <a:gd name="connsiteY90" fmla="*/ 3649851 h 4308529"/>
              <a:gd name="connsiteX91" fmla="*/ 280058 w 2938018"/>
              <a:gd name="connsiteY91" fmla="*/ 3735091 h 4308529"/>
              <a:gd name="connsiteX92" fmla="*/ 272309 w 2938018"/>
              <a:gd name="connsiteY92" fmla="*/ 3766088 h 4308529"/>
              <a:gd name="connsiteX93" fmla="*/ 256811 w 2938018"/>
              <a:gd name="connsiteY93" fmla="*/ 3812583 h 4308529"/>
              <a:gd name="connsiteX94" fmla="*/ 218065 w 2938018"/>
              <a:gd name="connsiteY94" fmla="*/ 3897824 h 4308529"/>
              <a:gd name="connsiteX95" fmla="*/ 218065 w 2938018"/>
              <a:gd name="connsiteY95" fmla="*/ 3897824 h 4308529"/>
              <a:gd name="connsiteX96" fmla="*/ 179319 w 2938018"/>
              <a:gd name="connsiteY96" fmla="*/ 3975315 h 4308529"/>
              <a:gd name="connsiteX97" fmla="*/ 156072 w 2938018"/>
              <a:gd name="connsiteY97" fmla="*/ 4029559 h 4308529"/>
              <a:gd name="connsiteX98" fmla="*/ 148323 w 2938018"/>
              <a:gd name="connsiteY98" fmla="*/ 4052807 h 4308529"/>
              <a:gd name="connsiteX99" fmla="*/ 125075 w 2938018"/>
              <a:gd name="connsiteY99" fmla="*/ 4068305 h 4308529"/>
              <a:gd name="connsiteX100" fmla="*/ 101828 w 2938018"/>
              <a:gd name="connsiteY100" fmla="*/ 4107051 h 4308529"/>
              <a:gd name="connsiteX101" fmla="*/ 78580 w 2938018"/>
              <a:gd name="connsiteY101" fmla="*/ 4161295 h 4308529"/>
              <a:gd name="connsiteX102" fmla="*/ 55333 w 2938018"/>
              <a:gd name="connsiteY102" fmla="*/ 4184542 h 4308529"/>
              <a:gd name="connsiteX103" fmla="*/ 47584 w 2938018"/>
              <a:gd name="connsiteY103" fmla="*/ 4223288 h 4308529"/>
              <a:gd name="connsiteX104" fmla="*/ 16587 w 2938018"/>
              <a:gd name="connsiteY104" fmla="*/ 4262034 h 4308529"/>
              <a:gd name="connsiteX105" fmla="*/ 1089 w 2938018"/>
              <a:gd name="connsiteY105" fmla="*/ 4285281 h 4308529"/>
              <a:gd name="connsiteX106" fmla="*/ 1089 w 2938018"/>
              <a:gd name="connsiteY106" fmla="*/ 4308529 h 4308529"/>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47234 w 2936929"/>
              <a:gd name="connsiteY98" fmla="*/ 4052807 h 4285281"/>
              <a:gd name="connsiteX99" fmla="*/ 123986 w 2936929"/>
              <a:gd name="connsiteY99" fmla="*/ 4068305 h 4285281"/>
              <a:gd name="connsiteX100" fmla="*/ 100739 w 2936929"/>
              <a:gd name="connsiteY100" fmla="*/ 4107051 h 4285281"/>
              <a:gd name="connsiteX101" fmla="*/ 77491 w 2936929"/>
              <a:gd name="connsiteY101" fmla="*/ 4161295 h 4285281"/>
              <a:gd name="connsiteX102" fmla="*/ 54244 w 2936929"/>
              <a:gd name="connsiteY102" fmla="*/ 4184542 h 4285281"/>
              <a:gd name="connsiteX103" fmla="*/ 46495 w 2936929"/>
              <a:gd name="connsiteY103" fmla="*/ 4223288 h 4285281"/>
              <a:gd name="connsiteX104" fmla="*/ 15498 w 2936929"/>
              <a:gd name="connsiteY104" fmla="*/ 4262034 h 4285281"/>
              <a:gd name="connsiteX105" fmla="*/ 0 w 2936929"/>
              <a:gd name="connsiteY105"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100739 w 2936929"/>
              <a:gd name="connsiteY99" fmla="*/ 4107051 h 4285281"/>
              <a:gd name="connsiteX100" fmla="*/ 77491 w 2936929"/>
              <a:gd name="connsiteY100" fmla="*/ 4161295 h 4285281"/>
              <a:gd name="connsiteX101" fmla="*/ 54244 w 2936929"/>
              <a:gd name="connsiteY101" fmla="*/ 4184542 h 4285281"/>
              <a:gd name="connsiteX102" fmla="*/ 46495 w 2936929"/>
              <a:gd name="connsiteY102" fmla="*/ 4223288 h 4285281"/>
              <a:gd name="connsiteX103" fmla="*/ 15498 w 2936929"/>
              <a:gd name="connsiteY103" fmla="*/ 4262034 h 4285281"/>
              <a:gd name="connsiteX104" fmla="*/ 0 w 2936929"/>
              <a:gd name="connsiteY104"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77491 w 2936929"/>
              <a:gd name="connsiteY99" fmla="*/ 4161295 h 4285281"/>
              <a:gd name="connsiteX100" fmla="*/ 54244 w 2936929"/>
              <a:gd name="connsiteY100" fmla="*/ 4184542 h 4285281"/>
              <a:gd name="connsiteX101" fmla="*/ 46495 w 2936929"/>
              <a:gd name="connsiteY101" fmla="*/ 4223288 h 4285281"/>
              <a:gd name="connsiteX102" fmla="*/ 15498 w 2936929"/>
              <a:gd name="connsiteY102" fmla="*/ 4262034 h 4285281"/>
              <a:gd name="connsiteX103" fmla="*/ 0 w 2936929"/>
              <a:gd name="connsiteY103"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77491 w 2936929"/>
              <a:gd name="connsiteY99" fmla="*/ 4161295 h 4285281"/>
              <a:gd name="connsiteX100" fmla="*/ 46495 w 2936929"/>
              <a:gd name="connsiteY100" fmla="*/ 4223288 h 4285281"/>
              <a:gd name="connsiteX101" fmla="*/ 15498 w 2936929"/>
              <a:gd name="connsiteY101" fmla="*/ 4262034 h 4285281"/>
              <a:gd name="connsiteX102" fmla="*/ 0 w 2936929"/>
              <a:gd name="connsiteY102" fmla="*/ 4285281 h 4285281"/>
              <a:gd name="connsiteX0" fmla="*/ 2921431 w 2921431"/>
              <a:gd name="connsiteY0" fmla="*/ 0 h 4262034"/>
              <a:gd name="connsiteX1" fmla="*/ 2913682 w 2921431"/>
              <a:gd name="connsiteY1" fmla="*/ 309966 h 4262034"/>
              <a:gd name="connsiteX2" fmla="*/ 2905932 w 2921431"/>
              <a:gd name="connsiteY2" fmla="*/ 379708 h 4262034"/>
              <a:gd name="connsiteX3" fmla="*/ 2882685 w 2921431"/>
              <a:gd name="connsiteY3" fmla="*/ 472698 h 4262034"/>
              <a:gd name="connsiteX4" fmla="*/ 2851688 w 2921431"/>
              <a:gd name="connsiteY4" fmla="*/ 511444 h 4262034"/>
              <a:gd name="connsiteX5" fmla="*/ 2828441 w 2921431"/>
              <a:gd name="connsiteY5" fmla="*/ 542441 h 4262034"/>
              <a:gd name="connsiteX6" fmla="*/ 2812943 w 2921431"/>
              <a:gd name="connsiteY6" fmla="*/ 565688 h 4262034"/>
              <a:gd name="connsiteX7" fmla="*/ 2789695 w 2921431"/>
              <a:gd name="connsiteY7" fmla="*/ 573437 h 4262034"/>
              <a:gd name="connsiteX8" fmla="*/ 2743200 w 2921431"/>
              <a:gd name="connsiteY8" fmla="*/ 658678 h 4262034"/>
              <a:gd name="connsiteX9" fmla="*/ 2719953 w 2921431"/>
              <a:gd name="connsiteY9" fmla="*/ 712922 h 4262034"/>
              <a:gd name="connsiteX10" fmla="*/ 2712204 w 2921431"/>
              <a:gd name="connsiteY10" fmla="*/ 736169 h 4262034"/>
              <a:gd name="connsiteX11" fmla="*/ 2688956 w 2921431"/>
              <a:gd name="connsiteY11" fmla="*/ 759417 h 4262034"/>
              <a:gd name="connsiteX12" fmla="*/ 2681207 w 2921431"/>
              <a:gd name="connsiteY12" fmla="*/ 782664 h 4262034"/>
              <a:gd name="connsiteX13" fmla="*/ 2673458 w 2921431"/>
              <a:gd name="connsiteY13" fmla="*/ 813661 h 4262034"/>
              <a:gd name="connsiteX14" fmla="*/ 2657960 w 2921431"/>
              <a:gd name="connsiteY14" fmla="*/ 860156 h 4262034"/>
              <a:gd name="connsiteX15" fmla="*/ 2642461 w 2921431"/>
              <a:gd name="connsiteY15" fmla="*/ 875654 h 4262034"/>
              <a:gd name="connsiteX16" fmla="*/ 2626963 w 2921431"/>
              <a:gd name="connsiteY16" fmla="*/ 906651 h 4262034"/>
              <a:gd name="connsiteX17" fmla="*/ 2572719 w 2921431"/>
              <a:gd name="connsiteY17" fmla="*/ 945396 h 4262034"/>
              <a:gd name="connsiteX18" fmla="*/ 2541722 w 2921431"/>
              <a:gd name="connsiteY18" fmla="*/ 991891 h 4262034"/>
              <a:gd name="connsiteX19" fmla="*/ 2479729 w 2921431"/>
              <a:gd name="connsiteY19" fmla="*/ 1053885 h 4262034"/>
              <a:gd name="connsiteX20" fmla="*/ 2433234 w 2921431"/>
              <a:gd name="connsiteY20" fmla="*/ 1131376 h 4262034"/>
              <a:gd name="connsiteX21" fmla="*/ 2386739 w 2921431"/>
              <a:gd name="connsiteY21" fmla="*/ 1170122 h 4262034"/>
              <a:gd name="connsiteX22" fmla="*/ 2371241 w 2921431"/>
              <a:gd name="connsiteY22" fmla="*/ 1232115 h 4262034"/>
              <a:gd name="connsiteX23" fmla="*/ 2355743 w 2921431"/>
              <a:gd name="connsiteY23" fmla="*/ 1255363 h 4262034"/>
              <a:gd name="connsiteX24" fmla="*/ 2347993 w 2921431"/>
              <a:gd name="connsiteY24" fmla="*/ 1278610 h 4262034"/>
              <a:gd name="connsiteX25" fmla="*/ 2324746 w 2921431"/>
              <a:gd name="connsiteY25" fmla="*/ 1294108 h 4262034"/>
              <a:gd name="connsiteX26" fmla="*/ 2293749 w 2921431"/>
              <a:gd name="connsiteY26" fmla="*/ 1371600 h 4262034"/>
              <a:gd name="connsiteX27" fmla="*/ 2270502 w 2921431"/>
              <a:gd name="connsiteY27" fmla="*/ 1410346 h 4262034"/>
              <a:gd name="connsiteX28" fmla="*/ 2247254 w 2921431"/>
              <a:gd name="connsiteY28" fmla="*/ 1480088 h 4262034"/>
              <a:gd name="connsiteX29" fmla="*/ 2239505 w 2921431"/>
              <a:gd name="connsiteY29" fmla="*/ 1503335 h 4262034"/>
              <a:gd name="connsiteX30" fmla="*/ 2216258 w 2921431"/>
              <a:gd name="connsiteY30" fmla="*/ 1549830 h 4262034"/>
              <a:gd name="connsiteX31" fmla="*/ 2162014 w 2921431"/>
              <a:gd name="connsiteY31" fmla="*/ 1642820 h 4262034"/>
              <a:gd name="connsiteX32" fmla="*/ 2146515 w 2921431"/>
              <a:gd name="connsiteY32" fmla="*/ 1673817 h 4262034"/>
              <a:gd name="connsiteX33" fmla="*/ 2123268 w 2921431"/>
              <a:gd name="connsiteY33" fmla="*/ 1759057 h 4262034"/>
              <a:gd name="connsiteX34" fmla="*/ 2115519 w 2921431"/>
              <a:gd name="connsiteY34" fmla="*/ 1782305 h 4262034"/>
              <a:gd name="connsiteX35" fmla="*/ 2107770 w 2921431"/>
              <a:gd name="connsiteY35" fmla="*/ 1898542 h 4262034"/>
              <a:gd name="connsiteX36" fmla="*/ 2100021 w 2921431"/>
              <a:gd name="connsiteY36" fmla="*/ 1929539 h 4262034"/>
              <a:gd name="connsiteX37" fmla="*/ 2084522 w 2921431"/>
              <a:gd name="connsiteY37" fmla="*/ 2014780 h 4262034"/>
              <a:gd name="connsiteX38" fmla="*/ 2069024 w 2921431"/>
              <a:gd name="connsiteY38" fmla="*/ 2038027 h 4262034"/>
              <a:gd name="connsiteX39" fmla="*/ 2053526 w 2921431"/>
              <a:gd name="connsiteY39" fmla="*/ 2084522 h 4262034"/>
              <a:gd name="connsiteX40" fmla="*/ 2038027 w 2921431"/>
              <a:gd name="connsiteY40" fmla="*/ 2107769 h 4262034"/>
              <a:gd name="connsiteX41" fmla="*/ 1983783 w 2921431"/>
              <a:gd name="connsiteY41" fmla="*/ 2200759 h 4262034"/>
              <a:gd name="connsiteX42" fmla="*/ 1952787 w 2921431"/>
              <a:gd name="connsiteY42" fmla="*/ 2255003 h 4262034"/>
              <a:gd name="connsiteX43" fmla="*/ 1929539 w 2921431"/>
              <a:gd name="connsiteY43" fmla="*/ 2270502 h 4262034"/>
              <a:gd name="connsiteX44" fmla="*/ 1906292 w 2921431"/>
              <a:gd name="connsiteY44" fmla="*/ 2301498 h 4262034"/>
              <a:gd name="connsiteX45" fmla="*/ 1867546 w 2921431"/>
              <a:gd name="connsiteY45" fmla="*/ 2347993 h 4262034"/>
              <a:gd name="connsiteX46" fmla="*/ 1844299 w 2921431"/>
              <a:gd name="connsiteY46" fmla="*/ 2394488 h 4262034"/>
              <a:gd name="connsiteX47" fmla="*/ 1836549 w 2921431"/>
              <a:gd name="connsiteY47" fmla="*/ 2417735 h 4262034"/>
              <a:gd name="connsiteX48" fmla="*/ 1821051 w 2921431"/>
              <a:gd name="connsiteY48" fmla="*/ 2433234 h 4262034"/>
              <a:gd name="connsiteX49" fmla="*/ 1790054 w 2921431"/>
              <a:gd name="connsiteY49" fmla="*/ 2471980 h 4262034"/>
              <a:gd name="connsiteX50" fmla="*/ 1782305 w 2921431"/>
              <a:gd name="connsiteY50" fmla="*/ 2495227 h 4262034"/>
              <a:gd name="connsiteX51" fmla="*/ 1774556 w 2921431"/>
              <a:gd name="connsiteY51" fmla="*/ 2533973 h 4262034"/>
              <a:gd name="connsiteX52" fmla="*/ 1759058 w 2921431"/>
              <a:gd name="connsiteY52" fmla="*/ 2557220 h 4262034"/>
              <a:gd name="connsiteX53" fmla="*/ 1751309 w 2921431"/>
              <a:gd name="connsiteY53" fmla="*/ 2580468 h 4262034"/>
              <a:gd name="connsiteX54" fmla="*/ 1735810 w 2921431"/>
              <a:gd name="connsiteY54" fmla="*/ 2595966 h 4262034"/>
              <a:gd name="connsiteX55" fmla="*/ 1681566 w 2921431"/>
              <a:gd name="connsiteY55" fmla="*/ 2657959 h 4262034"/>
              <a:gd name="connsiteX56" fmla="*/ 1619573 w 2921431"/>
              <a:gd name="connsiteY56" fmla="*/ 2696705 h 4262034"/>
              <a:gd name="connsiteX57" fmla="*/ 1526583 w 2921431"/>
              <a:gd name="connsiteY57" fmla="*/ 2774196 h 4262034"/>
              <a:gd name="connsiteX58" fmla="*/ 1495587 w 2921431"/>
              <a:gd name="connsiteY58" fmla="*/ 2812942 h 4262034"/>
              <a:gd name="connsiteX59" fmla="*/ 1464590 w 2921431"/>
              <a:gd name="connsiteY59" fmla="*/ 2828441 h 4262034"/>
              <a:gd name="connsiteX60" fmla="*/ 1425844 w 2921431"/>
              <a:gd name="connsiteY60" fmla="*/ 2867186 h 4262034"/>
              <a:gd name="connsiteX61" fmla="*/ 1379349 w 2921431"/>
              <a:gd name="connsiteY61" fmla="*/ 2890434 h 4262034"/>
              <a:gd name="connsiteX62" fmla="*/ 1317356 w 2921431"/>
              <a:gd name="connsiteY62" fmla="*/ 2944678 h 4262034"/>
              <a:gd name="connsiteX63" fmla="*/ 1255363 w 2921431"/>
              <a:gd name="connsiteY63" fmla="*/ 2991173 h 4262034"/>
              <a:gd name="connsiteX64" fmla="*/ 1232115 w 2921431"/>
              <a:gd name="connsiteY64" fmla="*/ 3006671 h 4262034"/>
              <a:gd name="connsiteX65" fmla="*/ 1177871 w 2921431"/>
              <a:gd name="connsiteY65" fmla="*/ 3037668 h 4262034"/>
              <a:gd name="connsiteX66" fmla="*/ 1115878 w 2921431"/>
              <a:gd name="connsiteY66" fmla="*/ 3076413 h 4262034"/>
              <a:gd name="connsiteX67" fmla="*/ 1084882 w 2921431"/>
              <a:gd name="connsiteY67" fmla="*/ 3084163 h 4262034"/>
              <a:gd name="connsiteX68" fmla="*/ 1061634 w 2921431"/>
              <a:gd name="connsiteY68" fmla="*/ 3115159 h 4262034"/>
              <a:gd name="connsiteX69" fmla="*/ 1030638 w 2921431"/>
              <a:gd name="connsiteY69" fmla="*/ 3130657 h 4262034"/>
              <a:gd name="connsiteX70" fmla="*/ 945397 w 2921431"/>
              <a:gd name="connsiteY70" fmla="*/ 3192651 h 4262034"/>
              <a:gd name="connsiteX71" fmla="*/ 883404 w 2921431"/>
              <a:gd name="connsiteY71" fmla="*/ 3223647 h 4262034"/>
              <a:gd name="connsiteX72" fmla="*/ 852407 w 2921431"/>
              <a:gd name="connsiteY72" fmla="*/ 3246895 h 4262034"/>
              <a:gd name="connsiteX73" fmla="*/ 805912 w 2921431"/>
              <a:gd name="connsiteY73" fmla="*/ 3262393 h 4262034"/>
              <a:gd name="connsiteX74" fmla="*/ 782665 w 2921431"/>
              <a:gd name="connsiteY74" fmla="*/ 3270142 h 4262034"/>
              <a:gd name="connsiteX75" fmla="*/ 759417 w 2921431"/>
              <a:gd name="connsiteY75" fmla="*/ 3277891 h 4262034"/>
              <a:gd name="connsiteX76" fmla="*/ 712922 w 2921431"/>
              <a:gd name="connsiteY76" fmla="*/ 3308888 h 4262034"/>
              <a:gd name="connsiteX77" fmla="*/ 666427 w 2921431"/>
              <a:gd name="connsiteY77" fmla="*/ 3332135 h 4262034"/>
              <a:gd name="connsiteX78" fmla="*/ 643180 w 2921431"/>
              <a:gd name="connsiteY78" fmla="*/ 3347634 h 4262034"/>
              <a:gd name="connsiteX79" fmla="*/ 619932 w 2921431"/>
              <a:gd name="connsiteY79" fmla="*/ 3355383 h 4262034"/>
              <a:gd name="connsiteX80" fmla="*/ 596685 w 2921431"/>
              <a:gd name="connsiteY80" fmla="*/ 3378630 h 4262034"/>
              <a:gd name="connsiteX81" fmla="*/ 550190 w 2921431"/>
              <a:gd name="connsiteY81" fmla="*/ 3394129 h 4262034"/>
              <a:gd name="connsiteX82" fmla="*/ 511444 w 2921431"/>
              <a:gd name="connsiteY82" fmla="*/ 3425125 h 4262034"/>
              <a:gd name="connsiteX83" fmla="*/ 449451 w 2921431"/>
              <a:gd name="connsiteY83" fmla="*/ 3479369 h 4262034"/>
              <a:gd name="connsiteX84" fmla="*/ 426204 w 2921431"/>
              <a:gd name="connsiteY84" fmla="*/ 3487119 h 4262034"/>
              <a:gd name="connsiteX85" fmla="*/ 402956 w 2921431"/>
              <a:gd name="connsiteY85" fmla="*/ 3518115 h 4262034"/>
              <a:gd name="connsiteX86" fmla="*/ 371960 w 2921431"/>
              <a:gd name="connsiteY86" fmla="*/ 3541363 h 4262034"/>
              <a:gd name="connsiteX87" fmla="*/ 340963 w 2921431"/>
              <a:gd name="connsiteY87" fmla="*/ 3572359 h 4262034"/>
              <a:gd name="connsiteX88" fmla="*/ 317715 w 2921431"/>
              <a:gd name="connsiteY88" fmla="*/ 3595607 h 4262034"/>
              <a:gd name="connsiteX89" fmla="*/ 302217 w 2921431"/>
              <a:gd name="connsiteY89" fmla="*/ 3626603 h 4262034"/>
              <a:gd name="connsiteX90" fmla="*/ 286719 w 2921431"/>
              <a:gd name="connsiteY90" fmla="*/ 3649851 h 4262034"/>
              <a:gd name="connsiteX91" fmla="*/ 263471 w 2921431"/>
              <a:gd name="connsiteY91" fmla="*/ 3735091 h 4262034"/>
              <a:gd name="connsiteX92" fmla="*/ 255722 w 2921431"/>
              <a:gd name="connsiteY92" fmla="*/ 3766088 h 4262034"/>
              <a:gd name="connsiteX93" fmla="*/ 240224 w 2921431"/>
              <a:gd name="connsiteY93" fmla="*/ 3812583 h 4262034"/>
              <a:gd name="connsiteX94" fmla="*/ 201478 w 2921431"/>
              <a:gd name="connsiteY94" fmla="*/ 3897824 h 4262034"/>
              <a:gd name="connsiteX95" fmla="*/ 201478 w 2921431"/>
              <a:gd name="connsiteY95" fmla="*/ 3897824 h 4262034"/>
              <a:gd name="connsiteX96" fmla="*/ 162732 w 2921431"/>
              <a:gd name="connsiteY96" fmla="*/ 3975315 h 4262034"/>
              <a:gd name="connsiteX97" fmla="*/ 139485 w 2921431"/>
              <a:gd name="connsiteY97" fmla="*/ 4029559 h 4262034"/>
              <a:gd name="connsiteX98" fmla="*/ 108488 w 2921431"/>
              <a:gd name="connsiteY98" fmla="*/ 4068305 h 4262034"/>
              <a:gd name="connsiteX99" fmla="*/ 61993 w 2921431"/>
              <a:gd name="connsiteY99" fmla="*/ 4161295 h 4262034"/>
              <a:gd name="connsiteX100" fmla="*/ 30997 w 2921431"/>
              <a:gd name="connsiteY100" fmla="*/ 4223288 h 4262034"/>
              <a:gd name="connsiteX101" fmla="*/ 0 w 2921431"/>
              <a:gd name="connsiteY101" fmla="*/ 4262034 h 4262034"/>
              <a:gd name="connsiteX0" fmla="*/ 2921431 w 2921431"/>
              <a:gd name="connsiteY0" fmla="*/ 0 h 4262034"/>
              <a:gd name="connsiteX1" fmla="*/ 2913682 w 2921431"/>
              <a:gd name="connsiteY1" fmla="*/ 309966 h 4262034"/>
              <a:gd name="connsiteX2" fmla="*/ 2905932 w 2921431"/>
              <a:gd name="connsiteY2" fmla="*/ 379708 h 4262034"/>
              <a:gd name="connsiteX3" fmla="*/ 2882685 w 2921431"/>
              <a:gd name="connsiteY3" fmla="*/ 472698 h 4262034"/>
              <a:gd name="connsiteX4" fmla="*/ 2851688 w 2921431"/>
              <a:gd name="connsiteY4" fmla="*/ 511444 h 4262034"/>
              <a:gd name="connsiteX5" fmla="*/ 2828441 w 2921431"/>
              <a:gd name="connsiteY5" fmla="*/ 542441 h 4262034"/>
              <a:gd name="connsiteX6" fmla="*/ 2812943 w 2921431"/>
              <a:gd name="connsiteY6" fmla="*/ 565688 h 4262034"/>
              <a:gd name="connsiteX7" fmla="*/ 2789695 w 2921431"/>
              <a:gd name="connsiteY7" fmla="*/ 573437 h 4262034"/>
              <a:gd name="connsiteX8" fmla="*/ 2743200 w 2921431"/>
              <a:gd name="connsiteY8" fmla="*/ 658678 h 4262034"/>
              <a:gd name="connsiteX9" fmla="*/ 2719953 w 2921431"/>
              <a:gd name="connsiteY9" fmla="*/ 712922 h 4262034"/>
              <a:gd name="connsiteX10" fmla="*/ 2712204 w 2921431"/>
              <a:gd name="connsiteY10" fmla="*/ 736169 h 4262034"/>
              <a:gd name="connsiteX11" fmla="*/ 2688956 w 2921431"/>
              <a:gd name="connsiteY11" fmla="*/ 759417 h 4262034"/>
              <a:gd name="connsiteX12" fmla="*/ 2681207 w 2921431"/>
              <a:gd name="connsiteY12" fmla="*/ 782664 h 4262034"/>
              <a:gd name="connsiteX13" fmla="*/ 2673458 w 2921431"/>
              <a:gd name="connsiteY13" fmla="*/ 813661 h 4262034"/>
              <a:gd name="connsiteX14" fmla="*/ 2657960 w 2921431"/>
              <a:gd name="connsiteY14" fmla="*/ 860156 h 4262034"/>
              <a:gd name="connsiteX15" fmla="*/ 2642461 w 2921431"/>
              <a:gd name="connsiteY15" fmla="*/ 875654 h 4262034"/>
              <a:gd name="connsiteX16" fmla="*/ 2626963 w 2921431"/>
              <a:gd name="connsiteY16" fmla="*/ 906651 h 4262034"/>
              <a:gd name="connsiteX17" fmla="*/ 2572719 w 2921431"/>
              <a:gd name="connsiteY17" fmla="*/ 945396 h 4262034"/>
              <a:gd name="connsiteX18" fmla="*/ 2541722 w 2921431"/>
              <a:gd name="connsiteY18" fmla="*/ 991891 h 4262034"/>
              <a:gd name="connsiteX19" fmla="*/ 2479729 w 2921431"/>
              <a:gd name="connsiteY19" fmla="*/ 1053885 h 4262034"/>
              <a:gd name="connsiteX20" fmla="*/ 2433234 w 2921431"/>
              <a:gd name="connsiteY20" fmla="*/ 1131376 h 4262034"/>
              <a:gd name="connsiteX21" fmla="*/ 2386739 w 2921431"/>
              <a:gd name="connsiteY21" fmla="*/ 1170122 h 4262034"/>
              <a:gd name="connsiteX22" fmla="*/ 2371241 w 2921431"/>
              <a:gd name="connsiteY22" fmla="*/ 1232115 h 4262034"/>
              <a:gd name="connsiteX23" fmla="*/ 2355743 w 2921431"/>
              <a:gd name="connsiteY23" fmla="*/ 1255363 h 4262034"/>
              <a:gd name="connsiteX24" fmla="*/ 2347993 w 2921431"/>
              <a:gd name="connsiteY24" fmla="*/ 1278610 h 4262034"/>
              <a:gd name="connsiteX25" fmla="*/ 2324746 w 2921431"/>
              <a:gd name="connsiteY25" fmla="*/ 1294108 h 4262034"/>
              <a:gd name="connsiteX26" fmla="*/ 2293749 w 2921431"/>
              <a:gd name="connsiteY26" fmla="*/ 1371600 h 4262034"/>
              <a:gd name="connsiteX27" fmla="*/ 2270502 w 2921431"/>
              <a:gd name="connsiteY27" fmla="*/ 1410346 h 4262034"/>
              <a:gd name="connsiteX28" fmla="*/ 2247254 w 2921431"/>
              <a:gd name="connsiteY28" fmla="*/ 1480088 h 4262034"/>
              <a:gd name="connsiteX29" fmla="*/ 2239505 w 2921431"/>
              <a:gd name="connsiteY29" fmla="*/ 1503335 h 4262034"/>
              <a:gd name="connsiteX30" fmla="*/ 2216258 w 2921431"/>
              <a:gd name="connsiteY30" fmla="*/ 1549830 h 4262034"/>
              <a:gd name="connsiteX31" fmla="*/ 2162014 w 2921431"/>
              <a:gd name="connsiteY31" fmla="*/ 1642820 h 4262034"/>
              <a:gd name="connsiteX32" fmla="*/ 2146515 w 2921431"/>
              <a:gd name="connsiteY32" fmla="*/ 1673817 h 4262034"/>
              <a:gd name="connsiteX33" fmla="*/ 2123268 w 2921431"/>
              <a:gd name="connsiteY33" fmla="*/ 1759057 h 4262034"/>
              <a:gd name="connsiteX34" fmla="*/ 2115519 w 2921431"/>
              <a:gd name="connsiteY34" fmla="*/ 1782305 h 4262034"/>
              <a:gd name="connsiteX35" fmla="*/ 2107770 w 2921431"/>
              <a:gd name="connsiteY35" fmla="*/ 1898542 h 4262034"/>
              <a:gd name="connsiteX36" fmla="*/ 2100021 w 2921431"/>
              <a:gd name="connsiteY36" fmla="*/ 1929539 h 4262034"/>
              <a:gd name="connsiteX37" fmla="*/ 2084522 w 2921431"/>
              <a:gd name="connsiteY37" fmla="*/ 2014780 h 4262034"/>
              <a:gd name="connsiteX38" fmla="*/ 2069024 w 2921431"/>
              <a:gd name="connsiteY38" fmla="*/ 2038027 h 4262034"/>
              <a:gd name="connsiteX39" fmla="*/ 2053526 w 2921431"/>
              <a:gd name="connsiteY39" fmla="*/ 2084522 h 4262034"/>
              <a:gd name="connsiteX40" fmla="*/ 2038027 w 2921431"/>
              <a:gd name="connsiteY40" fmla="*/ 2107769 h 4262034"/>
              <a:gd name="connsiteX41" fmla="*/ 1983783 w 2921431"/>
              <a:gd name="connsiteY41" fmla="*/ 2200759 h 4262034"/>
              <a:gd name="connsiteX42" fmla="*/ 1952787 w 2921431"/>
              <a:gd name="connsiteY42" fmla="*/ 2255003 h 4262034"/>
              <a:gd name="connsiteX43" fmla="*/ 1929539 w 2921431"/>
              <a:gd name="connsiteY43" fmla="*/ 2270502 h 4262034"/>
              <a:gd name="connsiteX44" fmla="*/ 1906292 w 2921431"/>
              <a:gd name="connsiteY44" fmla="*/ 2301498 h 4262034"/>
              <a:gd name="connsiteX45" fmla="*/ 1867546 w 2921431"/>
              <a:gd name="connsiteY45" fmla="*/ 2347993 h 4262034"/>
              <a:gd name="connsiteX46" fmla="*/ 1844299 w 2921431"/>
              <a:gd name="connsiteY46" fmla="*/ 2394488 h 4262034"/>
              <a:gd name="connsiteX47" fmla="*/ 1836549 w 2921431"/>
              <a:gd name="connsiteY47" fmla="*/ 2417735 h 4262034"/>
              <a:gd name="connsiteX48" fmla="*/ 1821051 w 2921431"/>
              <a:gd name="connsiteY48" fmla="*/ 2433234 h 4262034"/>
              <a:gd name="connsiteX49" fmla="*/ 1790054 w 2921431"/>
              <a:gd name="connsiteY49" fmla="*/ 2471980 h 4262034"/>
              <a:gd name="connsiteX50" fmla="*/ 1782305 w 2921431"/>
              <a:gd name="connsiteY50" fmla="*/ 2495227 h 4262034"/>
              <a:gd name="connsiteX51" fmla="*/ 1774556 w 2921431"/>
              <a:gd name="connsiteY51" fmla="*/ 2533973 h 4262034"/>
              <a:gd name="connsiteX52" fmla="*/ 1759058 w 2921431"/>
              <a:gd name="connsiteY52" fmla="*/ 2557220 h 4262034"/>
              <a:gd name="connsiteX53" fmla="*/ 1751309 w 2921431"/>
              <a:gd name="connsiteY53" fmla="*/ 2580468 h 4262034"/>
              <a:gd name="connsiteX54" fmla="*/ 1735810 w 2921431"/>
              <a:gd name="connsiteY54" fmla="*/ 2595966 h 4262034"/>
              <a:gd name="connsiteX55" fmla="*/ 1681566 w 2921431"/>
              <a:gd name="connsiteY55" fmla="*/ 2657959 h 4262034"/>
              <a:gd name="connsiteX56" fmla="*/ 1619573 w 2921431"/>
              <a:gd name="connsiteY56" fmla="*/ 2696705 h 4262034"/>
              <a:gd name="connsiteX57" fmla="*/ 1526583 w 2921431"/>
              <a:gd name="connsiteY57" fmla="*/ 2774196 h 4262034"/>
              <a:gd name="connsiteX58" fmla="*/ 1495587 w 2921431"/>
              <a:gd name="connsiteY58" fmla="*/ 2812942 h 4262034"/>
              <a:gd name="connsiteX59" fmla="*/ 1464590 w 2921431"/>
              <a:gd name="connsiteY59" fmla="*/ 2828441 h 4262034"/>
              <a:gd name="connsiteX60" fmla="*/ 1425844 w 2921431"/>
              <a:gd name="connsiteY60" fmla="*/ 2867186 h 4262034"/>
              <a:gd name="connsiteX61" fmla="*/ 1379349 w 2921431"/>
              <a:gd name="connsiteY61" fmla="*/ 2890434 h 4262034"/>
              <a:gd name="connsiteX62" fmla="*/ 1317356 w 2921431"/>
              <a:gd name="connsiteY62" fmla="*/ 2944678 h 4262034"/>
              <a:gd name="connsiteX63" fmla="*/ 1255363 w 2921431"/>
              <a:gd name="connsiteY63" fmla="*/ 2991173 h 4262034"/>
              <a:gd name="connsiteX64" fmla="*/ 1232115 w 2921431"/>
              <a:gd name="connsiteY64" fmla="*/ 3006671 h 4262034"/>
              <a:gd name="connsiteX65" fmla="*/ 1177871 w 2921431"/>
              <a:gd name="connsiteY65" fmla="*/ 3037668 h 4262034"/>
              <a:gd name="connsiteX66" fmla="*/ 1115878 w 2921431"/>
              <a:gd name="connsiteY66" fmla="*/ 3076413 h 4262034"/>
              <a:gd name="connsiteX67" fmla="*/ 1084882 w 2921431"/>
              <a:gd name="connsiteY67" fmla="*/ 3084163 h 4262034"/>
              <a:gd name="connsiteX68" fmla="*/ 1061634 w 2921431"/>
              <a:gd name="connsiteY68" fmla="*/ 3115159 h 4262034"/>
              <a:gd name="connsiteX69" fmla="*/ 1030638 w 2921431"/>
              <a:gd name="connsiteY69" fmla="*/ 3130657 h 4262034"/>
              <a:gd name="connsiteX70" fmla="*/ 945397 w 2921431"/>
              <a:gd name="connsiteY70" fmla="*/ 3192651 h 4262034"/>
              <a:gd name="connsiteX71" fmla="*/ 883404 w 2921431"/>
              <a:gd name="connsiteY71" fmla="*/ 3223647 h 4262034"/>
              <a:gd name="connsiteX72" fmla="*/ 852407 w 2921431"/>
              <a:gd name="connsiteY72" fmla="*/ 3246895 h 4262034"/>
              <a:gd name="connsiteX73" fmla="*/ 805912 w 2921431"/>
              <a:gd name="connsiteY73" fmla="*/ 3262393 h 4262034"/>
              <a:gd name="connsiteX74" fmla="*/ 782665 w 2921431"/>
              <a:gd name="connsiteY74" fmla="*/ 3270142 h 4262034"/>
              <a:gd name="connsiteX75" fmla="*/ 759417 w 2921431"/>
              <a:gd name="connsiteY75" fmla="*/ 3277891 h 4262034"/>
              <a:gd name="connsiteX76" fmla="*/ 712922 w 2921431"/>
              <a:gd name="connsiteY76" fmla="*/ 3308888 h 4262034"/>
              <a:gd name="connsiteX77" fmla="*/ 666427 w 2921431"/>
              <a:gd name="connsiteY77" fmla="*/ 3332135 h 4262034"/>
              <a:gd name="connsiteX78" fmla="*/ 643180 w 2921431"/>
              <a:gd name="connsiteY78" fmla="*/ 3347634 h 4262034"/>
              <a:gd name="connsiteX79" fmla="*/ 619932 w 2921431"/>
              <a:gd name="connsiteY79" fmla="*/ 3355383 h 4262034"/>
              <a:gd name="connsiteX80" fmla="*/ 596685 w 2921431"/>
              <a:gd name="connsiteY80" fmla="*/ 3378630 h 4262034"/>
              <a:gd name="connsiteX81" fmla="*/ 550190 w 2921431"/>
              <a:gd name="connsiteY81" fmla="*/ 3394129 h 4262034"/>
              <a:gd name="connsiteX82" fmla="*/ 511444 w 2921431"/>
              <a:gd name="connsiteY82" fmla="*/ 3425125 h 4262034"/>
              <a:gd name="connsiteX83" fmla="*/ 449451 w 2921431"/>
              <a:gd name="connsiteY83" fmla="*/ 3479369 h 4262034"/>
              <a:gd name="connsiteX84" fmla="*/ 426204 w 2921431"/>
              <a:gd name="connsiteY84" fmla="*/ 3487119 h 4262034"/>
              <a:gd name="connsiteX85" fmla="*/ 402956 w 2921431"/>
              <a:gd name="connsiteY85" fmla="*/ 3518115 h 4262034"/>
              <a:gd name="connsiteX86" fmla="*/ 371960 w 2921431"/>
              <a:gd name="connsiteY86" fmla="*/ 3541363 h 4262034"/>
              <a:gd name="connsiteX87" fmla="*/ 340963 w 2921431"/>
              <a:gd name="connsiteY87" fmla="*/ 3572359 h 4262034"/>
              <a:gd name="connsiteX88" fmla="*/ 317715 w 2921431"/>
              <a:gd name="connsiteY88" fmla="*/ 3595607 h 4262034"/>
              <a:gd name="connsiteX89" fmla="*/ 302217 w 2921431"/>
              <a:gd name="connsiteY89" fmla="*/ 3626603 h 4262034"/>
              <a:gd name="connsiteX90" fmla="*/ 286719 w 2921431"/>
              <a:gd name="connsiteY90" fmla="*/ 3649851 h 4262034"/>
              <a:gd name="connsiteX91" fmla="*/ 263471 w 2921431"/>
              <a:gd name="connsiteY91" fmla="*/ 3735091 h 4262034"/>
              <a:gd name="connsiteX92" fmla="*/ 255722 w 2921431"/>
              <a:gd name="connsiteY92" fmla="*/ 3766088 h 4262034"/>
              <a:gd name="connsiteX93" fmla="*/ 240224 w 2921431"/>
              <a:gd name="connsiteY93" fmla="*/ 3812583 h 4262034"/>
              <a:gd name="connsiteX94" fmla="*/ 201478 w 2921431"/>
              <a:gd name="connsiteY94" fmla="*/ 3897824 h 4262034"/>
              <a:gd name="connsiteX95" fmla="*/ 201478 w 2921431"/>
              <a:gd name="connsiteY95" fmla="*/ 3897824 h 4262034"/>
              <a:gd name="connsiteX96" fmla="*/ 162732 w 2921431"/>
              <a:gd name="connsiteY96" fmla="*/ 3975315 h 4262034"/>
              <a:gd name="connsiteX97" fmla="*/ 139485 w 2921431"/>
              <a:gd name="connsiteY97" fmla="*/ 4029559 h 4262034"/>
              <a:gd name="connsiteX98" fmla="*/ 108488 w 2921431"/>
              <a:gd name="connsiteY98" fmla="*/ 4068305 h 4262034"/>
              <a:gd name="connsiteX99" fmla="*/ 30997 w 2921431"/>
              <a:gd name="connsiteY99" fmla="*/ 4223288 h 4262034"/>
              <a:gd name="connsiteX100" fmla="*/ 0 w 2921431"/>
              <a:gd name="connsiteY100" fmla="*/ 4262034 h 4262034"/>
              <a:gd name="connsiteX0" fmla="*/ 2890434 w 2890434"/>
              <a:gd name="connsiteY0" fmla="*/ 0 h 4223288"/>
              <a:gd name="connsiteX1" fmla="*/ 2882685 w 2890434"/>
              <a:gd name="connsiteY1" fmla="*/ 309966 h 4223288"/>
              <a:gd name="connsiteX2" fmla="*/ 2874935 w 2890434"/>
              <a:gd name="connsiteY2" fmla="*/ 379708 h 4223288"/>
              <a:gd name="connsiteX3" fmla="*/ 2851688 w 2890434"/>
              <a:gd name="connsiteY3" fmla="*/ 472698 h 4223288"/>
              <a:gd name="connsiteX4" fmla="*/ 2820691 w 2890434"/>
              <a:gd name="connsiteY4" fmla="*/ 511444 h 4223288"/>
              <a:gd name="connsiteX5" fmla="*/ 2797444 w 2890434"/>
              <a:gd name="connsiteY5" fmla="*/ 542441 h 4223288"/>
              <a:gd name="connsiteX6" fmla="*/ 2781946 w 2890434"/>
              <a:gd name="connsiteY6" fmla="*/ 565688 h 4223288"/>
              <a:gd name="connsiteX7" fmla="*/ 2758698 w 2890434"/>
              <a:gd name="connsiteY7" fmla="*/ 573437 h 4223288"/>
              <a:gd name="connsiteX8" fmla="*/ 2712203 w 2890434"/>
              <a:gd name="connsiteY8" fmla="*/ 658678 h 4223288"/>
              <a:gd name="connsiteX9" fmla="*/ 2688956 w 2890434"/>
              <a:gd name="connsiteY9" fmla="*/ 712922 h 4223288"/>
              <a:gd name="connsiteX10" fmla="*/ 2681207 w 2890434"/>
              <a:gd name="connsiteY10" fmla="*/ 736169 h 4223288"/>
              <a:gd name="connsiteX11" fmla="*/ 2657959 w 2890434"/>
              <a:gd name="connsiteY11" fmla="*/ 759417 h 4223288"/>
              <a:gd name="connsiteX12" fmla="*/ 2650210 w 2890434"/>
              <a:gd name="connsiteY12" fmla="*/ 782664 h 4223288"/>
              <a:gd name="connsiteX13" fmla="*/ 2642461 w 2890434"/>
              <a:gd name="connsiteY13" fmla="*/ 813661 h 4223288"/>
              <a:gd name="connsiteX14" fmla="*/ 2626963 w 2890434"/>
              <a:gd name="connsiteY14" fmla="*/ 860156 h 4223288"/>
              <a:gd name="connsiteX15" fmla="*/ 2611464 w 2890434"/>
              <a:gd name="connsiteY15" fmla="*/ 875654 h 4223288"/>
              <a:gd name="connsiteX16" fmla="*/ 2595966 w 2890434"/>
              <a:gd name="connsiteY16" fmla="*/ 906651 h 4223288"/>
              <a:gd name="connsiteX17" fmla="*/ 2541722 w 2890434"/>
              <a:gd name="connsiteY17" fmla="*/ 945396 h 4223288"/>
              <a:gd name="connsiteX18" fmla="*/ 2510725 w 2890434"/>
              <a:gd name="connsiteY18" fmla="*/ 991891 h 4223288"/>
              <a:gd name="connsiteX19" fmla="*/ 2448732 w 2890434"/>
              <a:gd name="connsiteY19" fmla="*/ 1053885 h 4223288"/>
              <a:gd name="connsiteX20" fmla="*/ 2402237 w 2890434"/>
              <a:gd name="connsiteY20" fmla="*/ 1131376 h 4223288"/>
              <a:gd name="connsiteX21" fmla="*/ 2355742 w 2890434"/>
              <a:gd name="connsiteY21" fmla="*/ 1170122 h 4223288"/>
              <a:gd name="connsiteX22" fmla="*/ 2340244 w 2890434"/>
              <a:gd name="connsiteY22" fmla="*/ 1232115 h 4223288"/>
              <a:gd name="connsiteX23" fmla="*/ 2324746 w 2890434"/>
              <a:gd name="connsiteY23" fmla="*/ 1255363 h 4223288"/>
              <a:gd name="connsiteX24" fmla="*/ 2316996 w 2890434"/>
              <a:gd name="connsiteY24" fmla="*/ 1278610 h 4223288"/>
              <a:gd name="connsiteX25" fmla="*/ 2293749 w 2890434"/>
              <a:gd name="connsiteY25" fmla="*/ 1294108 h 4223288"/>
              <a:gd name="connsiteX26" fmla="*/ 2262752 w 2890434"/>
              <a:gd name="connsiteY26" fmla="*/ 1371600 h 4223288"/>
              <a:gd name="connsiteX27" fmla="*/ 2239505 w 2890434"/>
              <a:gd name="connsiteY27" fmla="*/ 1410346 h 4223288"/>
              <a:gd name="connsiteX28" fmla="*/ 2216257 w 2890434"/>
              <a:gd name="connsiteY28" fmla="*/ 1480088 h 4223288"/>
              <a:gd name="connsiteX29" fmla="*/ 2208508 w 2890434"/>
              <a:gd name="connsiteY29" fmla="*/ 1503335 h 4223288"/>
              <a:gd name="connsiteX30" fmla="*/ 2185261 w 2890434"/>
              <a:gd name="connsiteY30" fmla="*/ 1549830 h 4223288"/>
              <a:gd name="connsiteX31" fmla="*/ 2131017 w 2890434"/>
              <a:gd name="connsiteY31" fmla="*/ 1642820 h 4223288"/>
              <a:gd name="connsiteX32" fmla="*/ 2115518 w 2890434"/>
              <a:gd name="connsiteY32" fmla="*/ 1673817 h 4223288"/>
              <a:gd name="connsiteX33" fmla="*/ 2092271 w 2890434"/>
              <a:gd name="connsiteY33" fmla="*/ 1759057 h 4223288"/>
              <a:gd name="connsiteX34" fmla="*/ 2084522 w 2890434"/>
              <a:gd name="connsiteY34" fmla="*/ 1782305 h 4223288"/>
              <a:gd name="connsiteX35" fmla="*/ 2076773 w 2890434"/>
              <a:gd name="connsiteY35" fmla="*/ 1898542 h 4223288"/>
              <a:gd name="connsiteX36" fmla="*/ 2069024 w 2890434"/>
              <a:gd name="connsiteY36" fmla="*/ 1929539 h 4223288"/>
              <a:gd name="connsiteX37" fmla="*/ 2053525 w 2890434"/>
              <a:gd name="connsiteY37" fmla="*/ 2014780 h 4223288"/>
              <a:gd name="connsiteX38" fmla="*/ 2038027 w 2890434"/>
              <a:gd name="connsiteY38" fmla="*/ 2038027 h 4223288"/>
              <a:gd name="connsiteX39" fmla="*/ 2022529 w 2890434"/>
              <a:gd name="connsiteY39" fmla="*/ 2084522 h 4223288"/>
              <a:gd name="connsiteX40" fmla="*/ 2007030 w 2890434"/>
              <a:gd name="connsiteY40" fmla="*/ 2107769 h 4223288"/>
              <a:gd name="connsiteX41" fmla="*/ 1952786 w 2890434"/>
              <a:gd name="connsiteY41" fmla="*/ 2200759 h 4223288"/>
              <a:gd name="connsiteX42" fmla="*/ 1921790 w 2890434"/>
              <a:gd name="connsiteY42" fmla="*/ 2255003 h 4223288"/>
              <a:gd name="connsiteX43" fmla="*/ 1898542 w 2890434"/>
              <a:gd name="connsiteY43" fmla="*/ 2270502 h 4223288"/>
              <a:gd name="connsiteX44" fmla="*/ 1875295 w 2890434"/>
              <a:gd name="connsiteY44" fmla="*/ 2301498 h 4223288"/>
              <a:gd name="connsiteX45" fmla="*/ 1836549 w 2890434"/>
              <a:gd name="connsiteY45" fmla="*/ 2347993 h 4223288"/>
              <a:gd name="connsiteX46" fmla="*/ 1813302 w 2890434"/>
              <a:gd name="connsiteY46" fmla="*/ 2394488 h 4223288"/>
              <a:gd name="connsiteX47" fmla="*/ 1805552 w 2890434"/>
              <a:gd name="connsiteY47" fmla="*/ 2417735 h 4223288"/>
              <a:gd name="connsiteX48" fmla="*/ 1790054 w 2890434"/>
              <a:gd name="connsiteY48" fmla="*/ 2433234 h 4223288"/>
              <a:gd name="connsiteX49" fmla="*/ 1759057 w 2890434"/>
              <a:gd name="connsiteY49" fmla="*/ 2471980 h 4223288"/>
              <a:gd name="connsiteX50" fmla="*/ 1751308 w 2890434"/>
              <a:gd name="connsiteY50" fmla="*/ 2495227 h 4223288"/>
              <a:gd name="connsiteX51" fmla="*/ 1743559 w 2890434"/>
              <a:gd name="connsiteY51" fmla="*/ 2533973 h 4223288"/>
              <a:gd name="connsiteX52" fmla="*/ 1728061 w 2890434"/>
              <a:gd name="connsiteY52" fmla="*/ 2557220 h 4223288"/>
              <a:gd name="connsiteX53" fmla="*/ 1720312 w 2890434"/>
              <a:gd name="connsiteY53" fmla="*/ 2580468 h 4223288"/>
              <a:gd name="connsiteX54" fmla="*/ 1704813 w 2890434"/>
              <a:gd name="connsiteY54" fmla="*/ 2595966 h 4223288"/>
              <a:gd name="connsiteX55" fmla="*/ 1650569 w 2890434"/>
              <a:gd name="connsiteY55" fmla="*/ 2657959 h 4223288"/>
              <a:gd name="connsiteX56" fmla="*/ 1588576 w 2890434"/>
              <a:gd name="connsiteY56" fmla="*/ 2696705 h 4223288"/>
              <a:gd name="connsiteX57" fmla="*/ 1495586 w 2890434"/>
              <a:gd name="connsiteY57" fmla="*/ 2774196 h 4223288"/>
              <a:gd name="connsiteX58" fmla="*/ 1464590 w 2890434"/>
              <a:gd name="connsiteY58" fmla="*/ 2812942 h 4223288"/>
              <a:gd name="connsiteX59" fmla="*/ 1433593 w 2890434"/>
              <a:gd name="connsiteY59" fmla="*/ 2828441 h 4223288"/>
              <a:gd name="connsiteX60" fmla="*/ 1394847 w 2890434"/>
              <a:gd name="connsiteY60" fmla="*/ 2867186 h 4223288"/>
              <a:gd name="connsiteX61" fmla="*/ 1348352 w 2890434"/>
              <a:gd name="connsiteY61" fmla="*/ 2890434 h 4223288"/>
              <a:gd name="connsiteX62" fmla="*/ 1286359 w 2890434"/>
              <a:gd name="connsiteY62" fmla="*/ 2944678 h 4223288"/>
              <a:gd name="connsiteX63" fmla="*/ 1224366 w 2890434"/>
              <a:gd name="connsiteY63" fmla="*/ 2991173 h 4223288"/>
              <a:gd name="connsiteX64" fmla="*/ 1201118 w 2890434"/>
              <a:gd name="connsiteY64" fmla="*/ 3006671 h 4223288"/>
              <a:gd name="connsiteX65" fmla="*/ 1146874 w 2890434"/>
              <a:gd name="connsiteY65" fmla="*/ 3037668 h 4223288"/>
              <a:gd name="connsiteX66" fmla="*/ 1084881 w 2890434"/>
              <a:gd name="connsiteY66" fmla="*/ 3076413 h 4223288"/>
              <a:gd name="connsiteX67" fmla="*/ 1053885 w 2890434"/>
              <a:gd name="connsiteY67" fmla="*/ 3084163 h 4223288"/>
              <a:gd name="connsiteX68" fmla="*/ 1030637 w 2890434"/>
              <a:gd name="connsiteY68" fmla="*/ 3115159 h 4223288"/>
              <a:gd name="connsiteX69" fmla="*/ 999641 w 2890434"/>
              <a:gd name="connsiteY69" fmla="*/ 3130657 h 4223288"/>
              <a:gd name="connsiteX70" fmla="*/ 914400 w 2890434"/>
              <a:gd name="connsiteY70" fmla="*/ 3192651 h 4223288"/>
              <a:gd name="connsiteX71" fmla="*/ 852407 w 2890434"/>
              <a:gd name="connsiteY71" fmla="*/ 3223647 h 4223288"/>
              <a:gd name="connsiteX72" fmla="*/ 821410 w 2890434"/>
              <a:gd name="connsiteY72" fmla="*/ 3246895 h 4223288"/>
              <a:gd name="connsiteX73" fmla="*/ 774915 w 2890434"/>
              <a:gd name="connsiteY73" fmla="*/ 3262393 h 4223288"/>
              <a:gd name="connsiteX74" fmla="*/ 751668 w 2890434"/>
              <a:gd name="connsiteY74" fmla="*/ 3270142 h 4223288"/>
              <a:gd name="connsiteX75" fmla="*/ 728420 w 2890434"/>
              <a:gd name="connsiteY75" fmla="*/ 3277891 h 4223288"/>
              <a:gd name="connsiteX76" fmla="*/ 681925 w 2890434"/>
              <a:gd name="connsiteY76" fmla="*/ 3308888 h 4223288"/>
              <a:gd name="connsiteX77" fmla="*/ 635430 w 2890434"/>
              <a:gd name="connsiteY77" fmla="*/ 3332135 h 4223288"/>
              <a:gd name="connsiteX78" fmla="*/ 612183 w 2890434"/>
              <a:gd name="connsiteY78" fmla="*/ 3347634 h 4223288"/>
              <a:gd name="connsiteX79" fmla="*/ 588935 w 2890434"/>
              <a:gd name="connsiteY79" fmla="*/ 3355383 h 4223288"/>
              <a:gd name="connsiteX80" fmla="*/ 565688 w 2890434"/>
              <a:gd name="connsiteY80" fmla="*/ 3378630 h 4223288"/>
              <a:gd name="connsiteX81" fmla="*/ 519193 w 2890434"/>
              <a:gd name="connsiteY81" fmla="*/ 3394129 h 4223288"/>
              <a:gd name="connsiteX82" fmla="*/ 480447 w 2890434"/>
              <a:gd name="connsiteY82" fmla="*/ 3425125 h 4223288"/>
              <a:gd name="connsiteX83" fmla="*/ 418454 w 2890434"/>
              <a:gd name="connsiteY83" fmla="*/ 3479369 h 4223288"/>
              <a:gd name="connsiteX84" fmla="*/ 395207 w 2890434"/>
              <a:gd name="connsiteY84" fmla="*/ 3487119 h 4223288"/>
              <a:gd name="connsiteX85" fmla="*/ 371959 w 2890434"/>
              <a:gd name="connsiteY85" fmla="*/ 3518115 h 4223288"/>
              <a:gd name="connsiteX86" fmla="*/ 340963 w 2890434"/>
              <a:gd name="connsiteY86" fmla="*/ 3541363 h 4223288"/>
              <a:gd name="connsiteX87" fmla="*/ 309966 w 2890434"/>
              <a:gd name="connsiteY87" fmla="*/ 3572359 h 4223288"/>
              <a:gd name="connsiteX88" fmla="*/ 286718 w 2890434"/>
              <a:gd name="connsiteY88" fmla="*/ 3595607 h 4223288"/>
              <a:gd name="connsiteX89" fmla="*/ 271220 w 2890434"/>
              <a:gd name="connsiteY89" fmla="*/ 3626603 h 4223288"/>
              <a:gd name="connsiteX90" fmla="*/ 255722 w 2890434"/>
              <a:gd name="connsiteY90" fmla="*/ 3649851 h 4223288"/>
              <a:gd name="connsiteX91" fmla="*/ 232474 w 2890434"/>
              <a:gd name="connsiteY91" fmla="*/ 3735091 h 4223288"/>
              <a:gd name="connsiteX92" fmla="*/ 224725 w 2890434"/>
              <a:gd name="connsiteY92" fmla="*/ 3766088 h 4223288"/>
              <a:gd name="connsiteX93" fmla="*/ 209227 w 2890434"/>
              <a:gd name="connsiteY93" fmla="*/ 3812583 h 4223288"/>
              <a:gd name="connsiteX94" fmla="*/ 170481 w 2890434"/>
              <a:gd name="connsiteY94" fmla="*/ 3897824 h 4223288"/>
              <a:gd name="connsiteX95" fmla="*/ 170481 w 2890434"/>
              <a:gd name="connsiteY95" fmla="*/ 3897824 h 4223288"/>
              <a:gd name="connsiteX96" fmla="*/ 131735 w 2890434"/>
              <a:gd name="connsiteY96" fmla="*/ 3975315 h 4223288"/>
              <a:gd name="connsiteX97" fmla="*/ 108488 w 2890434"/>
              <a:gd name="connsiteY97" fmla="*/ 4029559 h 4223288"/>
              <a:gd name="connsiteX98" fmla="*/ 77491 w 2890434"/>
              <a:gd name="connsiteY98" fmla="*/ 4068305 h 4223288"/>
              <a:gd name="connsiteX99" fmla="*/ 0 w 2890434"/>
              <a:gd name="connsiteY99" fmla="*/ 4223288 h 4223288"/>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54244 w 2812943"/>
              <a:gd name="connsiteY96" fmla="*/ 3975315 h 4068305"/>
              <a:gd name="connsiteX97" fmla="*/ 30997 w 2812943"/>
              <a:gd name="connsiteY97" fmla="*/ 4029559 h 4068305"/>
              <a:gd name="connsiteX98" fmla="*/ 0 w 2812943"/>
              <a:gd name="connsiteY98" fmla="*/ 4068305 h 4068305"/>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30997 w 2812943"/>
              <a:gd name="connsiteY96" fmla="*/ 4029559 h 4068305"/>
              <a:gd name="connsiteX97" fmla="*/ 0 w 2812943"/>
              <a:gd name="connsiteY97" fmla="*/ 4068305 h 4068305"/>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0 w 2812943"/>
              <a:gd name="connsiteY96" fmla="*/ 4068305 h 4068305"/>
              <a:gd name="connsiteX0" fmla="*/ 2719953 w 2719953"/>
              <a:gd name="connsiteY0" fmla="*/ 0 h 3897824"/>
              <a:gd name="connsiteX1" fmla="*/ 2712204 w 2719953"/>
              <a:gd name="connsiteY1" fmla="*/ 309966 h 3897824"/>
              <a:gd name="connsiteX2" fmla="*/ 2704454 w 2719953"/>
              <a:gd name="connsiteY2" fmla="*/ 379708 h 3897824"/>
              <a:gd name="connsiteX3" fmla="*/ 2681207 w 2719953"/>
              <a:gd name="connsiteY3" fmla="*/ 472698 h 3897824"/>
              <a:gd name="connsiteX4" fmla="*/ 2650210 w 2719953"/>
              <a:gd name="connsiteY4" fmla="*/ 511444 h 3897824"/>
              <a:gd name="connsiteX5" fmla="*/ 2626963 w 2719953"/>
              <a:gd name="connsiteY5" fmla="*/ 542441 h 3897824"/>
              <a:gd name="connsiteX6" fmla="*/ 2611465 w 2719953"/>
              <a:gd name="connsiteY6" fmla="*/ 565688 h 3897824"/>
              <a:gd name="connsiteX7" fmla="*/ 2588217 w 2719953"/>
              <a:gd name="connsiteY7" fmla="*/ 573437 h 3897824"/>
              <a:gd name="connsiteX8" fmla="*/ 2541722 w 2719953"/>
              <a:gd name="connsiteY8" fmla="*/ 658678 h 3897824"/>
              <a:gd name="connsiteX9" fmla="*/ 2518475 w 2719953"/>
              <a:gd name="connsiteY9" fmla="*/ 712922 h 3897824"/>
              <a:gd name="connsiteX10" fmla="*/ 2510726 w 2719953"/>
              <a:gd name="connsiteY10" fmla="*/ 736169 h 3897824"/>
              <a:gd name="connsiteX11" fmla="*/ 2487478 w 2719953"/>
              <a:gd name="connsiteY11" fmla="*/ 759417 h 3897824"/>
              <a:gd name="connsiteX12" fmla="*/ 2479729 w 2719953"/>
              <a:gd name="connsiteY12" fmla="*/ 782664 h 3897824"/>
              <a:gd name="connsiteX13" fmla="*/ 2471980 w 2719953"/>
              <a:gd name="connsiteY13" fmla="*/ 813661 h 3897824"/>
              <a:gd name="connsiteX14" fmla="*/ 2456482 w 2719953"/>
              <a:gd name="connsiteY14" fmla="*/ 860156 h 3897824"/>
              <a:gd name="connsiteX15" fmla="*/ 2440983 w 2719953"/>
              <a:gd name="connsiteY15" fmla="*/ 875654 h 3897824"/>
              <a:gd name="connsiteX16" fmla="*/ 2425485 w 2719953"/>
              <a:gd name="connsiteY16" fmla="*/ 906651 h 3897824"/>
              <a:gd name="connsiteX17" fmla="*/ 2371241 w 2719953"/>
              <a:gd name="connsiteY17" fmla="*/ 945396 h 3897824"/>
              <a:gd name="connsiteX18" fmla="*/ 2340244 w 2719953"/>
              <a:gd name="connsiteY18" fmla="*/ 991891 h 3897824"/>
              <a:gd name="connsiteX19" fmla="*/ 2278251 w 2719953"/>
              <a:gd name="connsiteY19" fmla="*/ 1053885 h 3897824"/>
              <a:gd name="connsiteX20" fmla="*/ 2231756 w 2719953"/>
              <a:gd name="connsiteY20" fmla="*/ 1131376 h 3897824"/>
              <a:gd name="connsiteX21" fmla="*/ 2185261 w 2719953"/>
              <a:gd name="connsiteY21" fmla="*/ 1170122 h 3897824"/>
              <a:gd name="connsiteX22" fmla="*/ 2169763 w 2719953"/>
              <a:gd name="connsiteY22" fmla="*/ 1232115 h 3897824"/>
              <a:gd name="connsiteX23" fmla="*/ 2154265 w 2719953"/>
              <a:gd name="connsiteY23" fmla="*/ 1255363 h 3897824"/>
              <a:gd name="connsiteX24" fmla="*/ 2146515 w 2719953"/>
              <a:gd name="connsiteY24" fmla="*/ 1278610 h 3897824"/>
              <a:gd name="connsiteX25" fmla="*/ 2123268 w 2719953"/>
              <a:gd name="connsiteY25" fmla="*/ 1294108 h 3897824"/>
              <a:gd name="connsiteX26" fmla="*/ 2092271 w 2719953"/>
              <a:gd name="connsiteY26" fmla="*/ 1371600 h 3897824"/>
              <a:gd name="connsiteX27" fmla="*/ 2069024 w 2719953"/>
              <a:gd name="connsiteY27" fmla="*/ 1410346 h 3897824"/>
              <a:gd name="connsiteX28" fmla="*/ 2045776 w 2719953"/>
              <a:gd name="connsiteY28" fmla="*/ 1480088 h 3897824"/>
              <a:gd name="connsiteX29" fmla="*/ 2038027 w 2719953"/>
              <a:gd name="connsiteY29" fmla="*/ 1503335 h 3897824"/>
              <a:gd name="connsiteX30" fmla="*/ 2014780 w 2719953"/>
              <a:gd name="connsiteY30" fmla="*/ 1549830 h 3897824"/>
              <a:gd name="connsiteX31" fmla="*/ 1960536 w 2719953"/>
              <a:gd name="connsiteY31" fmla="*/ 1642820 h 3897824"/>
              <a:gd name="connsiteX32" fmla="*/ 1945037 w 2719953"/>
              <a:gd name="connsiteY32" fmla="*/ 1673817 h 3897824"/>
              <a:gd name="connsiteX33" fmla="*/ 1921790 w 2719953"/>
              <a:gd name="connsiteY33" fmla="*/ 1759057 h 3897824"/>
              <a:gd name="connsiteX34" fmla="*/ 1914041 w 2719953"/>
              <a:gd name="connsiteY34" fmla="*/ 1782305 h 3897824"/>
              <a:gd name="connsiteX35" fmla="*/ 1906292 w 2719953"/>
              <a:gd name="connsiteY35" fmla="*/ 1898542 h 3897824"/>
              <a:gd name="connsiteX36" fmla="*/ 1898543 w 2719953"/>
              <a:gd name="connsiteY36" fmla="*/ 1929539 h 3897824"/>
              <a:gd name="connsiteX37" fmla="*/ 1883044 w 2719953"/>
              <a:gd name="connsiteY37" fmla="*/ 2014780 h 3897824"/>
              <a:gd name="connsiteX38" fmla="*/ 1867546 w 2719953"/>
              <a:gd name="connsiteY38" fmla="*/ 2038027 h 3897824"/>
              <a:gd name="connsiteX39" fmla="*/ 1852048 w 2719953"/>
              <a:gd name="connsiteY39" fmla="*/ 2084522 h 3897824"/>
              <a:gd name="connsiteX40" fmla="*/ 1836549 w 2719953"/>
              <a:gd name="connsiteY40" fmla="*/ 2107769 h 3897824"/>
              <a:gd name="connsiteX41" fmla="*/ 1782305 w 2719953"/>
              <a:gd name="connsiteY41" fmla="*/ 2200759 h 3897824"/>
              <a:gd name="connsiteX42" fmla="*/ 1751309 w 2719953"/>
              <a:gd name="connsiteY42" fmla="*/ 2255003 h 3897824"/>
              <a:gd name="connsiteX43" fmla="*/ 1728061 w 2719953"/>
              <a:gd name="connsiteY43" fmla="*/ 2270502 h 3897824"/>
              <a:gd name="connsiteX44" fmla="*/ 1704814 w 2719953"/>
              <a:gd name="connsiteY44" fmla="*/ 2301498 h 3897824"/>
              <a:gd name="connsiteX45" fmla="*/ 1666068 w 2719953"/>
              <a:gd name="connsiteY45" fmla="*/ 2347993 h 3897824"/>
              <a:gd name="connsiteX46" fmla="*/ 1642821 w 2719953"/>
              <a:gd name="connsiteY46" fmla="*/ 2394488 h 3897824"/>
              <a:gd name="connsiteX47" fmla="*/ 1635071 w 2719953"/>
              <a:gd name="connsiteY47" fmla="*/ 2417735 h 3897824"/>
              <a:gd name="connsiteX48" fmla="*/ 1619573 w 2719953"/>
              <a:gd name="connsiteY48" fmla="*/ 2433234 h 3897824"/>
              <a:gd name="connsiteX49" fmla="*/ 1588576 w 2719953"/>
              <a:gd name="connsiteY49" fmla="*/ 2471980 h 3897824"/>
              <a:gd name="connsiteX50" fmla="*/ 1580827 w 2719953"/>
              <a:gd name="connsiteY50" fmla="*/ 2495227 h 3897824"/>
              <a:gd name="connsiteX51" fmla="*/ 1573078 w 2719953"/>
              <a:gd name="connsiteY51" fmla="*/ 2533973 h 3897824"/>
              <a:gd name="connsiteX52" fmla="*/ 1557580 w 2719953"/>
              <a:gd name="connsiteY52" fmla="*/ 2557220 h 3897824"/>
              <a:gd name="connsiteX53" fmla="*/ 1549831 w 2719953"/>
              <a:gd name="connsiteY53" fmla="*/ 2580468 h 3897824"/>
              <a:gd name="connsiteX54" fmla="*/ 1534332 w 2719953"/>
              <a:gd name="connsiteY54" fmla="*/ 2595966 h 3897824"/>
              <a:gd name="connsiteX55" fmla="*/ 1480088 w 2719953"/>
              <a:gd name="connsiteY55" fmla="*/ 2657959 h 3897824"/>
              <a:gd name="connsiteX56" fmla="*/ 1418095 w 2719953"/>
              <a:gd name="connsiteY56" fmla="*/ 2696705 h 3897824"/>
              <a:gd name="connsiteX57" fmla="*/ 1325105 w 2719953"/>
              <a:gd name="connsiteY57" fmla="*/ 2774196 h 3897824"/>
              <a:gd name="connsiteX58" fmla="*/ 1294109 w 2719953"/>
              <a:gd name="connsiteY58" fmla="*/ 2812942 h 3897824"/>
              <a:gd name="connsiteX59" fmla="*/ 1263112 w 2719953"/>
              <a:gd name="connsiteY59" fmla="*/ 2828441 h 3897824"/>
              <a:gd name="connsiteX60" fmla="*/ 1224366 w 2719953"/>
              <a:gd name="connsiteY60" fmla="*/ 2867186 h 3897824"/>
              <a:gd name="connsiteX61" fmla="*/ 1177871 w 2719953"/>
              <a:gd name="connsiteY61" fmla="*/ 2890434 h 3897824"/>
              <a:gd name="connsiteX62" fmla="*/ 1115878 w 2719953"/>
              <a:gd name="connsiteY62" fmla="*/ 2944678 h 3897824"/>
              <a:gd name="connsiteX63" fmla="*/ 1053885 w 2719953"/>
              <a:gd name="connsiteY63" fmla="*/ 2991173 h 3897824"/>
              <a:gd name="connsiteX64" fmla="*/ 1030637 w 2719953"/>
              <a:gd name="connsiteY64" fmla="*/ 3006671 h 3897824"/>
              <a:gd name="connsiteX65" fmla="*/ 976393 w 2719953"/>
              <a:gd name="connsiteY65" fmla="*/ 3037668 h 3897824"/>
              <a:gd name="connsiteX66" fmla="*/ 914400 w 2719953"/>
              <a:gd name="connsiteY66" fmla="*/ 3076413 h 3897824"/>
              <a:gd name="connsiteX67" fmla="*/ 883404 w 2719953"/>
              <a:gd name="connsiteY67" fmla="*/ 3084163 h 3897824"/>
              <a:gd name="connsiteX68" fmla="*/ 860156 w 2719953"/>
              <a:gd name="connsiteY68" fmla="*/ 3115159 h 3897824"/>
              <a:gd name="connsiteX69" fmla="*/ 829160 w 2719953"/>
              <a:gd name="connsiteY69" fmla="*/ 3130657 h 3897824"/>
              <a:gd name="connsiteX70" fmla="*/ 743919 w 2719953"/>
              <a:gd name="connsiteY70" fmla="*/ 3192651 h 3897824"/>
              <a:gd name="connsiteX71" fmla="*/ 681926 w 2719953"/>
              <a:gd name="connsiteY71" fmla="*/ 3223647 h 3897824"/>
              <a:gd name="connsiteX72" fmla="*/ 650929 w 2719953"/>
              <a:gd name="connsiteY72" fmla="*/ 3246895 h 3897824"/>
              <a:gd name="connsiteX73" fmla="*/ 604434 w 2719953"/>
              <a:gd name="connsiteY73" fmla="*/ 3262393 h 3897824"/>
              <a:gd name="connsiteX74" fmla="*/ 581187 w 2719953"/>
              <a:gd name="connsiteY74" fmla="*/ 3270142 h 3897824"/>
              <a:gd name="connsiteX75" fmla="*/ 557939 w 2719953"/>
              <a:gd name="connsiteY75" fmla="*/ 3277891 h 3897824"/>
              <a:gd name="connsiteX76" fmla="*/ 511444 w 2719953"/>
              <a:gd name="connsiteY76" fmla="*/ 3308888 h 3897824"/>
              <a:gd name="connsiteX77" fmla="*/ 464949 w 2719953"/>
              <a:gd name="connsiteY77" fmla="*/ 3332135 h 3897824"/>
              <a:gd name="connsiteX78" fmla="*/ 441702 w 2719953"/>
              <a:gd name="connsiteY78" fmla="*/ 3347634 h 3897824"/>
              <a:gd name="connsiteX79" fmla="*/ 418454 w 2719953"/>
              <a:gd name="connsiteY79" fmla="*/ 3355383 h 3897824"/>
              <a:gd name="connsiteX80" fmla="*/ 395207 w 2719953"/>
              <a:gd name="connsiteY80" fmla="*/ 3378630 h 3897824"/>
              <a:gd name="connsiteX81" fmla="*/ 348712 w 2719953"/>
              <a:gd name="connsiteY81" fmla="*/ 3394129 h 3897824"/>
              <a:gd name="connsiteX82" fmla="*/ 309966 w 2719953"/>
              <a:gd name="connsiteY82" fmla="*/ 3425125 h 3897824"/>
              <a:gd name="connsiteX83" fmla="*/ 247973 w 2719953"/>
              <a:gd name="connsiteY83" fmla="*/ 3479369 h 3897824"/>
              <a:gd name="connsiteX84" fmla="*/ 224726 w 2719953"/>
              <a:gd name="connsiteY84" fmla="*/ 3487119 h 3897824"/>
              <a:gd name="connsiteX85" fmla="*/ 201478 w 2719953"/>
              <a:gd name="connsiteY85" fmla="*/ 3518115 h 3897824"/>
              <a:gd name="connsiteX86" fmla="*/ 170482 w 2719953"/>
              <a:gd name="connsiteY86" fmla="*/ 3541363 h 3897824"/>
              <a:gd name="connsiteX87" fmla="*/ 139485 w 2719953"/>
              <a:gd name="connsiteY87" fmla="*/ 3572359 h 3897824"/>
              <a:gd name="connsiteX88" fmla="*/ 116237 w 2719953"/>
              <a:gd name="connsiteY88" fmla="*/ 3595607 h 3897824"/>
              <a:gd name="connsiteX89" fmla="*/ 100739 w 2719953"/>
              <a:gd name="connsiteY89" fmla="*/ 3626603 h 3897824"/>
              <a:gd name="connsiteX90" fmla="*/ 85241 w 2719953"/>
              <a:gd name="connsiteY90" fmla="*/ 3649851 h 3897824"/>
              <a:gd name="connsiteX91" fmla="*/ 61993 w 2719953"/>
              <a:gd name="connsiteY91" fmla="*/ 3735091 h 3897824"/>
              <a:gd name="connsiteX92" fmla="*/ 54244 w 2719953"/>
              <a:gd name="connsiteY92" fmla="*/ 3766088 h 3897824"/>
              <a:gd name="connsiteX93" fmla="*/ 38746 w 2719953"/>
              <a:gd name="connsiteY93" fmla="*/ 3812583 h 3897824"/>
              <a:gd name="connsiteX94" fmla="*/ 0 w 2719953"/>
              <a:gd name="connsiteY94" fmla="*/ 3897824 h 3897824"/>
              <a:gd name="connsiteX95" fmla="*/ 0 w 2719953"/>
              <a:gd name="connsiteY95" fmla="*/ 3897824 h 389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719953" h="3897824">
                <a:moveTo>
                  <a:pt x="2719953" y="0"/>
                </a:moveTo>
                <a:cubicBezTo>
                  <a:pt x="2717370" y="103322"/>
                  <a:pt x="2716419" y="206698"/>
                  <a:pt x="2712204" y="309966"/>
                </a:cubicBezTo>
                <a:cubicBezTo>
                  <a:pt x="2711250" y="333337"/>
                  <a:pt x="2707546" y="356523"/>
                  <a:pt x="2704454" y="379708"/>
                </a:cubicBezTo>
                <a:cubicBezTo>
                  <a:pt x="2699812" y="414520"/>
                  <a:pt x="2695650" y="440199"/>
                  <a:pt x="2681207" y="472698"/>
                </a:cubicBezTo>
                <a:cubicBezTo>
                  <a:pt x="2670257" y="497337"/>
                  <a:pt x="2665548" y="493038"/>
                  <a:pt x="2650210" y="511444"/>
                </a:cubicBezTo>
                <a:cubicBezTo>
                  <a:pt x="2641942" y="521366"/>
                  <a:pt x="2634470" y="531931"/>
                  <a:pt x="2626963" y="542441"/>
                </a:cubicBezTo>
                <a:cubicBezTo>
                  <a:pt x="2621550" y="550019"/>
                  <a:pt x="2618737" y="559870"/>
                  <a:pt x="2611465" y="565688"/>
                </a:cubicBezTo>
                <a:cubicBezTo>
                  <a:pt x="2605086" y="570791"/>
                  <a:pt x="2595966" y="570854"/>
                  <a:pt x="2588217" y="573437"/>
                </a:cubicBezTo>
                <a:cubicBezTo>
                  <a:pt x="2552793" y="679711"/>
                  <a:pt x="2597803" y="562539"/>
                  <a:pt x="2541722" y="658678"/>
                </a:cubicBezTo>
                <a:cubicBezTo>
                  <a:pt x="2531810" y="675670"/>
                  <a:pt x="2525781" y="694657"/>
                  <a:pt x="2518475" y="712922"/>
                </a:cubicBezTo>
                <a:cubicBezTo>
                  <a:pt x="2515441" y="720506"/>
                  <a:pt x="2515257" y="729373"/>
                  <a:pt x="2510726" y="736169"/>
                </a:cubicBezTo>
                <a:cubicBezTo>
                  <a:pt x="2504647" y="745288"/>
                  <a:pt x="2495227" y="751668"/>
                  <a:pt x="2487478" y="759417"/>
                </a:cubicBezTo>
                <a:cubicBezTo>
                  <a:pt x="2484895" y="767166"/>
                  <a:pt x="2481973" y="774810"/>
                  <a:pt x="2479729" y="782664"/>
                </a:cubicBezTo>
                <a:cubicBezTo>
                  <a:pt x="2476803" y="792905"/>
                  <a:pt x="2475040" y="803460"/>
                  <a:pt x="2471980" y="813661"/>
                </a:cubicBezTo>
                <a:cubicBezTo>
                  <a:pt x="2467286" y="829309"/>
                  <a:pt x="2461648" y="844658"/>
                  <a:pt x="2456482" y="860156"/>
                </a:cubicBezTo>
                <a:cubicBezTo>
                  <a:pt x="2454172" y="867087"/>
                  <a:pt x="2446149" y="870488"/>
                  <a:pt x="2440983" y="875654"/>
                </a:cubicBezTo>
                <a:cubicBezTo>
                  <a:pt x="2435817" y="885986"/>
                  <a:pt x="2433003" y="897880"/>
                  <a:pt x="2425485" y="906651"/>
                </a:cubicBezTo>
                <a:cubicBezTo>
                  <a:pt x="2419079" y="914125"/>
                  <a:pt x="2382129" y="938137"/>
                  <a:pt x="2371241" y="945396"/>
                </a:cubicBezTo>
                <a:lnTo>
                  <a:pt x="2340244" y="991891"/>
                </a:lnTo>
                <a:cubicBezTo>
                  <a:pt x="2324033" y="1016207"/>
                  <a:pt x="2278251" y="1053885"/>
                  <a:pt x="2278251" y="1053885"/>
                </a:cubicBezTo>
                <a:cubicBezTo>
                  <a:pt x="2254472" y="1125222"/>
                  <a:pt x="2277578" y="1079008"/>
                  <a:pt x="2231756" y="1131376"/>
                </a:cubicBezTo>
                <a:cubicBezTo>
                  <a:pt x="2196983" y="1171116"/>
                  <a:pt x="2224951" y="1156892"/>
                  <a:pt x="2185261" y="1170122"/>
                </a:cubicBezTo>
                <a:cubicBezTo>
                  <a:pt x="2180095" y="1190786"/>
                  <a:pt x="2181578" y="1214392"/>
                  <a:pt x="2169763" y="1232115"/>
                </a:cubicBezTo>
                <a:cubicBezTo>
                  <a:pt x="2164597" y="1239864"/>
                  <a:pt x="2158430" y="1247033"/>
                  <a:pt x="2154265" y="1255363"/>
                </a:cubicBezTo>
                <a:cubicBezTo>
                  <a:pt x="2150612" y="1262669"/>
                  <a:pt x="2151618" y="1272232"/>
                  <a:pt x="2146515" y="1278610"/>
                </a:cubicBezTo>
                <a:cubicBezTo>
                  <a:pt x="2140697" y="1285882"/>
                  <a:pt x="2131017" y="1288942"/>
                  <a:pt x="2123268" y="1294108"/>
                </a:cubicBezTo>
                <a:cubicBezTo>
                  <a:pt x="2087994" y="1399932"/>
                  <a:pt x="2126477" y="1291788"/>
                  <a:pt x="2092271" y="1371600"/>
                </a:cubicBezTo>
                <a:cubicBezTo>
                  <a:pt x="2077181" y="1406809"/>
                  <a:pt x="2094797" y="1384571"/>
                  <a:pt x="2069024" y="1410346"/>
                </a:cubicBezTo>
                <a:lnTo>
                  <a:pt x="2045776" y="1480088"/>
                </a:lnTo>
                <a:cubicBezTo>
                  <a:pt x="2043193" y="1487837"/>
                  <a:pt x="2042558" y="1496539"/>
                  <a:pt x="2038027" y="1503335"/>
                </a:cubicBezTo>
                <a:cubicBezTo>
                  <a:pt x="1981411" y="1588262"/>
                  <a:pt x="2057562" y="1469614"/>
                  <a:pt x="2014780" y="1549830"/>
                </a:cubicBezTo>
                <a:cubicBezTo>
                  <a:pt x="1997893" y="1581493"/>
                  <a:pt x="1976585" y="1610724"/>
                  <a:pt x="1960536" y="1642820"/>
                </a:cubicBezTo>
                <a:lnTo>
                  <a:pt x="1945037" y="1673817"/>
                </a:lnTo>
                <a:cubicBezTo>
                  <a:pt x="1934084" y="1728584"/>
                  <a:pt x="1941453" y="1700066"/>
                  <a:pt x="1921790" y="1759057"/>
                </a:cubicBezTo>
                <a:lnTo>
                  <a:pt x="1914041" y="1782305"/>
                </a:lnTo>
                <a:cubicBezTo>
                  <a:pt x="1911458" y="1821051"/>
                  <a:pt x="1910357" y="1859924"/>
                  <a:pt x="1906292" y="1898542"/>
                </a:cubicBezTo>
                <a:cubicBezTo>
                  <a:pt x="1905177" y="1909134"/>
                  <a:pt x="1900448" y="1919060"/>
                  <a:pt x="1898543" y="1929539"/>
                </a:cubicBezTo>
                <a:cubicBezTo>
                  <a:pt x="1895898" y="1944088"/>
                  <a:pt x="1891368" y="1995357"/>
                  <a:pt x="1883044" y="2014780"/>
                </a:cubicBezTo>
                <a:cubicBezTo>
                  <a:pt x="1879375" y="2023340"/>
                  <a:pt x="1871328" y="2029517"/>
                  <a:pt x="1867546" y="2038027"/>
                </a:cubicBezTo>
                <a:cubicBezTo>
                  <a:pt x="1860911" y="2052956"/>
                  <a:pt x="1861110" y="2070929"/>
                  <a:pt x="1852048" y="2084522"/>
                </a:cubicBezTo>
                <a:cubicBezTo>
                  <a:pt x="1846882" y="2092271"/>
                  <a:pt x="1840964" y="2099569"/>
                  <a:pt x="1836549" y="2107769"/>
                </a:cubicBezTo>
                <a:cubicBezTo>
                  <a:pt x="1787533" y="2198799"/>
                  <a:pt x="1819997" y="2163069"/>
                  <a:pt x="1782305" y="2200759"/>
                </a:cubicBezTo>
                <a:cubicBezTo>
                  <a:pt x="1776227" y="2212915"/>
                  <a:pt x="1762263" y="2244049"/>
                  <a:pt x="1751309" y="2255003"/>
                </a:cubicBezTo>
                <a:cubicBezTo>
                  <a:pt x="1744723" y="2261589"/>
                  <a:pt x="1734647" y="2263916"/>
                  <a:pt x="1728061" y="2270502"/>
                </a:cubicBezTo>
                <a:cubicBezTo>
                  <a:pt x="1718929" y="2279634"/>
                  <a:pt x="1712882" y="2291413"/>
                  <a:pt x="1704814" y="2301498"/>
                </a:cubicBezTo>
                <a:cubicBezTo>
                  <a:pt x="1692211" y="2317251"/>
                  <a:pt x="1678983" y="2332495"/>
                  <a:pt x="1666068" y="2347993"/>
                </a:cubicBezTo>
                <a:cubicBezTo>
                  <a:pt x="1646594" y="2406418"/>
                  <a:pt x="1672861" y="2334411"/>
                  <a:pt x="1642821" y="2394488"/>
                </a:cubicBezTo>
                <a:cubicBezTo>
                  <a:pt x="1639168" y="2401794"/>
                  <a:pt x="1639274" y="2410731"/>
                  <a:pt x="1635071" y="2417735"/>
                </a:cubicBezTo>
                <a:cubicBezTo>
                  <a:pt x="1631312" y="2424000"/>
                  <a:pt x="1624328" y="2427687"/>
                  <a:pt x="1619573" y="2433234"/>
                </a:cubicBezTo>
                <a:cubicBezTo>
                  <a:pt x="1608809" y="2445792"/>
                  <a:pt x="1598908" y="2459065"/>
                  <a:pt x="1588576" y="2471980"/>
                </a:cubicBezTo>
                <a:cubicBezTo>
                  <a:pt x="1585993" y="2479729"/>
                  <a:pt x="1582808" y="2487303"/>
                  <a:pt x="1580827" y="2495227"/>
                </a:cubicBezTo>
                <a:cubicBezTo>
                  <a:pt x="1577633" y="2508005"/>
                  <a:pt x="1577703" y="2521640"/>
                  <a:pt x="1573078" y="2533973"/>
                </a:cubicBezTo>
                <a:cubicBezTo>
                  <a:pt x="1569808" y="2542693"/>
                  <a:pt x="1562746" y="2549471"/>
                  <a:pt x="1557580" y="2557220"/>
                </a:cubicBezTo>
                <a:cubicBezTo>
                  <a:pt x="1554997" y="2564969"/>
                  <a:pt x="1554034" y="2573464"/>
                  <a:pt x="1549831" y="2580468"/>
                </a:cubicBezTo>
                <a:cubicBezTo>
                  <a:pt x="1546072" y="2586733"/>
                  <a:pt x="1538896" y="2590261"/>
                  <a:pt x="1534332" y="2595966"/>
                </a:cubicBezTo>
                <a:cubicBezTo>
                  <a:pt x="1515567" y="2619421"/>
                  <a:pt x="1511955" y="2642025"/>
                  <a:pt x="1480088" y="2657959"/>
                </a:cubicBezTo>
                <a:cubicBezTo>
                  <a:pt x="1451035" y="2672485"/>
                  <a:pt x="1443245" y="2674070"/>
                  <a:pt x="1418095" y="2696705"/>
                </a:cubicBezTo>
                <a:cubicBezTo>
                  <a:pt x="1332860" y="2773416"/>
                  <a:pt x="1411566" y="2716557"/>
                  <a:pt x="1325105" y="2774196"/>
                </a:cubicBezTo>
                <a:cubicBezTo>
                  <a:pt x="1285852" y="2800364"/>
                  <a:pt x="1335547" y="2778410"/>
                  <a:pt x="1294109" y="2812942"/>
                </a:cubicBezTo>
                <a:cubicBezTo>
                  <a:pt x="1285235" y="2820337"/>
                  <a:pt x="1272231" y="2821349"/>
                  <a:pt x="1263112" y="2828441"/>
                </a:cubicBezTo>
                <a:cubicBezTo>
                  <a:pt x="1248695" y="2839654"/>
                  <a:pt x="1238112" y="2855159"/>
                  <a:pt x="1224366" y="2867186"/>
                </a:cubicBezTo>
                <a:cubicBezTo>
                  <a:pt x="1205875" y="2883366"/>
                  <a:pt x="1199822" y="2883117"/>
                  <a:pt x="1177871" y="2890434"/>
                </a:cubicBezTo>
                <a:cubicBezTo>
                  <a:pt x="1064253" y="2975648"/>
                  <a:pt x="1236261" y="2844359"/>
                  <a:pt x="1115878" y="2944678"/>
                </a:cubicBezTo>
                <a:cubicBezTo>
                  <a:pt x="1096035" y="2961214"/>
                  <a:pt x="1075378" y="2976845"/>
                  <a:pt x="1053885" y="2991173"/>
                </a:cubicBezTo>
                <a:cubicBezTo>
                  <a:pt x="1046136" y="2996339"/>
                  <a:pt x="1037792" y="3000709"/>
                  <a:pt x="1030637" y="3006671"/>
                </a:cubicBezTo>
                <a:cubicBezTo>
                  <a:pt x="991064" y="3039649"/>
                  <a:pt x="1026570" y="3025124"/>
                  <a:pt x="976393" y="3037668"/>
                </a:cubicBezTo>
                <a:cubicBezTo>
                  <a:pt x="955729" y="3050583"/>
                  <a:pt x="936196" y="3065515"/>
                  <a:pt x="914400" y="3076413"/>
                </a:cubicBezTo>
                <a:cubicBezTo>
                  <a:pt x="904874" y="3081176"/>
                  <a:pt x="892070" y="3077973"/>
                  <a:pt x="883404" y="3084163"/>
                </a:cubicBezTo>
                <a:cubicBezTo>
                  <a:pt x="872894" y="3091670"/>
                  <a:pt x="869962" y="3106754"/>
                  <a:pt x="860156" y="3115159"/>
                </a:cubicBezTo>
                <a:cubicBezTo>
                  <a:pt x="851385" y="3122677"/>
                  <a:pt x="838100" y="3123342"/>
                  <a:pt x="829160" y="3130657"/>
                </a:cubicBezTo>
                <a:cubicBezTo>
                  <a:pt x="747617" y="3197375"/>
                  <a:pt x="807956" y="3176642"/>
                  <a:pt x="743919" y="3192651"/>
                </a:cubicBezTo>
                <a:cubicBezTo>
                  <a:pt x="651610" y="3261881"/>
                  <a:pt x="768984" y="3180117"/>
                  <a:pt x="681926" y="3223647"/>
                </a:cubicBezTo>
                <a:cubicBezTo>
                  <a:pt x="670374" y="3229423"/>
                  <a:pt x="662481" y="3241119"/>
                  <a:pt x="650929" y="3246895"/>
                </a:cubicBezTo>
                <a:cubicBezTo>
                  <a:pt x="636317" y="3254201"/>
                  <a:pt x="619932" y="3257227"/>
                  <a:pt x="604434" y="3262393"/>
                </a:cubicBezTo>
                <a:lnTo>
                  <a:pt x="581187" y="3270142"/>
                </a:lnTo>
                <a:lnTo>
                  <a:pt x="557939" y="3277891"/>
                </a:lnTo>
                <a:cubicBezTo>
                  <a:pt x="513871" y="3321961"/>
                  <a:pt x="556303" y="3286459"/>
                  <a:pt x="511444" y="3308888"/>
                </a:cubicBezTo>
                <a:cubicBezTo>
                  <a:pt x="451356" y="3338932"/>
                  <a:pt x="523384" y="3312657"/>
                  <a:pt x="464949" y="3332135"/>
                </a:cubicBezTo>
                <a:cubicBezTo>
                  <a:pt x="457200" y="3337301"/>
                  <a:pt x="450032" y="3343469"/>
                  <a:pt x="441702" y="3347634"/>
                </a:cubicBezTo>
                <a:cubicBezTo>
                  <a:pt x="434396" y="3351287"/>
                  <a:pt x="425251" y="3350852"/>
                  <a:pt x="418454" y="3355383"/>
                </a:cubicBezTo>
                <a:cubicBezTo>
                  <a:pt x="409336" y="3361462"/>
                  <a:pt x="404787" y="3373308"/>
                  <a:pt x="395207" y="3378630"/>
                </a:cubicBezTo>
                <a:cubicBezTo>
                  <a:pt x="380926" y="3386564"/>
                  <a:pt x="348712" y="3394129"/>
                  <a:pt x="348712" y="3394129"/>
                </a:cubicBezTo>
                <a:cubicBezTo>
                  <a:pt x="308360" y="3454657"/>
                  <a:pt x="359874" y="3387694"/>
                  <a:pt x="309966" y="3425125"/>
                </a:cubicBezTo>
                <a:cubicBezTo>
                  <a:pt x="269554" y="3455434"/>
                  <a:pt x="283911" y="3461400"/>
                  <a:pt x="247973" y="3479369"/>
                </a:cubicBezTo>
                <a:cubicBezTo>
                  <a:pt x="240667" y="3483022"/>
                  <a:pt x="232475" y="3484536"/>
                  <a:pt x="224726" y="3487119"/>
                </a:cubicBezTo>
                <a:cubicBezTo>
                  <a:pt x="216977" y="3497451"/>
                  <a:pt x="210610" y="3508983"/>
                  <a:pt x="201478" y="3518115"/>
                </a:cubicBezTo>
                <a:cubicBezTo>
                  <a:pt x="192346" y="3527247"/>
                  <a:pt x="178750" y="3531441"/>
                  <a:pt x="170482" y="3541363"/>
                </a:cubicBezTo>
                <a:cubicBezTo>
                  <a:pt x="138692" y="3579511"/>
                  <a:pt x="191938" y="3554875"/>
                  <a:pt x="139485" y="3572359"/>
                </a:cubicBezTo>
                <a:cubicBezTo>
                  <a:pt x="131736" y="3580108"/>
                  <a:pt x="122607" y="3586689"/>
                  <a:pt x="116237" y="3595607"/>
                </a:cubicBezTo>
                <a:cubicBezTo>
                  <a:pt x="109523" y="3605007"/>
                  <a:pt x="106470" y="3616573"/>
                  <a:pt x="100739" y="3626603"/>
                </a:cubicBezTo>
                <a:cubicBezTo>
                  <a:pt x="96118" y="3634689"/>
                  <a:pt x="90407" y="3642102"/>
                  <a:pt x="85241" y="3649851"/>
                </a:cubicBezTo>
                <a:cubicBezTo>
                  <a:pt x="74288" y="3704615"/>
                  <a:pt x="81657" y="3676101"/>
                  <a:pt x="61993" y="3735091"/>
                </a:cubicBezTo>
                <a:cubicBezTo>
                  <a:pt x="58625" y="3745195"/>
                  <a:pt x="57304" y="3755887"/>
                  <a:pt x="54244" y="3766088"/>
                </a:cubicBezTo>
                <a:cubicBezTo>
                  <a:pt x="49550" y="3781736"/>
                  <a:pt x="47151" y="3798575"/>
                  <a:pt x="38746" y="3812583"/>
                </a:cubicBezTo>
                <a:cubicBezTo>
                  <a:pt x="7093" y="3865337"/>
                  <a:pt x="20261" y="3837040"/>
                  <a:pt x="0" y="3897824"/>
                </a:cubicBezTo>
                <a:lnTo>
                  <a:pt x="0" y="3897824"/>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085" name="TextBox 9"/>
          <p:cNvSpPr txBox="1">
            <a:spLocks noChangeArrowheads="1"/>
          </p:cNvSpPr>
          <p:nvPr/>
        </p:nvSpPr>
        <p:spPr bwMode="auto">
          <a:xfrm>
            <a:off x="82550" y="6388100"/>
            <a:ext cx="4254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It is Possible that there is Supernatural Force</a:t>
            </a:r>
          </a:p>
        </p:txBody>
      </p:sp>
      <p:sp>
        <p:nvSpPr>
          <p:cNvPr id="46086" name="TextBox 10"/>
          <p:cNvSpPr txBox="1">
            <a:spLocks noChangeArrowheads="1"/>
          </p:cNvSpPr>
          <p:nvPr/>
        </p:nvSpPr>
        <p:spPr bwMode="auto">
          <a:xfrm>
            <a:off x="762000" y="5989638"/>
            <a:ext cx="425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Possible that Universe had Supernatural Origin</a:t>
            </a:r>
          </a:p>
        </p:txBody>
      </p:sp>
      <p:sp>
        <p:nvSpPr>
          <p:cNvPr id="46087" name="TextBox 11"/>
          <p:cNvSpPr txBox="1">
            <a:spLocks noChangeArrowheads="1"/>
          </p:cNvSpPr>
          <p:nvPr/>
        </p:nvSpPr>
        <p:spPr bwMode="auto">
          <a:xfrm>
            <a:off x="1419225" y="5530850"/>
            <a:ext cx="4252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Universe had an Intelligent, Personal Origin</a:t>
            </a:r>
          </a:p>
        </p:txBody>
      </p:sp>
      <p:sp>
        <p:nvSpPr>
          <p:cNvPr id="46088" name="TextBox 13"/>
          <p:cNvSpPr txBox="1">
            <a:spLocks noChangeArrowheads="1"/>
          </p:cNvSpPr>
          <p:nvPr/>
        </p:nvSpPr>
        <p:spPr bwMode="auto">
          <a:xfrm>
            <a:off x="2014538" y="4954588"/>
            <a:ext cx="14239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Creation </a:t>
            </a:r>
          </a:p>
          <a:p>
            <a:pPr algn="ctr" eaLnBrk="1" fontAlgn="base" hangingPunct="1">
              <a:spcBef>
                <a:spcPct val="0"/>
              </a:spcBef>
              <a:spcAft>
                <a:spcPct val="0"/>
              </a:spcAft>
              <a:buFontTx/>
              <a:buNone/>
            </a:pPr>
            <a:r>
              <a:rPr lang="en-US" altLang="en-US" sz="1600">
                <a:solidFill>
                  <a:srgbClr val="000000"/>
                </a:solidFill>
                <a:latin typeface="Berlin Sans FB" pitchFamily="34" charset="0"/>
              </a:rPr>
              <a:t>has a purpose</a:t>
            </a:r>
          </a:p>
        </p:txBody>
      </p:sp>
      <p:sp>
        <p:nvSpPr>
          <p:cNvPr id="46089" name="TextBox 15"/>
          <p:cNvSpPr txBox="1">
            <a:spLocks noChangeArrowheads="1"/>
          </p:cNvSpPr>
          <p:nvPr/>
        </p:nvSpPr>
        <p:spPr bwMode="auto">
          <a:xfrm>
            <a:off x="3475038" y="4962525"/>
            <a:ext cx="14620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Likely a Moral Law</a:t>
            </a:r>
          </a:p>
        </p:txBody>
      </p:sp>
      <p:sp>
        <p:nvSpPr>
          <p:cNvPr id="46090" name="TextBox 16"/>
          <p:cNvSpPr txBox="1">
            <a:spLocks noChangeArrowheads="1"/>
          </p:cNvSpPr>
          <p:nvPr/>
        </p:nvSpPr>
        <p:spPr bwMode="auto">
          <a:xfrm>
            <a:off x="4970463" y="4962525"/>
            <a:ext cx="14620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Miracles &amp;</a:t>
            </a:r>
          </a:p>
          <a:p>
            <a:pPr eaLnBrk="1" fontAlgn="base" hangingPunct="1">
              <a:spcBef>
                <a:spcPct val="0"/>
              </a:spcBef>
              <a:spcAft>
                <a:spcPct val="0"/>
              </a:spcAft>
              <a:buFontTx/>
              <a:buNone/>
            </a:pPr>
            <a:r>
              <a:rPr lang="en-US" altLang="en-US" sz="1600">
                <a:solidFill>
                  <a:srgbClr val="000000"/>
                </a:solidFill>
                <a:latin typeface="Berlin Sans FB" pitchFamily="34" charset="0"/>
              </a:rPr>
              <a:t>Revelations</a:t>
            </a:r>
          </a:p>
        </p:txBody>
      </p:sp>
      <p:sp>
        <p:nvSpPr>
          <p:cNvPr id="18" name="Freeform 17"/>
          <p:cNvSpPr/>
          <p:nvPr/>
        </p:nvSpPr>
        <p:spPr>
          <a:xfrm>
            <a:off x="6080125" y="4921250"/>
            <a:ext cx="542925" cy="681038"/>
          </a:xfrm>
          <a:custGeom>
            <a:avLst/>
            <a:gdLst>
              <a:gd name="connsiteX0" fmla="*/ 371959 w 542440"/>
              <a:gd name="connsiteY0" fmla="*/ 0 h 681926"/>
              <a:gd name="connsiteX1" fmla="*/ 302217 w 542440"/>
              <a:gd name="connsiteY1" fmla="*/ 170482 h 681926"/>
              <a:gd name="connsiteX2" fmla="*/ 108488 w 542440"/>
              <a:gd name="connsiteY2" fmla="*/ 464949 h 681926"/>
              <a:gd name="connsiteX3" fmla="*/ 0 w 542440"/>
              <a:gd name="connsiteY3" fmla="*/ 681926 h 681926"/>
              <a:gd name="connsiteX4" fmla="*/ 542440 w 542440"/>
              <a:gd name="connsiteY4" fmla="*/ 674177 h 681926"/>
              <a:gd name="connsiteX5" fmla="*/ 511444 w 542440"/>
              <a:gd name="connsiteY5" fmla="*/ 108488 h 681926"/>
              <a:gd name="connsiteX6" fmla="*/ 371959 w 542440"/>
              <a:gd name="connsiteY6" fmla="*/ 0 h 6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0" h="681926">
                <a:moveTo>
                  <a:pt x="371959" y="0"/>
                </a:moveTo>
                <a:lnTo>
                  <a:pt x="302217" y="170482"/>
                </a:lnTo>
                <a:lnTo>
                  <a:pt x="108488" y="464949"/>
                </a:lnTo>
                <a:lnTo>
                  <a:pt x="0" y="681926"/>
                </a:lnTo>
                <a:lnTo>
                  <a:pt x="542440" y="674177"/>
                </a:lnTo>
                <a:lnTo>
                  <a:pt x="511444" y="108488"/>
                </a:lnTo>
                <a:lnTo>
                  <a:pt x="37195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092" name="TextBox 18"/>
          <p:cNvSpPr txBox="1">
            <a:spLocks noChangeArrowheads="1"/>
          </p:cNvSpPr>
          <p:nvPr/>
        </p:nvSpPr>
        <p:spPr bwMode="auto">
          <a:xfrm>
            <a:off x="3322638" y="4368800"/>
            <a:ext cx="302895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Divine Revelation Possible</a:t>
            </a:r>
          </a:p>
          <a:p>
            <a:pPr algn="ctr" eaLnBrk="1" fontAlgn="base" hangingPunct="1">
              <a:spcBef>
                <a:spcPct val="0"/>
              </a:spcBef>
              <a:spcAft>
                <a:spcPct val="0"/>
              </a:spcAft>
              <a:buFontTx/>
              <a:buNone/>
            </a:pPr>
            <a:r>
              <a:rPr lang="en-US" altLang="en-US" sz="1600">
                <a:solidFill>
                  <a:srgbClr val="000000"/>
                </a:solidFill>
                <a:latin typeface="Berlin Sans FB" pitchFamily="34" charset="0"/>
              </a:rPr>
              <a:t>&amp; Accurate So Purpose is Known</a:t>
            </a:r>
          </a:p>
        </p:txBody>
      </p:sp>
      <p:pic>
        <p:nvPicPr>
          <p:cNvPr id="77838"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5650" y="2960688"/>
            <a:ext cx="12287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Box 20"/>
          <p:cNvSpPr txBox="1">
            <a:spLocks noChangeArrowheads="1"/>
          </p:cNvSpPr>
          <p:nvPr/>
        </p:nvSpPr>
        <p:spPr bwMode="auto">
          <a:xfrm>
            <a:off x="3314700" y="4003675"/>
            <a:ext cx="3238500"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If Bible Revelation of Creator then</a:t>
            </a:r>
          </a:p>
        </p:txBody>
      </p:sp>
      <p:sp>
        <p:nvSpPr>
          <p:cNvPr id="46095" name="TextBox 21"/>
          <p:cNvSpPr txBox="1">
            <a:spLocks noChangeArrowheads="1"/>
          </p:cNvSpPr>
          <p:nvPr/>
        </p:nvSpPr>
        <p:spPr bwMode="auto">
          <a:xfrm>
            <a:off x="3879850" y="3419475"/>
            <a:ext cx="976313"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Inspired</a:t>
            </a:r>
          </a:p>
        </p:txBody>
      </p:sp>
      <p:sp>
        <p:nvSpPr>
          <p:cNvPr id="46096" name="TextBox 22"/>
          <p:cNvSpPr txBox="1">
            <a:spLocks noChangeArrowheads="1"/>
          </p:cNvSpPr>
          <p:nvPr/>
        </p:nvSpPr>
        <p:spPr bwMode="auto">
          <a:xfrm>
            <a:off x="4856163" y="3419475"/>
            <a:ext cx="976312"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Accurate</a:t>
            </a:r>
          </a:p>
        </p:txBody>
      </p:sp>
      <p:sp>
        <p:nvSpPr>
          <p:cNvPr id="46097" name="TextBox 23"/>
          <p:cNvSpPr txBox="1">
            <a:spLocks noChangeArrowheads="1"/>
          </p:cNvSpPr>
          <p:nvPr/>
        </p:nvSpPr>
        <p:spPr bwMode="auto">
          <a:xfrm>
            <a:off x="5832475" y="3419475"/>
            <a:ext cx="976313"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Reliable</a:t>
            </a:r>
          </a:p>
        </p:txBody>
      </p:sp>
      <p:sp>
        <p:nvSpPr>
          <p:cNvPr id="46098" name="TextBox 24"/>
          <p:cNvSpPr txBox="1">
            <a:spLocks noChangeArrowheads="1"/>
          </p:cNvSpPr>
          <p:nvPr/>
        </p:nvSpPr>
        <p:spPr bwMode="auto">
          <a:xfrm>
            <a:off x="4546600" y="3025775"/>
            <a:ext cx="2611438"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can be Understood</a:t>
            </a:r>
          </a:p>
        </p:txBody>
      </p:sp>
      <p:pic>
        <p:nvPicPr>
          <p:cNvPr id="77844" name="Picture 25"/>
          <p:cNvPicPr>
            <a:picLocks noChangeAspect="1"/>
          </p:cNvPicPr>
          <p:nvPr/>
        </p:nvPicPr>
        <p:blipFill>
          <a:blip r:embed="rId4">
            <a:extLst>
              <a:ext uri="{28A0092B-C50C-407E-A947-70E740481C1C}">
                <a14:useLocalDpi xmlns:a14="http://schemas.microsoft.com/office/drawing/2010/main" val="0"/>
              </a:ext>
            </a:extLst>
          </a:blip>
          <a:srcRect t="6122" b="2211"/>
          <a:stretch>
            <a:fillRect/>
          </a:stretch>
        </p:blipFill>
        <p:spPr bwMode="auto">
          <a:xfrm>
            <a:off x="6351588" y="0"/>
            <a:ext cx="20955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5" name="TextBox 26"/>
          <p:cNvSpPr txBox="1">
            <a:spLocks noChangeArrowheads="1"/>
          </p:cNvSpPr>
          <p:nvPr/>
        </p:nvSpPr>
        <p:spPr bwMode="auto">
          <a:xfrm>
            <a:off x="7399338" y="2565400"/>
            <a:ext cx="1700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800">
                <a:solidFill>
                  <a:srgbClr val="000000"/>
                </a:solidFill>
              </a:rPr>
              <a:t>A Step of Faith not </a:t>
            </a:r>
          </a:p>
          <a:p>
            <a:pPr algn="ctr" eaLnBrk="1" fontAlgn="base" hangingPunct="1">
              <a:spcBef>
                <a:spcPct val="0"/>
              </a:spcBef>
              <a:spcAft>
                <a:spcPct val="0"/>
              </a:spcAft>
              <a:buFontTx/>
              <a:buNone/>
            </a:pPr>
            <a:r>
              <a:rPr lang="en-US" altLang="en-US" sz="1800">
                <a:solidFill>
                  <a:srgbClr val="000000"/>
                </a:solidFill>
              </a:rPr>
              <a:t>A Leap of Faith</a:t>
            </a:r>
          </a:p>
        </p:txBody>
      </p:sp>
      <p:sp>
        <p:nvSpPr>
          <p:cNvPr id="46101" name="TextBox 27"/>
          <p:cNvSpPr txBox="1">
            <a:spLocks noChangeArrowheads="1"/>
          </p:cNvSpPr>
          <p:nvPr/>
        </p:nvSpPr>
        <p:spPr bwMode="auto">
          <a:xfrm>
            <a:off x="2278063" y="2463800"/>
            <a:ext cx="209073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Accurate Account of Jesus’ Life</a:t>
            </a:r>
          </a:p>
        </p:txBody>
      </p:sp>
      <p:pic>
        <p:nvPicPr>
          <p:cNvPr id="77847"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07252">
            <a:off x="7391400" y="635000"/>
            <a:ext cx="1228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3" name="TextBox 29"/>
          <p:cNvSpPr txBox="1">
            <a:spLocks noChangeArrowheads="1"/>
          </p:cNvSpPr>
          <p:nvPr/>
        </p:nvSpPr>
        <p:spPr bwMode="auto">
          <a:xfrm>
            <a:off x="2114550" y="1298575"/>
            <a:ext cx="243205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Based on Bible Testimony Jesus is Son of God</a:t>
            </a:r>
          </a:p>
        </p:txBody>
      </p:sp>
      <p:sp>
        <p:nvSpPr>
          <p:cNvPr id="46104" name="TextBox 30"/>
          <p:cNvSpPr txBox="1">
            <a:spLocks noChangeArrowheads="1"/>
          </p:cNvSpPr>
          <p:nvPr/>
        </p:nvSpPr>
        <p:spPr bwMode="auto">
          <a:xfrm>
            <a:off x="2046288" y="958850"/>
            <a:ext cx="2322512"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would be Accurate</a:t>
            </a:r>
          </a:p>
        </p:txBody>
      </p:sp>
      <p:sp>
        <p:nvSpPr>
          <p:cNvPr id="46105" name="TextBox 31"/>
          <p:cNvSpPr txBox="1">
            <a:spLocks noChangeArrowheads="1"/>
          </p:cNvSpPr>
          <p:nvPr/>
        </p:nvSpPr>
        <p:spPr bwMode="auto">
          <a:xfrm>
            <a:off x="2176463" y="1882775"/>
            <a:ext cx="209073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Teachings of </a:t>
            </a:r>
          </a:p>
          <a:p>
            <a:pPr algn="ctr" eaLnBrk="1" fontAlgn="base" hangingPunct="1">
              <a:spcBef>
                <a:spcPct val="0"/>
              </a:spcBef>
              <a:spcAft>
                <a:spcPct val="0"/>
              </a:spcAft>
              <a:buFontTx/>
              <a:buNone/>
            </a:pPr>
            <a:r>
              <a:rPr lang="en-US" altLang="en-US" sz="1600">
                <a:solidFill>
                  <a:srgbClr val="000000"/>
                </a:solidFill>
                <a:latin typeface="Berlin Sans FB" pitchFamily="34" charset="0"/>
              </a:rPr>
              <a:t>Jesus are True</a:t>
            </a:r>
          </a:p>
        </p:txBody>
      </p:sp>
      <p:sp>
        <p:nvSpPr>
          <p:cNvPr id="46106" name="TextBox 32"/>
          <p:cNvSpPr txBox="1">
            <a:spLocks noChangeArrowheads="1"/>
          </p:cNvSpPr>
          <p:nvPr/>
        </p:nvSpPr>
        <p:spPr bwMode="auto">
          <a:xfrm>
            <a:off x="1944688" y="374650"/>
            <a:ext cx="2322512"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Authority Established</a:t>
            </a:r>
          </a:p>
        </p:txBody>
      </p:sp>
      <p:sp>
        <p:nvSpPr>
          <p:cNvPr id="34" name="Right Arrow 33"/>
          <p:cNvSpPr/>
          <p:nvPr/>
        </p:nvSpPr>
        <p:spPr>
          <a:xfrm rot="12450871">
            <a:off x="6940550" y="3811588"/>
            <a:ext cx="742950" cy="550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7853" name="TextBox 34"/>
          <p:cNvSpPr txBox="1">
            <a:spLocks noChangeArrowheads="1"/>
          </p:cNvSpPr>
          <p:nvPr/>
        </p:nvSpPr>
        <p:spPr bwMode="auto">
          <a:xfrm>
            <a:off x="6711950" y="4354513"/>
            <a:ext cx="2289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dirty="0">
                <a:solidFill>
                  <a:srgbClr val="000000"/>
                </a:solidFill>
              </a:rPr>
              <a:t>Starting Point for</a:t>
            </a:r>
          </a:p>
          <a:p>
            <a:pPr eaLnBrk="1" fontAlgn="base" hangingPunct="1">
              <a:spcBef>
                <a:spcPct val="0"/>
              </a:spcBef>
              <a:spcAft>
                <a:spcPct val="0"/>
              </a:spcAft>
              <a:buFontTx/>
              <a:buNone/>
            </a:pPr>
            <a:r>
              <a:rPr lang="en-US" altLang="en-US" sz="1800" dirty="0">
                <a:solidFill>
                  <a:srgbClr val="000000"/>
                </a:solidFill>
              </a:rPr>
              <a:t>How We Got the Bible</a:t>
            </a:r>
          </a:p>
          <a:p>
            <a:pPr eaLnBrk="1" fontAlgn="base" hangingPunct="1">
              <a:spcBef>
                <a:spcPct val="0"/>
              </a:spcBef>
              <a:spcAft>
                <a:spcPct val="0"/>
              </a:spcAft>
              <a:buFontTx/>
              <a:buNone/>
            </a:pPr>
            <a:r>
              <a:rPr lang="en-US" altLang="en-US" sz="1800" dirty="0">
                <a:solidFill>
                  <a:srgbClr val="000000"/>
                </a:solidFill>
              </a:rPr>
              <a:t>class</a:t>
            </a:r>
          </a:p>
        </p:txBody>
      </p:sp>
      <p:sp>
        <p:nvSpPr>
          <p:cNvPr id="77854" name="Rectangle 36"/>
          <p:cNvSpPr>
            <a:spLocks noChangeArrowheads="1"/>
          </p:cNvSpPr>
          <p:nvPr/>
        </p:nvSpPr>
        <p:spPr bwMode="auto">
          <a:xfrm>
            <a:off x="4749800" y="6577013"/>
            <a:ext cx="39227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900">
                <a:solidFill>
                  <a:srgbClr val="000000"/>
                </a:solidFill>
                <a:latin typeface="Times New Roman" pitchFamily="18" charset="0"/>
              </a:rPr>
              <a:t>Based on material from mmb, jr Establishing Bible Authority Class - 10/30/2002</a:t>
            </a:r>
          </a:p>
        </p:txBody>
      </p:sp>
      <p:sp>
        <p:nvSpPr>
          <p:cNvPr id="46110" name="Text Box 37"/>
          <p:cNvSpPr txBox="1">
            <a:spLocks noChangeArrowheads="1"/>
          </p:cNvSpPr>
          <p:nvPr/>
        </p:nvSpPr>
        <p:spPr bwMode="auto">
          <a:xfrm>
            <a:off x="0" y="582613"/>
            <a:ext cx="1804988"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50000"/>
              </a:spcBef>
              <a:spcAft>
                <a:spcPct val="0"/>
              </a:spcAft>
              <a:buFontTx/>
              <a:buNone/>
            </a:pPr>
            <a:r>
              <a:rPr lang="en-US" altLang="en-US" sz="1200">
                <a:solidFill>
                  <a:srgbClr val="000000"/>
                </a:solidFill>
                <a:latin typeface="Tahoma" pitchFamily="34" charset="0"/>
              </a:rPr>
              <a:t>Creation, Flood, Redemption Story, Moses, Moral Laws, Miracles, Nature of Man, Purpose of Man, Nature of God, Christ &amp; Holy Spirit, Requirements for Worship, Personality of Jesus, Coming Judgment, Heaven, Hell, Angels, Demons, &amp; Satan</a:t>
            </a:r>
          </a:p>
        </p:txBody>
      </p:sp>
      <p:sp>
        <p:nvSpPr>
          <p:cNvPr id="40" name="Right Brace 39"/>
          <p:cNvSpPr/>
          <p:nvPr/>
        </p:nvSpPr>
        <p:spPr>
          <a:xfrm>
            <a:off x="1643063" y="636588"/>
            <a:ext cx="355600" cy="1617662"/>
          </a:xfrm>
          <a:prstGeom prst="rightBrace">
            <a:avLst>
              <a:gd name="adj1" fmla="val 8333"/>
              <a:gd name="adj2" fmla="val 3300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42" name="Straight Connector 41"/>
          <p:cNvCxnSpPr/>
          <p:nvPr/>
        </p:nvCxnSpPr>
        <p:spPr>
          <a:xfrm flipH="1">
            <a:off x="3879850" y="4003675"/>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142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wipe(left)">
                                      <p:cBhvr>
                                        <p:cTn id="7" dur="500"/>
                                        <p:tgtEl>
                                          <p:spTgt spid="46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086"/>
                                        </p:tgtEl>
                                        <p:attrNameLst>
                                          <p:attrName>style.visibility</p:attrName>
                                        </p:attrNameLst>
                                      </p:cBhvr>
                                      <p:to>
                                        <p:strVal val="visible"/>
                                      </p:to>
                                    </p:set>
                                    <p:animEffect transition="in" filter="wipe(left)">
                                      <p:cBhvr>
                                        <p:cTn id="12" dur="500"/>
                                        <p:tgtEl>
                                          <p:spTgt spid="46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087"/>
                                        </p:tgtEl>
                                        <p:attrNameLst>
                                          <p:attrName>style.visibility</p:attrName>
                                        </p:attrNameLst>
                                      </p:cBhvr>
                                      <p:to>
                                        <p:strVal val="visible"/>
                                      </p:to>
                                    </p:set>
                                    <p:animEffect transition="in" filter="wipe(left)">
                                      <p:cBhvr>
                                        <p:cTn id="17" dur="500"/>
                                        <p:tgtEl>
                                          <p:spTgt spid="460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6088"/>
                                        </p:tgtEl>
                                        <p:attrNameLst>
                                          <p:attrName>style.visibility</p:attrName>
                                        </p:attrNameLst>
                                      </p:cBhvr>
                                      <p:to>
                                        <p:strVal val="visible"/>
                                      </p:to>
                                    </p:set>
                                    <p:animEffect transition="in" filter="wipe(right)">
                                      <p:cBhvr>
                                        <p:cTn id="22" dur="500"/>
                                        <p:tgtEl>
                                          <p:spTgt spid="4608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46089"/>
                                        </p:tgtEl>
                                        <p:attrNameLst>
                                          <p:attrName>style.visibility</p:attrName>
                                        </p:attrNameLst>
                                      </p:cBhvr>
                                      <p:to>
                                        <p:strVal val="visible"/>
                                      </p:to>
                                    </p:set>
                                    <p:animEffect transition="in" filter="wipe(right)">
                                      <p:cBhvr>
                                        <p:cTn id="25" dur="500"/>
                                        <p:tgtEl>
                                          <p:spTgt spid="4608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6090"/>
                                        </p:tgtEl>
                                        <p:attrNameLst>
                                          <p:attrName>style.visibility</p:attrName>
                                        </p:attrNameLst>
                                      </p:cBhvr>
                                      <p:to>
                                        <p:strVal val="visible"/>
                                      </p:to>
                                    </p:set>
                                    <p:animEffect transition="in" filter="wipe(right)">
                                      <p:cBhvr>
                                        <p:cTn id="28" dur="500"/>
                                        <p:tgtEl>
                                          <p:spTgt spid="460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46092"/>
                                        </p:tgtEl>
                                        <p:attrNameLst>
                                          <p:attrName>style.visibility</p:attrName>
                                        </p:attrNameLst>
                                      </p:cBhvr>
                                      <p:to>
                                        <p:strVal val="visible"/>
                                      </p:to>
                                    </p:set>
                                    <p:animEffect transition="in" filter="wipe(right)">
                                      <p:cBhvr>
                                        <p:cTn id="33" dur="500"/>
                                        <p:tgtEl>
                                          <p:spTgt spid="4609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46094"/>
                                        </p:tgtEl>
                                        <p:attrNameLst>
                                          <p:attrName>style.visibility</p:attrName>
                                        </p:attrNameLst>
                                      </p:cBhvr>
                                      <p:to>
                                        <p:strVal val="visible"/>
                                      </p:to>
                                    </p:set>
                                    <p:animEffect transition="in" filter="wipe(right)">
                                      <p:cBhvr>
                                        <p:cTn id="38" dur="500"/>
                                        <p:tgtEl>
                                          <p:spTgt spid="4609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095"/>
                                        </p:tgtEl>
                                        <p:attrNameLst>
                                          <p:attrName>style.visibility</p:attrName>
                                        </p:attrNameLst>
                                      </p:cBhvr>
                                      <p:to>
                                        <p:strVal val="visible"/>
                                      </p:to>
                                    </p:set>
                                    <p:animEffect transition="in" filter="wipe(down)">
                                      <p:cBhvr>
                                        <p:cTn id="43" dur="500"/>
                                        <p:tgtEl>
                                          <p:spTgt spid="4609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6096"/>
                                        </p:tgtEl>
                                        <p:attrNameLst>
                                          <p:attrName>style.visibility</p:attrName>
                                        </p:attrNameLst>
                                      </p:cBhvr>
                                      <p:to>
                                        <p:strVal val="visible"/>
                                      </p:to>
                                    </p:set>
                                    <p:animEffect transition="in" filter="wipe(down)">
                                      <p:cBhvr>
                                        <p:cTn id="46" dur="500"/>
                                        <p:tgtEl>
                                          <p:spTgt spid="4609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6097"/>
                                        </p:tgtEl>
                                        <p:attrNameLst>
                                          <p:attrName>style.visibility</p:attrName>
                                        </p:attrNameLst>
                                      </p:cBhvr>
                                      <p:to>
                                        <p:strVal val="visible"/>
                                      </p:to>
                                    </p:set>
                                    <p:animEffect transition="in" filter="wipe(down)">
                                      <p:cBhvr>
                                        <p:cTn id="49" dur="500"/>
                                        <p:tgtEl>
                                          <p:spTgt spid="4609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6098"/>
                                        </p:tgtEl>
                                        <p:attrNameLst>
                                          <p:attrName>style.visibility</p:attrName>
                                        </p:attrNameLst>
                                      </p:cBhvr>
                                      <p:to>
                                        <p:strVal val="visible"/>
                                      </p:to>
                                    </p:set>
                                    <p:animEffect transition="in" filter="wipe(down)">
                                      <p:cBhvr>
                                        <p:cTn id="54" dur="500"/>
                                        <p:tgtEl>
                                          <p:spTgt spid="4609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6101"/>
                                        </p:tgtEl>
                                        <p:attrNameLst>
                                          <p:attrName>style.visibility</p:attrName>
                                        </p:attrNameLst>
                                      </p:cBhvr>
                                      <p:to>
                                        <p:strVal val="visible"/>
                                      </p:to>
                                    </p:set>
                                    <p:animEffect transition="in" filter="barn(inVertical)">
                                      <p:cBhvr>
                                        <p:cTn id="59" dur="500"/>
                                        <p:tgtEl>
                                          <p:spTgt spid="4610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6103"/>
                                        </p:tgtEl>
                                        <p:attrNameLst>
                                          <p:attrName>style.visibility</p:attrName>
                                        </p:attrNameLst>
                                      </p:cBhvr>
                                      <p:to>
                                        <p:strVal val="visible"/>
                                      </p:to>
                                    </p:set>
                                    <p:animEffect transition="in" filter="barn(inVertical)">
                                      <p:cBhvr>
                                        <p:cTn id="62" dur="500"/>
                                        <p:tgtEl>
                                          <p:spTgt spid="4610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6104"/>
                                        </p:tgtEl>
                                        <p:attrNameLst>
                                          <p:attrName>style.visibility</p:attrName>
                                        </p:attrNameLst>
                                      </p:cBhvr>
                                      <p:to>
                                        <p:strVal val="visible"/>
                                      </p:to>
                                    </p:set>
                                    <p:animEffect transition="in" filter="barn(inVertical)">
                                      <p:cBhvr>
                                        <p:cTn id="65" dur="500"/>
                                        <p:tgtEl>
                                          <p:spTgt spid="4610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6105"/>
                                        </p:tgtEl>
                                        <p:attrNameLst>
                                          <p:attrName>style.visibility</p:attrName>
                                        </p:attrNameLst>
                                      </p:cBhvr>
                                      <p:to>
                                        <p:strVal val="visible"/>
                                      </p:to>
                                    </p:set>
                                    <p:animEffect transition="in" filter="barn(inVertical)">
                                      <p:cBhvr>
                                        <p:cTn id="68" dur="500"/>
                                        <p:tgtEl>
                                          <p:spTgt spid="46105"/>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6106"/>
                                        </p:tgtEl>
                                        <p:attrNameLst>
                                          <p:attrName>style.visibility</p:attrName>
                                        </p:attrNameLst>
                                      </p:cBhvr>
                                      <p:to>
                                        <p:strVal val="visible"/>
                                      </p:to>
                                    </p:set>
                                    <p:animEffect transition="in" filter="barn(inVertical)">
                                      <p:cBhvr>
                                        <p:cTn id="71" dur="500"/>
                                        <p:tgtEl>
                                          <p:spTgt spid="4610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46110"/>
                                        </p:tgtEl>
                                        <p:attrNameLst>
                                          <p:attrName>style.visibility</p:attrName>
                                        </p:attrNameLst>
                                      </p:cBhvr>
                                      <p:to>
                                        <p:strVal val="visible"/>
                                      </p:to>
                                    </p:set>
                                    <p:animEffect transition="in" filter="barn(inVertical)">
                                      <p:cBhvr>
                                        <p:cTn id="74" dur="500"/>
                                        <p:tgtEl>
                                          <p:spTgt spid="46110"/>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barn(inVertical)">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46086" grpId="0"/>
      <p:bldP spid="46087" grpId="0"/>
      <p:bldP spid="46088" grpId="0" animBg="1"/>
      <p:bldP spid="46089" grpId="0" animBg="1"/>
      <p:bldP spid="46090" grpId="0" animBg="1"/>
      <p:bldP spid="46092" grpId="0" animBg="1"/>
      <p:bldP spid="46094" grpId="0" animBg="1"/>
      <p:bldP spid="46095" grpId="0" animBg="1"/>
      <p:bldP spid="46096" grpId="0" animBg="1"/>
      <p:bldP spid="46097" grpId="0" animBg="1"/>
      <p:bldP spid="46098" grpId="0" animBg="1"/>
      <p:bldP spid="46101" grpId="0" animBg="1"/>
      <p:bldP spid="46103" grpId="0" animBg="1"/>
      <p:bldP spid="46104" grpId="0" animBg="1"/>
      <p:bldP spid="46105" grpId="0" animBg="1"/>
      <p:bldP spid="46106" grpId="0" animBg="1"/>
      <p:bldP spid="46110" grpId="0"/>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 by Paul - Undisputed</a:t>
            </a:r>
            <a:endParaRPr lang="en-US" dirty="0"/>
          </a:p>
        </p:txBody>
      </p:sp>
      <p:sp>
        <p:nvSpPr>
          <p:cNvPr id="3" name="TextBox 2"/>
          <p:cNvSpPr txBox="1"/>
          <p:nvPr/>
        </p:nvSpPr>
        <p:spPr>
          <a:xfrm>
            <a:off x="914400" y="1295400"/>
            <a:ext cx="7162800" cy="4893647"/>
          </a:xfrm>
          <a:prstGeom prst="rect">
            <a:avLst/>
          </a:prstGeom>
          <a:noFill/>
        </p:spPr>
        <p:txBody>
          <a:bodyPr wrap="square" rtlCol="0">
            <a:spAutoFit/>
          </a:bodyPr>
          <a:lstStyle/>
          <a:p>
            <a:pPr lvl="0"/>
            <a:r>
              <a:rPr lang="en-US" sz="2400" u="sng" dirty="0"/>
              <a:t>First Epistle to the </a:t>
            </a:r>
            <a:r>
              <a:rPr lang="en-US" sz="2400" u="sng" dirty="0" smtClean="0"/>
              <a:t>Thessalonians (51 AD)</a:t>
            </a:r>
          </a:p>
          <a:p>
            <a:pPr lvl="0"/>
            <a:endParaRPr lang="en-US" sz="2400" dirty="0"/>
          </a:p>
          <a:p>
            <a:pPr lvl="0"/>
            <a:r>
              <a:rPr lang="en-US" sz="2400" u="sng" dirty="0"/>
              <a:t>Epistle to the </a:t>
            </a:r>
            <a:r>
              <a:rPr lang="en-US" sz="2400" u="sng" dirty="0" smtClean="0"/>
              <a:t>Galatians (47 </a:t>
            </a:r>
            <a:r>
              <a:rPr lang="en-US" sz="2400" u="sng" smtClean="0"/>
              <a:t>(51-53)AD</a:t>
            </a:r>
            <a:r>
              <a:rPr lang="en-US" sz="2400" u="sng" dirty="0" smtClean="0"/>
              <a:t>?)</a:t>
            </a:r>
            <a:endParaRPr lang="en-US" sz="2400" dirty="0"/>
          </a:p>
          <a:p>
            <a:pPr lvl="0"/>
            <a:endParaRPr lang="en-US" sz="2400" u="sng" dirty="0" smtClean="0"/>
          </a:p>
          <a:p>
            <a:pPr lvl="0"/>
            <a:r>
              <a:rPr lang="en-US" sz="2400" u="sng" dirty="0" smtClean="0"/>
              <a:t>First </a:t>
            </a:r>
            <a:r>
              <a:rPr lang="en-US" sz="2400" u="sng" dirty="0"/>
              <a:t>Epistle to the </a:t>
            </a:r>
            <a:r>
              <a:rPr lang="en-US" sz="2400" u="sng" dirty="0" smtClean="0"/>
              <a:t>Corinthians (52-56 AD)</a:t>
            </a:r>
            <a:endParaRPr lang="en-US" sz="2400" dirty="0"/>
          </a:p>
          <a:p>
            <a:pPr lvl="0"/>
            <a:endParaRPr lang="en-US" sz="2400" u="sng" dirty="0" smtClean="0"/>
          </a:p>
          <a:p>
            <a:pPr lvl="0"/>
            <a:r>
              <a:rPr lang="en-US" sz="2400" u="sng" dirty="0" smtClean="0"/>
              <a:t>Second </a:t>
            </a:r>
            <a:r>
              <a:rPr lang="en-US" sz="2400" u="sng" dirty="0"/>
              <a:t>Epistle to the </a:t>
            </a:r>
            <a:r>
              <a:rPr lang="en-US" sz="2400" u="sng" dirty="0" smtClean="0"/>
              <a:t>Corinthians (52-56 AD)</a:t>
            </a:r>
            <a:endParaRPr lang="en-US" sz="2400" dirty="0"/>
          </a:p>
          <a:p>
            <a:pPr lvl="0"/>
            <a:endParaRPr lang="en-US" sz="2400" u="sng" dirty="0" smtClean="0"/>
          </a:p>
          <a:p>
            <a:pPr lvl="0"/>
            <a:r>
              <a:rPr lang="en-US" sz="2400" u="sng" dirty="0" smtClean="0"/>
              <a:t>Epistle </a:t>
            </a:r>
            <a:r>
              <a:rPr lang="en-US" sz="2400" u="sng" dirty="0"/>
              <a:t>to the </a:t>
            </a:r>
            <a:r>
              <a:rPr lang="en-US" sz="2400" u="sng" dirty="0" smtClean="0"/>
              <a:t>Philippians (60-62 AD)</a:t>
            </a:r>
            <a:endParaRPr lang="en-US" sz="2400" dirty="0"/>
          </a:p>
          <a:p>
            <a:pPr lvl="0"/>
            <a:endParaRPr lang="en-US" sz="2400" u="sng" dirty="0" smtClean="0"/>
          </a:p>
          <a:p>
            <a:pPr lvl="0"/>
            <a:r>
              <a:rPr lang="en-US" sz="2400" u="sng" dirty="0" smtClean="0"/>
              <a:t>Epistle </a:t>
            </a:r>
            <a:r>
              <a:rPr lang="en-US" sz="2400" u="sng" dirty="0"/>
              <a:t>to </a:t>
            </a:r>
            <a:r>
              <a:rPr lang="en-US" sz="2400" u="sng" dirty="0" smtClean="0"/>
              <a:t>Philemon (60-62 AD)</a:t>
            </a:r>
            <a:endParaRPr lang="en-US" sz="2400" dirty="0"/>
          </a:p>
          <a:p>
            <a:endParaRPr lang="en-US" sz="2400" u="sng" dirty="0" smtClean="0"/>
          </a:p>
          <a:p>
            <a:r>
              <a:rPr lang="en-US" sz="2400" u="sng" dirty="0" smtClean="0"/>
              <a:t>Epistle </a:t>
            </a:r>
            <a:r>
              <a:rPr lang="en-US" sz="2400" u="sng" dirty="0"/>
              <a:t>to the </a:t>
            </a:r>
            <a:r>
              <a:rPr lang="en-US" sz="2400" u="sng" dirty="0" smtClean="0"/>
              <a:t>Romans (52-57 AD)</a:t>
            </a:r>
            <a:endParaRPr lang="en-US" sz="2400" dirty="0"/>
          </a:p>
        </p:txBody>
      </p:sp>
    </p:spTree>
    <p:extLst>
      <p:ext uri="{BB962C8B-B14F-4D97-AF65-F5344CB8AC3E}">
        <p14:creationId xmlns:p14="http://schemas.microsoft.com/office/powerpoint/2010/main" val="4026912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474" y="2545941"/>
            <a:ext cx="5343011" cy="400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urvey Results"/>
          <p:cNvPicPr/>
          <p:nvPr/>
        </p:nvPicPr>
        <p:blipFill>
          <a:blip r:embed="rId3">
            <a:extLst>
              <a:ext uri="{28A0092B-C50C-407E-A947-70E740481C1C}">
                <a14:useLocalDpi xmlns:a14="http://schemas.microsoft.com/office/drawing/2010/main" val="0"/>
              </a:ext>
            </a:extLst>
          </a:blip>
          <a:srcRect/>
          <a:stretch>
            <a:fillRect/>
          </a:stretch>
        </p:blipFill>
        <p:spPr bwMode="auto">
          <a:xfrm>
            <a:off x="171964" y="1188816"/>
            <a:ext cx="4268946" cy="3220085"/>
          </a:xfrm>
          <a:prstGeom prst="rect">
            <a:avLst/>
          </a:prstGeom>
          <a:noFill/>
          <a:ln>
            <a:noFill/>
          </a:ln>
        </p:spPr>
      </p:pic>
      <p:cxnSp>
        <p:nvCxnSpPr>
          <p:cNvPr id="6" name="Straight Connector 5"/>
          <p:cNvCxnSpPr/>
          <p:nvPr/>
        </p:nvCxnSpPr>
        <p:spPr>
          <a:xfrm>
            <a:off x="2229364" y="1722216"/>
            <a:ext cx="381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96164" y="2027016"/>
            <a:ext cx="381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677164" y="2408016"/>
            <a:ext cx="381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7974" y="3170016"/>
            <a:ext cx="381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72078" y="4008216"/>
            <a:ext cx="381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61450" y="2513922"/>
            <a:ext cx="381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9384" y="3674412"/>
            <a:ext cx="1255472" cy="430887"/>
          </a:xfrm>
          <a:prstGeom prst="rect">
            <a:avLst/>
          </a:prstGeom>
          <a:noFill/>
        </p:spPr>
        <p:txBody>
          <a:bodyPr wrap="none" rtlCol="0">
            <a:spAutoFit/>
          </a:bodyPr>
          <a:lstStyle/>
          <a:p>
            <a:r>
              <a:rPr lang="en-US" sz="1100" b="1" dirty="0">
                <a:solidFill>
                  <a:schemeClr val="bg1">
                    <a:lumMod val="50000"/>
                  </a:schemeClr>
                </a:solidFill>
                <a:latin typeface="Times New Roman" panose="02020603050405020304" pitchFamily="18" charset="0"/>
                <a:cs typeface="Times New Roman" panose="02020603050405020304" pitchFamily="18" charset="0"/>
              </a:rPr>
              <a:t>v</a:t>
            </a:r>
            <a:r>
              <a:rPr lang="en-US" sz="1100" b="1" dirty="0" smtClean="0">
                <a:solidFill>
                  <a:schemeClr val="bg1">
                    <a:lumMod val="50000"/>
                  </a:schemeClr>
                </a:solidFill>
                <a:latin typeface="Times New Roman" panose="02020603050405020304" pitchFamily="18" charset="0"/>
                <a:cs typeface="Times New Roman" panose="02020603050405020304" pitchFamily="18" charset="0"/>
              </a:rPr>
              <a:t>s Bible that says </a:t>
            </a:r>
          </a:p>
          <a:p>
            <a:r>
              <a:rPr lang="en-US" sz="1100" b="1" dirty="0" smtClean="0">
                <a:solidFill>
                  <a:schemeClr val="bg1">
                    <a:lumMod val="50000"/>
                  </a:schemeClr>
                </a:solidFill>
                <a:latin typeface="Times New Roman" panose="02020603050405020304" pitchFamily="18" charset="0"/>
                <a:cs typeface="Times New Roman" panose="02020603050405020304" pitchFamily="18" charset="0"/>
              </a:rPr>
              <a:t>it is young</a:t>
            </a:r>
            <a:endParaRPr lang="en-US" sz="1100" b="1" dirty="0">
              <a:solidFill>
                <a:schemeClr val="bg1">
                  <a:lumMod val="50000"/>
                </a:schemeClr>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585250" y="3895021"/>
            <a:ext cx="381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1025027" y="228600"/>
            <a:ext cx="2861173" cy="685800"/>
          </a:xfrm>
          <a:prstGeom prst="rect">
            <a:avLst/>
          </a:prstGeom>
        </p:spPr>
        <p:txBody>
          <a:bodyPr/>
          <a:lst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t>Rating the Bible</a:t>
            </a:r>
            <a:endParaRPr lang="en-US" dirty="0"/>
          </a:p>
        </p:txBody>
      </p:sp>
      <p:sp>
        <p:nvSpPr>
          <p:cNvPr id="3" name="TextBox 2"/>
          <p:cNvSpPr txBox="1"/>
          <p:nvPr/>
        </p:nvSpPr>
        <p:spPr>
          <a:xfrm>
            <a:off x="851951" y="4953000"/>
            <a:ext cx="2656024" cy="646331"/>
          </a:xfrm>
          <a:prstGeom prst="rect">
            <a:avLst/>
          </a:prstGeom>
          <a:noFill/>
        </p:spPr>
        <p:txBody>
          <a:bodyPr wrap="square" rtlCol="0">
            <a:spAutoFit/>
          </a:bodyPr>
          <a:lstStyle/>
          <a:p>
            <a:r>
              <a:rPr lang="en-US" dirty="0" smtClean="0"/>
              <a:t>Responses of those who left church</a:t>
            </a:r>
            <a:endParaRPr lang="en-US" dirty="0"/>
          </a:p>
        </p:txBody>
      </p:sp>
    </p:spTree>
    <p:extLst>
      <p:ext uri="{BB962C8B-B14F-4D97-AF65-F5344CB8AC3E}">
        <p14:creationId xmlns:p14="http://schemas.microsoft.com/office/powerpoint/2010/main" val="4256769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do Men Say </a:t>
            </a:r>
            <a:endParaRPr lang="en-US" dirty="0"/>
          </a:p>
        </p:txBody>
      </p:sp>
      <p:sp>
        <p:nvSpPr>
          <p:cNvPr id="3" name="Content Placeholder 2"/>
          <p:cNvSpPr>
            <a:spLocks noGrp="1"/>
          </p:cNvSpPr>
          <p:nvPr>
            <p:ph idx="1"/>
          </p:nvPr>
        </p:nvSpPr>
        <p:spPr/>
        <p:txBody>
          <a:bodyPr/>
          <a:lstStyle/>
          <a:p>
            <a:r>
              <a:rPr lang="en-US" dirty="0"/>
              <a:t>Jesus of Nazareth, or Jesus Christ (as Christians call him), is undoubtedly the best known and most influential human person in world history</a:t>
            </a:r>
            <a:r>
              <a:rPr lang="en-US" dirty="0" smtClean="0"/>
              <a:t>.</a:t>
            </a:r>
          </a:p>
          <a:p>
            <a:r>
              <a:rPr lang="en-US" dirty="0"/>
              <a:t>If we say Jesus is purely a construct, without any historical roots, then Christianity itself would be in danger of </a:t>
            </a:r>
            <a:r>
              <a:rPr lang="en-US" dirty="0" smtClean="0"/>
              <a:t>collapsing</a:t>
            </a:r>
          </a:p>
          <a:p>
            <a:r>
              <a:rPr lang="en-US" dirty="0" smtClean="0"/>
              <a:t> </a:t>
            </a:r>
            <a:endParaRPr lang="en-US" dirty="0"/>
          </a:p>
        </p:txBody>
      </p:sp>
      <p:sp>
        <p:nvSpPr>
          <p:cNvPr id="4" name="TextBox 3"/>
          <p:cNvSpPr txBox="1"/>
          <p:nvPr/>
        </p:nvSpPr>
        <p:spPr>
          <a:xfrm>
            <a:off x="838200" y="4089737"/>
            <a:ext cx="7924800" cy="2031325"/>
          </a:xfrm>
          <a:prstGeom prst="rect">
            <a:avLst/>
          </a:prstGeom>
          <a:noFill/>
        </p:spPr>
        <p:txBody>
          <a:bodyPr wrap="square" rtlCol="0">
            <a:spAutoFit/>
          </a:bodyPr>
          <a:lstStyle/>
          <a:p>
            <a:r>
              <a:rPr lang="en-US" i="1" dirty="0"/>
              <a:t>For if the dead do not rise, then Christ is not risen. </a:t>
            </a:r>
            <a:endParaRPr lang="en-US" dirty="0"/>
          </a:p>
          <a:p>
            <a:r>
              <a:rPr lang="en-US" i="1" dirty="0"/>
              <a:t>And if Christ is not risen, your faith is futile; you are still in your sins! </a:t>
            </a:r>
            <a:endParaRPr lang="en-US" dirty="0"/>
          </a:p>
          <a:p>
            <a:r>
              <a:rPr lang="en-US" i="1" dirty="0"/>
              <a:t>Then also those who have fallen asleep in Christ have perished. </a:t>
            </a:r>
            <a:endParaRPr lang="en-US" dirty="0"/>
          </a:p>
          <a:p>
            <a:r>
              <a:rPr lang="en-US" i="1" dirty="0"/>
              <a:t>If in this life only we have hope in Christ, we are of all men the most pitiable</a:t>
            </a:r>
            <a:r>
              <a:rPr lang="en-US" i="1" dirty="0" smtClean="0"/>
              <a:t>.</a:t>
            </a:r>
          </a:p>
          <a:p>
            <a:endParaRPr lang="en-US" dirty="0"/>
          </a:p>
          <a:p>
            <a:r>
              <a:rPr lang="en-US" dirty="0"/>
              <a:t>1 </a:t>
            </a:r>
            <a:r>
              <a:rPr lang="en-US" dirty="0" err="1"/>
              <a:t>Cor</a:t>
            </a:r>
            <a:r>
              <a:rPr lang="en-US" dirty="0"/>
              <a:t> 15:16-19 (NKJV)</a:t>
            </a:r>
          </a:p>
          <a:p>
            <a:endParaRPr lang="en-US" dirty="0"/>
          </a:p>
        </p:txBody>
      </p:sp>
    </p:spTree>
    <p:extLst>
      <p:ext uri="{BB962C8B-B14F-4D97-AF65-F5344CB8AC3E}">
        <p14:creationId xmlns:p14="http://schemas.microsoft.com/office/powerpoint/2010/main" val="3874183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sephus - Cruc-fu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76275"/>
            <a:ext cx="9144000" cy="5503863"/>
          </a:xfrm>
          <a:prstGeom prst="rect">
            <a:avLst/>
          </a:prstGeom>
          <a:noFill/>
          <a:ln>
            <a:noFill/>
          </a:ln>
        </p:spPr>
      </p:pic>
      <p:sp>
        <p:nvSpPr>
          <p:cNvPr id="3" name="Title 1"/>
          <p:cNvSpPr txBox="1">
            <a:spLocks/>
          </p:cNvSpPr>
          <p:nvPr/>
        </p:nvSpPr>
        <p:spPr>
          <a:xfrm>
            <a:off x="796427" y="76200"/>
            <a:ext cx="3165973" cy="838200"/>
          </a:xfrm>
          <a:prstGeom prst="rect">
            <a:avLst/>
          </a:prstGeom>
        </p:spPr>
        <p:txBody>
          <a:bodyPr>
            <a:normAutofit fontScale="97500"/>
          </a:bodyPr>
          <a:lst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t>“What Romans said about crucifixion” </a:t>
            </a:r>
            <a:endParaRPr lang="en-US" dirty="0"/>
          </a:p>
        </p:txBody>
      </p:sp>
      <p:sp>
        <p:nvSpPr>
          <p:cNvPr id="4" name="TextBox 3"/>
          <p:cNvSpPr txBox="1"/>
          <p:nvPr/>
        </p:nvSpPr>
        <p:spPr>
          <a:xfrm>
            <a:off x="796427" y="1447800"/>
            <a:ext cx="2937373" cy="1754326"/>
          </a:xfrm>
          <a:prstGeom prst="rect">
            <a:avLst/>
          </a:prstGeom>
          <a:solidFill>
            <a:schemeClr val="bg1"/>
          </a:solidFill>
        </p:spPr>
        <p:txBody>
          <a:bodyPr wrap="square" rtlCol="0">
            <a:spAutoFit/>
          </a:bodyPr>
          <a:lstStyle/>
          <a:p>
            <a:r>
              <a:rPr lang="en-US" b="1" dirty="0"/>
              <a:t>Matthew 27:26 (NKJV) </a:t>
            </a:r>
            <a:r>
              <a:rPr lang="en-US" baseline="30000" dirty="0"/>
              <a:t>26 </a:t>
            </a:r>
            <a:r>
              <a:rPr lang="en-US" dirty="0"/>
              <a:t> Then he released Barabbas to them; and when he had scourged Jesus, he delivered </a:t>
            </a:r>
            <a:r>
              <a:rPr lang="en-US" i="1" dirty="0"/>
              <a:t>Him</a:t>
            </a:r>
            <a:r>
              <a:rPr lang="en-US" dirty="0"/>
              <a:t> to be crucified. </a:t>
            </a:r>
          </a:p>
        </p:txBody>
      </p:sp>
    </p:spTree>
    <p:extLst>
      <p:ext uri="{BB962C8B-B14F-4D97-AF65-F5344CB8AC3E}">
        <p14:creationId xmlns:p14="http://schemas.microsoft.com/office/powerpoint/2010/main" val="4262515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p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219200"/>
            <a:ext cx="9144000" cy="5078413"/>
          </a:xfrm>
          <a:prstGeom prst="rect">
            <a:avLst/>
          </a:prstGeom>
          <a:noFill/>
          <a:ln>
            <a:noFill/>
          </a:ln>
        </p:spPr>
      </p:pic>
      <p:sp>
        <p:nvSpPr>
          <p:cNvPr id="3" name="Title 1"/>
          <p:cNvSpPr txBox="1">
            <a:spLocks/>
          </p:cNvSpPr>
          <p:nvPr/>
        </p:nvSpPr>
        <p:spPr>
          <a:xfrm>
            <a:off x="796427" y="76200"/>
            <a:ext cx="3165973" cy="838200"/>
          </a:xfrm>
          <a:prstGeom prst="rect">
            <a:avLst/>
          </a:prstGeom>
        </p:spPr>
        <p:txBody>
          <a:bodyPr>
            <a:normAutofit fontScale="97500"/>
          </a:bodyPr>
          <a:lst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t>“What Romans said about crucifixion” </a:t>
            </a:r>
            <a:endParaRPr lang="en-US" dirty="0"/>
          </a:p>
        </p:txBody>
      </p:sp>
      <p:sp>
        <p:nvSpPr>
          <p:cNvPr id="4" name="TextBox 3"/>
          <p:cNvSpPr txBox="1"/>
          <p:nvPr/>
        </p:nvSpPr>
        <p:spPr>
          <a:xfrm>
            <a:off x="381000" y="4876800"/>
            <a:ext cx="2937373" cy="1754326"/>
          </a:xfrm>
          <a:prstGeom prst="rect">
            <a:avLst/>
          </a:prstGeom>
          <a:solidFill>
            <a:schemeClr val="bg1"/>
          </a:solidFill>
        </p:spPr>
        <p:txBody>
          <a:bodyPr wrap="square" rtlCol="0">
            <a:spAutoFit/>
          </a:bodyPr>
          <a:lstStyle/>
          <a:p>
            <a:r>
              <a:rPr lang="en-US" b="1" dirty="0"/>
              <a:t>Matthew 27:26 (NKJV) </a:t>
            </a:r>
            <a:r>
              <a:rPr lang="en-US" baseline="30000" dirty="0"/>
              <a:t>26 </a:t>
            </a:r>
            <a:r>
              <a:rPr lang="en-US" dirty="0"/>
              <a:t> Then he released Barabbas to them; and when he had scourged Jesus, he delivered </a:t>
            </a:r>
            <a:r>
              <a:rPr lang="en-US" i="1" dirty="0"/>
              <a:t>Him</a:t>
            </a:r>
            <a:r>
              <a:rPr lang="en-US" dirty="0"/>
              <a:t> to be crucified. </a:t>
            </a:r>
          </a:p>
        </p:txBody>
      </p:sp>
    </p:spTree>
    <p:extLst>
      <p:ext uri="{BB962C8B-B14F-4D97-AF65-F5344CB8AC3E}">
        <p14:creationId xmlns:p14="http://schemas.microsoft.com/office/powerpoint/2010/main" val="12681070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622</TotalTime>
  <Words>1483</Words>
  <Application>Microsoft Office PowerPoint</Application>
  <PresentationFormat>On-screen Show (4:3)</PresentationFormat>
  <Paragraphs>239</Paragraphs>
  <Slides>41</Slides>
  <Notes>0</Notes>
  <HiddenSlides>0</HiddenSlides>
  <MMClips>0</MMClips>
  <ScaleCrop>false</ScaleCrop>
  <HeadingPairs>
    <vt:vector size="4" baseType="variant">
      <vt:variant>
        <vt:lpstr>Theme</vt:lpstr>
      </vt:variant>
      <vt:variant>
        <vt:i4>6</vt:i4>
      </vt:variant>
      <vt:variant>
        <vt:lpstr>Slide Titles</vt:lpstr>
      </vt:variant>
      <vt:variant>
        <vt:i4>41</vt:i4>
      </vt:variant>
    </vt:vector>
  </HeadingPairs>
  <TitlesOfParts>
    <vt:vector size="47" baseType="lpstr">
      <vt:lpstr>Thatch</vt:lpstr>
      <vt:lpstr>1_Office Theme</vt:lpstr>
      <vt:lpstr>Office Theme</vt:lpstr>
      <vt:lpstr>1_Thatch</vt:lpstr>
      <vt:lpstr>2_Office Theme</vt:lpstr>
      <vt:lpstr>3_Office Theme</vt:lpstr>
      <vt:lpstr>Tools for Examination of the Evidence</vt:lpstr>
      <vt:lpstr>Class Outline</vt:lpstr>
      <vt:lpstr>Class Objectives</vt:lpstr>
      <vt:lpstr>Class Questions</vt:lpstr>
      <vt:lpstr>Written by Paul - Undisputed</vt:lpstr>
      <vt:lpstr>PowerPoint Presentation</vt:lpstr>
      <vt:lpstr>Who do Men Say </vt:lpstr>
      <vt:lpstr>PowerPoint Presentation</vt:lpstr>
      <vt:lpstr>PowerPoint Presentation</vt:lpstr>
      <vt:lpstr>PowerPoint Presentation</vt:lpstr>
      <vt:lpstr>“What Romans said about crucifixion”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Romans said about crucifixion” </vt:lpstr>
      <vt:lpstr>“What Romans said about crucifixion” </vt:lpstr>
      <vt:lpstr>“What Romans said about crucifixion” </vt:lpstr>
      <vt:lpstr>Who is Jesus</vt:lpstr>
      <vt:lpstr>Jesus of Modern Scholar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of the Bible vs Reinvented Jesus of Modern Man</dc:title>
  <dc:creator>Danny Haynes</dc:creator>
  <cp:lastModifiedBy>Danny Haynes</cp:lastModifiedBy>
  <cp:revision>30</cp:revision>
  <cp:lastPrinted>2018-07-22T11:56:46Z</cp:lastPrinted>
  <dcterms:created xsi:type="dcterms:W3CDTF">2018-07-22T03:11:26Z</dcterms:created>
  <dcterms:modified xsi:type="dcterms:W3CDTF">2018-07-25T22:45:36Z</dcterms:modified>
</cp:coreProperties>
</file>