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1"/>
    <p:sldMasterId id="2147483901" r:id="rId2"/>
    <p:sldMasterId id="2147483913" r:id="rId3"/>
    <p:sldMasterId id="2147483925" r:id="rId4"/>
    <p:sldMasterId id="2147483937" r:id="rId5"/>
    <p:sldMasterId id="2147483952" r:id="rId6"/>
    <p:sldMasterId id="2147483964" r:id="rId7"/>
    <p:sldMasterId id="2147483976" r:id="rId8"/>
    <p:sldMasterId id="2147483988" r:id="rId9"/>
  </p:sldMasterIdLst>
  <p:notesMasterIdLst>
    <p:notesMasterId r:id="rId60"/>
  </p:notesMasterIdLst>
  <p:sldIdLst>
    <p:sldId id="256" r:id="rId10"/>
    <p:sldId id="257" r:id="rId11"/>
    <p:sldId id="274" r:id="rId12"/>
    <p:sldId id="263" r:id="rId13"/>
    <p:sldId id="258" r:id="rId14"/>
    <p:sldId id="315" r:id="rId15"/>
    <p:sldId id="323" r:id="rId16"/>
    <p:sldId id="320" r:id="rId17"/>
    <p:sldId id="321" r:id="rId18"/>
    <p:sldId id="273" r:id="rId19"/>
    <p:sldId id="286" r:id="rId20"/>
    <p:sldId id="287" r:id="rId21"/>
    <p:sldId id="322" r:id="rId22"/>
    <p:sldId id="285" r:id="rId23"/>
    <p:sldId id="316" r:id="rId24"/>
    <p:sldId id="314" r:id="rId25"/>
    <p:sldId id="317" r:id="rId26"/>
    <p:sldId id="278" r:id="rId27"/>
    <p:sldId id="279" r:id="rId28"/>
    <p:sldId id="325" r:id="rId29"/>
    <p:sldId id="326" r:id="rId30"/>
    <p:sldId id="330" r:id="rId31"/>
    <p:sldId id="389" r:id="rId32"/>
    <p:sldId id="262" r:id="rId33"/>
    <p:sldId id="388" r:id="rId34"/>
    <p:sldId id="264" r:id="rId35"/>
    <p:sldId id="336" r:id="rId36"/>
    <p:sldId id="327" r:id="rId37"/>
    <p:sldId id="275" r:id="rId38"/>
    <p:sldId id="276" r:id="rId39"/>
    <p:sldId id="281" r:id="rId40"/>
    <p:sldId id="328" r:id="rId41"/>
    <p:sldId id="329" r:id="rId42"/>
    <p:sldId id="288" r:id="rId43"/>
    <p:sldId id="370" r:id="rId44"/>
    <p:sldId id="381" r:id="rId45"/>
    <p:sldId id="382" r:id="rId46"/>
    <p:sldId id="383" r:id="rId47"/>
    <p:sldId id="384" r:id="rId48"/>
    <p:sldId id="390" r:id="rId49"/>
    <p:sldId id="290" r:id="rId50"/>
    <p:sldId id="291" r:id="rId51"/>
    <p:sldId id="292" r:id="rId52"/>
    <p:sldId id="293" r:id="rId53"/>
    <p:sldId id="385" r:id="rId54"/>
    <p:sldId id="386" r:id="rId55"/>
    <p:sldId id="387" r:id="rId56"/>
    <p:sldId id="343" r:id="rId57"/>
    <p:sldId id="324" r:id="rId58"/>
    <p:sldId id="294"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16">
          <p15:clr>
            <a:srgbClr val="A4A3A4"/>
          </p15:clr>
        </p15:guide>
        <p15:guide id="2" pos="4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10" d="100"/>
          <a:sy n="110" d="100"/>
        </p:scale>
        <p:origin x="1566" y="-420"/>
      </p:cViewPr>
      <p:guideLst>
        <p:guide orient="horz" pos="3216"/>
        <p:guide pos="432"/>
      </p:guideLst>
    </p:cSldViewPr>
  </p:slideViewPr>
  <p:notesTextViewPr>
    <p:cViewPr>
      <p:scale>
        <a:sx n="1" d="1"/>
        <a:sy n="1" d="1"/>
      </p:scale>
      <p:origin x="0" y="0"/>
    </p:cViewPr>
  </p:notesTextViewPr>
  <p:sorterViewPr>
    <p:cViewPr varScale="1">
      <p:scale>
        <a:sx n="100" d="100"/>
        <a:sy n="100" d="100"/>
      </p:scale>
      <p:origin x="0" y="-77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065D8AC-84A4-411F-B373-9FC435E88A1C}" type="datetimeFigureOut">
              <a:rPr lang="en-US" smtClean="0"/>
              <a:t>8/1/2018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017E938-B8E2-43C4-9EB0-6B3ED848EBC2}" type="slidenum">
              <a:rPr lang="en-US" smtClean="0"/>
              <a:t>‹#›</a:t>
            </a:fld>
            <a:endParaRPr lang="en-US"/>
          </a:p>
        </p:txBody>
      </p:sp>
    </p:spTree>
    <p:extLst>
      <p:ext uri="{BB962C8B-B14F-4D97-AF65-F5344CB8AC3E}">
        <p14:creationId xmlns:p14="http://schemas.microsoft.com/office/powerpoint/2010/main" val="162774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Suetonius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Tranquillas</a:t>
            </a:r>
            <a:r>
              <a:rPr lang="en-US" sz="1200" kern="1200" dirty="0">
                <a:solidFill>
                  <a:schemeClr val="tx1"/>
                </a:solidFill>
                <a:effectLst/>
                <a:latin typeface="+mn-lt"/>
                <a:ea typeface="+mn-ea"/>
                <a:cs typeface="+mn-cs"/>
              </a:rPr>
              <a:t> (AD 69-160) wrote under the Roman emperor Hadrian, and he was a friend of Pliny the Younger. mentions early Christians and may refer to Jesus Christ in his work </a:t>
            </a:r>
            <a:r>
              <a:rPr lang="en-US" sz="1200" i="1" kern="1200" dirty="0">
                <a:solidFill>
                  <a:schemeClr val="tx1"/>
                </a:solidFill>
                <a:effectLst/>
                <a:latin typeface="+mn-lt"/>
                <a:ea typeface="+mn-ea"/>
                <a:cs typeface="+mn-cs"/>
              </a:rPr>
              <a:t>Lives of the Twelve Caesars, </a:t>
            </a:r>
            <a:r>
              <a:rPr lang="en-US" sz="1200" kern="1200" dirty="0">
                <a:solidFill>
                  <a:schemeClr val="tx1"/>
                </a:solidFill>
                <a:effectLst/>
                <a:latin typeface="+mn-lt"/>
                <a:ea typeface="+mn-ea"/>
                <a:cs typeface="+mn-cs"/>
              </a:rPr>
              <a:t>written in AD 121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226BB-2E98-47AF-8500-BB114D868F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070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CAF57B67-5DF0-4083-95E9-C04D0E446E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00033B66-D497-4316-B93F-5829C11333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solidFill>
                <a:srgbClr val="FF0000"/>
              </a:solidFill>
              <a:latin typeface="Arial Narrow" panose="020B0606020202030204" pitchFamily="34" charset="0"/>
              <a:cs typeface="FreesiaUPC" panose="020B0604020202020204" pitchFamily="34" charset="-34"/>
            </a:endParaRPr>
          </a:p>
        </p:txBody>
      </p:sp>
      <p:sp>
        <p:nvSpPr>
          <p:cNvPr id="172036" name="Slide Number Placeholder 3">
            <a:extLst>
              <a:ext uri="{FF2B5EF4-FFF2-40B4-BE49-F238E27FC236}">
                <a16:creationId xmlns:a16="http://schemas.microsoft.com/office/drawing/2014/main" id="{78A92432-292C-43D9-98C3-B16DB5B88C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EAA7E7-AB65-4873-9C5B-597E6CCBFED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differences</a:t>
            </a:r>
            <a:r>
              <a:rPr lang="en-US" baseline="0" dirty="0"/>
              <a:t> or additions are not supported by most other manuscripts. These are of little to no consequence because they don’t fundamentally change the substance of Jesus’ teaching</a:t>
            </a:r>
            <a:endParaRPr lang="en-US" dirty="0"/>
          </a:p>
        </p:txBody>
      </p:sp>
      <p:sp>
        <p:nvSpPr>
          <p:cNvPr id="4" name="Slide Number Placeholder 3"/>
          <p:cNvSpPr>
            <a:spLocks noGrp="1"/>
          </p:cNvSpPr>
          <p:nvPr>
            <p:ph type="sldNum" sz="quarter" idx="10"/>
          </p:nvPr>
        </p:nvSpPr>
        <p:spPr/>
        <p:txBody>
          <a:bodyPr/>
          <a:lstStyle/>
          <a:p>
            <a:fld id="{41DFFA51-8EB7-DC40-A159-0FDA7D92948A}" type="slidenum">
              <a:rPr lang="en-US" smtClean="0"/>
              <a:t>41</a:t>
            </a:fld>
            <a:endParaRPr lang="en-US"/>
          </a:p>
        </p:txBody>
      </p:sp>
    </p:spTree>
    <p:extLst>
      <p:ext uri="{BB962C8B-B14F-4D97-AF65-F5344CB8AC3E}">
        <p14:creationId xmlns:p14="http://schemas.microsoft.com/office/powerpoint/2010/main" val="108420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differences</a:t>
            </a:r>
            <a:r>
              <a:rPr lang="en-US" baseline="0" dirty="0"/>
              <a:t> or additions are not supported by most other manuscripts. These are of little to no consequence because they don’t fundamentally change the substance of Jesus’ teaching</a:t>
            </a:r>
            <a:endParaRPr lang="en-US" dirty="0"/>
          </a:p>
        </p:txBody>
      </p:sp>
      <p:sp>
        <p:nvSpPr>
          <p:cNvPr id="4" name="Slide Number Placeholder 3"/>
          <p:cNvSpPr>
            <a:spLocks noGrp="1"/>
          </p:cNvSpPr>
          <p:nvPr>
            <p:ph type="sldNum" sz="quarter" idx="10"/>
          </p:nvPr>
        </p:nvSpPr>
        <p:spPr/>
        <p:txBody>
          <a:bodyPr/>
          <a:lstStyle/>
          <a:p>
            <a:fld id="{41DFFA51-8EB7-DC40-A159-0FDA7D92948A}" type="slidenum">
              <a:rPr lang="en-US" smtClean="0"/>
              <a:t>42</a:t>
            </a:fld>
            <a:endParaRPr lang="en-US"/>
          </a:p>
        </p:txBody>
      </p:sp>
    </p:spTree>
    <p:extLst>
      <p:ext uri="{BB962C8B-B14F-4D97-AF65-F5344CB8AC3E}">
        <p14:creationId xmlns:p14="http://schemas.microsoft.com/office/powerpoint/2010/main" val="1084200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differences</a:t>
            </a:r>
            <a:r>
              <a:rPr lang="en-US" baseline="0" dirty="0"/>
              <a:t> or additions are not supported by most other manuscripts. These are of little to no consequence because they don’t fundamentally change the substance of Jesus’ teaching</a:t>
            </a:r>
            <a:endParaRPr lang="en-US" dirty="0"/>
          </a:p>
        </p:txBody>
      </p:sp>
      <p:sp>
        <p:nvSpPr>
          <p:cNvPr id="4" name="Slide Number Placeholder 3"/>
          <p:cNvSpPr>
            <a:spLocks noGrp="1"/>
          </p:cNvSpPr>
          <p:nvPr>
            <p:ph type="sldNum" sz="quarter" idx="10"/>
          </p:nvPr>
        </p:nvSpPr>
        <p:spPr/>
        <p:txBody>
          <a:bodyPr/>
          <a:lstStyle/>
          <a:p>
            <a:fld id="{41DFFA51-8EB7-DC40-A159-0FDA7D92948A}" type="slidenum">
              <a:rPr lang="en-US" smtClean="0"/>
              <a:t>43</a:t>
            </a:fld>
            <a:endParaRPr lang="en-US"/>
          </a:p>
        </p:txBody>
      </p:sp>
    </p:spTree>
    <p:extLst>
      <p:ext uri="{BB962C8B-B14F-4D97-AF65-F5344CB8AC3E}">
        <p14:creationId xmlns:p14="http://schemas.microsoft.com/office/powerpoint/2010/main" val="1084200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differences</a:t>
            </a:r>
            <a:r>
              <a:rPr lang="en-US" baseline="0" dirty="0"/>
              <a:t> or additions are not supported by most other manuscripts. These are of little to no consequence because they don’t fundamentally change the substance of Jesus’ teaching</a:t>
            </a:r>
            <a:endParaRPr lang="en-US" dirty="0"/>
          </a:p>
        </p:txBody>
      </p:sp>
      <p:sp>
        <p:nvSpPr>
          <p:cNvPr id="4" name="Slide Number Placeholder 3"/>
          <p:cNvSpPr>
            <a:spLocks noGrp="1"/>
          </p:cNvSpPr>
          <p:nvPr>
            <p:ph type="sldNum" sz="quarter" idx="10"/>
          </p:nvPr>
        </p:nvSpPr>
        <p:spPr/>
        <p:txBody>
          <a:bodyPr/>
          <a:lstStyle/>
          <a:p>
            <a:fld id="{41DFFA51-8EB7-DC40-A159-0FDA7D92948A}" type="slidenum">
              <a:rPr lang="en-US" smtClean="0"/>
              <a:t>44</a:t>
            </a:fld>
            <a:endParaRPr lang="en-US"/>
          </a:p>
        </p:txBody>
      </p:sp>
    </p:spTree>
    <p:extLst>
      <p:ext uri="{BB962C8B-B14F-4D97-AF65-F5344CB8AC3E}">
        <p14:creationId xmlns:p14="http://schemas.microsoft.com/office/powerpoint/2010/main" val="108420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was no instant New Testament Bible. Each New Testament book was written separately (except perhaps Luke and Acts) and sent to different people and places. These places had no faxes, computers or telephones. Paper was not yet popularized or available. Reading the scriptures was popular in churches. Copies were not easily made or preserved. The originals would be passed around from church to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time went on, the 27 different documents (Bible books) would travel about and end up in different Christian churches or Christian centers. Each main Christian center would begin their own collection of these NT scriptures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manuscripts) and make their own copies for those in their jurisdiction. Those who made these copies were scribes. Remember, writing was a special skill back in those days.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centers then unconsciously would develop their own family of manuscripts through their copying efforts. There would be slight variations in these manuscripts, nothing significant.,</a:t>
            </a:r>
            <a:r>
              <a:rPr lang="en-US" sz="1200" kern="1200" baseline="0" dirty="0">
                <a:solidFill>
                  <a:schemeClr val="tx1"/>
                </a:solidFill>
                <a:effectLst/>
                <a:latin typeface="+mn-lt"/>
                <a:ea typeface="+mn-ea"/>
                <a:cs typeface="+mn-cs"/>
              </a:rPr>
              <a:t> as we’ll discuss. </a:t>
            </a:r>
            <a:r>
              <a:rPr lang="en-US" sz="1200" kern="1200" dirty="0">
                <a:solidFill>
                  <a:schemeClr val="tx1"/>
                </a:solidFill>
                <a:effectLst/>
                <a:latin typeface="+mn-lt"/>
                <a:ea typeface="+mn-ea"/>
                <a:cs typeface="+mn-cs"/>
              </a:rPr>
              <a:t>Alexandria in Egypt had the driest climate and most well-preserved scriptures. The Western texts were centered in Rome. Later on Byzantine became the empire's capital and a major center for Christianity. The picture above shows the four main Christian centers in 600 A.D.</a:t>
            </a:r>
          </a:p>
          <a:p>
            <a:endParaRPr lang="en-US" dirty="0"/>
          </a:p>
        </p:txBody>
      </p:sp>
      <p:sp>
        <p:nvSpPr>
          <p:cNvPr id="4" name="Slide Number Placeholder 3"/>
          <p:cNvSpPr>
            <a:spLocks noGrp="1"/>
          </p:cNvSpPr>
          <p:nvPr>
            <p:ph type="sldNum" sz="quarter" idx="10"/>
          </p:nvPr>
        </p:nvSpPr>
        <p:spPr/>
        <p:txBody>
          <a:bodyPr/>
          <a:lstStyle/>
          <a:p>
            <a:fld id="{41DFFA51-8EB7-DC40-A159-0FDA7D92948A}" type="slidenum">
              <a:rPr lang="en-US" smtClean="0"/>
              <a:t>20</a:t>
            </a:fld>
            <a:endParaRPr lang="en-US"/>
          </a:p>
        </p:txBody>
      </p:sp>
    </p:spTree>
    <p:extLst>
      <p:ext uri="{BB962C8B-B14F-4D97-AF65-F5344CB8AC3E}">
        <p14:creationId xmlns:p14="http://schemas.microsoft.com/office/powerpoint/2010/main" val="3321241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original gospels and letters of the New Testament were written in Greek on papyrus and were penned in the latter half of the first century. While papyrus was widely used it had the disadvantage of being fragile. The original autographs of the New Testament perished within a few years of being written and due to their apostolic authority were copied and distributed.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This chart</a:t>
            </a:r>
            <a:r>
              <a:rPr lang="en-US" sz="1200" kern="1200" baseline="0" dirty="0">
                <a:solidFill>
                  <a:schemeClr val="tx1"/>
                </a:solidFill>
                <a:effectLst/>
                <a:latin typeface="+mn-lt"/>
                <a:ea typeface="+mn-ea"/>
                <a:cs typeface="+mn-cs"/>
              </a:rPr>
              <a:t> from the lesson material gives a good (if simplistic) view of how this process worked, with copies of an original being made, with little variation. Those which survived had copies made of those as well, and the process continued over generations. You can see how this process would lead to ‘families’ of copies. When we talk about Manuscripts, were referring to those copies of a text which we possess and can use as the basis for our knowledge of the original.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DFFA51-8EB7-DC40-A159-0FDA7D92948A}" type="slidenum">
              <a:rPr lang="en-US" smtClean="0"/>
              <a:t>21</a:t>
            </a:fld>
            <a:endParaRPr lang="en-US"/>
          </a:p>
        </p:txBody>
      </p:sp>
    </p:spTree>
    <p:extLst>
      <p:ext uri="{BB962C8B-B14F-4D97-AF65-F5344CB8AC3E}">
        <p14:creationId xmlns:p14="http://schemas.microsoft.com/office/powerpoint/2010/main" val="3318756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circa 114–117 A.D.[4][5] by </a:t>
            </a:r>
            <a:r>
              <a:rPr lang="en-US" dirty="0" err="1"/>
              <a:t>Celsus</a:t>
            </a:r>
            <a:r>
              <a:rPr lang="en-US" dirty="0"/>
              <a:t>' son, Gaius Julius Aquila (consul, 110 AD). </a:t>
            </a:r>
            <a:r>
              <a:rPr lang="en-US"/>
              <a:t>The library was "one of the most impressive buildings in the Roman Empire" and built to store 12,000 scrolls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DD441-FFBC-4894-958D-9006F60D7E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748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Testament came into being gradually also, although the books themselves were written in a comparatively short period of time (A.D. 50– 100). The books were mostly letters penned by inspired men and addressed to different churches and individuals. From the first, however, they were looked upon as distinctively authoritative writings; thus they were received with respect and read in the public assemblies (1 Thess. 5: 27). Soon afterward came the interchange of extant letters among the churches (cf. Col. 4: 16), the individual churches in this way profiting from an exchange of apostolic instructions. The next step was the embodiment in writing of the central events of the life of Jesus. At first oral accounts of his work by eyewitnesses filled the needs of the infant church, but as years passed eyewitness accounts became few and insufficient. Now the demand was for authoritative written narratives, and in fulfillment of this demand Matthew, Mark, Luke, and John sent out their witness to Jesus (cf. Luke 1: 1– 4; John 20: 30– 31). The logical outgrowth of the Four Gospels was the Book of Acts,</a:t>
            </a:r>
          </a:p>
          <a:p>
            <a:endParaRPr lang="en-US" dirty="0"/>
          </a:p>
          <a:p>
            <a:r>
              <a:rPr lang="en-US" dirty="0"/>
              <a:t>Lightfoot, Neil R.. How We Got the Bible (p. 24). Baker Publishing Group. Kindle Edition.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DD441-FFBC-4894-958D-9006F60D7EF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748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that there is more historical</a:t>
            </a:r>
            <a:r>
              <a:rPr lang="en-US" baseline="0" dirty="0"/>
              <a:t> basis for the NT text than any other ancient writing…and it isn’t even close. So for a person to dispute the reliability of the NT based on the manuscript evidence is to undercut the entire basis for almost all historical investigation of ancient writing and culture. </a:t>
            </a:r>
            <a:endParaRPr lang="en-US" dirty="0"/>
          </a:p>
        </p:txBody>
      </p:sp>
      <p:sp>
        <p:nvSpPr>
          <p:cNvPr id="4" name="Slide Number Placeholder 3"/>
          <p:cNvSpPr>
            <a:spLocks noGrp="1"/>
          </p:cNvSpPr>
          <p:nvPr>
            <p:ph type="sldNum" sz="quarter" idx="10"/>
          </p:nvPr>
        </p:nvSpPr>
        <p:spPr/>
        <p:txBody>
          <a:bodyPr/>
          <a:lstStyle/>
          <a:p>
            <a:fld id="{41DFFA51-8EB7-DC40-A159-0FDA7D92948A}" type="slidenum">
              <a:rPr lang="en-US" smtClean="0"/>
              <a:t>28</a:t>
            </a:fld>
            <a:endParaRPr lang="en-US"/>
          </a:p>
        </p:txBody>
      </p:sp>
    </p:spTree>
    <p:extLst>
      <p:ext uri="{BB962C8B-B14F-4D97-AF65-F5344CB8AC3E}">
        <p14:creationId xmlns:p14="http://schemas.microsoft.com/office/powerpoint/2010/main" val="103059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FFA51-8EB7-DC40-A159-0FDA7D92948A}" type="slidenum">
              <a:rPr lang="en-US" smtClean="0"/>
              <a:t>29</a:t>
            </a:fld>
            <a:endParaRPr lang="en-US"/>
          </a:p>
        </p:txBody>
      </p:sp>
    </p:spTree>
    <p:extLst>
      <p:ext uri="{BB962C8B-B14F-4D97-AF65-F5344CB8AC3E}">
        <p14:creationId xmlns:p14="http://schemas.microsoft.com/office/powerpoint/2010/main" val="4654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E8390188-6A19-4A07-8102-323BAA9F60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a:extLst>
              <a:ext uri="{FF2B5EF4-FFF2-40B4-BE49-F238E27FC236}">
                <a16:creationId xmlns:a16="http://schemas.microsoft.com/office/drawing/2014/main" id="{44DD5289-DC7B-4F43-AB73-2D1D9CC091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9988" name="Slide Number Placeholder 3">
            <a:extLst>
              <a:ext uri="{FF2B5EF4-FFF2-40B4-BE49-F238E27FC236}">
                <a16:creationId xmlns:a16="http://schemas.microsoft.com/office/drawing/2014/main" id="{D516A9F3-4B7A-4C5C-B3A3-882812FC7D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16F8FE-7B18-4B06-BCE9-E87A3A1179C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B520A73B-CF04-40CE-82F8-B5209E5022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a:extLst>
              <a:ext uri="{FF2B5EF4-FFF2-40B4-BE49-F238E27FC236}">
                <a16:creationId xmlns:a16="http://schemas.microsoft.com/office/drawing/2014/main" id="{E3AA02D3-2E86-4010-B35B-914A3BE566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1012" name="Slide Number Placeholder 3">
            <a:extLst>
              <a:ext uri="{FF2B5EF4-FFF2-40B4-BE49-F238E27FC236}">
                <a16:creationId xmlns:a16="http://schemas.microsoft.com/office/drawing/2014/main" id="{D29500DE-FF8F-4AA0-8122-4A518ABF8A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6408D4-F29A-423F-92F7-029428777BF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D926BC-8E78-4CCF-A7B2-8DF8460C404D}" type="datetime1">
              <a:rPr lang="en-US" smtClean="0"/>
              <a:pPr/>
              <a:t>8/1/2018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372853-67FE-4B33-8352-7E4108629A36}" type="datetime1">
              <a:rPr lang="en-US" smtClean="0"/>
              <a:pPr/>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B193C9-4F3D-4A6B-A174-2AE452926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4416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4958DC-0091-49C0-B61A-672158AD30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54650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3FF6F5-5BE5-4D48-A624-4DDE4B8555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6346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8F43FD-ABDB-43CF-A014-C9419E2A3211}" type="datetime1">
              <a:rPr lang="en-US" smtClean="0"/>
              <a:pPr/>
              <a:t>8/1/2018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F9A0BB9-5623-4518-865C-AC68A8713851}" type="datetimeFigureOut">
              <a:rPr lang="en-US"/>
              <a:pPr>
                <a:defRPr/>
              </a:pPr>
              <a:t>8/1/2018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BD7F37E-8D87-461D-B48B-7A5883C41EDB}" type="slidenum">
              <a:rPr lang="en-US"/>
              <a:pPr>
                <a:defRPr/>
              </a:pPr>
              <a:t>‹#›</a:t>
            </a:fld>
            <a:endParaRPr lang="en-US"/>
          </a:p>
        </p:txBody>
      </p:sp>
    </p:spTree>
    <p:extLst>
      <p:ext uri="{BB962C8B-B14F-4D97-AF65-F5344CB8AC3E}">
        <p14:creationId xmlns:p14="http://schemas.microsoft.com/office/powerpoint/2010/main" val="3123833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6858C45-22B3-494E-B5D2-67D6289FD6F6}" type="datetimeFigureOut">
              <a:rPr lang="en-US"/>
              <a:pPr>
                <a:defRPr/>
              </a:pPr>
              <a:t>8/1/2018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85BB70A-722B-4F82-A755-37AD4053950B}" type="slidenum">
              <a:rPr lang="en-US"/>
              <a:pPr>
                <a:defRPr/>
              </a:pPr>
              <a:t>‹#›</a:t>
            </a:fld>
            <a:endParaRPr lang="en-US"/>
          </a:p>
        </p:txBody>
      </p:sp>
    </p:spTree>
    <p:extLst>
      <p:ext uri="{BB962C8B-B14F-4D97-AF65-F5344CB8AC3E}">
        <p14:creationId xmlns:p14="http://schemas.microsoft.com/office/powerpoint/2010/main" val="3312461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3919E80-15F1-4491-B157-A99997BB4CE1}" type="datetimeFigureOut">
              <a:rPr lang="en-US"/>
              <a:pPr>
                <a:defRPr/>
              </a:pPr>
              <a:t>8/1/2018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FA3C4A1-F50E-4F17-8B73-11018345523E}" type="slidenum">
              <a:rPr lang="en-US"/>
              <a:pPr>
                <a:defRPr/>
              </a:pPr>
              <a:t>‹#›</a:t>
            </a:fld>
            <a:endParaRPr lang="en-US"/>
          </a:p>
        </p:txBody>
      </p:sp>
    </p:spTree>
    <p:extLst>
      <p:ext uri="{BB962C8B-B14F-4D97-AF65-F5344CB8AC3E}">
        <p14:creationId xmlns:p14="http://schemas.microsoft.com/office/powerpoint/2010/main" val="2882979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C833084-4F86-4620-B371-E9C994CD8249}" type="datetimeFigureOut">
              <a:rPr lang="en-US"/>
              <a:pPr>
                <a:defRPr/>
              </a:pPr>
              <a:t>8/1/2018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6DE01BA-672F-45B6-8042-2596A54BA6D3}" type="slidenum">
              <a:rPr lang="en-US"/>
              <a:pPr>
                <a:defRPr/>
              </a:pPr>
              <a:t>‹#›</a:t>
            </a:fld>
            <a:endParaRPr lang="en-US"/>
          </a:p>
        </p:txBody>
      </p:sp>
    </p:spTree>
    <p:extLst>
      <p:ext uri="{BB962C8B-B14F-4D97-AF65-F5344CB8AC3E}">
        <p14:creationId xmlns:p14="http://schemas.microsoft.com/office/powerpoint/2010/main" val="2932930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4F9DEDE-D865-458C-A854-45F4D1AE8ACC}" type="datetimeFigureOut">
              <a:rPr lang="en-US"/>
              <a:pPr>
                <a:defRPr/>
              </a:pPr>
              <a:t>8/1/2018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4522102-F015-4C5D-BF7F-CA27FE2F5F9C}" type="slidenum">
              <a:rPr lang="en-US"/>
              <a:pPr>
                <a:defRPr/>
              </a:pPr>
              <a:t>‹#›</a:t>
            </a:fld>
            <a:endParaRPr lang="en-US"/>
          </a:p>
        </p:txBody>
      </p:sp>
    </p:spTree>
    <p:extLst>
      <p:ext uri="{BB962C8B-B14F-4D97-AF65-F5344CB8AC3E}">
        <p14:creationId xmlns:p14="http://schemas.microsoft.com/office/powerpoint/2010/main" val="237833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93EDB57-8D17-4146-ACFA-051FE89DFA38}" type="datetimeFigureOut">
              <a:rPr lang="en-US"/>
              <a:pPr>
                <a:defRPr/>
              </a:pPr>
              <a:t>8/1/2018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88AF80E-C143-4AB4-93AD-2FD33D452A89}" type="slidenum">
              <a:rPr lang="en-US"/>
              <a:pPr>
                <a:defRPr/>
              </a:pPr>
              <a:t>‹#›</a:t>
            </a:fld>
            <a:endParaRPr lang="en-US"/>
          </a:p>
        </p:txBody>
      </p:sp>
    </p:spTree>
    <p:extLst>
      <p:ext uri="{BB962C8B-B14F-4D97-AF65-F5344CB8AC3E}">
        <p14:creationId xmlns:p14="http://schemas.microsoft.com/office/powerpoint/2010/main" val="4264122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F0F123B9-BC56-4962-886E-F2DF51CE408F}" type="datetimeFigureOut">
              <a:rPr lang="en-US"/>
              <a:pPr>
                <a:defRPr/>
              </a:pPr>
              <a:t>8/1/2018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F8B8ED3-EA90-447F-9F18-7B8240DAD299}" type="slidenum">
              <a:rPr lang="en-US"/>
              <a:pPr>
                <a:defRPr/>
              </a:pPr>
              <a:t>‹#›</a:t>
            </a:fld>
            <a:endParaRPr lang="en-US"/>
          </a:p>
        </p:txBody>
      </p:sp>
    </p:spTree>
    <p:extLst>
      <p:ext uri="{BB962C8B-B14F-4D97-AF65-F5344CB8AC3E}">
        <p14:creationId xmlns:p14="http://schemas.microsoft.com/office/powerpoint/2010/main" val="1373456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023CBAD-B3C7-4F41-9596-210B6DF211B1}" type="datetimeFigureOut">
              <a:rPr lang="en-US"/>
              <a:pPr>
                <a:defRPr/>
              </a:pPr>
              <a:t>8/1/2018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8E86E02-3A1B-4551-9A54-63630FD26021}" type="slidenum">
              <a:rPr lang="en-US"/>
              <a:pPr>
                <a:defRPr/>
              </a:pPr>
              <a:t>‹#›</a:t>
            </a:fld>
            <a:endParaRPr lang="en-US"/>
          </a:p>
        </p:txBody>
      </p:sp>
    </p:spTree>
    <p:extLst>
      <p:ext uri="{BB962C8B-B14F-4D97-AF65-F5344CB8AC3E}">
        <p14:creationId xmlns:p14="http://schemas.microsoft.com/office/powerpoint/2010/main" val="21415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3250A7-F2AC-4A3A-BAC6-4433188AF404}" type="datetime1">
              <a:rPr lang="en-US" smtClean="0"/>
              <a:pPr/>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32703D22-7966-4E38-82AB-108A973514EC}" type="datetimeFigureOut">
              <a:rPr lang="en-US"/>
              <a:pPr>
                <a:defRPr/>
              </a:pPr>
              <a:t>8/1/2018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275F384-4220-4ABE-BBA6-00371A7F3FED}" type="slidenum">
              <a:rPr lang="en-US"/>
              <a:pPr>
                <a:defRPr/>
              </a:pPr>
              <a:t>‹#›</a:t>
            </a:fld>
            <a:endParaRPr lang="en-US"/>
          </a:p>
        </p:txBody>
      </p:sp>
    </p:spTree>
    <p:extLst>
      <p:ext uri="{BB962C8B-B14F-4D97-AF65-F5344CB8AC3E}">
        <p14:creationId xmlns:p14="http://schemas.microsoft.com/office/powerpoint/2010/main" val="4191794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8CCD5A0-0AC7-4AE0-8F7A-423C933B9CF0}" type="datetimeFigureOut">
              <a:rPr lang="en-US"/>
              <a:pPr>
                <a:defRPr/>
              </a:pPr>
              <a:t>8/1/2018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C7DDC95-ACD8-4811-B77A-D53AD0FE958A}" type="slidenum">
              <a:rPr lang="en-US"/>
              <a:pPr>
                <a:defRPr/>
              </a:pPr>
              <a:t>‹#›</a:t>
            </a:fld>
            <a:endParaRPr lang="en-US"/>
          </a:p>
        </p:txBody>
      </p:sp>
    </p:spTree>
    <p:extLst>
      <p:ext uri="{BB962C8B-B14F-4D97-AF65-F5344CB8AC3E}">
        <p14:creationId xmlns:p14="http://schemas.microsoft.com/office/powerpoint/2010/main" val="3720823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DBF4885-75AD-4C0D-9CD8-F3794D84427F}" type="datetimeFigureOut">
              <a:rPr lang="en-US"/>
              <a:pPr>
                <a:defRPr/>
              </a:pPr>
              <a:t>8/1/2018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36895B1-F98E-4096-A03D-F4435B34F770}" type="slidenum">
              <a:rPr lang="en-US"/>
              <a:pPr>
                <a:defRPr/>
              </a:pPr>
              <a:t>‹#›</a:t>
            </a:fld>
            <a:endParaRPr lang="en-US"/>
          </a:p>
        </p:txBody>
      </p:sp>
    </p:spTree>
    <p:extLst>
      <p:ext uri="{BB962C8B-B14F-4D97-AF65-F5344CB8AC3E}">
        <p14:creationId xmlns:p14="http://schemas.microsoft.com/office/powerpoint/2010/main" val="3590290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70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261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448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018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995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009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286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457200" y="4463568"/>
            <a:ext cx="83058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E48785BE-30D6-45E9-9828-9A90A2D6DF6D}" type="datetime1">
              <a:rPr lang="en-US" smtClean="0"/>
              <a:pPr/>
              <a:t>8/1/2018</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88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31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245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617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52FE03C-A72F-4B73-80FF-0C2FE5DEF90B}"/>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4925D75-FB8E-48F2-8F1D-0B89496A1CDA}" type="datetimeFigureOut">
              <a:rPr lang="en-US"/>
              <a:pPr>
                <a:defRPr/>
              </a:pPr>
              <a:t>8/1/2018</a:t>
            </a:fld>
            <a:endParaRPr lang="en-US"/>
          </a:p>
        </p:txBody>
      </p:sp>
      <p:sp>
        <p:nvSpPr>
          <p:cNvPr id="5" name="Footer Placeholder 4">
            <a:extLst>
              <a:ext uri="{FF2B5EF4-FFF2-40B4-BE49-F238E27FC236}">
                <a16:creationId xmlns:a16="http://schemas.microsoft.com/office/drawing/2014/main" id="{954470DE-9B13-4C50-8D07-BF8B14D53FA4}"/>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594EDAB-500F-4CF6-96D2-157924314246}"/>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6BCF658-E956-4658-B2DC-B55F92E4E9C6}" type="slidenum">
              <a:rPr lang="en-US" altLang="en-US"/>
              <a:pPr/>
              <a:t>‹#›</a:t>
            </a:fld>
            <a:endParaRPr lang="en-US" altLang="en-US"/>
          </a:p>
        </p:txBody>
      </p:sp>
    </p:spTree>
    <p:extLst>
      <p:ext uri="{BB962C8B-B14F-4D97-AF65-F5344CB8AC3E}">
        <p14:creationId xmlns:p14="http://schemas.microsoft.com/office/powerpoint/2010/main" val="1931786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DF873-F987-47D3-8AAE-38EB3D0D212C}"/>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C667EC7-5918-4B02-ACF0-C1BB7AAFDB1C}" type="datetimeFigureOut">
              <a:rPr lang="en-US"/>
              <a:pPr>
                <a:defRPr/>
              </a:pPr>
              <a:t>8/1/2018</a:t>
            </a:fld>
            <a:endParaRPr lang="en-US"/>
          </a:p>
        </p:txBody>
      </p:sp>
      <p:sp>
        <p:nvSpPr>
          <p:cNvPr id="5" name="Footer Placeholder 4">
            <a:extLst>
              <a:ext uri="{FF2B5EF4-FFF2-40B4-BE49-F238E27FC236}">
                <a16:creationId xmlns:a16="http://schemas.microsoft.com/office/drawing/2014/main" id="{1C5B4E87-7A15-46E3-ACEF-9283D3185A75}"/>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B84DB62-2146-4906-B33F-5BFBD8B542A1}"/>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CCCC65A-61F2-4E4D-B230-1AE4E97D537B}" type="slidenum">
              <a:rPr lang="en-US" altLang="en-US"/>
              <a:pPr/>
              <a:t>‹#›</a:t>
            </a:fld>
            <a:endParaRPr lang="en-US" altLang="en-US"/>
          </a:p>
        </p:txBody>
      </p:sp>
    </p:spTree>
    <p:extLst>
      <p:ext uri="{BB962C8B-B14F-4D97-AF65-F5344CB8AC3E}">
        <p14:creationId xmlns:p14="http://schemas.microsoft.com/office/powerpoint/2010/main" val="3667221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D7D508-7F0D-4909-ACB9-BA0493634AA5}"/>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4375F46-F898-48CB-B91B-EECF8C81587D}" type="datetimeFigureOut">
              <a:rPr lang="en-US"/>
              <a:pPr>
                <a:defRPr/>
              </a:pPr>
              <a:t>8/1/2018</a:t>
            </a:fld>
            <a:endParaRPr lang="en-US"/>
          </a:p>
        </p:txBody>
      </p:sp>
      <p:sp>
        <p:nvSpPr>
          <p:cNvPr id="5" name="Footer Placeholder 4">
            <a:extLst>
              <a:ext uri="{FF2B5EF4-FFF2-40B4-BE49-F238E27FC236}">
                <a16:creationId xmlns:a16="http://schemas.microsoft.com/office/drawing/2014/main" id="{0F2B3A05-2117-4AEF-B92C-E1A625C28E49}"/>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F25941C-80B9-490D-AA54-E858AEBB755F}"/>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E74861A-068D-4559-9893-D775BF294D8B}" type="slidenum">
              <a:rPr lang="en-US" altLang="en-US"/>
              <a:pPr/>
              <a:t>‹#›</a:t>
            </a:fld>
            <a:endParaRPr lang="en-US" altLang="en-US"/>
          </a:p>
        </p:txBody>
      </p:sp>
    </p:spTree>
    <p:extLst>
      <p:ext uri="{BB962C8B-B14F-4D97-AF65-F5344CB8AC3E}">
        <p14:creationId xmlns:p14="http://schemas.microsoft.com/office/powerpoint/2010/main" val="2444485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8A1F81-74B0-4922-A316-FFC96CF28A86}"/>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3F02E47-074F-4D2B-AE9E-E39A495D83DD}" type="datetimeFigureOut">
              <a:rPr lang="en-US"/>
              <a:pPr>
                <a:defRPr/>
              </a:pPr>
              <a:t>8/1/2018</a:t>
            </a:fld>
            <a:endParaRPr lang="en-US"/>
          </a:p>
        </p:txBody>
      </p:sp>
      <p:sp>
        <p:nvSpPr>
          <p:cNvPr id="6" name="Footer Placeholder 5">
            <a:extLst>
              <a:ext uri="{FF2B5EF4-FFF2-40B4-BE49-F238E27FC236}">
                <a16:creationId xmlns:a16="http://schemas.microsoft.com/office/drawing/2014/main" id="{FEABF1A6-48DF-4C07-BD79-3F6760C57102}"/>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92CD82C-235E-431B-98DA-75D49EE8A9EA}"/>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983D7D9-B186-4559-AC26-C33A703831A6}" type="slidenum">
              <a:rPr lang="en-US" altLang="en-US"/>
              <a:pPr/>
              <a:t>‹#›</a:t>
            </a:fld>
            <a:endParaRPr lang="en-US" altLang="en-US"/>
          </a:p>
        </p:txBody>
      </p:sp>
    </p:spTree>
    <p:extLst>
      <p:ext uri="{BB962C8B-B14F-4D97-AF65-F5344CB8AC3E}">
        <p14:creationId xmlns:p14="http://schemas.microsoft.com/office/powerpoint/2010/main" val="515424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F07018-AB11-4E72-A9CA-632542484634}"/>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75C8E7A-CF77-4290-A1B0-F58822E2E71B}" type="datetimeFigureOut">
              <a:rPr lang="en-US"/>
              <a:pPr>
                <a:defRPr/>
              </a:pPr>
              <a:t>8/1/2018</a:t>
            </a:fld>
            <a:endParaRPr lang="en-US"/>
          </a:p>
        </p:txBody>
      </p:sp>
      <p:sp>
        <p:nvSpPr>
          <p:cNvPr id="8" name="Footer Placeholder 7">
            <a:extLst>
              <a:ext uri="{FF2B5EF4-FFF2-40B4-BE49-F238E27FC236}">
                <a16:creationId xmlns:a16="http://schemas.microsoft.com/office/drawing/2014/main" id="{182A0528-15CB-42FB-9626-F4508ED19D27}"/>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4AF933B9-7D6F-4DB0-A4C4-DE3688ADA25A}"/>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6A35624A-0AEA-4FE5-A460-23BA9E839AD1}" type="slidenum">
              <a:rPr lang="en-US" altLang="en-US"/>
              <a:pPr/>
              <a:t>‹#›</a:t>
            </a:fld>
            <a:endParaRPr lang="en-US" altLang="en-US"/>
          </a:p>
        </p:txBody>
      </p:sp>
    </p:spTree>
    <p:extLst>
      <p:ext uri="{BB962C8B-B14F-4D97-AF65-F5344CB8AC3E}">
        <p14:creationId xmlns:p14="http://schemas.microsoft.com/office/powerpoint/2010/main" val="2711181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BEE212-29CD-43C7-B712-129CB4679C8E}"/>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3A9B513-F13F-453B-A083-3960CA77449D}" type="datetimeFigureOut">
              <a:rPr lang="en-US"/>
              <a:pPr>
                <a:defRPr/>
              </a:pPr>
              <a:t>8/1/2018</a:t>
            </a:fld>
            <a:endParaRPr lang="en-US"/>
          </a:p>
        </p:txBody>
      </p:sp>
      <p:sp>
        <p:nvSpPr>
          <p:cNvPr id="4" name="Footer Placeholder 3">
            <a:extLst>
              <a:ext uri="{FF2B5EF4-FFF2-40B4-BE49-F238E27FC236}">
                <a16:creationId xmlns:a16="http://schemas.microsoft.com/office/drawing/2014/main" id="{967D40D0-2290-4169-8BE3-169C6D8D2524}"/>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1A1E18C5-0593-4729-AF72-FA0E3595C5FB}"/>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0B06DE6-16C9-4D97-A4CE-38D9D6CF1134}" type="slidenum">
              <a:rPr lang="en-US" altLang="en-US"/>
              <a:pPr/>
              <a:t>‹#›</a:t>
            </a:fld>
            <a:endParaRPr lang="en-US" altLang="en-US"/>
          </a:p>
        </p:txBody>
      </p:sp>
    </p:spTree>
    <p:extLst>
      <p:ext uri="{BB962C8B-B14F-4D97-AF65-F5344CB8AC3E}">
        <p14:creationId xmlns:p14="http://schemas.microsoft.com/office/powerpoint/2010/main" val="369732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F603B8-852C-4305-A8B5-259A7A1815FE}" type="datetime1">
              <a:rPr lang="en-US" smtClean="0"/>
              <a:pPr/>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8A658-36E6-43A8-908D-E49250CA6C48}"/>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FA90D5D-53FE-4D4A-81B7-A815808369B4}" type="datetimeFigureOut">
              <a:rPr lang="en-US"/>
              <a:pPr>
                <a:defRPr/>
              </a:pPr>
              <a:t>8/1/2018</a:t>
            </a:fld>
            <a:endParaRPr lang="en-US"/>
          </a:p>
        </p:txBody>
      </p:sp>
      <p:sp>
        <p:nvSpPr>
          <p:cNvPr id="3" name="Footer Placeholder 2">
            <a:extLst>
              <a:ext uri="{FF2B5EF4-FFF2-40B4-BE49-F238E27FC236}">
                <a16:creationId xmlns:a16="http://schemas.microsoft.com/office/drawing/2014/main" id="{A3421468-3AED-4394-8F14-5000988AD5EA}"/>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618CF490-DDC7-4644-80DE-2BA5BB0DDB7F}"/>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4D3F473-64FF-4265-AD80-7B1FB95217E6}" type="slidenum">
              <a:rPr lang="en-US" altLang="en-US"/>
              <a:pPr/>
              <a:t>‹#›</a:t>
            </a:fld>
            <a:endParaRPr lang="en-US" altLang="en-US"/>
          </a:p>
        </p:txBody>
      </p:sp>
    </p:spTree>
    <p:extLst>
      <p:ext uri="{BB962C8B-B14F-4D97-AF65-F5344CB8AC3E}">
        <p14:creationId xmlns:p14="http://schemas.microsoft.com/office/powerpoint/2010/main" val="1383537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C9BDA91-10D3-4179-998D-65E32F87D894}"/>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552FA38-7EE7-4F76-A12D-ED5465FD5785}" type="datetimeFigureOut">
              <a:rPr lang="en-US"/>
              <a:pPr>
                <a:defRPr/>
              </a:pPr>
              <a:t>8/1/2018</a:t>
            </a:fld>
            <a:endParaRPr lang="en-US"/>
          </a:p>
        </p:txBody>
      </p:sp>
      <p:sp>
        <p:nvSpPr>
          <p:cNvPr id="6" name="Footer Placeholder 5">
            <a:extLst>
              <a:ext uri="{FF2B5EF4-FFF2-40B4-BE49-F238E27FC236}">
                <a16:creationId xmlns:a16="http://schemas.microsoft.com/office/drawing/2014/main" id="{14933248-D5DA-4AEE-B054-BCBDFCF2B554}"/>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FAA951B-8D88-4350-ADEC-BC9C1B72D1D0}"/>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6E28A13-5451-4E02-A5BC-AE8F5406D131}" type="slidenum">
              <a:rPr lang="en-US" altLang="en-US"/>
              <a:pPr/>
              <a:t>‹#›</a:t>
            </a:fld>
            <a:endParaRPr lang="en-US" altLang="en-US"/>
          </a:p>
        </p:txBody>
      </p:sp>
    </p:spTree>
    <p:extLst>
      <p:ext uri="{BB962C8B-B14F-4D97-AF65-F5344CB8AC3E}">
        <p14:creationId xmlns:p14="http://schemas.microsoft.com/office/powerpoint/2010/main" val="3137409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D0EA777-6CBF-46B3-A8FD-41053ECB36B5}"/>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C7A6CD2-C1F8-4A3C-AC60-AD85CC8339D5}" type="datetimeFigureOut">
              <a:rPr lang="en-US"/>
              <a:pPr>
                <a:defRPr/>
              </a:pPr>
              <a:t>8/1/2018</a:t>
            </a:fld>
            <a:endParaRPr lang="en-US"/>
          </a:p>
        </p:txBody>
      </p:sp>
      <p:sp>
        <p:nvSpPr>
          <p:cNvPr id="6" name="Footer Placeholder 5">
            <a:extLst>
              <a:ext uri="{FF2B5EF4-FFF2-40B4-BE49-F238E27FC236}">
                <a16:creationId xmlns:a16="http://schemas.microsoft.com/office/drawing/2014/main" id="{5A75B07A-6715-4302-9822-B284F7B18613}"/>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A5C50E9-9921-4D95-95C4-FD678F59AF67}"/>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D70426DC-A4DC-4443-BEA9-4D5361325D55}" type="slidenum">
              <a:rPr lang="en-US" altLang="en-US"/>
              <a:pPr/>
              <a:t>‹#›</a:t>
            </a:fld>
            <a:endParaRPr lang="en-US" altLang="en-US"/>
          </a:p>
        </p:txBody>
      </p:sp>
    </p:spTree>
    <p:extLst>
      <p:ext uri="{BB962C8B-B14F-4D97-AF65-F5344CB8AC3E}">
        <p14:creationId xmlns:p14="http://schemas.microsoft.com/office/powerpoint/2010/main" val="3455000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E40D96-C5D5-42F9-BBA7-EC4C8CF87F9C}"/>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6324790-57C1-455C-8753-4AC7706732C4}" type="datetimeFigureOut">
              <a:rPr lang="en-US"/>
              <a:pPr>
                <a:defRPr/>
              </a:pPr>
              <a:t>8/1/2018</a:t>
            </a:fld>
            <a:endParaRPr lang="en-US"/>
          </a:p>
        </p:txBody>
      </p:sp>
      <p:sp>
        <p:nvSpPr>
          <p:cNvPr id="5" name="Footer Placeholder 4">
            <a:extLst>
              <a:ext uri="{FF2B5EF4-FFF2-40B4-BE49-F238E27FC236}">
                <a16:creationId xmlns:a16="http://schemas.microsoft.com/office/drawing/2014/main" id="{DA4A6FF4-E354-498A-8E93-E5C2EEBF2287}"/>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E3406D6-A55B-40F5-AAC1-A164D9E3C4BB}"/>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ED82B0E-EE8F-4A75-AD9D-40AB18DA8CA3}" type="slidenum">
              <a:rPr lang="en-US" altLang="en-US"/>
              <a:pPr/>
              <a:t>‹#›</a:t>
            </a:fld>
            <a:endParaRPr lang="en-US" altLang="en-US"/>
          </a:p>
        </p:txBody>
      </p:sp>
    </p:spTree>
    <p:extLst>
      <p:ext uri="{BB962C8B-B14F-4D97-AF65-F5344CB8AC3E}">
        <p14:creationId xmlns:p14="http://schemas.microsoft.com/office/powerpoint/2010/main" val="1212947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D71B2-C526-4F78-890B-7DD367FF6FE2}"/>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17261741-3DED-4E0B-BE05-E35152505D9F}" type="datetimeFigureOut">
              <a:rPr lang="en-US"/>
              <a:pPr>
                <a:defRPr/>
              </a:pPr>
              <a:t>8/1/2018</a:t>
            </a:fld>
            <a:endParaRPr lang="en-US"/>
          </a:p>
        </p:txBody>
      </p:sp>
      <p:sp>
        <p:nvSpPr>
          <p:cNvPr id="5" name="Footer Placeholder 4">
            <a:extLst>
              <a:ext uri="{FF2B5EF4-FFF2-40B4-BE49-F238E27FC236}">
                <a16:creationId xmlns:a16="http://schemas.microsoft.com/office/drawing/2014/main" id="{61145A48-EFBF-428A-8F6F-CD46E2C55849}"/>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30D8271-2D23-4D88-B641-86341BE255E3}"/>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68F7129-CFF9-4F7B-9A37-75681F9D556B}" type="slidenum">
              <a:rPr lang="en-US" altLang="en-US"/>
              <a:pPr/>
              <a:t>‹#›</a:t>
            </a:fld>
            <a:endParaRPr lang="en-US" altLang="en-US"/>
          </a:p>
        </p:txBody>
      </p:sp>
    </p:spTree>
    <p:extLst>
      <p:ext uri="{BB962C8B-B14F-4D97-AF65-F5344CB8AC3E}">
        <p14:creationId xmlns:p14="http://schemas.microsoft.com/office/powerpoint/2010/main" val="1901814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EC53E6-63FB-4385-B75C-F419F9ED6EC1}"/>
              </a:ext>
            </a:extLst>
          </p:cNvPr>
          <p:cNvSpPr>
            <a:spLocks noChangeArrowheads="1"/>
          </p:cNvSpPr>
          <p:nvPr userDrawn="1"/>
        </p:nvSpPr>
        <p:spPr bwMode="auto">
          <a:xfrm>
            <a:off x="5429250" y="6581775"/>
            <a:ext cx="3714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defRPr/>
            </a:pPr>
            <a:r>
              <a:rPr lang="en-US" altLang="en-US" sz="1200">
                <a:solidFill>
                  <a:srgbClr val="FFFFFF"/>
                </a:solidFill>
                <a:latin typeface="Arial Narrow" pitchFamily="34" charset="0"/>
              </a:rPr>
              <a:t>Apologetic Essentials</a:t>
            </a:r>
            <a:r>
              <a:rPr lang="en-US" altLang="en-US" sz="1200">
                <a:solidFill>
                  <a:srgbClr val="FF0000"/>
                </a:solidFill>
                <a:latin typeface="Arial Narrow" pitchFamily="34" charset="0"/>
              </a:rPr>
              <a:t>  –  Reliability, Authority, and Inerrancy of the bible</a:t>
            </a:r>
          </a:p>
        </p:txBody>
      </p:sp>
      <p:sp>
        <p:nvSpPr>
          <p:cNvPr id="5" name="Rectangle 4">
            <a:extLst>
              <a:ext uri="{FF2B5EF4-FFF2-40B4-BE49-F238E27FC236}">
                <a16:creationId xmlns:a16="http://schemas.microsoft.com/office/drawing/2014/main" id="{D791EE75-E9B7-4D39-BB4B-93E5065D38E0}"/>
              </a:ext>
            </a:extLst>
          </p:cNvPr>
          <p:cNvSpPr>
            <a:spLocks noChangeArrowheads="1"/>
          </p:cNvSpPr>
          <p:nvPr userDrawn="1"/>
        </p:nvSpPr>
        <p:spPr bwMode="auto">
          <a:xfrm>
            <a:off x="-1588" y="6553200"/>
            <a:ext cx="108585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defRPr/>
            </a:pPr>
            <a:r>
              <a:rPr lang="en-US" altLang="en-US" sz="1400">
                <a:solidFill>
                  <a:srgbClr val="FFFFFF"/>
                </a:solidFill>
                <a:latin typeface="Arial Narrow" pitchFamily="34" charset="0"/>
              </a:rPr>
              <a:t>By: Tyler Geffeney</a:t>
            </a:r>
            <a:r>
              <a:rPr lang="en-US" altLang="en-US" sz="1400">
                <a:solidFill>
                  <a:srgbClr val="FF0000"/>
                </a:solidFill>
                <a:latin typeface="Arial Narrow" pitchFamily="34" charset="0"/>
              </a:rPr>
              <a:t>  </a:t>
            </a:r>
          </a:p>
        </p:txBody>
      </p:sp>
      <p:sp>
        <p:nvSpPr>
          <p:cNvPr id="2" name="Title 1"/>
          <p:cNvSpPr>
            <a:spLocks noGrp="1"/>
          </p:cNvSpPr>
          <p:nvPr>
            <p:ph type="ctrTitle"/>
          </p:nvPr>
        </p:nvSpPr>
        <p:spPr>
          <a:xfrm>
            <a:off x="685800" y="2130445"/>
            <a:ext cx="7772400" cy="1470025"/>
          </a:xfrm>
        </p:spPr>
        <p:txBody>
          <a:bodyPr/>
          <a:lstStyle>
            <a:lvl1pPr>
              <a:defRPr>
                <a:latin typeface="Arial Narrow"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Narrow"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53868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02A1C-4F58-4FBD-9F52-04A6CD8F330B}"/>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51B72F9-02C2-4B74-A821-7C379B3649DF}" type="datetimeFigureOut">
              <a:rPr lang="en-US"/>
              <a:pPr>
                <a:defRPr/>
              </a:pPr>
              <a:t>8/1/2018</a:t>
            </a:fld>
            <a:endParaRPr lang="en-US" dirty="0"/>
          </a:p>
        </p:txBody>
      </p:sp>
      <p:sp>
        <p:nvSpPr>
          <p:cNvPr id="5" name="Footer Placeholder 4">
            <a:extLst>
              <a:ext uri="{FF2B5EF4-FFF2-40B4-BE49-F238E27FC236}">
                <a16:creationId xmlns:a16="http://schemas.microsoft.com/office/drawing/2014/main" id="{95C25982-2DEC-45B5-AF94-4F7B5899C3A2}"/>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52AA0B8-F5C4-4B6D-AFF4-0D277DD417D7}"/>
              </a:ext>
            </a:extLst>
          </p:cNvPr>
          <p:cNvSpPr>
            <a:spLocks noGrp="1"/>
          </p:cNvSpPr>
          <p:nvPr>
            <p:ph type="sldNum" sz="quarter" idx="12"/>
          </p:nvPr>
        </p:nvSpPr>
        <p:spPr/>
        <p:txBody>
          <a:bodyPr/>
          <a:lstStyle>
            <a:lvl1pPr>
              <a:defRPr>
                <a:latin typeface="Arial" panose="020B0604020202020204" pitchFamily="34" charset="0"/>
              </a:defRPr>
            </a:lvl1pPr>
          </a:lstStyle>
          <a:p>
            <a:fld id="{D01F88BC-FEE3-49FD-83D4-00561757D74D}" type="slidenum">
              <a:rPr lang="en-US" altLang="en-US"/>
              <a:pPr/>
              <a:t>‹#›</a:t>
            </a:fld>
            <a:endParaRPr lang="en-US" altLang="en-US"/>
          </a:p>
        </p:txBody>
      </p:sp>
    </p:spTree>
    <p:extLst>
      <p:ext uri="{BB962C8B-B14F-4D97-AF65-F5344CB8AC3E}">
        <p14:creationId xmlns:p14="http://schemas.microsoft.com/office/powerpoint/2010/main" val="2605624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BACD15-6D16-4655-B6EC-D2359F79B65A}"/>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53EDEB6-3C8F-4F73-ACCF-EE3D27FC0761}" type="datetimeFigureOut">
              <a:rPr lang="en-US"/>
              <a:pPr>
                <a:defRPr/>
              </a:pPr>
              <a:t>8/1/2018</a:t>
            </a:fld>
            <a:endParaRPr lang="en-US" dirty="0"/>
          </a:p>
        </p:txBody>
      </p:sp>
      <p:sp>
        <p:nvSpPr>
          <p:cNvPr id="5" name="Footer Placeholder 4">
            <a:extLst>
              <a:ext uri="{FF2B5EF4-FFF2-40B4-BE49-F238E27FC236}">
                <a16:creationId xmlns:a16="http://schemas.microsoft.com/office/drawing/2014/main" id="{75524B3A-F6AE-4871-B9C6-F2B2DDF8B321}"/>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CA8452C-94D6-4632-85F3-64751397C0E6}"/>
              </a:ext>
            </a:extLst>
          </p:cNvPr>
          <p:cNvSpPr>
            <a:spLocks noGrp="1"/>
          </p:cNvSpPr>
          <p:nvPr>
            <p:ph type="sldNum" sz="quarter" idx="12"/>
          </p:nvPr>
        </p:nvSpPr>
        <p:spPr/>
        <p:txBody>
          <a:bodyPr/>
          <a:lstStyle>
            <a:lvl1pPr>
              <a:defRPr>
                <a:latin typeface="Arial" panose="020B0604020202020204" pitchFamily="34" charset="0"/>
              </a:defRPr>
            </a:lvl1pPr>
          </a:lstStyle>
          <a:p>
            <a:fld id="{BA86CA2A-0B3D-43B7-9FB6-070D18D138DA}" type="slidenum">
              <a:rPr lang="en-US" altLang="en-US"/>
              <a:pPr/>
              <a:t>‹#›</a:t>
            </a:fld>
            <a:endParaRPr lang="en-US" altLang="en-US"/>
          </a:p>
        </p:txBody>
      </p:sp>
    </p:spTree>
    <p:extLst>
      <p:ext uri="{BB962C8B-B14F-4D97-AF65-F5344CB8AC3E}">
        <p14:creationId xmlns:p14="http://schemas.microsoft.com/office/powerpoint/2010/main" val="41313918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F620C6-53F3-47BB-9348-2BE730975910}"/>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7FB03FD-A418-4D0F-B5A6-769C5DE5918A}" type="datetimeFigureOut">
              <a:rPr lang="en-US"/>
              <a:pPr>
                <a:defRPr/>
              </a:pPr>
              <a:t>8/1/2018</a:t>
            </a:fld>
            <a:endParaRPr lang="en-US" dirty="0"/>
          </a:p>
        </p:txBody>
      </p:sp>
      <p:sp>
        <p:nvSpPr>
          <p:cNvPr id="6" name="Footer Placeholder 5">
            <a:extLst>
              <a:ext uri="{FF2B5EF4-FFF2-40B4-BE49-F238E27FC236}">
                <a16:creationId xmlns:a16="http://schemas.microsoft.com/office/drawing/2014/main" id="{5332D2A8-807A-4534-8249-D3FA79026E63}"/>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1DCC422-7CE5-4CAB-A69E-8E9A87838F85}"/>
              </a:ext>
            </a:extLst>
          </p:cNvPr>
          <p:cNvSpPr>
            <a:spLocks noGrp="1"/>
          </p:cNvSpPr>
          <p:nvPr>
            <p:ph type="sldNum" sz="quarter" idx="12"/>
          </p:nvPr>
        </p:nvSpPr>
        <p:spPr/>
        <p:txBody>
          <a:bodyPr/>
          <a:lstStyle>
            <a:lvl1pPr>
              <a:defRPr>
                <a:latin typeface="Arial" panose="020B0604020202020204" pitchFamily="34" charset="0"/>
              </a:defRPr>
            </a:lvl1pPr>
          </a:lstStyle>
          <a:p>
            <a:fld id="{23A36F3C-46CB-4E79-BBB4-46D993572820}" type="slidenum">
              <a:rPr lang="en-US" altLang="en-US"/>
              <a:pPr/>
              <a:t>‹#›</a:t>
            </a:fld>
            <a:endParaRPr lang="en-US" altLang="en-US"/>
          </a:p>
        </p:txBody>
      </p:sp>
    </p:spTree>
    <p:extLst>
      <p:ext uri="{BB962C8B-B14F-4D97-AF65-F5344CB8AC3E}">
        <p14:creationId xmlns:p14="http://schemas.microsoft.com/office/powerpoint/2010/main" val="2534047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4C2CE9-C12C-4D44-B8D4-6D130B23E7A7}"/>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BC1C41A-C6BD-49F8-9AE7-8B8B5B134F8C}" type="datetimeFigureOut">
              <a:rPr lang="en-US"/>
              <a:pPr>
                <a:defRPr/>
              </a:pPr>
              <a:t>8/1/2018</a:t>
            </a:fld>
            <a:endParaRPr lang="en-US" dirty="0"/>
          </a:p>
        </p:txBody>
      </p:sp>
      <p:sp>
        <p:nvSpPr>
          <p:cNvPr id="8" name="Footer Placeholder 7">
            <a:extLst>
              <a:ext uri="{FF2B5EF4-FFF2-40B4-BE49-F238E27FC236}">
                <a16:creationId xmlns:a16="http://schemas.microsoft.com/office/drawing/2014/main" id="{98D07704-D8AC-481E-929E-1F58F4EFDB8E}"/>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36D424C9-51C2-409F-AF8A-BF8D7CCD1417}"/>
              </a:ext>
            </a:extLst>
          </p:cNvPr>
          <p:cNvSpPr>
            <a:spLocks noGrp="1"/>
          </p:cNvSpPr>
          <p:nvPr>
            <p:ph type="sldNum" sz="quarter" idx="12"/>
          </p:nvPr>
        </p:nvSpPr>
        <p:spPr/>
        <p:txBody>
          <a:bodyPr/>
          <a:lstStyle>
            <a:lvl1pPr>
              <a:defRPr>
                <a:latin typeface="Arial" panose="020B0604020202020204" pitchFamily="34" charset="0"/>
              </a:defRPr>
            </a:lvl1pPr>
          </a:lstStyle>
          <a:p>
            <a:fld id="{ED13121C-86EF-4F6D-B939-E25B7F9F04AD}" type="slidenum">
              <a:rPr lang="en-US" altLang="en-US"/>
              <a:pPr/>
              <a:t>‹#›</a:t>
            </a:fld>
            <a:endParaRPr lang="en-US" altLang="en-US"/>
          </a:p>
        </p:txBody>
      </p:sp>
    </p:spTree>
    <p:extLst>
      <p:ext uri="{BB962C8B-B14F-4D97-AF65-F5344CB8AC3E}">
        <p14:creationId xmlns:p14="http://schemas.microsoft.com/office/powerpoint/2010/main" val="1942290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3025EA-66B7-4B75-BC7E-E841861BC2EE}" type="datetime1">
              <a:rPr lang="en-US" smtClean="0"/>
              <a:pPr/>
              <a:t>8/1/2018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3C1D80-D765-424D-8EFD-9037E0090710}"/>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13B90376-B793-4ACD-8BF3-EAFED2CDE031}" type="datetimeFigureOut">
              <a:rPr lang="en-US"/>
              <a:pPr>
                <a:defRPr/>
              </a:pPr>
              <a:t>8/1/2018</a:t>
            </a:fld>
            <a:endParaRPr lang="en-US" dirty="0"/>
          </a:p>
        </p:txBody>
      </p:sp>
      <p:sp>
        <p:nvSpPr>
          <p:cNvPr id="4" name="Footer Placeholder 3">
            <a:extLst>
              <a:ext uri="{FF2B5EF4-FFF2-40B4-BE49-F238E27FC236}">
                <a16:creationId xmlns:a16="http://schemas.microsoft.com/office/drawing/2014/main" id="{85D6E2C3-8EBC-4075-9314-3010944496CE}"/>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B57860DF-2503-4D42-BFBD-4298EF1E29FB}"/>
              </a:ext>
            </a:extLst>
          </p:cNvPr>
          <p:cNvSpPr>
            <a:spLocks noGrp="1"/>
          </p:cNvSpPr>
          <p:nvPr>
            <p:ph type="sldNum" sz="quarter" idx="12"/>
          </p:nvPr>
        </p:nvSpPr>
        <p:spPr/>
        <p:txBody>
          <a:bodyPr/>
          <a:lstStyle>
            <a:lvl1pPr>
              <a:defRPr>
                <a:latin typeface="Arial" panose="020B0604020202020204" pitchFamily="34" charset="0"/>
              </a:defRPr>
            </a:lvl1pPr>
          </a:lstStyle>
          <a:p>
            <a:fld id="{AA38ED0C-5333-4F18-AB30-01764AFA9B17}" type="slidenum">
              <a:rPr lang="en-US" altLang="en-US"/>
              <a:pPr/>
              <a:t>‹#›</a:t>
            </a:fld>
            <a:endParaRPr lang="en-US" altLang="en-US"/>
          </a:p>
        </p:txBody>
      </p:sp>
    </p:spTree>
    <p:extLst>
      <p:ext uri="{BB962C8B-B14F-4D97-AF65-F5344CB8AC3E}">
        <p14:creationId xmlns:p14="http://schemas.microsoft.com/office/powerpoint/2010/main" val="23652299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3DB690-8EEE-48B9-9B9B-A8B65BB77579}"/>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97DE426-BD0E-478B-A879-971CBB3E79BB}" type="datetimeFigureOut">
              <a:rPr lang="en-US"/>
              <a:pPr>
                <a:defRPr/>
              </a:pPr>
              <a:t>8/1/2018</a:t>
            </a:fld>
            <a:endParaRPr lang="en-US" dirty="0"/>
          </a:p>
        </p:txBody>
      </p:sp>
      <p:sp>
        <p:nvSpPr>
          <p:cNvPr id="3" name="Footer Placeholder 2">
            <a:extLst>
              <a:ext uri="{FF2B5EF4-FFF2-40B4-BE49-F238E27FC236}">
                <a16:creationId xmlns:a16="http://schemas.microsoft.com/office/drawing/2014/main" id="{185CE157-C5EF-4EC8-812F-C4EB09C5F224}"/>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7331F7ED-04BC-484E-9C36-B4B9E6C8F637}"/>
              </a:ext>
            </a:extLst>
          </p:cNvPr>
          <p:cNvSpPr>
            <a:spLocks noGrp="1"/>
          </p:cNvSpPr>
          <p:nvPr>
            <p:ph type="sldNum" sz="quarter" idx="12"/>
          </p:nvPr>
        </p:nvSpPr>
        <p:spPr/>
        <p:txBody>
          <a:bodyPr/>
          <a:lstStyle>
            <a:lvl1pPr>
              <a:defRPr>
                <a:latin typeface="Arial" panose="020B0604020202020204" pitchFamily="34" charset="0"/>
              </a:defRPr>
            </a:lvl1pPr>
          </a:lstStyle>
          <a:p>
            <a:fld id="{7306F556-6E4A-4E2C-97D6-F2B439D14B20}" type="slidenum">
              <a:rPr lang="en-US" altLang="en-US"/>
              <a:pPr/>
              <a:t>‹#›</a:t>
            </a:fld>
            <a:endParaRPr lang="en-US" altLang="en-US"/>
          </a:p>
        </p:txBody>
      </p:sp>
    </p:spTree>
    <p:extLst>
      <p:ext uri="{BB962C8B-B14F-4D97-AF65-F5344CB8AC3E}">
        <p14:creationId xmlns:p14="http://schemas.microsoft.com/office/powerpoint/2010/main" val="39010015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AB07A9E-A273-4CD5-9044-779D1A112A28}"/>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43BC122-1DB4-4DFB-9842-4A4E49A1806A}" type="datetimeFigureOut">
              <a:rPr lang="en-US"/>
              <a:pPr>
                <a:defRPr/>
              </a:pPr>
              <a:t>8/1/2018</a:t>
            </a:fld>
            <a:endParaRPr lang="en-US" dirty="0"/>
          </a:p>
        </p:txBody>
      </p:sp>
      <p:sp>
        <p:nvSpPr>
          <p:cNvPr id="6" name="Footer Placeholder 5">
            <a:extLst>
              <a:ext uri="{FF2B5EF4-FFF2-40B4-BE49-F238E27FC236}">
                <a16:creationId xmlns:a16="http://schemas.microsoft.com/office/drawing/2014/main" id="{01DF5604-DFF1-46E1-831D-0B9E9D7FBAFD}"/>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4FF8149-6B5D-4FCC-BB71-D86D08D905B1}"/>
              </a:ext>
            </a:extLst>
          </p:cNvPr>
          <p:cNvSpPr>
            <a:spLocks noGrp="1"/>
          </p:cNvSpPr>
          <p:nvPr>
            <p:ph type="sldNum" sz="quarter" idx="12"/>
          </p:nvPr>
        </p:nvSpPr>
        <p:spPr/>
        <p:txBody>
          <a:bodyPr/>
          <a:lstStyle>
            <a:lvl1pPr>
              <a:defRPr>
                <a:latin typeface="Arial" panose="020B0604020202020204" pitchFamily="34" charset="0"/>
              </a:defRPr>
            </a:lvl1pPr>
          </a:lstStyle>
          <a:p>
            <a:fld id="{B2AF6E47-EE57-43AE-8DD8-374C73A544E1}" type="slidenum">
              <a:rPr lang="en-US" altLang="en-US"/>
              <a:pPr/>
              <a:t>‹#›</a:t>
            </a:fld>
            <a:endParaRPr lang="en-US" altLang="en-US"/>
          </a:p>
        </p:txBody>
      </p:sp>
    </p:spTree>
    <p:extLst>
      <p:ext uri="{BB962C8B-B14F-4D97-AF65-F5344CB8AC3E}">
        <p14:creationId xmlns:p14="http://schemas.microsoft.com/office/powerpoint/2010/main" val="2205702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95B768B-CC8F-41A4-B85F-E39D3E6579F3}"/>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02530EF3-3479-4579-B4C0-065B8609B146}" type="datetimeFigureOut">
              <a:rPr lang="en-US"/>
              <a:pPr>
                <a:defRPr/>
              </a:pPr>
              <a:t>8/1/2018</a:t>
            </a:fld>
            <a:endParaRPr lang="en-US" dirty="0"/>
          </a:p>
        </p:txBody>
      </p:sp>
      <p:sp>
        <p:nvSpPr>
          <p:cNvPr id="6" name="Footer Placeholder 5">
            <a:extLst>
              <a:ext uri="{FF2B5EF4-FFF2-40B4-BE49-F238E27FC236}">
                <a16:creationId xmlns:a16="http://schemas.microsoft.com/office/drawing/2014/main" id="{C278AF36-2E35-47B9-A8E2-82C5CC69EF52}"/>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F6206198-B7A5-4BF0-BA79-6341B8F6B717}"/>
              </a:ext>
            </a:extLst>
          </p:cNvPr>
          <p:cNvSpPr>
            <a:spLocks noGrp="1"/>
          </p:cNvSpPr>
          <p:nvPr>
            <p:ph type="sldNum" sz="quarter" idx="12"/>
          </p:nvPr>
        </p:nvSpPr>
        <p:spPr/>
        <p:txBody>
          <a:bodyPr/>
          <a:lstStyle>
            <a:lvl1pPr>
              <a:defRPr>
                <a:latin typeface="Arial" panose="020B0604020202020204" pitchFamily="34" charset="0"/>
              </a:defRPr>
            </a:lvl1pPr>
          </a:lstStyle>
          <a:p>
            <a:fld id="{A36C450A-A4CF-4FD5-8975-A4A605800E75}" type="slidenum">
              <a:rPr lang="en-US" altLang="en-US"/>
              <a:pPr/>
              <a:t>‹#›</a:t>
            </a:fld>
            <a:endParaRPr lang="en-US" altLang="en-US"/>
          </a:p>
        </p:txBody>
      </p:sp>
    </p:spTree>
    <p:extLst>
      <p:ext uri="{BB962C8B-B14F-4D97-AF65-F5344CB8AC3E}">
        <p14:creationId xmlns:p14="http://schemas.microsoft.com/office/powerpoint/2010/main" val="2790060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B46B3-3C7B-4368-81DD-A7F94C3F26BC}"/>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6FFC7E3-C8FE-4166-8118-E4D0F30E1773}" type="datetimeFigureOut">
              <a:rPr lang="en-US"/>
              <a:pPr>
                <a:defRPr/>
              </a:pPr>
              <a:t>8/1/2018</a:t>
            </a:fld>
            <a:endParaRPr lang="en-US" dirty="0"/>
          </a:p>
        </p:txBody>
      </p:sp>
      <p:sp>
        <p:nvSpPr>
          <p:cNvPr id="5" name="Footer Placeholder 4">
            <a:extLst>
              <a:ext uri="{FF2B5EF4-FFF2-40B4-BE49-F238E27FC236}">
                <a16:creationId xmlns:a16="http://schemas.microsoft.com/office/drawing/2014/main" id="{D22BE507-EAE9-477B-A346-2F3E055FD383}"/>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726FFC0-D8B6-4C37-A519-F4E35A99163D}"/>
              </a:ext>
            </a:extLst>
          </p:cNvPr>
          <p:cNvSpPr>
            <a:spLocks noGrp="1"/>
          </p:cNvSpPr>
          <p:nvPr>
            <p:ph type="sldNum" sz="quarter" idx="12"/>
          </p:nvPr>
        </p:nvSpPr>
        <p:spPr/>
        <p:txBody>
          <a:bodyPr/>
          <a:lstStyle>
            <a:lvl1pPr>
              <a:defRPr>
                <a:latin typeface="Arial" panose="020B0604020202020204" pitchFamily="34" charset="0"/>
              </a:defRPr>
            </a:lvl1pPr>
          </a:lstStyle>
          <a:p>
            <a:fld id="{D7F4B202-A7B7-4217-82E2-CCB8B8A50609}" type="slidenum">
              <a:rPr lang="en-US" altLang="en-US"/>
              <a:pPr/>
              <a:t>‹#›</a:t>
            </a:fld>
            <a:endParaRPr lang="en-US" altLang="en-US"/>
          </a:p>
        </p:txBody>
      </p:sp>
    </p:spTree>
    <p:extLst>
      <p:ext uri="{BB962C8B-B14F-4D97-AF65-F5344CB8AC3E}">
        <p14:creationId xmlns:p14="http://schemas.microsoft.com/office/powerpoint/2010/main" val="433707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33FB4-57B7-4743-B77C-B290D2E9686F}"/>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628C979B-B483-4E15-B7E7-A3CF15A70EB3}" type="datetimeFigureOut">
              <a:rPr lang="en-US"/>
              <a:pPr>
                <a:defRPr/>
              </a:pPr>
              <a:t>8/1/2018</a:t>
            </a:fld>
            <a:endParaRPr lang="en-US" dirty="0"/>
          </a:p>
        </p:txBody>
      </p:sp>
      <p:sp>
        <p:nvSpPr>
          <p:cNvPr id="5" name="Footer Placeholder 4">
            <a:extLst>
              <a:ext uri="{FF2B5EF4-FFF2-40B4-BE49-F238E27FC236}">
                <a16:creationId xmlns:a16="http://schemas.microsoft.com/office/drawing/2014/main" id="{7E944E13-79CC-4CFE-8B60-A7FD230B854B}"/>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319D352-9C99-4248-B4D7-110040E11CE4}"/>
              </a:ext>
            </a:extLst>
          </p:cNvPr>
          <p:cNvSpPr>
            <a:spLocks noGrp="1"/>
          </p:cNvSpPr>
          <p:nvPr>
            <p:ph type="sldNum" sz="quarter" idx="12"/>
          </p:nvPr>
        </p:nvSpPr>
        <p:spPr/>
        <p:txBody>
          <a:bodyPr/>
          <a:lstStyle>
            <a:lvl1pPr>
              <a:defRPr>
                <a:latin typeface="Arial" panose="020B0604020202020204" pitchFamily="34" charset="0"/>
              </a:defRPr>
            </a:lvl1pPr>
          </a:lstStyle>
          <a:p>
            <a:fld id="{C75F41F9-EA7C-4864-8C99-62B5F643E132}" type="slidenum">
              <a:rPr lang="en-US" altLang="en-US"/>
              <a:pPr/>
              <a:t>‹#›</a:t>
            </a:fld>
            <a:endParaRPr lang="en-US" altLang="en-US"/>
          </a:p>
        </p:txBody>
      </p:sp>
    </p:spTree>
    <p:extLst>
      <p:ext uri="{BB962C8B-B14F-4D97-AF65-F5344CB8AC3E}">
        <p14:creationId xmlns:p14="http://schemas.microsoft.com/office/powerpoint/2010/main" val="1430889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163DAF-BC95-496C-9352-6921FA593A88}"/>
              </a:ext>
            </a:extLst>
          </p:cNvPr>
          <p:cNvSpPr>
            <a:spLocks noGrp="1" noChangeArrowheads="1"/>
          </p:cNvSpPr>
          <p:nvPr>
            <p:ph type="dt" sz="half" idx="10"/>
          </p:nvPr>
        </p:nvSpPr>
        <p:spPr/>
        <p:txBody>
          <a:bodyPr/>
          <a:lstStyle>
            <a:lvl1pPr fontAlgn="base">
              <a:spcBef>
                <a:spcPct val="0"/>
              </a:spcBef>
              <a:spcAft>
                <a:spcPct val="0"/>
              </a:spcAft>
              <a:defRPr>
                <a:solidFill>
                  <a:srgbClr val="FFFFFF">
                    <a:tint val="75000"/>
                  </a:srgbClr>
                </a:solidFill>
                <a:latin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ACE5FD0D-B03C-4115-8BD9-1C002A93B5A9}"/>
              </a:ext>
            </a:extLst>
          </p:cNvPr>
          <p:cNvSpPr>
            <a:spLocks noGrp="1" noChangeArrowheads="1"/>
          </p:cNvSpPr>
          <p:nvPr>
            <p:ph type="ftr" sz="quarter" idx="11"/>
          </p:nvPr>
        </p:nvSpPr>
        <p:spPr/>
        <p:txBody>
          <a:bodyPr/>
          <a:lstStyle>
            <a:lvl1pPr fontAlgn="base">
              <a:spcBef>
                <a:spcPct val="0"/>
              </a:spcBef>
              <a:spcAft>
                <a:spcPct val="0"/>
              </a:spcAft>
              <a:defRPr>
                <a:solidFill>
                  <a:srgbClr val="FFFFFF">
                    <a:tint val="75000"/>
                  </a:srgbClr>
                </a:solidFill>
                <a:latin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BD38B4D-BF03-450E-9154-77211842849D}"/>
              </a:ext>
            </a:extLst>
          </p:cNvPr>
          <p:cNvSpPr>
            <a:spLocks noGrp="1" noChangeArrowheads="1"/>
          </p:cNvSpPr>
          <p:nvPr>
            <p:ph type="sldNum" sz="quarter" idx="12"/>
          </p:nvPr>
        </p:nvSpPr>
        <p:spPr/>
        <p:txBody>
          <a:bodyPr/>
          <a:lstStyle>
            <a:lvl1pPr>
              <a:defRPr>
                <a:solidFill>
                  <a:srgbClr val="FFFFFF"/>
                </a:solidFill>
                <a:latin typeface="Arial" panose="020B0604020202020204" pitchFamily="34" charset="0"/>
              </a:defRPr>
            </a:lvl1pPr>
          </a:lstStyle>
          <a:p>
            <a:fld id="{CF15D6D3-E6F4-4AEF-B4A5-2B0FE7298810}" type="slidenum">
              <a:rPr lang="en-US" altLang="en-US"/>
              <a:pPr/>
              <a:t>‹#›</a:t>
            </a:fld>
            <a:endParaRPr lang="en-US" altLang="en-US"/>
          </a:p>
        </p:txBody>
      </p:sp>
    </p:spTree>
    <p:extLst>
      <p:ext uri="{BB962C8B-B14F-4D97-AF65-F5344CB8AC3E}">
        <p14:creationId xmlns:p14="http://schemas.microsoft.com/office/powerpoint/2010/main" val="7044141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89D38E32-E885-4BD6-A6F3-8FCA72033A70}"/>
              </a:ext>
            </a:extLst>
          </p:cNvPr>
          <p:cNvSpPr>
            <a:spLocks noGrp="1"/>
          </p:cNvSpPr>
          <p:nvPr>
            <p:ph type="dt" sz="half" idx="10"/>
          </p:nvPr>
        </p:nvSpPr>
        <p:spPr>
          <a:xfrm>
            <a:off x="457200" y="6245225"/>
            <a:ext cx="2133600" cy="476250"/>
          </a:xfrm>
        </p:spPr>
        <p:txBody>
          <a:bodyPr/>
          <a:lstStyle>
            <a:lvl1pPr fontAlgn="base">
              <a:spcBef>
                <a:spcPct val="0"/>
              </a:spcBef>
              <a:spcAft>
                <a:spcPct val="0"/>
              </a:spcAft>
              <a:defRPr>
                <a:solidFill>
                  <a:srgbClr val="FFFFFF">
                    <a:tint val="75000"/>
                  </a:srgbClr>
                </a:solidFill>
                <a:latin typeface="Arial" pitchFamily="34" charset="0"/>
              </a:defRPr>
            </a:lvl1pPr>
          </a:lstStyle>
          <a:p>
            <a:pPr>
              <a:defRPr/>
            </a:pPr>
            <a:endParaRPr lang="en-US"/>
          </a:p>
        </p:txBody>
      </p:sp>
      <p:sp>
        <p:nvSpPr>
          <p:cNvPr id="7" name="Footer Placeholder 6">
            <a:extLst>
              <a:ext uri="{FF2B5EF4-FFF2-40B4-BE49-F238E27FC236}">
                <a16:creationId xmlns:a16="http://schemas.microsoft.com/office/drawing/2014/main" id="{11E491C9-2922-40A8-A9BB-29B794540A3D}"/>
              </a:ext>
            </a:extLst>
          </p:cNvPr>
          <p:cNvSpPr>
            <a:spLocks noGrp="1"/>
          </p:cNvSpPr>
          <p:nvPr>
            <p:ph type="ftr" sz="quarter" idx="11"/>
          </p:nvPr>
        </p:nvSpPr>
        <p:spPr>
          <a:xfrm>
            <a:off x="3124200" y="6245225"/>
            <a:ext cx="2895600" cy="476250"/>
          </a:xfrm>
        </p:spPr>
        <p:txBody>
          <a:bodyPr/>
          <a:lstStyle>
            <a:lvl1pPr fontAlgn="base">
              <a:spcBef>
                <a:spcPct val="0"/>
              </a:spcBef>
              <a:spcAft>
                <a:spcPct val="0"/>
              </a:spcAft>
              <a:defRPr>
                <a:solidFill>
                  <a:srgbClr val="FFFFFF">
                    <a:tint val="75000"/>
                  </a:srgbClr>
                </a:solidFill>
                <a:latin typeface="Arial" pitchFamily="34" charset="0"/>
              </a:defRPr>
            </a:lvl1pPr>
          </a:lstStyle>
          <a:p>
            <a:pPr>
              <a:defRPr/>
            </a:pPr>
            <a:endParaRPr lang="en-US"/>
          </a:p>
        </p:txBody>
      </p:sp>
      <p:sp>
        <p:nvSpPr>
          <p:cNvPr id="8" name="Slide Number Placeholder 7">
            <a:extLst>
              <a:ext uri="{FF2B5EF4-FFF2-40B4-BE49-F238E27FC236}">
                <a16:creationId xmlns:a16="http://schemas.microsoft.com/office/drawing/2014/main" id="{BC80BCEB-3C6C-456B-A1BD-E77CBAA3FA8F}"/>
              </a:ext>
            </a:extLst>
          </p:cNvPr>
          <p:cNvSpPr>
            <a:spLocks noGrp="1"/>
          </p:cNvSpPr>
          <p:nvPr>
            <p:ph type="sldNum" sz="quarter" idx="12"/>
          </p:nvPr>
        </p:nvSpPr>
        <p:spPr>
          <a:xfrm>
            <a:off x="6553200" y="6245225"/>
            <a:ext cx="2133600" cy="476250"/>
          </a:xfrm>
        </p:spPr>
        <p:txBody>
          <a:bodyPr/>
          <a:lstStyle>
            <a:lvl1pPr>
              <a:defRPr>
                <a:solidFill>
                  <a:srgbClr val="FFFFFF"/>
                </a:solidFill>
                <a:latin typeface="Arial" panose="020B0604020202020204" pitchFamily="34" charset="0"/>
              </a:defRPr>
            </a:lvl1pPr>
          </a:lstStyle>
          <a:p>
            <a:fld id="{44DBA6E6-896C-4B75-BA12-FC235F95058E}" type="slidenum">
              <a:rPr lang="en-US" altLang="en-US"/>
              <a:pPr/>
              <a:t>‹#›</a:t>
            </a:fld>
            <a:endParaRPr lang="en-US" altLang="en-US"/>
          </a:p>
        </p:txBody>
      </p:sp>
    </p:spTree>
    <p:extLst>
      <p:ext uri="{BB962C8B-B14F-4D97-AF65-F5344CB8AC3E}">
        <p14:creationId xmlns:p14="http://schemas.microsoft.com/office/powerpoint/2010/main" val="590195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59F1747-B669-42CE-8239-BDE92DA3B425}"/>
              </a:ext>
            </a:extLst>
          </p:cNvPr>
          <p:cNvSpPr>
            <a:spLocks noGrp="1"/>
          </p:cNvSpPr>
          <p:nvPr>
            <p:ph type="dt" sz="half" idx="10"/>
          </p:nvPr>
        </p:nvSpPr>
        <p:spPr>
          <a:xfrm>
            <a:off x="457200" y="6245225"/>
            <a:ext cx="2133600" cy="476250"/>
          </a:xfrm>
        </p:spPr>
        <p:txBody>
          <a:bodyPr/>
          <a:lstStyle>
            <a:lvl1pPr fontAlgn="base">
              <a:spcBef>
                <a:spcPct val="0"/>
              </a:spcBef>
              <a:spcAft>
                <a:spcPct val="0"/>
              </a:spcAft>
              <a:defRPr>
                <a:solidFill>
                  <a:srgbClr val="FFFFFF">
                    <a:tint val="75000"/>
                  </a:srgbClr>
                </a:solidFill>
                <a:latin typeface="Arial" pitchFamily="34" charset="0"/>
              </a:defRPr>
            </a:lvl1pPr>
          </a:lstStyle>
          <a:p>
            <a:pPr>
              <a:defRPr/>
            </a:pPr>
            <a:endParaRPr lang="en-US"/>
          </a:p>
        </p:txBody>
      </p:sp>
      <p:sp>
        <p:nvSpPr>
          <p:cNvPr id="7" name="Footer Placeholder 6">
            <a:extLst>
              <a:ext uri="{FF2B5EF4-FFF2-40B4-BE49-F238E27FC236}">
                <a16:creationId xmlns:a16="http://schemas.microsoft.com/office/drawing/2014/main" id="{774C95EF-DE69-425D-961F-CE83DF52E61A}"/>
              </a:ext>
            </a:extLst>
          </p:cNvPr>
          <p:cNvSpPr>
            <a:spLocks noGrp="1"/>
          </p:cNvSpPr>
          <p:nvPr>
            <p:ph type="ftr" sz="quarter" idx="11"/>
          </p:nvPr>
        </p:nvSpPr>
        <p:spPr>
          <a:xfrm>
            <a:off x="3124200" y="6245225"/>
            <a:ext cx="2895600" cy="476250"/>
          </a:xfrm>
        </p:spPr>
        <p:txBody>
          <a:bodyPr/>
          <a:lstStyle>
            <a:lvl1pPr fontAlgn="base">
              <a:spcBef>
                <a:spcPct val="0"/>
              </a:spcBef>
              <a:spcAft>
                <a:spcPct val="0"/>
              </a:spcAft>
              <a:defRPr>
                <a:solidFill>
                  <a:srgbClr val="FFFFFF">
                    <a:tint val="75000"/>
                  </a:srgbClr>
                </a:solidFill>
                <a:latin typeface="Arial" pitchFamily="34" charset="0"/>
              </a:defRPr>
            </a:lvl1pPr>
          </a:lstStyle>
          <a:p>
            <a:pPr>
              <a:defRPr/>
            </a:pPr>
            <a:endParaRPr lang="en-US"/>
          </a:p>
        </p:txBody>
      </p:sp>
      <p:sp>
        <p:nvSpPr>
          <p:cNvPr id="8" name="Slide Number Placeholder 7">
            <a:extLst>
              <a:ext uri="{FF2B5EF4-FFF2-40B4-BE49-F238E27FC236}">
                <a16:creationId xmlns:a16="http://schemas.microsoft.com/office/drawing/2014/main" id="{B563B0B9-857B-42BF-B4F8-7490CEDEC3ED}"/>
              </a:ext>
            </a:extLst>
          </p:cNvPr>
          <p:cNvSpPr>
            <a:spLocks noGrp="1"/>
          </p:cNvSpPr>
          <p:nvPr>
            <p:ph type="sldNum" sz="quarter" idx="12"/>
          </p:nvPr>
        </p:nvSpPr>
        <p:spPr>
          <a:xfrm>
            <a:off x="6553200" y="6245225"/>
            <a:ext cx="2133600" cy="476250"/>
          </a:xfrm>
        </p:spPr>
        <p:txBody>
          <a:bodyPr/>
          <a:lstStyle>
            <a:lvl1pPr>
              <a:defRPr>
                <a:solidFill>
                  <a:srgbClr val="FFFFFF"/>
                </a:solidFill>
                <a:latin typeface="Arial" panose="020B0604020202020204" pitchFamily="34" charset="0"/>
              </a:defRPr>
            </a:lvl1pPr>
          </a:lstStyle>
          <a:p>
            <a:fld id="{1031810F-39E8-4F32-85AA-8F76A7EDD23A}" type="slidenum">
              <a:rPr lang="en-US" altLang="en-US"/>
              <a:pPr/>
              <a:t>‹#›</a:t>
            </a:fld>
            <a:endParaRPr lang="en-US" altLang="en-US"/>
          </a:p>
        </p:txBody>
      </p:sp>
    </p:spTree>
    <p:extLst>
      <p:ext uri="{BB962C8B-B14F-4D97-AF65-F5344CB8AC3E}">
        <p14:creationId xmlns:p14="http://schemas.microsoft.com/office/powerpoint/2010/main" val="41781713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D9A2CF-13A6-42C0-9AA1-9329234908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40CB44-9929-49BB-BF8F-43A576452B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237CEF-461C-4BE5-A12D-24C45D8F1AE9}"/>
              </a:ext>
            </a:extLst>
          </p:cNvPr>
          <p:cNvSpPr>
            <a:spLocks noGrp="1" noChangeArrowheads="1"/>
          </p:cNvSpPr>
          <p:nvPr>
            <p:ph type="sldNum" sz="quarter" idx="12"/>
          </p:nvPr>
        </p:nvSpPr>
        <p:spPr>
          <a:ln/>
        </p:spPr>
        <p:txBody>
          <a:bodyPr/>
          <a:lstStyle>
            <a:lvl1pPr>
              <a:defRPr/>
            </a:lvl1pPr>
          </a:lstStyle>
          <a:p>
            <a:fld id="{B0728695-E0EA-4E66-8C30-0D2F726B51D0}" type="slidenum">
              <a:rPr lang="en-US" altLang="en-US"/>
              <a:pPr/>
              <a:t>‹#›</a:t>
            </a:fld>
            <a:endParaRPr lang="en-US" altLang="en-US"/>
          </a:p>
        </p:txBody>
      </p:sp>
    </p:spTree>
    <p:extLst>
      <p:ext uri="{BB962C8B-B14F-4D97-AF65-F5344CB8AC3E}">
        <p14:creationId xmlns:p14="http://schemas.microsoft.com/office/powerpoint/2010/main" val="1841372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0C081B-7565-4E7A-9F9F-F1076E2DDB85}" type="datetime1">
              <a:rPr lang="en-US" smtClean="0"/>
              <a:pPr/>
              <a:t>8/1/2018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EC7846-0F6A-4532-8328-8B71E61A3D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4E4927-9897-425E-BA38-3172B49469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D1CDE1-9916-4846-99DE-4C8F55CAE827}"/>
              </a:ext>
            </a:extLst>
          </p:cNvPr>
          <p:cNvSpPr>
            <a:spLocks noGrp="1" noChangeArrowheads="1"/>
          </p:cNvSpPr>
          <p:nvPr>
            <p:ph type="sldNum" sz="quarter" idx="12"/>
          </p:nvPr>
        </p:nvSpPr>
        <p:spPr>
          <a:ln/>
        </p:spPr>
        <p:txBody>
          <a:bodyPr/>
          <a:lstStyle>
            <a:lvl1pPr>
              <a:defRPr/>
            </a:lvl1pPr>
          </a:lstStyle>
          <a:p>
            <a:fld id="{C0856BAB-7C49-43CC-8BEC-1C6CD852E362}" type="slidenum">
              <a:rPr lang="en-US" altLang="en-US"/>
              <a:pPr/>
              <a:t>‹#›</a:t>
            </a:fld>
            <a:endParaRPr lang="en-US" altLang="en-US"/>
          </a:p>
        </p:txBody>
      </p:sp>
    </p:spTree>
    <p:extLst>
      <p:ext uri="{BB962C8B-B14F-4D97-AF65-F5344CB8AC3E}">
        <p14:creationId xmlns:p14="http://schemas.microsoft.com/office/powerpoint/2010/main" val="1441817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35D47E-CE9A-4BDD-9B1E-C27CA75DA6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917808-FABC-477B-8FFB-58BA03F032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830DEB-B6A6-44BA-B721-73D696963B38}"/>
              </a:ext>
            </a:extLst>
          </p:cNvPr>
          <p:cNvSpPr>
            <a:spLocks noGrp="1" noChangeArrowheads="1"/>
          </p:cNvSpPr>
          <p:nvPr>
            <p:ph type="sldNum" sz="quarter" idx="12"/>
          </p:nvPr>
        </p:nvSpPr>
        <p:spPr>
          <a:ln/>
        </p:spPr>
        <p:txBody>
          <a:bodyPr/>
          <a:lstStyle>
            <a:lvl1pPr>
              <a:defRPr/>
            </a:lvl1pPr>
          </a:lstStyle>
          <a:p>
            <a:fld id="{D13D1D79-F1BF-42D4-85DA-3C047AD6C329}" type="slidenum">
              <a:rPr lang="en-US" altLang="en-US"/>
              <a:pPr/>
              <a:t>‹#›</a:t>
            </a:fld>
            <a:endParaRPr lang="en-US" altLang="en-US"/>
          </a:p>
        </p:txBody>
      </p:sp>
    </p:spTree>
    <p:extLst>
      <p:ext uri="{BB962C8B-B14F-4D97-AF65-F5344CB8AC3E}">
        <p14:creationId xmlns:p14="http://schemas.microsoft.com/office/powerpoint/2010/main" val="2549233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ABF13F-9716-4E34-9DE3-D08E63F3B1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1BAB12-4CF7-448F-835D-4496951A5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4410E4-D503-4532-8B07-80383D9E60EC}"/>
              </a:ext>
            </a:extLst>
          </p:cNvPr>
          <p:cNvSpPr>
            <a:spLocks noGrp="1" noChangeArrowheads="1"/>
          </p:cNvSpPr>
          <p:nvPr>
            <p:ph type="sldNum" sz="quarter" idx="12"/>
          </p:nvPr>
        </p:nvSpPr>
        <p:spPr>
          <a:ln/>
        </p:spPr>
        <p:txBody>
          <a:bodyPr/>
          <a:lstStyle>
            <a:lvl1pPr>
              <a:defRPr/>
            </a:lvl1pPr>
          </a:lstStyle>
          <a:p>
            <a:fld id="{E9FBB2B6-80CA-47AB-9B06-1A3FA57CE1F2}" type="slidenum">
              <a:rPr lang="en-US" altLang="en-US"/>
              <a:pPr/>
              <a:t>‹#›</a:t>
            </a:fld>
            <a:endParaRPr lang="en-US" altLang="en-US"/>
          </a:p>
        </p:txBody>
      </p:sp>
    </p:spTree>
    <p:extLst>
      <p:ext uri="{BB962C8B-B14F-4D97-AF65-F5344CB8AC3E}">
        <p14:creationId xmlns:p14="http://schemas.microsoft.com/office/powerpoint/2010/main" val="1332553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5FEAEBD-BD2C-4E9A-A199-4000927B911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9A11A64-5CBA-4EFC-B25D-2693B738EE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361A7E-0584-4913-8BFE-54E736380087}"/>
              </a:ext>
            </a:extLst>
          </p:cNvPr>
          <p:cNvSpPr>
            <a:spLocks noGrp="1" noChangeArrowheads="1"/>
          </p:cNvSpPr>
          <p:nvPr>
            <p:ph type="sldNum" sz="quarter" idx="12"/>
          </p:nvPr>
        </p:nvSpPr>
        <p:spPr>
          <a:ln/>
        </p:spPr>
        <p:txBody>
          <a:bodyPr/>
          <a:lstStyle>
            <a:lvl1pPr>
              <a:defRPr/>
            </a:lvl1pPr>
          </a:lstStyle>
          <a:p>
            <a:fld id="{7A2C6A85-807F-40D7-AC21-1A8F8475A057}" type="slidenum">
              <a:rPr lang="en-US" altLang="en-US"/>
              <a:pPr/>
              <a:t>‹#›</a:t>
            </a:fld>
            <a:endParaRPr lang="en-US" altLang="en-US"/>
          </a:p>
        </p:txBody>
      </p:sp>
    </p:spTree>
    <p:extLst>
      <p:ext uri="{BB962C8B-B14F-4D97-AF65-F5344CB8AC3E}">
        <p14:creationId xmlns:p14="http://schemas.microsoft.com/office/powerpoint/2010/main" val="23156225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32FA091-E235-45BB-A510-67CD7F8BE3D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3F01031-8700-4BF8-9610-DDAA5866C4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456DAA4-D05C-4DDA-BEF5-4A8822FF2772}"/>
              </a:ext>
            </a:extLst>
          </p:cNvPr>
          <p:cNvSpPr>
            <a:spLocks noGrp="1" noChangeArrowheads="1"/>
          </p:cNvSpPr>
          <p:nvPr>
            <p:ph type="sldNum" sz="quarter" idx="12"/>
          </p:nvPr>
        </p:nvSpPr>
        <p:spPr>
          <a:ln/>
        </p:spPr>
        <p:txBody>
          <a:bodyPr/>
          <a:lstStyle>
            <a:lvl1pPr>
              <a:defRPr/>
            </a:lvl1pPr>
          </a:lstStyle>
          <a:p>
            <a:fld id="{895219FD-EC0B-450A-A454-8A2DF08FA757}" type="slidenum">
              <a:rPr lang="en-US" altLang="en-US"/>
              <a:pPr/>
              <a:t>‹#›</a:t>
            </a:fld>
            <a:endParaRPr lang="en-US" altLang="en-US"/>
          </a:p>
        </p:txBody>
      </p:sp>
    </p:spTree>
    <p:extLst>
      <p:ext uri="{BB962C8B-B14F-4D97-AF65-F5344CB8AC3E}">
        <p14:creationId xmlns:p14="http://schemas.microsoft.com/office/powerpoint/2010/main" val="18083149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2958F1-F4C7-4B8C-B663-1B730988A48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9F5C997-6F9A-4E3A-9399-00FAD13790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812C629-1429-4996-854C-24B2A9FDE0A2}"/>
              </a:ext>
            </a:extLst>
          </p:cNvPr>
          <p:cNvSpPr>
            <a:spLocks noGrp="1" noChangeArrowheads="1"/>
          </p:cNvSpPr>
          <p:nvPr>
            <p:ph type="sldNum" sz="quarter" idx="12"/>
          </p:nvPr>
        </p:nvSpPr>
        <p:spPr>
          <a:ln/>
        </p:spPr>
        <p:txBody>
          <a:bodyPr/>
          <a:lstStyle>
            <a:lvl1pPr>
              <a:defRPr/>
            </a:lvl1pPr>
          </a:lstStyle>
          <a:p>
            <a:fld id="{5F60FA9F-2CC0-4A63-B38E-EF55C22BCA6D}" type="slidenum">
              <a:rPr lang="en-US" altLang="en-US"/>
              <a:pPr/>
              <a:t>‹#›</a:t>
            </a:fld>
            <a:endParaRPr lang="en-US" altLang="en-US"/>
          </a:p>
        </p:txBody>
      </p:sp>
    </p:spTree>
    <p:extLst>
      <p:ext uri="{BB962C8B-B14F-4D97-AF65-F5344CB8AC3E}">
        <p14:creationId xmlns:p14="http://schemas.microsoft.com/office/powerpoint/2010/main" val="305431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347D35-70F7-43FE-9C61-7FA2D0E1CB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4514FB-15C9-4157-B785-8A49868699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461F509-D718-4434-A965-C8468421EB1B}"/>
              </a:ext>
            </a:extLst>
          </p:cNvPr>
          <p:cNvSpPr>
            <a:spLocks noGrp="1" noChangeArrowheads="1"/>
          </p:cNvSpPr>
          <p:nvPr>
            <p:ph type="sldNum" sz="quarter" idx="12"/>
          </p:nvPr>
        </p:nvSpPr>
        <p:spPr>
          <a:ln/>
        </p:spPr>
        <p:txBody>
          <a:bodyPr/>
          <a:lstStyle>
            <a:lvl1pPr>
              <a:defRPr/>
            </a:lvl1pPr>
          </a:lstStyle>
          <a:p>
            <a:fld id="{DE401E6C-2BEA-45A2-A1CF-EE7367119720}" type="slidenum">
              <a:rPr lang="en-US" altLang="en-US"/>
              <a:pPr/>
              <a:t>‹#›</a:t>
            </a:fld>
            <a:endParaRPr lang="en-US" altLang="en-US"/>
          </a:p>
        </p:txBody>
      </p:sp>
    </p:spTree>
    <p:extLst>
      <p:ext uri="{BB962C8B-B14F-4D97-AF65-F5344CB8AC3E}">
        <p14:creationId xmlns:p14="http://schemas.microsoft.com/office/powerpoint/2010/main" val="4236664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FE7342-39C7-4545-9075-58C5A736D1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5B23C6-F6B9-4A67-9C4B-EE8AA0A843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6C268D-C1CC-4CE0-860A-5DB71D534A39}"/>
              </a:ext>
            </a:extLst>
          </p:cNvPr>
          <p:cNvSpPr>
            <a:spLocks noGrp="1" noChangeArrowheads="1"/>
          </p:cNvSpPr>
          <p:nvPr>
            <p:ph type="sldNum" sz="quarter" idx="12"/>
          </p:nvPr>
        </p:nvSpPr>
        <p:spPr>
          <a:ln/>
        </p:spPr>
        <p:txBody>
          <a:bodyPr/>
          <a:lstStyle>
            <a:lvl1pPr>
              <a:defRPr/>
            </a:lvl1pPr>
          </a:lstStyle>
          <a:p>
            <a:fld id="{823AC56F-0F81-4C96-AAE0-442FB9FFF41C}" type="slidenum">
              <a:rPr lang="en-US" altLang="en-US"/>
              <a:pPr/>
              <a:t>‹#›</a:t>
            </a:fld>
            <a:endParaRPr lang="en-US" altLang="en-US"/>
          </a:p>
        </p:txBody>
      </p:sp>
    </p:spTree>
    <p:extLst>
      <p:ext uri="{BB962C8B-B14F-4D97-AF65-F5344CB8AC3E}">
        <p14:creationId xmlns:p14="http://schemas.microsoft.com/office/powerpoint/2010/main" val="9175758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08A395-343C-437D-9E51-44D3C28316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57AF40-514A-42DE-80B6-14B7CC0AD6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1D14C5-C2C7-48DD-BFD8-5D8F8696BAD2}"/>
              </a:ext>
            </a:extLst>
          </p:cNvPr>
          <p:cNvSpPr>
            <a:spLocks noGrp="1" noChangeArrowheads="1"/>
          </p:cNvSpPr>
          <p:nvPr>
            <p:ph type="sldNum" sz="quarter" idx="12"/>
          </p:nvPr>
        </p:nvSpPr>
        <p:spPr>
          <a:ln/>
        </p:spPr>
        <p:txBody>
          <a:bodyPr/>
          <a:lstStyle>
            <a:lvl1pPr>
              <a:defRPr/>
            </a:lvl1pPr>
          </a:lstStyle>
          <a:p>
            <a:fld id="{8CD2C201-BEBE-4046-8B9A-80527300185B}" type="slidenum">
              <a:rPr lang="en-US" altLang="en-US"/>
              <a:pPr/>
              <a:t>‹#›</a:t>
            </a:fld>
            <a:endParaRPr lang="en-US" altLang="en-US"/>
          </a:p>
        </p:txBody>
      </p:sp>
    </p:spTree>
    <p:extLst>
      <p:ext uri="{BB962C8B-B14F-4D97-AF65-F5344CB8AC3E}">
        <p14:creationId xmlns:p14="http://schemas.microsoft.com/office/powerpoint/2010/main" val="8515368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F18754-887A-441F-A8A0-94F8C70E6C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10100B-4CFE-4902-A1BE-9552ACE880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A0C40C-9D15-4A9C-9A80-9CDFF56E9F33}"/>
              </a:ext>
            </a:extLst>
          </p:cNvPr>
          <p:cNvSpPr>
            <a:spLocks noGrp="1" noChangeArrowheads="1"/>
          </p:cNvSpPr>
          <p:nvPr>
            <p:ph type="sldNum" sz="quarter" idx="12"/>
          </p:nvPr>
        </p:nvSpPr>
        <p:spPr>
          <a:ln/>
        </p:spPr>
        <p:txBody>
          <a:bodyPr/>
          <a:lstStyle>
            <a:lvl1pPr>
              <a:defRPr/>
            </a:lvl1pPr>
          </a:lstStyle>
          <a:p>
            <a:fld id="{E33CA2D7-FD72-4DFE-8FCF-2E1EAD9A19A0}" type="slidenum">
              <a:rPr lang="en-US" altLang="en-US"/>
              <a:pPr/>
              <a:t>‹#›</a:t>
            </a:fld>
            <a:endParaRPr lang="en-US" altLang="en-US"/>
          </a:p>
        </p:txBody>
      </p:sp>
    </p:spTree>
    <p:extLst>
      <p:ext uri="{BB962C8B-B14F-4D97-AF65-F5344CB8AC3E}">
        <p14:creationId xmlns:p14="http://schemas.microsoft.com/office/powerpoint/2010/main" val="3713898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00E28A-3A4F-4E6B-B567-EC8C4C5EF7EB}" type="datetime1">
              <a:rPr lang="en-US" smtClean="0"/>
              <a:pPr/>
              <a:t>8/1/2018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30440"/>
            <a:ext cx="73914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524000" y="3886200"/>
            <a:ext cx="7620000"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FFFFFF"/>
              </a:solidFill>
              <a:cs typeface="Arial" panose="020B0604020202020204" pitchFamily="34" charset="0"/>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4134858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1371600" y="1600200"/>
            <a:ext cx="79248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2975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71600"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371600"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8404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58664" cy="1143000"/>
          </a:xfrm>
        </p:spPr>
        <p:txBody>
          <a:bodyPr/>
          <a:lstStyle/>
          <a:p>
            <a:r>
              <a:rPr lang="en-US"/>
              <a:t>Click to edit Master title style</a:t>
            </a:r>
          </a:p>
        </p:txBody>
      </p:sp>
      <p:sp>
        <p:nvSpPr>
          <p:cNvPr id="3" name="Content Placeholder 2"/>
          <p:cNvSpPr>
            <a:spLocks noGrp="1"/>
          </p:cNvSpPr>
          <p:nvPr>
            <p:ph sz="half" idx="1"/>
          </p:nvPr>
        </p:nvSpPr>
        <p:spPr>
          <a:xfrm>
            <a:off x="12192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00200"/>
            <a:ext cx="3733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7724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5866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71600" y="1535116"/>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57800" y="1535116"/>
            <a:ext cx="38100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57800" y="2174875"/>
            <a:ext cx="381000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2176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p>
            <a:r>
              <a:rPr lang="en-US"/>
              <a:t>Click to edit Master title style</a:t>
            </a:r>
          </a:p>
        </p:txBody>
      </p:sp>
    </p:spTree>
    <p:extLst>
      <p:ext uri="{BB962C8B-B14F-4D97-AF65-F5344CB8AC3E}">
        <p14:creationId xmlns:p14="http://schemas.microsoft.com/office/powerpoint/2010/main" val="2998104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39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7507"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24400" y="273050"/>
            <a:ext cx="4419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7507"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78783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1200"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812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9812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88231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782464" cy="1143000"/>
          </a:xfrm>
        </p:spPr>
        <p:txBody>
          <a:bodyPr/>
          <a:lstStyle/>
          <a:p>
            <a:r>
              <a:rPr lang="en-US"/>
              <a:t>Click to edit Master title style</a:t>
            </a:r>
          </a:p>
        </p:txBody>
      </p:sp>
      <p:sp>
        <p:nvSpPr>
          <p:cNvPr id="3" name="Vertical Text Placeholder 2"/>
          <p:cNvSpPr>
            <a:spLocks noGrp="1"/>
          </p:cNvSpPr>
          <p:nvPr>
            <p:ph type="body" orient="vert" idx="1"/>
          </p:nvPr>
        </p:nvSpPr>
        <p:spPr>
          <a:xfrm>
            <a:off x="1447800" y="1600200"/>
            <a:ext cx="7696200" cy="4525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45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F08A9-3E88-45E3-A460-6C4313B1A85D}" type="datetime1">
              <a:rPr lang="en-US" smtClean="0"/>
              <a:pPr/>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274652"/>
            <a:ext cx="5029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3232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E52D8-F96D-44BE-B995-36CEE8A8B6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09684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4B99-B572-43A9-8CD0-18697BECDF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27446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930A9F-D63C-4305-AEBD-5026B6AACC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18710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FBB84-1081-4539-A846-7A645A970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70387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C2885C0-AD9F-4121-BA29-295CE45494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45782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720E12-A92D-4E77-9FDE-7D1E450BF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80431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B429C3-3362-4A27-9D74-1D3666358E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33200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E9683-9F4B-4D19-B75B-688349C4C6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62409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842293-C2D8-46C2-9E3C-D41E7574FD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431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B121CF1C-1A92-4FD7-820B-88967322F7A9}" type="datetime1">
              <a:rPr lang="en-US" smtClean="0"/>
              <a:pPr/>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19920-B0A5-4226-AF31-2B96B28745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12206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05D9C3-D661-4CFA-BC18-221F348C64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43502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FC21D8-ED0F-407A-8428-4EE03BF971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7979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638B84-2368-4A21-A4DE-70719CA3A0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04383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93D2C1-150B-4750-BFF7-F7BFE28288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9027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7106D7-FD8F-4A45-A835-FE3136A647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62049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92D39A-1679-4DF3-808C-303440C90E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8343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52113D-DC5D-4403-89EE-36C980DA59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99080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A3795F0-81B3-4F55-98CF-26BD7651BE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21791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16D9FC-3203-4225-B54A-AF6B1476BA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83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6.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6.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6.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41514"/>
            <a:ext cx="8978856" cy="6469593"/>
          </a:xfrm>
          <a:prstGeom prst="rect">
            <a:avLst/>
          </a:prstGeom>
        </p:spPr>
      </p:pic>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1025027" y="-152400"/>
            <a:ext cx="3165973"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8785BE-30D6-45E9-9828-9A90A2D6DF6D}" type="datetime1">
              <a:rPr lang="en-US" smtClean="0"/>
              <a:pPr/>
              <a:t>8/1/2018</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A84A37A-AFC2-4A01-80A1-FC20F2C0D5B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sldNum="0" hdr="0" ftr="0" dt="0"/>
  <p:txStyles>
    <p:titleStyle>
      <a:lvl1pPr algn="l" defTabSz="914400" rtl="0" eaLnBrk="1" latinLnBrk="0" hangingPunct="1">
        <a:spcBef>
          <a:spcPct val="0"/>
        </a:spcBef>
        <a:buNone/>
        <a:tabLst>
          <a:tab pos="3830638" algn="l"/>
        </a:tabLst>
        <a:defRPr sz="24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309F1CC7-A050-4330-9952-7257875727D7}" type="datetimeFigureOut">
              <a:rPr lang="en-US"/>
              <a:pPr>
                <a:defRPr/>
              </a:pPr>
              <a:t>8/1/2018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1800BA98-A489-4C04-953B-ACD5C183A142}" type="slidenum">
              <a:rPr lang="en-US"/>
              <a:pPr>
                <a:defRPr/>
              </a:pPr>
              <a:t>‹#›</a:t>
            </a:fld>
            <a:endParaRPr lang="en-US"/>
          </a:p>
        </p:txBody>
      </p:sp>
    </p:spTree>
    <p:extLst>
      <p:ext uri="{BB962C8B-B14F-4D97-AF65-F5344CB8AC3E}">
        <p14:creationId xmlns:p14="http://schemas.microsoft.com/office/powerpoint/2010/main" val="354165706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64FC3-0B41-4517-93D9-81BEBD6A5F6A}"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5F97F-1831-45B5-A999-3255A29183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13761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02429288-36FB-488A-8D0C-0F3F4610613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47B5121C-8D97-4A89-8718-D973E69971D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C7FA67A-F5EC-446D-97F7-F26C2C8E4A1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3833F8F7-89D5-45FC-AB7C-0168750E2EDF}" type="datetimeFigureOut">
              <a:rPr lang="en-US"/>
              <a:pPr>
                <a:defRPr/>
              </a:pPr>
              <a:t>8/1/2018</a:t>
            </a:fld>
            <a:endParaRPr lang="en-US"/>
          </a:p>
        </p:txBody>
      </p:sp>
      <p:sp>
        <p:nvSpPr>
          <p:cNvPr id="5" name="Footer Placeholder 4">
            <a:extLst>
              <a:ext uri="{FF2B5EF4-FFF2-40B4-BE49-F238E27FC236}">
                <a16:creationId xmlns:a16="http://schemas.microsoft.com/office/drawing/2014/main" id="{E2BD2E5D-378A-4FEA-ACC2-5C6D2B3ED69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14D663DA-9A62-4652-B26A-A0150818D46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14DD222A-ED9F-431C-B083-637CC491C0AF}" type="slidenum">
              <a:rPr lang="en-US" altLang="en-US"/>
              <a:pPr/>
              <a:t>‹#›</a:t>
            </a:fld>
            <a:endParaRPr lang="en-US" altLang="en-US"/>
          </a:p>
        </p:txBody>
      </p:sp>
    </p:spTree>
    <p:extLst>
      <p:ext uri="{BB962C8B-B14F-4D97-AF65-F5344CB8AC3E}">
        <p14:creationId xmlns:p14="http://schemas.microsoft.com/office/powerpoint/2010/main" val="364949908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3C46051B-EB2F-4E17-BFD6-766CA592079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a:extLst>
              <a:ext uri="{FF2B5EF4-FFF2-40B4-BE49-F238E27FC236}">
                <a16:creationId xmlns:a16="http://schemas.microsoft.com/office/drawing/2014/main" id="{4A0BCA36-E4AC-4150-9384-394DC986CBA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D240BD8-C7EC-4367-8C7D-CDD8D50779D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Papyrus"/>
              </a:defRPr>
            </a:lvl1pPr>
          </a:lstStyle>
          <a:p>
            <a:pPr>
              <a:defRPr/>
            </a:pPr>
            <a:fld id="{5F49EF3F-7516-476B-B73E-07DAD36A72D3}" type="datetimeFigureOut">
              <a:rPr lang="en-US"/>
              <a:pPr>
                <a:defRPr/>
              </a:pPr>
              <a:t>8/1/2018</a:t>
            </a:fld>
            <a:endParaRPr lang="en-US" dirty="0"/>
          </a:p>
        </p:txBody>
      </p:sp>
      <p:sp>
        <p:nvSpPr>
          <p:cNvPr id="5" name="Footer Placeholder 4">
            <a:extLst>
              <a:ext uri="{FF2B5EF4-FFF2-40B4-BE49-F238E27FC236}">
                <a16:creationId xmlns:a16="http://schemas.microsoft.com/office/drawing/2014/main" id="{4A5F5B81-CB4F-43D4-A9FC-18FE1DA9F3B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Papyrus"/>
              </a:defRPr>
            </a:lvl1pPr>
          </a:lstStyle>
          <a:p>
            <a:pPr>
              <a:defRPr/>
            </a:pPr>
            <a:endParaRPr lang="en-US"/>
          </a:p>
        </p:txBody>
      </p:sp>
      <p:sp>
        <p:nvSpPr>
          <p:cNvPr id="6" name="Slide Number Placeholder 5">
            <a:extLst>
              <a:ext uri="{FF2B5EF4-FFF2-40B4-BE49-F238E27FC236}">
                <a16:creationId xmlns:a16="http://schemas.microsoft.com/office/drawing/2014/main" id="{2EC7A3B3-E1EB-4C68-8B71-0E5BE23F035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Papyrus" panose="03070502060502030205" pitchFamily="66" charset="0"/>
              </a:defRPr>
            </a:lvl1pPr>
          </a:lstStyle>
          <a:p>
            <a:fld id="{829DFC26-FFB0-4421-A015-22EEF301303F}" type="slidenum">
              <a:rPr lang="en-US" altLang="en-US"/>
              <a:pPr/>
              <a:t>‹#›</a:t>
            </a:fld>
            <a:endParaRPr lang="en-US" altLang="en-US"/>
          </a:p>
        </p:txBody>
      </p:sp>
    </p:spTree>
    <p:extLst>
      <p:ext uri="{BB962C8B-B14F-4D97-AF65-F5344CB8AC3E}">
        <p14:creationId xmlns:p14="http://schemas.microsoft.com/office/powerpoint/2010/main" val="2213357500"/>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Papyrus" pitchFamily="66" charset="0"/>
        </a:defRPr>
      </a:lvl2pPr>
      <a:lvl3pPr algn="ctr" rtl="0" eaLnBrk="0" fontAlgn="base" hangingPunct="0">
        <a:spcBef>
          <a:spcPct val="0"/>
        </a:spcBef>
        <a:spcAft>
          <a:spcPct val="0"/>
        </a:spcAft>
        <a:defRPr sz="4400">
          <a:solidFill>
            <a:schemeClr val="tx1"/>
          </a:solidFill>
          <a:latin typeface="Papyrus" pitchFamily="66" charset="0"/>
        </a:defRPr>
      </a:lvl3pPr>
      <a:lvl4pPr algn="ctr" rtl="0" eaLnBrk="0" fontAlgn="base" hangingPunct="0">
        <a:spcBef>
          <a:spcPct val="0"/>
        </a:spcBef>
        <a:spcAft>
          <a:spcPct val="0"/>
        </a:spcAft>
        <a:defRPr sz="4400">
          <a:solidFill>
            <a:schemeClr val="tx1"/>
          </a:solidFill>
          <a:latin typeface="Papyrus" pitchFamily="66" charset="0"/>
        </a:defRPr>
      </a:lvl4pPr>
      <a:lvl5pPr algn="ctr" rtl="0" eaLnBrk="0" fontAlgn="base" hangingPunct="0">
        <a:spcBef>
          <a:spcPct val="0"/>
        </a:spcBef>
        <a:spcAft>
          <a:spcPct val="0"/>
        </a:spcAft>
        <a:defRPr sz="4400">
          <a:solidFill>
            <a:schemeClr val="tx1"/>
          </a:solidFill>
          <a:latin typeface="Papyrus" pitchFamily="66" charset="0"/>
        </a:defRPr>
      </a:lvl5pPr>
      <a:lvl6pPr marL="457200" algn="ctr" rtl="0" fontAlgn="base">
        <a:spcBef>
          <a:spcPct val="0"/>
        </a:spcBef>
        <a:spcAft>
          <a:spcPct val="0"/>
        </a:spcAft>
        <a:defRPr sz="4400">
          <a:solidFill>
            <a:schemeClr val="tx1"/>
          </a:solidFill>
          <a:latin typeface="Papyrus" pitchFamily="66" charset="0"/>
        </a:defRPr>
      </a:lvl6pPr>
      <a:lvl7pPr marL="914400" algn="ctr" rtl="0" fontAlgn="base">
        <a:spcBef>
          <a:spcPct val="0"/>
        </a:spcBef>
        <a:spcAft>
          <a:spcPct val="0"/>
        </a:spcAft>
        <a:defRPr sz="4400">
          <a:solidFill>
            <a:schemeClr val="tx1"/>
          </a:solidFill>
          <a:latin typeface="Papyrus" pitchFamily="66" charset="0"/>
        </a:defRPr>
      </a:lvl7pPr>
      <a:lvl8pPr marL="1371600" algn="ctr" rtl="0" fontAlgn="base">
        <a:spcBef>
          <a:spcPct val="0"/>
        </a:spcBef>
        <a:spcAft>
          <a:spcPct val="0"/>
        </a:spcAft>
        <a:defRPr sz="4400">
          <a:solidFill>
            <a:schemeClr val="tx1"/>
          </a:solidFill>
          <a:latin typeface="Papyrus" pitchFamily="66" charset="0"/>
        </a:defRPr>
      </a:lvl8pPr>
      <a:lvl9pPr marL="1828800" algn="ctr" rtl="0" fontAlgn="base">
        <a:spcBef>
          <a:spcPct val="0"/>
        </a:spcBef>
        <a:spcAft>
          <a:spcPct val="0"/>
        </a:spcAft>
        <a:defRPr sz="4400">
          <a:solidFill>
            <a:schemeClr val="tx1"/>
          </a:solidFill>
          <a:latin typeface="Papyrus" pitchFamily="66"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4073377-E028-4694-B4E8-7EF48C9B841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0DFC444-A08E-4C26-8841-B1C21467C6A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3C22022-CB8C-44C0-83DF-0C1FAF1B950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p>
        </p:txBody>
      </p:sp>
      <p:sp>
        <p:nvSpPr>
          <p:cNvPr id="1029" name="Rectangle 5">
            <a:extLst>
              <a:ext uri="{FF2B5EF4-FFF2-40B4-BE49-F238E27FC236}">
                <a16:creationId xmlns:a16="http://schemas.microsoft.com/office/drawing/2014/main" id="{8B36241C-E183-444B-9B1E-2214584AF0E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endParaRPr lang="en-US"/>
          </a:p>
        </p:txBody>
      </p:sp>
      <p:sp>
        <p:nvSpPr>
          <p:cNvPr id="1030" name="Rectangle 6">
            <a:extLst>
              <a:ext uri="{FF2B5EF4-FFF2-40B4-BE49-F238E27FC236}">
                <a16:creationId xmlns:a16="http://schemas.microsoft.com/office/drawing/2014/main" id="{D6DAA330-2DBE-4084-BD9D-77E58A490E0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BB33796A-663D-4C55-88A6-387C4B304D1F}" type="slidenum">
              <a:rPr lang="en-US" altLang="en-US"/>
              <a:pPr/>
              <a:t>‹#›</a:t>
            </a:fld>
            <a:endParaRPr lang="en-US" altLang="en-US"/>
          </a:p>
        </p:txBody>
      </p:sp>
    </p:spTree>
    <p:extLst>
      <p:ext uri="{BB962C8B-B14F-4D97-AF65-F5344CB8AC3E}">
        <p14:creationId xmlns:p14="http://schemas.microsoft.com/office/powerpoint/2010/main" val="89850452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15000" r="-15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26" name="Rectangle 2"/>
          <p:cNvSpPr>
            <a:spLocks noGrp="1" noChangeArrowheads="1"/>
          </p:cNvSpPr>
          <p:nvPr>
            <p:ph type="title"/>
          </p:nvPr>
        </p:nvSpPr>
        <p:spPr bwMode="auto">
          <a:xfrm>
            <a:off x="924464"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219200" y="1600200"/>
            <a:ext cx="7924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05" y="-76200"/>
            <a:ext cx="1969697"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959624"/>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B963D14D-FD4E-4C91-BB23-8CD3492D14F0}"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037924031"/>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D7EA0D3D-5221-4156-9B78-C896050FE163}"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817191116"/>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3.jp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20.jpe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3.jpg"/><Relationship Id="rId12"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3.png"/><Relationship Id="rId3" Type="http://schemas.openxmlformats.org/officeDocument/2006/relationships/image" Target="../media/image17.jpeg"/><Relationship Id="rId7" Type="http://schemas.openxmlformats.org/officeDocument/2006/relationships/image" Target="../media/image3.jpg"/><Relationship Id="rId12"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9.xml"/><Relationship Id="rId6" Type="http://schemas.openxmlformats.org/officeDocument/2006/relationships/image" Target="../media/image20.jpeg"/><Relationship Id="rId11" Type="http://schemas.openxmlformats.org/officeDocument/2006/relationships/image" Target="../media/image27.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28.png"/><Relationship Id="rId18" Type="http://schemas.openxmlformats.org/officeDocument/2006/relationships/image" Target="../media/image30.jpe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20.jpeg"/><Relationship Id="rId12" Type="http://schemas.openxmlformats.org/officeDocument/2006/relationships/image" Target="../media/image27.png"/><Relationship Id="rId17" Type="http://schemas.openxmlformats.org/officeDocument/2006/relationships/image" Target="../media/image29.gif"/><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7.jpeg"/><Relationship Id="rId9" Type="http://schemas.openxmlformats.org/officeDocument/2006/relationships/image" Target="../media/image21.jpe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image" Target="../media/image34.png"/><Relationship Id="rId12"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20.jpeg"/><Relationship Id="rId10"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5.pn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image" Target="../media/image34.png"/><Relationship Id="rId12"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20.jpeg"/><Relationship Id="rId10"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5.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hyperlink" Target="qv://steplinkto4%2043%208:11/" TargetMode="External"/><Relationship Id="rId2" Type="http://schemas.openxmlformats.org/officeDocument/2006/relationships/hyperlink" Target="qv://steplinkto4%2043%207:53/" TargetMode="Externa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895600"/>
            <a:ext cx="4724400" cy="1600327"/>
          </a:xfrm>
        </p:spPr>
        <p:txBody>
          <a:bodyPr>
            <a:normAutofit fontScale="90000"/>
          </a:bodyPr>
          <a:lstStyle/>
          <a:p>
            <a:r>
              <a:rPr lang="en-US" dirty="0"/>
              <a:t>Was the Documentary Evidence (Jesus’ Biographies) Reliably Preserved for Us?</a:t>
            </a:r>
          </a:p>
        </p:txBody>
      </p:sp>
      <p:sp>
        <p:nvSpPr>
          <p:cNvPr id="3" name="Subtitle 2"/>
          <p:cNvSpPr>
            <a:spLocks noGrp="1"/>
          </p:cNvSpPr>
          <p:nvPr>
            <p:ph type="subTitle" idx="1"/>
          </p:nvPr>
        </p:nvSpPr>
        <p:spPr>
          <a:xfrm>
            <a:off x="228600" y="4419600"/>
            <a:ext cx="4419600" cy="381000"/>
          </a:xfrm>
        </p:spPr>
        <p:txBody>
          <a:bodyPr>
            <a:normAutofit fontScale="92500" lnSpcReduction="10000"/>
          </a:bodyPr>
          <a:lstStyle/>
          <a:p>
            <a:r>
              <a:rPr lang="en-US" dirty="0"/>
              <a:t>Lesson 4</a:t>
            </a:r>
          </a:p>
        </p:txBody>
      </p:sp>
    </p:spTree>
    <p:extLst>
      <p:ext uri="{BB962C8B-B14F-4D97-AF65-F5344CB8AC3E}">
        <p14:creationId xmlns:p14="http://schemas.microsoft.com/office/powerpoint/2010/main" val="3545095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Written by Paul - Undisputed</a:t>
            </a:r>
          </a:p>
        </p:txBody>
      </p:sp>
      <p:sp>
        <p:nvSpPr>
          <p:cNvPr id="3" name="TextBox 2"/>
          <p:cNvSpPr txBox="1"/>
          <p:nvPr/>
        </p:nvSpPr>
        <p:spPr>
          <a:xfrm>
            <a:off x="152400" y="1295400"/>
            <a:ext cx="8686800" cy="4524315"/>
          </a:xfrm>
          <a:prstGeom prst="rect">
            <a:avLst/>
          </a:prstGeom>
          <a:noFill/>
        </p:spPr>
        <p:txBody>
          <a:bodyPr wrap="square" rtlCol="0">
            <a:spAutoFit/>
          </a:bodyPr>
          <a:lstStyle/>
          <a:p>
            <a:pPr lvl="0"/>
            <a:r>
              <a:rPr lang="en-US" sz="2400" u="sng" dirty="0">
                <a:solidFill>
                  <a:srgbClr val="FFFF00"/>
                </a:solidFill>
              </a:rPr>
              <a:t>L07</a:t>
            </a:r>
            <a:r>
              <a:rPr lang="en-US" sz="2400" u="sng" dirty="0"/>
              <a:t> First Epistle to the Thessalonians (51 AD) </a:t>
            </a:r>
            <a:r>
              <a:rPr lang="en-US" sz="2400" u="sng" dirty="0">
                <a:solidFill>
                  <a:srgbClr val="FFFF00"/>
                </a:solidFill>
              </a:rPr>
              <a:t>Danny H</a:t>
            </a:r>
            <a:endParaRPr lang="en-US" sz="2400" dirty="0">
              <a:solidFill>
                <a:srgbClr val="FFFF00"/>
              </a:solidFill>
            </a:endParaRPr>
          </a:p>
          <a:p>
            <a:pPr lvl="0"/>
            <a:r>
              <a:rPr lang="en-US" sz="2400" u="sng" dirty="0">
                <a:solidFill>
                  <a:srgbClr val="FFFF00"/>
                </a:solidFill>
              </a:rPr>
              <a:t>L07</a:t>
            </a:r>
            <a:r>
              <a:rPr lang="en-US" sz="2400" u="sng" dirty="0"/>
              <a:t> Epistle to the Galatians (47 (51-53)AD?) </a:t>
            </a:r>
            <a:r>
              <a:rPr lang="en-US" sz="2400" u="sng" dirty="0">
                <a:solidFill>
                  <a:srgbClr val="FFFF00"/>
                </a:solidFill>
              </a:rPr>
              <a:t>Joel Y</a:t>
            </a:r>
            <a:endParaRPr lang="en-US" sz="2400" dirty="0">
              <a:solidFill>
                <a:srgbClr val="FFFF00"/>
              </a:solidFill>
            </a:endParaRPr>
          </a:p>
          <a:p>
            <a:pPr lvl="0"/>
            <a:endParaRPr lang="en-US" sz="2400" u="sng" dirty="0"/>
          </a:p>
          <a:p>
            <a:pPr lvl="0"/>
            <a:r>
              <a:rPr lang="en-US" sz="2400" u="sng" dirty="0">
                <a:solidFill>
                  <a:srgbClr val="FFFF00"/>
                </a:solidFill>
              </a:rPr>
              <a:t>L11</a:t>
            </a:r>
            <a:r>
              <a:rPr lang="en-US" sz="2400" u="sng" dirty="0"/>
              <a:t> First Epistle to the Corinthians (52-56 AD) </a:t>
            </a:r>
            <a:r>
              <a:rPr lang="en-US" sz="2400" u="sng" dirty="0" err="1">
                <a:solidFill>
                  <a:srgbClr val="FFFF00"/>
                </a:solidFill>
              </a:rPr>
              <a:t>DeAnna</a:t>
            </a:r>
            <a:r>
              <a:rPr lang="en-US" sz="2400" u="sng" dirty="0">
                <a:solidFill>
                  <a:srgbClr val="FFFF00"/>
                </a:solidFill>
              </a:rPr>
              <a:t> B</a:t>
            </a:r>
            <a:endParaRPr lang="en-US" sz="2400" dirty="0">
              <a:solidFill>
                <a:srgbClr val="FFFF00"/>
              </a:solidFill>
            </a:endParaRPr>
          </a:p>
          <a:p>
            <a:pPr lvl="0"/>
            <a:endParaRPr lang="en-US" sz="2400" u="sng" dirty="0"/>
          </a:p>
          <a:p>
            <a:pPr lvl="0"/>
            <a:r>
              <a:rPr lang="en-US" sz="2400" u="sng" dirty="0">
                <a:solidFill>
                  <a:srgbClr val="FFFF00"/>
                </a:solidFill>
              </a:rPr>
              <a:t>L11</a:t>
            </a:r>
            <a:r>
              <a:rPr lang="en-US" sz="2400" u="sng" dirty="0"/>
              <a:t>Second Epistle to the Corinthians (52-56 AD)  </a:t>
            </a:r>
            <a:r>
              <a:rPr lang="en-US" sz="2400" u="sng" dirty="0">
                <a:solidFill>
                  <a:srgbClr val="FFFF00"/>
                </a:solidFill>
              </a:rPr>
              <a:t>Corey W</a:t>
            </a:r>
            <a:endParaRPr lang="en-US" sz="2400" dirty="0">
              <a:solidFill>
                <a:srgbClr val="FFFF00"/>
              </a:solidFill>
            </a:endParaRPr>
          </a:p>
          <a:p>
            <a:pPr lvl="0"/>
            <a:endParaRPr lang="en-US" sz="2400" u="sng" dirty="0"/>
          </a:p>
          <a:p>
            <a:pPr lvl="0"/>
            <a:r>
              <a:rPr lang="en-US" sz="2400" u="sng" dirty="0">
                <a:solidFill>
                  <a:srgbClr val="FFFF00"/>
                </a:solidFill>
              </a:rPr>
              <a:t>L08</a:t>
            </a:r>
            <a:r>
              <a:rPr lang="en-US" sz="2400" u="sng" dirty="0"/>
              <a:t> Epistle to the Philippians (60-62 AD) </a:t>
            </a:r>
            <a:r>
              <a:rPr lang="en-US" sz="2400" u="sng" dirty="0">
                <a:solidFill>
                  <a:srgbClr val="FFFF00"/>
                </a:solidFill>
              </a:rPr>
              <a:t>Jana S, Chester T, Corey W</a:t>
            </a:r>
            <a:endParaRPr lang="en-US" sz="2400" dirty="0">
              <a:solidFill>
                <a:srgbClr val="FFFF00"/>
              </a:solidFill>
            </a:endParaRPr>
          </a:p>
          <a:p>
            <a:pPr lvl="0"/>
            <a:endParaRPr lang="en-US" sz="2400" u="sng" dirty="0"/>
          </a:p>
          <a:p>
            <a:pPr lvl="0"/>
            <a:r>
              <a:rPr lang="en-US" sz="2400" u="sng" dirty="0">
                <a:solidFill>
                  <a:srgbClr val="FFFF00"/>
                </a:solidFill>
              </a:rPr>
              <a:t>L08</a:t>
            </a:r>
            <a:r>
              <a:rPr lang="en-US" sz="2400" u="sng" dirty="0"/>
              <a:t> Epistle to Philemon (60-62 AD) </a:t>
            </a:r>
            <a:r>
              <a:rPr lang="en-US" sz="2400" u="sng" dirty="0">
                <a:solidFill>
                  <a:srgbClr val="FFFF00"/>
                </a:solidFill>
              </a:rPr>
              <a:t>Sara H</a:t>
            </a:r>
            <a:endParaRPr lang="en-US" sz="2400" dirty="0">
              <a:solidFill>
                <a:srgbClr val="FFFF00"/>
              </a:solidFill>
            </a:endParaRPr>
          </a:p>
          <a:p>
            <a:endParaRPr lang="en-US" sz="2400" u="sng" dirty="0"/>
          </a:p>
          <a:p>
            <a:r>
              <a:rPr lang="en-US" sz="2400" u="sng" dirty="0">
                <a:solidFill>
                  <a:srgbClr val="FFFF00"/>
                </a:solidFill>
              </a:rPr>
              <a:t>L13</a:t>
            </a:r>
            <a:r>
              <a:rPr lang="en-US" sz="2400" u="sng" dirty="0"/>
              <a:t> Epistle to the Romans (52-57 AD) </a:t>
            </a:r>
            <a:r>
              <a:rPr lang="en-US" sz="2400" u="sng" dirty="0">
                <a:solidFill>
                  <a:srgbClr val="FFFF00"/>
                </a:solidFill>
              </a:rPr>
              <a:t>Marty B </a:t>
            </a:r>
            <a:endParaRPr lang="en-US" sz="2400" dirty="0">
              <a:solidFill>
                <a:srgbClr val="FFFF00"/>
              </a:solidFill>
            </a:endParaRPr>
          </a:p>
        </p:txBody>
      </p:sp>
      <p:sp>
        <p:nvSpPr>
          <p:cNvPr id="4" name="TextBox 3">
            <a:extLst>
              <a:ext uri="{FF2B5EF4-FFF2-40B4-BE49-F238E27FC236}">
                <a16:creationId xmlns:a16="http://schemas.microsoft.com/office/drawing/2014/main" id="{72C38A59-CF17-4F48-85C0-A8C6ED8E7180}"/>
              </a:ext>
            </a:extLst>
          </p:cNvPr>
          <p:cNvSpPr txBox="1"/>
          <p:nvPr/>
        </p:nvSpPr>
        <p:spPr>
          <a:xfrm>
            <a:off x="5943600" y="838200"/>
            <a:ext cx="2746970" cy="369332"/>
          </a:xfrm>
          <a:prstGeom prst="rect">
            <a:avLst/>
          </a:prstGeom>
          <a:noFill/>
        </p:spPr>
        <p:txBody>
          <a:bodyPr wrap="none" rtlCol="0">
            <a:spAutoFit/>
          </a:bodyPr>
          <a:lstStyle/>
          <a:p>
            <a:r>
              <a:rPr lang="en-US" dirty="0">
                <a:solidFill>
                  <a:srgbClr val="FFFF00"/>
                </a:solidFill>
              </a:rPr>
              <a:t>Resurrection, Miracles, Deity</a:t>
            </a:r>
          </a:p>
        </p:txBody>
      </p:sp>
    </p:spTree>
    <p:extLst>
      <p:ext uri="{BB962C8B-B14F-4D97-AF65-F5344CB8AC3E}">
        <p14:creationId xmlns:p14="http://schemas.microsoft.com/office/powerpoint/2010/main" val="4026912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101DFA0-250C-478F-8982-6821E96EF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spTree>
    <p:extLst>
      <p:ext uri="{BB962C8B-B14F-4D97-AF65-F5344CB8AC3E}">
        <p14:creationId xmlns:p14="http://schemas.microsoft.com/office/powerpoint/2010/main" val="3907644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56141FB-9B50-4CA0-B33C-F68EC64EB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Tertullian (c. 150-c. 229) quotes from 23 of the 27 NT canon </a:t>
            </a:r>
          </a:p>
        </p:txBody>
      </p:sp>
      <p:grpSp>
        <p:nvGrpSpPr>
          <p:cNvPr id="58" name="Group 57"/>
          <p:cNvGrpSpPr/>
          <p:nvPr/>
        </p:nvGrpSpPr>
        <p:grpSpPr>
          <a:xfrm rot="16200000">
            <a:off x="6727557" y="5606074"/>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cxnSp>
        <p:nvCxnSpPr>
          <p:cNvPr id="61" name="Straight Connector 60"/>
          <p:cNvCxnSpPr/>
          <p:nvPr/>
        </p:nvCxnSpPr>
        <p:spPr>
          <a:xfrm flipV="1">
            <a:off x="5341158" y="56504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159431" y="3868230"/>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Polycarp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16 NT Books</a:t>
            </a:r>
          </a:p>
        </p:txBody>
      </p:sp>
      <p:pic>
        <p:nvPicPr>
          <p:cNvPr id="67" name="Picture 66"/>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1"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AD 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Ignatius, bishop of Antioch,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Refers to “The Gospel”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authoritative writing</a:t>
            </a:r>
          </a:p>
        </p:txBody>
      </p:sp>
    </p:spTree>
    <p:extLst>
      <p:ext uri="{BB962C8B-B14F-4D97-AF65-F5344CB8AC3E}">
        <p14:creationId xmlns:p14="http://schemas.microsoft.com/office/powerpoint/2010/main" val="3065150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C3559E12-C9AE-4E13-A6AA-F342E6BD8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sp>
        <p:nvSpPr>
          <p:cNvPr id="31" name="TextBox 30"/>
          <p:cNvSpPr txBox="1"/>
          <p:nvPr/>
        </p:nvSpPr>
        <p:spPr>
          <a:xfrm>
            <a:off x="4533420" y="41641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125-175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 Ryland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a:t>
            </a:r>
          </a:p>
        </p:txBody>
      </p:sp>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175-200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Magdalen" papyrus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3,5,26</a:t>
            </a:r>
          </a:p>
        </p:txBody>
      </p:sp>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3356" y="2699844"/>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P104/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4404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21</a:t>
            </a:r>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7544" y="2980073"/>
            <a:ext cx="380937" cy="558707"/>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28481" y="3259427"/>
            <a:ext cx="20442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425528" y="3109776"/>
            <a:ext cx="1020138" cy="46166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P90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3523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18-19</a:t>
            </a:r>
          </a:p>
        </p:txBody>
      </p:sp>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Tertullian (c. 150-c. 229) quotes from 23 of the 27 NT canon </a:t>
            </a:r>
          </a:p>
        </p:txBody>
      </p:sp>
      <p:grpSp>
        <p:nvGrpSpPr>
          <p:cNvPr id="58" name="Group 57"/>
          <p:cNvGrpSpPr/>
          <p:nvPr/>
        </p:nvGrpSpPr>
        <p:grpSpPr>
          <a:xfrm rot="16200000">
            <a:off x="6727557" y="5606074"/>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cxnSp>
        <p:nvCxnSpPr>
          <p:cNvPr id="61" name="Straight Connector 60"/>
          <p:cNvCxnSpPr/>
          <p:nvPr/>
        </p:nvCxnSpPr>
        <p:spPr>
          <a:xfrm flipV="1">
            <a:off x="5341158" y="56504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159431" y="3868230"/>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Polycarp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16 NT Books</a:t>
            </a:r>
          </a:p>
        </p:txBody>
      </p:sp>
      <p:pic>
        <p:nvPicPr>
          <p:cNvPr id="67" name="Picture 66"/>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4"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AD 105- 115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Ignatius, bishop of Antioch,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Refers to “The Gospel”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authoritative writing</a:t>
            </a:r>
          </a:p>
        </p:txBody>
      </p:sp>
    </p:spTree>
    <p:extLst>
      <p:ext uri="{BB962C8B-B14F-4D97-AF65-F5344CB8AC3E}">
        <p14:creationId xmlns:p14="http://schemas.microsoft.com/office/powerpoint/2010/main" val="3356253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79A48624-D391-4279-B807-6485D801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22"/>
            <a:ext cx="9144000" cy="6647155"/>
          </a:xfrm>
          <a:prstGeom prst="rect">
            <a:avLst/>
          </a:prstGeom>
        </p:spPr>
      </p:pic>
      <p:sp>
        <p:nvSpPr>
          <p:cNvPr id="2" name="Rectangle 1"/>
          <p:cNvSpPr/>
          <p:nvPr/>
        </p:nvSpPr>
        <p:spPr>
          <a:xfrm>
            <a:off x="558976" y="4943319"/>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481339"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289967" y="53987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 AD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Ministry of Jesus</a:t>
            </a:r>
          </a:p>
        </p:txBody>
      </p:sp>
      <p:sp>
        <p:nvSpPr>
          <p:cNvPr id="8" name="Rectangle 7"/>
          <p:cNvSpPr/>
          <p:nvPr/>
        </p:nvSpPr>
        <p:spPr>
          <a:xfrm>
            <a:off x="169055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1991" y="4943319"/>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504646" y="5398715"/>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p:txBody>
      </p:sp>
      <p:sp>
        <p:nvSpPr>
          <p:cNvPr id="11" name="Rectangle 10"/>
          <p:cNvSpPr/>
          <p:nvPr/>
        </p:nvSpPr>
        <p:spPr>
          <a:xfrm>
            <a:off x="2924991" y="4832260"/>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2677412" y="5383916"/>
            <a:ext cx="46038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75 AD</a:t>
            </a:r>
          </a:p>
        </p:txBody>
      </p:sp>
      <p:sp>
        <p:nvSpPr>
          <p:cNvPr id="13" name="Rectangle 12"/>
          <p:cNvSpPr/>
          <p:nvPr/>
        </p:nvSpPr>
        <p:spPr>
          <a:xfrm>
            <a:off x="3016431" y="4943319"/>
            <a:ext cx="1143000" cy="228600"/>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4113711" y="4829019"/>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4207137" y="4936712"/>
            <a:ext cx="1143000" cy="228600"/>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35013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441577" y="4953185"/>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38857" y="482241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630297" y="4936712"/>
            <a:ext cx="1143000" cy="2286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776895" y="4808352"/>
            <a:ext cx="9144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p:cNvSpPr txBox="1"/>
          <p:nvPr/>
        </p:nvSpPr>
        <p:spPr>
          <a:xfrm>
            <a:off x="3974960" y="538391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 AD</a:t>
            </a:r>
          </a:p>
        </p:txBody>
      </p:sp>
      <p:sp>
        <p:nvSpPr>
          <p:cNvPr id="22" name="TextBox 21"/>
          <p:cNvSpPr txBox="1"/>
          <p:nvPr/>
        </p:nvSpPr>
        <p:spPr>
          <a:xfrm>
            <a:off x="5165666" y="5371633"/>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 AD</a:t>
            </a:r>
          </a:p>
        </p:txBody>
      </p:sp>
      <p:sp>
        <p:nvSpPr>
          <p:cNvPr id="23" name="TextBox 22"/>
          <p:cNvSpPr txBox="1"/>
          <p:nvPr/>
        </p:nvSpPr>
        <p:spPr>
          <a:xfrm>
            <a:off x="6400106" y="5304895"/>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200 AD</a:t>
            </a:r>
          </a:p>
        </p:txBody>
      </p:sp>
      <p:sp>
        <p:nvSpPr>
          <p:cNvPr id="24" name="TextBox 23"/>
          <p:cNvSpPr txBox="1"/>
          <p:nvPr/>
        </p:nvSpPr>
        <p:spPr>
          <a:xfrm>
            <a:off x="7638144" y="5260804"/>
            <a:ext cx="5261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250 AD</a:t>
            </a:r>
          </a:p>
        </p:txBody>
      </p:sp>
      <p:sp>
        <p:nvSpPr>
          <p:cNvPr id="25" name="TextBox 24"/>
          <p:cNvSpPr txBox="1"/>
          <p:nvPr/>
        </p:nvSpPr>
        <p:spPr>
          <a:xfrm>
            <a:off x="497241" y="4226114"/>
            <a:ext cx="6270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27-30 AD</a:t>
            </a:r>
          </a:p>
        </p:txBody>
      </p: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Paul’s Epistles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Thess</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Gal   ~53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~53-54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Phil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Phmn~55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2 </a:t>
            </a:r>
            <a:r>
              <a:rPr kumimoji="0" lang="en-US" sz="1000" b="0" i="0" u="none" strike="noStrike" kern="1200" cap="none" spc="0" normalizeH="0" baseline="0" noProof="0" dirty="0" err="1">
                <a:ln>
                  <a:noFill/>
                </a:ln>
                <a:solidFill>
                  <a:prstClr val="black"/>
                </a:solidFill>
                <a:effectLst/>
                <a:uLnTx/>
                <a:uFillTx/>
                <a:latin typeface="Tekton Pro Cond" pitchFamily="34" charset="0"/>
                <a:ea typeface="+mn-ea"/>
                <a:cs typeface="+mn-cs"/>
              </a:rPr>
              <a:t>Cor</a:t>
            </a: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 ~55-56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Ro   ~57</a:t>
            </a:r>
          </a:p>
        </p:txBody>
      </p:sp>
      <p:sp>
        <p:nvSpPr>
          <p:cNvPr id="31" name="TextBox 30"/>
          <p:cNvSpPr txBox="1"/>
          <p:nvPr/>
        </p:nvSpPr>
        <p:spPr>
          <a:xfrm>
            <a:off x="4533420" y="41641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125-175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 Ryland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a:t>
            </a:r>
          </a:p>
        </p:txBody>
      </p:sp>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175-200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Magdalen" papyrus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3,5,26</a:t>
            </a:r>
          </a:p>
        </p:txBody>
      </p:sp>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343356" y="2699844"/>
            <a:ext cx="12644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P104/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4404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Matthew  21</a:t>
            </a: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70075" y="2980073"/>
            <a:ext cx="380937" cy="558707"/>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51012" y="3259427"/>
            <a:ext cx="2021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425528" y="3109776"/>
            <a:ext cx="1020138" cy="46166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150-200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P90 /</a:t>
            </a:r>
            <a:r>
              <a:rPr kumimoji="0" lang="en-US" sz="1000" b="0" i="0" u="none" strike="noStrike" kern="1200" cap="none" spc="0" normalizeH="0" baseline="0" noProof="0" dirty="0">
                <a:ln>
                  <a:noFill/>
                </a:ln>
                <a:solidFill>
                  <a:prstClr val="black"/>
                </a:solidFill>
                <a:effectLst/>
                <a:uLnTx/>
                <a:uFillTx/>
                <a:latin typeface="Calibri"/>
                <a:ea typeface="+mn-ea"/>
                <a:cs typeface="+mn-cs"/>
              </a:rPr>
              <a:t>P. Oxy. 3523 </a:t>
            </a:r>
            <a:endPar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John 18-19</a:t>
            </a:r>
          </a:p>
        </p:txBody>
      </p:sp>
      <p:pic>
        <p:nvPicPr>
          <p:cNvPr id="55" name="Picture 5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sp>
        <p:nvSpPr>
          <p:cNvPr id="57" name="Rectangle 56"/>
          <p:cNvSpPr/>
          <p:nvPr/>
        </p:nvSpPr>
        <p:spPr>
          <a:xfrm>
            <a:off x="5341157" y="5853615"/>
            <a:ext cx="193428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Tertullian (c. 150-c. 229) quotes from 23 of the 27 NT canon </a:t>
            </a:r>
          </a:p>
        </p:txBody>
      </p:sp>
      <p:grpSp>
        <p:nvGrpSpPr>
          <p:cNvPr id="58" name="Group 57"/>
          <p:cNvGrpSpPr/>
          <p:nvPr/>
        </p:nvGrpSpPr>
        <p:grpSpPr>
          <a:xfrm rot="16200000">
            <a:off x="6727558" y="5528036"/>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cxnSp>
        <p:nvCxnSpPr>
          <p:cNvPr id="61" name="Straight Connector 60"/>
          <p:cNvCxnSpPr/>
          <p:nvPr/>
        </p:nvCxnSpPr>
        <p:spPr>
          <a:xfrm flipV="1">
            <a:off x="4267948" y="2690289"/>
            <a:ext cx="399468" cy="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159431" y="3868230"/>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Polycarp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16 NT Books</a:t>
            </a:r>
          </a:p>
        </p:txBody>
      </p:sp>
      <p:pic>
        <p:nvPicPr>
          <p:cNvPr id="67" name="Picture 66"/>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pic>
        <p:nvPicPr>
          <p:cNvPr id="68" name="Picture 67"/>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Quotes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10 NT Books</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70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Temple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Destroyed</a:t>
            </a:r>
          </a:p>
        </p:txBody>
      </p:sp>
      <p:pic>
        <p:nvPicPr>
          <p:cNvPr id="71" name="Picture 7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pic>
        <p:nvPicPr>
          <p:cNvPr id="72" name="Picture 71"/>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15"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AD 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Ignatius, bishop of Antioch,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Refers to “The Gospel”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authoritative writing</a:t>
            </a:r>
          </a:p>
        </p:txBody>
      </p:sp>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76581" y="1729552"/>
            <a:ext cx="527882" cy="706603"/>
          </a:xfrm>
          <a:prstGeom prst="rect">
            <a:avLst/>
          </a:prstGeom>
        </p:spPr>
      </p:pic>
      <p:sp>
        <p:nvSpPr>
          <p:cNvPr id="66" name="TextBox 65"/>
          <p:cNvSpPr txBox="1"/>
          <p:nvPr/>
        </p:nvSpPr>
        <p:spPr>
          <a:xfrm>
            <a:off x="3253238" y="2436155"/>
            <a:ext cx="9261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93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Josephus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The Antiquities</a:t>
            </a:r>
          </a:p>
        </p:txBody>
      </p:sp>
      <p:pic>
        <p:nvPicPr>
          <p:cNvPr id="30" name="Pictur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81956" y="1236869"/>
            <a:ext cx="493816" cy="618592"/>
          </a:xfrm>
          <a:prstGeom prst="rect">
            <a:avLst/>
          </a:prstGeom>
        </p:spPr>
      </p:pic>
      <p:sp>
        <p:nvSpPr>
          <p:cNvPr id="78" name="TextBox 77"/>
          <p:cNvSpPr txBox="1"/>
          <p:nvPr/>
        </p:nvSpPr>
        <p:spPr>
          <a:xfrm>
            <a:off x="4940255" y="1854663"/>
            <a:ext cx="9261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115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Tacitus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Nero  &amp; Christians</a:t>
            </a:r>
          </a:p>
        </p:txBody>
      </p:sp>
      <p:pic>
        <p:nvPicPr>
          <p:cNvPr id="34" name="Picture 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54561" y="1236869"/>
            <a:ext cx="957718" cy="640934"/>
          </a:xfrm>
          <a:prstGeom prst="rect">
            <a:avLst/>
          </a:prstGeom>
        </p:spPr>
      </p:pic>
      <p:sp>
        <p:nvSpPr>
          <p:cNvPr id="79" name="TextBox 78"/>
          <p:cNvSpPr txBox="1"/>
          <p:nvPr/>
        </p:nvSpPr>
        <p:spPr>
          <a:xfrm>
            <a:off x="4135266" y="1931607"/>
            <a:ext cx="9261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111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Pliny the Younger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Letter to Trajan</a:t>
            </a:r>
          </a:p>
        </p:txBody>
      </p:sp>
      <p:sp>
        <p:nvSpPr>
          <p:cNvPr id="80" name="TextBox 79"/>
          <p:cNvSpPr txBox="1"/>
          <p:nvPr/>
        </p:nvSpPr>
        <p:spPr>
          <a:xfrm>
            <a:off x="5692966" y="1834928"/>
            <a:ext cx="9261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121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Suetonius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Claudius, Nero  &amp; Christians</a:t>
            </a:r>
          </a:p>
        </p:txBody>
      </p:sp>
      <p:cxnSp>
        <p:nvCxnSpPr>
          <p:cNvPr id="81" name="Straight Connector 80"/>
          <p:cNvCxnSpPr/>
          <p:nvPr/>
        </p:nvCxnSpPr>
        <p:spPr>
          <a:xfrm flipV="1">
            <a:off x="5493558" y="58028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2" name="Group 81"/>
          <p:cNvGrpSpPr/>
          <p:nvPr/>
        </p:nvGrpSpPr>
        <p:grpSpPr>
          <a:xfrm rot="5400000" flipV="1">
            <a:off x="4366002" y="2412165"/>
            <a:ext cx="163902" cy="300769"/>
            <a:chOff x="8370639" y="3275021"/>
            <a:chExt cx="163902" cy="300769"/>
          </a:xfrm>
        </p:grpSpPr>
        <p:cxnSp>
          <p:nvCxnSpPr>
            <p:cNvPr id="83" name="Straight Connector 82"/>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84" name="Straight Connector 83"/>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pic>
        <p:nvPicPr>
          <p:cNvPr id="40" name="Picture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57408" y="1225847"/>
            <a:ext cx="334990" cy="610063"/>
          </a:xfrm>
          <a:prstGeom prst="rect">
            <a:avLst/>
          </a:prstGeom>
        </p:spPr>
      </p:pic>
      <p:pic>
        <p:nvPicPr>
          <p:cNvPr id="46" name="Picture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38518" y="1760175"/>
            <a:ext cx="751853" cy="525375"/>
          </a:xfrm>
          <a:prstGeom prst="rect">
            <a:avLst/>
          </a:prstGeom>
        </p:spPr>
      </p:pic>
      <p:sp>
        <p:nvSpPr>
          <p:cNvPr id="85" name="TextBox 84"/>
          <p:cNvSpPr txBox="1"/>
          <p:nvPr/>
        </p:nvSpPr>
        <p:spPr>
          <a:xfrm>
            <a:off x="1427348" y="2285550"/>
            <a:ext cx="9261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50 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Christ cup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ekton Pro Cond" pitchFamily="34" charset="0"/>
                <a:ea typeface="+mn-ea"/>
                <a:cs typeface="+mn-cs"/>
              </a:rPr>
              <a:t>Egypt</a:t>
            </a:r>
          </a:p>
        </p:txBody>
      </p:sp>
    </p:spTree>
    <p:extLst>
      <p:ext uri="{BB962C8B-B14F-4D97-AF65-F5344CB8AC3E}">
        <p14:creationId xmlns:p14="http://schemas.microsoft.com/office/powerpoint/2010/main" val="591433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25"/>
          <p:cNvSpPr/>
          <p:nvPr/>
        </p:nvSpPr>
        <p:spPr>
          <a:xfrm>
            <a:off x="289967" y="2590800"/>
            <a:ext cx="8625433" cy="4170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481339" y="4832260"/>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690551" y="4829019"/>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924991" y="4832260"/>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016431" y="4943319"/>
            <a:ext cx="1143000" cy="2286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113711" y="4829019"/>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4207137" y="4936712"/>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350137" y="4822412"/>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5441577" y="4953185"/>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6538857" y="4822412"/>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6630297" y="4936712"/>
            <a:ext cx="1143000" cy="2286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7776895" y="4808352"/>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4" name="Group 33"/>
          <p:cNvGrpSpPr/>
          <p:nvPr/>
        </p:nvGrpSpPr>
        <p:grpSpPr>
          <a:xfrm>
            <a:off x="289967" y="5329760"/>
            <a:ext cx="7874283" cy="246221"/>
            <a:chOff x="289967" y="5329760"/>
            <a:chExt cx="7874283" cy="246221"/>
          </a:xfrm>
        </p:grpSpPr>
        <p:sp>
          <p:nvSpPr>
            <p:cNvPr id="4" name="TextBox 3"/>
            <p:cNvSpPr txBox="1"/>
            <p:nvPr/>
          </p:nvSpPr>
          <p:spPr>
            <a:xfrm>
              <a:off x="289967" y="5329760"/>
              <a:ext cx="460382" cy="246221"/>
            </a:xfrm>
            <a:prstGeom prst="rect">
              <a:avLst/>
            </a:prstGeom>
            <a:noFill/>
          </p:spPr>
          <p:txBody>
            <a:bodyPr wrap="none" rtlCol="0">
              <a:spAutoFit/>
            </a:bodyPr>
            <a:lstStyle/>
            <a:p>
              <a:r>
                <a:rPr lang="en-US" sz="1000" dirty="0">
                  <a:solidFill>
                    <a:prstClr val="black"/>
                  </a:solidFill>
                  <a:latin typeface="Tekton Pro Cond" pitchFamily="34" charset="0"/>
                </a:rPr>
                <a:t>25 AD</a:t>
              </a:r>
            </a:p>
          </p:txBody>
        </p:sp>
        <p:sp>
          <p:nvSpPr>
            <p:cNvPr id="10" name="TextBox 9"/>
            <p:cNvSpPr txBox="1"/>
            <p:nvPr/>
          </p:nvSpPr>
          <p:spPr>
            <a:xfrm>
              <a:off x="1504646" y="5329760"/>
              <a:ext cx="460382" cy="246221"/>
            </a:xfrm>
            <a:prstGeom prst="rect">
              <a:avLst/>
            </a:prstGeom>
            <a:noFill/>
          </p:spPr>
          <p:txBody>
            <a:bodyPr wrap="none" rtlCol="0">
              <a:spAutoFit/>
            </a:bodyPr>
            <a:lstStyle/>
            <a:p>
              <a:r>
                <a:rPr lang="en-US" sz="1000" dirty="0">
                  <a:solidFill>
                    <a:prstClr val="black"/>
                  </a:solidFill>
                  <a:latin typeface="Tekton Pro Cond" pitchFamily="34" charset="0"/>
                </a:rPr>
                <a:t>50 AD</a:t>
              </a:r>
            </a:p>
          </p:txBody>
        </p:sp>
        <p:sp>
          <p:nvSpPr>
            <p:cNvPr id="12" name="TextBox 11"/>
            <p:cNvSpPr txBox="1"/>
            <p:nvPr/>
          </p:nvSpPr>
          <p:spPr>
            <a:xfrm>
              <a:off x="2677412" y="5329760"/>
              <a:ext cx="460382" cy="246221"/>
            </a:xfrm>
            <a:prstGeom prst="rect">
              <a:avLst/>
            </a:prstGeom>
            <a:noFill/>
          </p:spPr>
          <p:txBody>
            <a:bodyPr wrap="none" rtlCol="0">
              <a:spAutoFit/>
            </a:bodyPr>
            <a:lstStyle/>
            <a:p>
              <a:r>
                <a:rPr lang="en-US" sz="1000" dirty="0">
                  <a:solidFill>
                    <a:prstClr val="black"/>
                  </a:solidFill>
                  <a:latin typeface="Tekton Pro Cond" pitchFamily="34" charset="0"/>
                </a:rPr>
                <a:t>75 AD</a:t>
              </a:r>
            </a:p>
          </p:txBody>
        </p:sp>
        <p:sp>
          <p:nvSpPr>
            <p:cNvPr id="21" name="TextBox 20"/>
            <p:cNvSpPr txBox="1"/>
            <p:nvPr/>
          </p:nvSpPr>
          <p:spPr>
            <a:xfrm>
              <a:off x="3974960" y="5329760"/>
              <a:ext cx="526106" cy="246221"/>
            </a:xfrm>
            <a:prstGeom prst="rect">
              <a:avLst/>
            </a:prstGeom>
            <a:noFill/>
          </p:spPr>
          <p:txBody>
            <a:bodyPr wrap="none" rtlCol="0">
              <a:spAutoFit/>
            </a:bodyPr>
            <a:lstStyle/>
            <a:p>
              <a:r>
                <a:rPr lang="en-US" sz="1000" dirty="0">
                  <a:solidFill>
                    <a:prstClr val="black"/>
                  </a:solidFill>
                  <a:latin typeface="Tekton Pro Cond" pitchFamily="34" charset="0"/>
                </a:rPr>
                <a:t>100 AD</a:t>
              </a:r>
            </a:p>
          </p:txBody>
        </p:sp>
        <p:sp>
          <p:nvSpPr>
            <p:cNvPr id="22" name="TextBox 21"/>
            <p:cNvSpPr txBox="1"/>
            <p:nvPr/>
          </p:nvSpPr>
          <p:spPr>
            <a:xfrm>
              <a:off x="5165666" y="5329760"/>
              <a:ext cx="526106" cy="246221"/>
            </a:xfrm>
            <a:prstGeom prst="rect">
              <a:avLst/>
            </a:prstGeom>
            <a:noFill/>
          </p:spPr>
          <p:txBody>
            <a:bodyPr wrap="none" rtlCol="0">
              <a:spAutoFit/>
            </a:bodyPr>
            <a:lstStyle/>
            <a:p>
              <a:r>
                <a:rPr lang="en-US" sz="1000" dirty="0">
                  <a:solidFill>
                    <a:prstClr val="black"/>
                  </a:solidFill>
                  <a:latin typeface="Tekton Pro Cond" pitchFamily="34" charset="0"/>
                </a:rPr>
                <a:t>150 AD</a:t>
              </a:r>
            </a:p>
          </p:txBody>
        </p:sp>
        <p:sp>
          <p:nvSpPr>
            <p:cNvPr id="23" name="TextBox 22"/>
            <p:cNvSpPr txBox="1"/>
            <p:nvPr/>
          </p:nvSpPr>
          <p:spPr>
            <a:xfrm>
              <a:off x="6400106" y="5329760"/>
              <a:ext cx="526106" cy="246221"/>
            </a:xfrm>
            <a:prstGeom prst="rect">
              <a:avLst/>
            </a:prstGeom>
            <a:noFill/>
          </p:spPr>
          <p:txBody>
            <a:bodyPr wrap="none" rtlCol="0">
              <a:spAutoFit/>
            </a:bodyPr>
            <a:lstStyle/>
            <a:p>
              <a:r>
                <a:rPr lang="en-US" sz="1000" dirty="0">
                  <a:solidFill>
                    <a:prstClr val="black"/>
                  </a:solidFill>
                  <a:latin typeface="Tekton Pro Cond" pitchFamily="34" charset="0"/>
                </a:rPr>
                <a:t>200 AD</a:t>
              </a:r>
            </a:p>
          </p:txBody>
        </p:sp>
        <p:sp>
          <p:nvSpPr>
            <p:cNvPr id="24" name="TextBox 23"/>
            <p:cNvSpPr txBox="1"/>
            <p:nvPr/>
          </p:nvSpPr>
          <p:spPr>
            <a:xfrm>
              <a:off x="7638144" y="5329760"/>
              <a:ext cx="526106" cy="246221"/>
            </a:xfrm>
            <a:prstGeom prst="rect">
              <a:avLst/>
            </a:prstGeom>
            <a:noFill/>
          </p:spPr>
          <p:txBody>
            <a:bodyPr wrap="none" rtlCol="0">
              <a:spAutoFit/>
            </a:bodyPr>
            <a:lstStyle/>
            <a:p>
              <a:r>
                <a:rPr lang="en-US" sz="1000" dirty="0">
                  <a:solidFill>
                    <a:prstClr val="black"/>
                  </a:solidFill>
                  <a:latin typeface="Tekton Pro Cond" pitchFamily="34" charset="0"/>
                </a:rPr>
                <a:t>250 AD</a:t>
              </a:r>
            </a:p>
          </p:txBody>
        </p:sp>
      </p:grpSp>
      <p:grpSp>
        <p:nvGrpSpPr>
          <p:cNvPr id="46" name="Group 45"/>
          <p:cNvGrpSpPr/>
          <p:nvPr/>
        </p:nvGrpSpPr>
        <p:grpSpPr>
          <a:xfrm>
            <a:off x="4384801" y="4164156"/>
            <a:ext cx="1665368" cy="942662"/>
            <a:chOff x="4384801" y="4164156"/>
            <a:chExt cx="1665368" cy="942662"/>
          </a:xfrm>
        </p:grpSpPr>
        <p:sp>
          <p:nvSpPr>
            <p:cNvPr id="31" name="TextBox 30"/>
            <p:cNvSpPr txBox="1"/>
            <p:nvPr/>
          </p:nvSpPr>
          <p:spPr>
            <a:xfrm>
              <a:off x="4533420" y="4164156"/>
              <a:ext cx="1264489" cy="553998"/>
            </a:xfrm>
            <a:prstGeom prst="rect">
              <a:avLst/>
            </a:prstGeom>
            <a:noFill/>
          </p:spPr>
          <p:txBody>
            <a:bodyPr wrap="square" rtlCol="0">
              <a:spAutoFit/>
            </a:bodyPr>
            <a:lstStyle/>
            <a:p>
              <a:pPr algn="ctr"/>
              <a:r>
                <a:rPr lang="en-US" sz="1000" dirty="0">
                  <a:solidFill>
                    <a:prstClr val="black"/>
                  </a:solidFill>
                  <a:latin typeface="Tekton Pro Cond" pitchFamily="34" charset="0"/>
                </a:rPr>
                <a:t>125-175 AD</a:t>
              </a:r>
            </a:p>
            <a:p>
              <a:pPr algn="ctr"/>
              <a:r>
                <a:rPr lang="en-US" sz="1000" dirty="0">
                  <a:solidFill>
                    <a:prstClr val="black"/>
                  </a:solidFill>
                  <a:latin typeface="Tekton Pro Cond" pitchFamily="34" charset="0"/>
                </a:rPr>
                <a:t>J Ryland </a:t>
              </a:r>
            </a:p>
            <a:p>
              <a:pPr algn="ctr"/>
              <a:r>
                <a:rPr lang="en-US" sz="1000" dirty="0">
                  <a:solidFill>
                    <a:prstClr val="black"/>
                  </a:solidFill>
                  <a:latin typeface="Tekton Pro Cond" pitchFamily="34" charset="0"/>
                </a:rPr>
                <a:t>John 18</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algn="ctr"/>
            <a:r>
              <a:rPr lang="en-US" sz="1000" dirty="0">
                <a:solidFill>
                  <a:prstClr val="black"/>
                </a:solidFill>
                <a:latin typeface="Tekton Pro Cond" pitchFamily="34" charset="0"/>
              </a:rPr>
              <a:t>175-200 AD</a:t>
            </a:r>
          </a:p>
          <a:p>
            <a:pPr algn="ctr"/>
            <a:r>
              <a:rPr lang="en-US" sz="1000" dirty="0">
                <a:solidFill>
                  <a:prstClr val="black"/>
                </a:solidFill>
                <a:latin typeface="Tekton Pro Cond" pitchFamily="34" charset="0"/>
              </a:rPr>
              <a:t>Magdalen" papyrus </a:t>
            </a:r>
          </a:p>
          <a:p>
            <a:pPr algn="ctr"/>
            <a:r>
              <a:rPr lang="en-US" sz="1000" dirty="0">
                <a:solidFill>
                  <a:prstClr val="black"/>
                </a:solidFill>
                <a:latin typeface="Tekton Pro Cond" pitchFamily="34" charset="0"/>
              </a:rPr>
              <a:t>Matthew 3,5,26</a:t>
            </a:r>
          </a:p>
        </p:txBody>
      </p:sp>
      <p:grpSp>
        <p:nvGrpSpPr>
          <p:cNvPr id="40" name="Group 39"/>
          <p:cNvGrpSpPr/>
          <p:nvPr/>
        </p:nvGrpSpPr>
        <p:grpSpPr>
          <a:xfrm>
            <a:off x="4047544" y="2699844"/>
            <a:ext cx="2806083" cy="838936"/>
            <a:chOff x="4047544" y="2699844"/>
            <a:chExt cx="2806083" cy="838936"/>
          </a:xfrm>
        </p:grpSpPr>
        <p:sp>
          <p:nvSpPr>
            <p:cNvPr id="49" name="TextBox 48"/>
            <p:cNvSpPr txBox="1"/>
            <p:nvPr/>
          </p:nvSpPr>
          <p:spPr>
            <a:xfrm>
              <a:off x="4343356" y="2699844"/>
              <a:ext cx="1264489" cy="553998"/>
            </a:xfrm>
            <a:prstGeom prst="rect">
              <a:avLst/>
            </a:prstGeom>
            <a:noFill/>
          </p:spPr>
          <p:txBody>
            <a:bodyPr wrap="square" rtlCol="0">
              <a:spAutoFit/>
            </a:bodyPr>
            <a:lstStyle/>
            <a:p>
              <a:pPr algn="ctr"/>
              <a:r>
                <a:rPr lang="en-US" sz="1000" dirty="0">
                  <a:solidFill>
                    <a:prstClr val="black"/>
                  </a:solidFill>
                  <a:latin typeface="Tekton Pro Cond" pitchFamily="34" charset="0"/>
                </a:rPr>
                <a:t>100-200 AD</a:t>
              </a:r>
            </a:p>
            <a:p>
              <a:pPr algn="ctr"/>
              <a:r>
                <a:rPr lang="en-US" sz="1000" dirty="0">
                  <a:solidFill>
                    <a:prstClr val="black"/>
                  </a:solidFill>
                  <a:latin typeface="Tekton Pro Cond" pitchFamily="34" charset="0"/>
                </a:rPr>
                <a:t>P104/ </a:t>
              </a:r>
              <a:r>
                <a:rPr lang="en-US" sz="1000" dirty="0">
                  <a:solidFill>
                    <a:prstClr val="black"/>
                  </a:solidFill>
                </a:rPr>
                <a:t>P. Oxy. 4404 </a:t>
              </a:r>
              <a:endParaRPr lang="en-US" sz="1000" dirty="0">
                <a:solidFill>
                  <a:prstClr val="black"/>
                </a:solidFill>
                <a:latin typeface="Tekton Pro Cond" pitchFamily="34" charset="0"/>
              </a:endParaRPr>
            </a:p>
            <a:p>
              <a:pPr algn="ctr"/>
              <a:r>
                <a:rPr lang="en-US" sz="1000" dirty="0">
                  <a:solidFill>
                    <a:prstClr val="black"/>
                  </a:solidFill>
                  <a:latin typeface="Tekton Pro Cond" pitchFamily="34" charset="0"/>
                </a:rPr>
                <a:t>Matthew  21</a:t>
              </a:r>
            </a:p>
          </p:txBody>
        </p:sp>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7544" y="2980073"/>
              <a:ext cx="380937" cy="558707"/>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28481" y="3259427"/>
              <a:ext cx="20442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grpSp>
        <p:nvGrpSpPr>
          <p:cNvPr id="54" name="Group 53"/>
          <p:cNvGrpSpPr/>
          <p:nvPr/>
        </p:nvGrpSpPr>
        <p:grpSpPr>
          <a:xfrm>
            <a:off x="4092981" y="3406626"/>
            <a:ext cx="816169" cy="1111473"/>
            <a:chOff x="4092981" y="3406626"/>
            <a:chExt cx="816169" cy="1111473"/>
          </a:xfrm>
        </p:grpSpPr>
        <p:sp>
          <p:nvSpPr>
            <p:cNvPr id="65" name="TextBox 64"/>
            <p:cNvSpPr txBox="1"/>
            <p:nvPr/>
          </p:nvSpPr>
          <p:spPr>
            <a:xfrm>
              <a:off x="4092981" y="3810213"/>
              <a:ext cx="816169" cy="707886"/>
            </a:xfrm>
            <a:prstGeom prst="rect">
              <a:avLst/>
            </a:prstGeom>
            <a:noFill/>
          </p:spPr>
          <p:txBody>
            <a:bodyPr wrap="square" rtlCol="0">
              <a:spAutoFit/>
            </a:bodyPr>
            <a:lstStyle/>
            <a:p>
              <a:pPr algn="ctr"/>
              <a:r>
                <a:rPr lang="en-US" sz="1000" dirty="0">
                  <a:solidFill>
                    <a:prstClr val="black"/>
                  </a:solidFill>
                  <a:latin typeface="Tekton Pro Cond" pitchFamily="34" charset="0"/>
                </a:rPr>
                <a:t>Polycarp</a:t>
              </a:r>
            </a:p>
            <a:p>
              <a:pPr algn="ctr"/>
              <a:r>
                <a:rPr lang="en-US" sz="1000" dirty="0">
                  <a:solidFill>
                    <a:prstClr val="black"/>
                  </a:solidFill>
                  <a:latin typeface="Tekton Pro Cond" pitchFamily="34" charset="0"/>
                </a:rPr>
                <a:t>120 AD</a:t>
              </a:r>
            </a:p>
            <a:p>
              <a:pPr algn="ctr"/>
              <a:r>
                <a:rPr lang="en-US" sz="1000" dirty="0">
                  <a:solidFill>
                    <a:prstClr val="black"/>
                  </a:solidFill>
                  <a:latin typeface="Tekton Pro Cond" pitchFamily="34" charset="0"/>
                </a:rPr>
                <a:t>Letter Quotes</a:t>
              </a:r>
            </a:p>
            <a:p>
              <a:pPr algn="ctr"/>
              <a:r>
                <a:rPr lang="en-US" sz="1000" dirty="0">
                  <a:solidFill>
                    <a:prstClr val="black"/>
                  </a:solidFill>
                  <a:latin typeface="Tekton Pro Cond" pitchFamily="34" charset="0"/>
                </a:rPr>
                <a:t>16 NT Books</a:t>
              </a:r>
            </a:p>
          </p:txBody>
        </p:sp>
        <p:pic>
          <p:nvPicPr>
            <p:cNvPr id="68" name="Picture 67"/>
            <p:cNvPicPr>
              <a:picLocks noChangeAspect="1"/>
            </p:cNvPicPr>
            <p:nvPr/>
          </p:nvPicPr>
          <p:blipFill rotWithShape="1">
            <a:blip r:embed="rId9"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grpSp>
      <p:grpSp>
        <p:nvGrpSpPr>
          <p:cNvPr id="52" name="Group 51"/>
          <p:cNvGrpSpPr/>
          <p:nvPr/>
        </p:nvGrpSpPr>
        <p:grpSpPr>
          <a:xfrm>
            <a:off x="3363212" y="3518061"/>
            <a:ext cx="816169" cy="1233936"/>
            <a:chOff x="3363212" y="3518061"/>
            <a:chExt cx="816169" cy="1233936"/>
          </a:xfrm>
        </p:grpSpPr>
        <p:pic>
          <p:nvPicPr>
            <p:cNvPr id="67" name="Picture 66"/>
            <p:cNvPicPr>
              <a:picLocks noChangeAspect="1"/>
            </p:cNvPicPr>
            <p:nvPr/>
          </p:nvPicPr>
          <p:blipFill rotWithShape="1">
            <a:blip r:embed="rId9"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algn="ctr"/>
              <a:r>
                <a:rPr lang="en-US" sz="1000" dirty="0">
                  <a:solidFill>
                    <a:prstClr val="black"/>
                  </a:solidFill>
                  <a:latin typeface="Tekton Pro Cond" pitchFamily="34" charset="0"/>
                </a:rPr>
                <a:t>Clement </a:t>
              </a:r>
            </a:p>
            <a:p>
              <a:pPr algn="ctr"/>
              <a:r>
                <a:rPr lang="en-US" sz="1000" dirty="0">
                  <a:solidFill>
                    <a:prstClr val="black"/>
                  </a:solidFill>
                  <a:latin typeface="Tekton Pro Cond" pitchFamily="34" charset="0"/>
                </a:rPr>
                <a:t>95 AD</a:t>
              </a:r>
            </a:p>
            <a:p>
              <a:pPr algn="ctr"/>
              <a:r>
                <a:rPr lang="en-US" sz="1000" dirty="0">
                  <a:solidFill>
                    <a:prstClr val="black"/>
                  </a:solidFill>
                  <a:latin typeface="Tekton Pro Cond" pitchFamily="34" charset="0"/>
                </a:rPr>
                <a:t>Letter Quotes</a:t>
              </a:r>
            </a:p>
            <a:p>
              <a:pPr algn="ctr"/>
              <a:r>
                <a:rPr lang="en-US" sz="1000" dirty="0">
                  <a:solidFill>
                    <a:prstClr val="black"/>
                  </a:solidFill>
                  <a:latin typeface="Tekton Pro Cond" pitchFamily="34" charset="0"/>
                </a:rPr>
                <a:t>10 NT Books</a:t>
              </a:r>
            </a:p>
          </p:txBody>
        </p:sp>
      </p:grpSp>
      <p:grpSp>
        <p:nvGrpSpPr>
          <p:cNvPr id="56" name="Group 55"/>
          <p:cNvGrpSpPr/>
          <p:nvPr/>
        </p:nvGrpSpPr>
        <p:grpSpPr>
          <a:xfrm>
            <a:off x="372468" y="3051472"/>
            <a:ext cx="2765326" cy="2120447"/>
            <a:chOff x="372468" y="3051472"/>
            <a:chExt cx="2765326" cy="2120447"/>
          </a:xfrm>
        </p:grpSpPr>
        <p:sp>
          <p:nvSpPr>
            <p:cNvPr id="9" name="Rectangle 8"/>
            <p:cNvSpPr/>
            <p:nvPr/>
          </p:nvSpPr>
          <p:spPr>
            <a:xfrm>
              <a:off x="1781991" y="4943319"/>
              <a:ext cx="1143000" cy="2286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558976" y="4943319"/>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r>
                <a:rPr lang="en-US" dirty="0">
                  <a:solidFill>
                    <a:prstClr val="black"/>
                  </a:solidFill>
                </a:rPr>
                <a:t>Ministry of Jesus</a:t>
              </a:r>
            </a:p>
          </p:txBody>
        </p:sp>
        <p:sp>
          <p:nvSpPr>
            <p:cNvPr id="25" name="TextBox 24"/>
            <p:cNvSpPr txBox="1"/>
            <p:nvPr/>
          </p:nvSpPr>
          <p:spPr>
            <a:xfrm>
              <a:off x="497241" y="4226114"/>
              <a:ext cx="627095" cy="246221"/>
            </a:xfrm>
            <a:prstGeom prst="rect">
              <a:avLst/>
            </a:prstGeom>
            <a:noFill/>
          </p:spPr>
          <p:txBody>
            <a:bodyPr wrap="none" rtlCol="0">
              <a:spAutoFit/>
            </a:bodyPr>
            <a:lstStyle/>
            <a:p>
              <a:r>
                <a:rPr lang="en-US" sz="1000" dirty="0">
                  <a:solidFill>
                    <a:prstClr val="black"/>
                  </a:solidFill>
                  <a:latin typeface="Tekton Pro Cond" pitchFamily="34" charset="0"/>
                </a:rPr>
                <a:t>27-30 AD</a:t>
              </a:r>
            </a:p>
          </p:txBody>
        </p:sp>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algn="ctr"/>
              <a:r>
                <a:rPr lang="en-US" dirty="0">
                  <a:solidFill>
                    <a:prstClr val="black"/>
                  </a:solidFill>
                </a:rPr>
                <a:t>70 AD</a:t>
              </a:r>
            </a:p>
            <a:p>
              <a:pPr algn="ctr"/>
              <a:r>
                <a:rPr lang="en-US" dirty="0">
                  <a:solidFill>
                    <a:prstClr val="black"/>
                  </a:solidFill>
                </a:rPr>
                <a:t>Temple</a:t>
              </a:r>
            </a:p>
            <a:p>
              <a:pPr algn="ctr"/>
              <a:r>
                <a:rPr lang="en-US" dirty="0">
                  <a:solidFill>
                    <a:prstClr val="black"/>
                  </a:solidFill>
                </a:rPr>
                <a:t>Destroyed</a:t>
              </a:r>
            </a:p>
          </p:txBody>
        </p:sp>
        <p:pic>
          <p:nvPicPr>
            <p:cNvPr id="71" name="Picture 7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r>
                <a:rPr lang="en-US" sz="1000" dirty="0">
                  <a:solidFill>
                    <a:prstClr val="black"/>
                  </a:solidFill>
                  <a:latin typeface="Tekton Pro Cond" pitchFamily="34" charset="0"/>
                </a:rPr>
                <a:t>Paul’s Epistles</a:t>
              </a:r>
            </a:p>
            <a:p>
              <a:r>
                <a:rPr lang="en-US" sz="1000" dirty="0">
                  <a:solidFill>
                    <a:prstClr val="black"/>
                  </a:solidFill>
                  <a:latin typeface="Tekton Pro Cond" pitchFamily="34" charset="0"/>
                </a:rPr>
                <a:t>1 </a:t>
              </a:r>
              <a:r>
                <a:rPr lang="en-US" sz="1000" dirty="0" err="1">
                  <a:solidFill>
                    <a:prstClr val="black"/>
                  </a:solidFill>
                  <a:latin typeface="Tekton Pro Cond" pitchFamily="34" charset="0"/>
                </a:rPr>
                <a:t>Thess</a:t>
              </a:r>
              <a:r>
                <a:rPr lang="en-US" sz="1000" dirty="0">
                  <a:solidFill>
                    <a:prstClr val="black"/>
                  </a:solidFill>
                  <a:latin typeface="Tekton Pro Cond" pitchFamily="34" charset="0"/>
                </a:rPr>
                <a:t> ~50 AD</a:t>
              </a:r>
            </a:p>
            <a:p>
              <a:r>
                <a:rPr lang="en-US" sz="1000" dirty="0">
                  <a:solidFill>
                    <a:prstClr val="black"/>
                  </a:solidFill>
                  <a:latin typeface="Tekton Pro Cond" pitchFamily="34" charset="0"/>
                </a:rPr>
                <a:t>Gal   ~53 </a:t>
              </a:r>
            </a:p>
            <a:p>
              <a:r>
                <a:rPr lang="en-US" sz="1000" dirty="0">
                  <a:solidFill>
                    <a:prstClr val="black"/>
                  </a:solidFill>
                  <a:latin typeface="Tekton Pro Cond" pitchFamily="34" charset="0"/>
                </a:rPr>
                <a:t>1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~53-54</a:t>
              </a:r>
            </a:p>
            <a:p>
              <a:r>
                <a:rPr lang="en-US" sz="1000" dirty="0">
                  <a:solidFill>
                    <a:prstClr val="black"/>
                  </a:solidFill>
                  <a:latin typeface="Tekton Pro Cond" pitchFamily="34" charset="0"/>
                </a:rPr>
                <a:t>Phil ~55</a:t>
              </a:r>
            </a:p>
            <a:p>
              <a:r>
                <a:rPr lang="en-US" sz="1000" dirty="0">
                  <a:solidFill>
                    <a:prstClr val="black"/>
                  </a:solidFill>
                  <a:latin typeface="Tekton Pro Cond" pitchFamily="34" charset="0"/>
                </a:rPr>
                <a:t>Phmn~55</a:t>
              </a:r>
            </a:p>
            <a:p>
              <a:r>
                <a:rPr lang="en-US" sz="1000" dirty="0">
                  <a:solidFill>
                    <a:prstClr val="black"/>
                  </a:solidFill>
                  <a:latin typeface="Tekton Pro Cond" pitchFamily="34" charset="0"/>
                </a:rPr>
                <a:t>2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~55-56</a:t>
              </a:r>
            </a:p>
            <a:p>
              <a:r>
                <a:rPr lang="en-US" sz="1000" dirty="0">
                  <a:solidFill>
                    <a:prstClr val="black"/>
                  </a:solidFill>
                  <a:latin typeface="Tekton Pro Cond" pitchFamily="34" charset="0"/>
                </a:rPr>
                <a:t>Ro   ~57</a:t>
              </a:r>
            </a:p>
          </p:txBody>
        </p:sp>
      </p:grpSp>
      <p:grpSp>
        <p:nvGrpSpPr>
          <p:cNvPr id="41" name="Group 40"/>
          <p:cNvGrpSpPr/>
          <p:nvPr/>
        </p:nvGrpSpPr>
        <p:grpSpPr>
          <a:xfrm>
            <a:off x="3671200" y="5596470"/>
            <a:ext cx="3604243" cy="1165086"/>
            <a:chOff x="3671200" y="5596470"/>
            <a:chExt cx="3604243" cy="1165086"/>
          </a:xfrm>
        </p:grpSpPr>
        <p:sp>
          <p:nvSpPr>
            <p:cNvPr id="57" name="Rectangle 56"/>
            <p:cNvSpPr/>
            <p:nvPr/>
          </p:nvSpPr>
          <p:spPr>
            <a:xfrm>
              <a:off x="5341157" y="5853615"/>
              <a:ext cx="1934285" cy="400110"/>
            </a:xfrm>
            <a:prstGeom prst="rect">
              <a:avLst/>
            </a:prstGeom>
          </p:spPr>
          <p:txBody>
            <a:bodyPr wrap="square">
              <a:spAutoFit/>
            </a:bodyPr>
            <a:lstStyle/>
            <a:p>
              <a:r>
                <a:rPr lang="en-US" sz="1000" dirty="0">
                  <a:solidFill>
                    <a:prstClr val="black"/>
                  </a:solidFill>
                  <a:latin typeface="Tekton Pro Cond" pitchFamily="34" charset="0"/>
                </a:rPr>
                <a:t>Tertullian (c. 150-c. 229) quotes from 23 of the 27 NT canon </a:t>
              </a:r>
            </a:p>
          </p:txBody>
        </p:sp>
        <p:grpSp>
          <p:nvGrpSpPr>
            <p:cNvPr id="58" name="Group 57"/>
            <p:cNvGrpSpPr/>
            <p:nvPr/>
          </p:nvGrpSpPr>
          <p:grpSpPr>
            <a:xfrm rot="16200000">
              <a:off x="6727557" y="5606074"/>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cxnSp>
          <p:nvCxnSpPr>
            <p:cNvPr id="61" name="Straight Connector 60"/>
            <p:cNvCxnSpPr/>
            <p:nvPr/>
          </p:nvCxnSpPr>
          <p:spPr>
            <a:xfrm flipV="1">
              <a:off x="5341158" y="56504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rotWithShape="1">
            <a:blip r:embed="rId9"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9"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r>
                <a:rPr lang="en-US" sz="1000" dirty="0">
                  <a:solidFill>
                    <a:prstClr val="black"/>
                  </a:solidFill>
                  <a:latin typeface="Tekton Pro Cond" pitchFamily="34" charset="0"/>
                </a:rPr>
                <a:t>AD 115,</a:t>
              </a:r>
            </a:p>
            <a:p>
              <a:r>
                <a:rPr lang="en-US" sz="1000" dirty="0">
                  <a:solidFill>
                    <a:prstClr val="black"/>
                  </a:solidFill>
                  <a:latin typeface="Tekton Pro Cond" pitchFamily="34" charset="0"/>
                </a:rPr>
                <a:t>Ignatius, bishop of Antioch, </a:t>
              </a:r>
            </a:p>
            <a:p>
              <a:r>
                <a:rPr lang="en-US" sz="1000" dirty="0">
                  <a:solidFill>
                    <a:prstClr val="black"/>
                  </a:solidFill>
                  <a:latin typeface="Tekton Pro Cond" pitchFamily="34" charset="0"/>
                </a:rPr>
                <a:t>Refers to “The Gospel” as </a:t>
              </a:r>
            </a:p>
            <a:p>
              <a:r>
                <a:rPr lang="en-US" sz="1000" dirty="0">
                  <a:solidFill>
                    <a:prstClr val="black"/>
                  </a:solidFill>
                  <a:latin typeface="Tekton Pro Cond" pitchFamily="34" charset="0"/>
                </a:rPr>
                <a:t>authoritative writing</a:t>
              </a:r>
            </a:p>
          </p:txBody>
        </p:sp>
      </p:grpSp>
      <p:grpSp>
        <p:nvGrpSpPr>
          <p:cNvPr id="48" name="Group 47"/>
          <p:cNvGrpSpPr/>
          <p:nvPr/>
        </p:nvGrpSpPr>
        <p:grpSpPr>
          <a:xfrm>
            <a:off x="5296159" y="3398361"/>
            <a:ext cx="1587201" cy="688051"/>
            <a:chOff x="5296159" y="3398361"/>
            <a:chExt cx="1587201" cy="688051"/>
          </a:xfrm>
        </p:grpSpPr>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555721" y="3398361"/>
              <a:ext cx="955711" cy="246221"/>
            </a:xfrm>
            <a:prstGeom prst="rect">
              <a:avLst/>
            </a:prstGeom>
          </p:spPr>
          <p:txBody>
            <a:bodyPr wrap="none">
              <a:spAutoFit/>
            </a:bodyPr>
            <a:lstStyle/>
            <a:p>
              <a:r>
                <a:rPr lang="en-US" sz="1000" dirty="0">
                  <a:solidFill>
                    <a:prstClr val="black"/>
                  </a:solidFill>
                </a:rPr>
                <a:t>P. Oxy. 3523</a:t>
              </a:r>
              <a:endParaRPr lang="en-US" dirty="0">
                <a:solidFill>
                  <a:prstClr val="black"/>
                </a:solidFill>
              </a:endParaRPr>
            </a:p>
          </p:txBody>
        </p:sp>
      </p:grpSp>
      <p:sp>
        <p:nvSpPr>
          <p:cNvPr id="66" name="Rectangle 65"/>
          <p:cNvSpPr/>
          <p:nvPr/>
        </p:nvSpPr>
        <p:spPr>
          <a:xfrm>
            <a:off x="-1542856" y="-457200"/>
            <a:ext cx="4572000" cy="646331"/>
          </a:xfrm>
          <a:prstGeom prst="rect">
            <a:avLst/>
          </a:prstGeom>
        </p:spPr>
        <p:txBody>
          <a:bodyPr>
            <a:spAutoFit/>
          </a:bodyPr>
          <a:lstStyle/>
          <a:p>
            <a:r>
              <a:rPr lang="en-US" dirty="0">
                <a:solidFill>
                  <a:prstClr val="white"/>
                </a:solidFill>
                <a:latin typeface="Arial"/>
                <a:ea typeface="Calibri"/>
              </a:rPr>
              <a:t>Mark in the 70s, Matthew and Luke in the 80s, John in the 90s.</a:t>
            </a:r>
            <a:endParaRPr lang="en-US" dirty="0">
              <a:solidFill>
                <a:prstClr val="white"/>
              </a:solidFill>
            </a:endParaRPr>
          </a:p>
        </p:txBody>
      </p:sp>
      <p:sp>
        <p:nvSpPr>
          <p:cNvPr id="78" name="TextBox 77"/>
          <p:cNvSpPr txBox="1"/>
          <p:nvPr/>
        </p:nvSpPr>
        <p:spPr>
          <a:xfrm>
            <a:off x="2907603" y="3695176"/>
            <a:ext cx="526106" cy="276999"/>
          </a:xfrm>
          <a:prstGeom prst="rect">
            <a:avLst/>
          </a:prstGeom>
          <a:noFill/>
        </p:spPr>
        <p:txBody>
          <a:bodyPr wrap="none" rtlCol="0">
            <a:spAutoFit/>
          </a:bodyPr>
          <a:lstStyle/>
          <a:p>
            <a:r>
              <a:rPr lang="en-US" sz="1200" dirty="0">
                <a:solidFill>
                  <a:srgbClr val="FFFF00"/>
                </a:solidFill>
              </a:rPr>
              <a:t>Mark</a:t>
            </a:r>
          </a:p>
        </p:txBody>
      </p:sp>
      <p:sp>
        <p:nvSpPr>
          <p:cNvPr id="79" name="TextBox 78"/>
          <p:cNvSpPr txBox="1"/>
          <p:nvPr/>
        </p:nvSpPr>
        <p:spPr>
          <a:xfrm>
            <a:off x="3045047" y="3899890"/>
            <a:ext cx="764953" cy="461665"/>
          </a:xfrm>
          <a:prstGeom prst="rect">
            <a:avLst/>
          </a:prstGeom>
          <a:noFill/>
        </p:spPr>
        <p:txBody>
          <a:bodyPr wrap="none" rtlCol="0">
            <a:spAutoFit/>
          </a:bodyPr>
          <a:lstStyle/>
          <a:p>
            <a:r>
              <a:rPr lang="en-US" sz="1200" dirty="0">
                <a:solidFill>
                  <a:srgbClr val="FFFF00"/>
                </a:solidFill>
              </a:rPr>
              <a:t>Matthew</a:t>
            </a:r>
          </a:p>
          <a:p>
            <a:r>
              <a:rPr lang="en-US" sz="1200" dirty="0">
                <a:solidFill>
                  <a:srgbClr val="FFFF00"/>
                </a:solidFill>
              </a:rPr>
              <a:t>Luke</a:t>
            </a:r>
          </a:p>
        </p:txBody>
      </p:sp>
      <p:sp>
        <p:nvSpPr>
          <p:cNvPr id="80" name="TextBox 79"/>
          <p:cNvSpPr txBox="1"/>
          <p:nvPr/>
        </p:nvSpPr>
        <p:spPr>
          <a:xfrm>
            <a:off x="3625656" y="4671136"/>
            <a:ext cx="516488" cy="276999"/>
          </a:xfrm>
          <a:prstGeom prst="rect">
            <a:avLst/>
          </a:prstGeom>
          <a:noFill/>
        </p:spPr>
        <p:txBody>
          <a:bodyPr wrap="none" rtlCol="0">
            <a:spAutoFit/>
          </a:bodyPr>
          <a:lstStyle/>
          <a:p>
            <a:r>
              <a:rPr lang="en-US" sz="1200" dirty="0">
                <a:solidFill>
                  <a:srgbClr val="FFFF00"/>
                </a:solidFill>
              </a:rPr>
              <a:t>John</a:t>
            </a:r>
          </a:p>
        </p:txBody>
      </p:sp>
      <p:sp>
        <p:nvSpPr>
          <p:cNvPr id="81" name="TextBox 80"/>
          <p:cNvSpPr txBox="1"/>
          <p:nvPr/>
        </p:nvSpPr>
        <p:spPr>
          <a:xfrm>
            <a:off x="1803557" y="5494957"/>
            <a:ext cx="526106" cy="276999"/>
          </a:xfrm>
          <a:prstGeom prst="rect">
            <a:avLst/>
          </a:prstGeom>
          <a:noFill/>
        </p:spPr>
        <p:txBody>
          <a:bodyPr wrap="none" rtlCol="0">
            <a:spAutoFit/>
          </a:bodyPr>
          <a:lstStyle/>
          <a:p>
            <a:r>
              <a:rPr lang="en-US" sz="1200" dirty="0">
                <a:solidFill>
                  <a:schemeClr val="bg1"/>
                </a:solidFill>
              </a:rPr>
              <a:t>Mark</a:t>
            </a:r>
          </a:p>
        </p:txBody>
      </p:sp>
      <p:sp>
        <p:nvSpPr>
          <p:cNvPr id="82" name="TextBox 81"/>
          <p:cNvSpPr txBox="1"/>
          <p:nvPr/>
        </p:nvSpPr>
        <p:spPr>
          <a:xfrm>
            <a:off x="1963115" y="5747436"/>
            <a:ext cx="764953" cy="276999"/>
          </a:xfrm>
          <a:prstGeom prst="rect">
            <a:avLst/>
          </a:prstGeom>
          <a:noFill/>
        </p:spPr>
        <p:txBody>
          <a:bodyPr wrap="none" rtlCol="0">
            <a:spAutoFit/>
          </a:bodyPr>
          <a:lstStyle/>
          <a:p>
            <a:r>
              <a:rPr lang="en-US" sz="1200" dirty="0">
                <a:solidFill>
                  <a:schemeClr val="bg1"/>
                </a:solidFill>
              </a:rPr>
              <a:t>Matthew</a:t>
            </a:r>
          </a:p>
        </p:txBody>
      </p:sp>
      <p:sp>
        <p:nvSpPr>
          <p:cNvPr id="83" name="TextBox 82"/>
          <p:cNvSpPr txBox="1"/>
          <p:nvPr/>
        </p:nvSpPr>
        <p:spPr>
          <a:xfrm>
            <a:off x="2275600" y="5165312"/>
            <a:ext cx="516488" cy="276999"/>
          </a:xfrm>
          <a:prstGeom prst="rect">
            <a:avLst/>
          </a:prstGeom>
          <a:noFill/>
        </p:spPr>
        <p:txBody>
          <a:bodyPr wrap="none" rtlCol="0">
            <a:spAutoFit/>
          </a:bodyPr>
          <a:lstStyle/>
          <a:p>
            <a:r>
              <a:rPr lang="en-US" sz="1200" dirty="0">
                <a:solidFill>
                  <a:schemeClr val="bg1"/>
                </a:solidFill>
              </a:rPr>
              <a:t>Luke</a:t>
            </a:r>
          </a:p>
        </p:txBody>
      </p:sp>
      <p:sp>
        <p:nvSpPr>
          <p:cNvPr id="84" name="TextBox 83"/>
          <p:cNvSpPr txBox="1"/>
          <p:nvPr/>
        </p:nvSpPr>
        <p:spPr>
          <a:xfrm>
            <a:off x="3625656" y="5127052"/>
            <a:ext cx="516488" cy="276999"/>
          </a:xfrm>
          <a:prstGeom prst="rect">
            <a:avLst/>
          </a:prstGeom>
          <a:noFill/>
        </p:spPr>
        <p:txBody>
          <a:bodyPr wrap="none" rtlCol="0">
            <a:spAutoFit/>
          </a:bodyPr>
          <a:lstStyle/>
          <a:p>
            <a:r>
              <a:rPr lang="en-US" sz="1200" dirty="0">
                <a:solidFill>
                  <a:schemeClr val="bg1"/>
                </a:solidFill>
              </a:rPr>
              <a:t>John</a:t>
            </a:r>
          </a:p>
        </p:txBody>
      </p:sp>
    </p:spTree>
    <p:extLst>
      <p:ext uri="{BB962C8B-B14F-4D97-AF65-F5344CB8AC3E}">
        <p14:creationId xmlns:p14="http://schemas.microsoft.com/office/powerpoint/2010/main" val="659390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25"/>
          <p:cNvSpPr/>
          <p:nvPr/>
        </p:nvSpPr>
        <p:spPr>
          <a:xfrm>
            <a:off x="289967" y="2590800"/>
            <a:ext cx="8625433" cy="4170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1339" y="4832260"/>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690551" y="4829019"/>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924991" y="4832260"/>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016431" y="4943319"/>
            <a:ext cx="1143000" cy="2286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113711" y="4829019"/>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4207137" y="4936712"/>
            <a:ext cx="1143000" cy="2286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350137" y="4822412"/>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5441577" y="4953185"/>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6538857" y="4822412"/>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6630297" y="4936712"/>
            <a:ext cx="1143000" cy="2286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7776895" y="4808352"/>
            <a:ext cx="9144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4" name="Group 33"/>
          <p:cNvGrpSpPr/>
          <p:nvPr/>
        </p:nvGrpSpPr>
        <p:grpSpPr>
          <a:xfrm>
            <a:off x="289967" y="5329760"/>
            <a:ext cx="7874283" cy="246221"/>
            <a:chOff x="289967" y="5329760"/>
            <a:chExt cx="7874283" cy="246221"/>
          </a:xfrm>
        </p:grpSpPr>
        <p:sp>
          <p:nvSpPr>
            <p:cNvPr id="4" name="TextBox 3"/>
            <p:cNvSpPr txBox="1"/>
            <p:nvPr/>
          </p:nvSpPr>
          <p:spPr>
            <a:xfrm>
              <a:off x="289967" y="5329760"/>
              <a:ext cx="460382" cy="246221"/>
            </a:xfrm>
            <a:prstGeom prst="rect">
              <a:avLst/>
            </a:prstGeom>
            <a:noFill/>
          </p:spPr>
          <p:txBody>
            <a:bodyPr wrap="none" rtlCol="0">
              <a:spAutoFit/>
            </a:bodyPr>
            <a:lstStyle/>
            <a:p>
              <a:r>
                <a:rPr lang="en-US" sz="1000" dirty="0">
                  <a:solidFill>
                    <a:prstClr val="black"/>
                  </a:solidFill>
                  <a:latin typeface="Tekton Pro Cond" pitchFamily="34" charset="0"/>
                </a:rPr>
                <a:t>25 AD</a:t>
              </a:r>
            </a:p>
          </p:txBody>
        </p:sp>
        <p:sp>
          <p:nvSpPr>
            <p:cNvPr id="10" name="TextBox 9"/>
            <p:cNvSpPr txBox="1"/>
            <p:nvPr/>
          </p:nvSpPr>
          <p:spPr>
            <a:xfrm>
              <a:off x="1504646" y="5329760"/>
              <a:ext cx="460382" cy="246221"/>
            </a:xfrm>
            <a:prstGeom prst="rect">
              <a:avLst/>
            </a:prstGeom>
            <a:noFill/>
          </p:spPr>
          <p:txBody>
            <a:bodyPr wrap="none" rtlCol="0">
              <a:spAutoFit/>
            </a:bodyPr>
            <a:lstStyle/>
            <a:p>
              <a:r>
                <a:rPr lang="en-US" sz="1000" dirty="0">
                  <a:solidFill>
                    <a:prstClr val="black"/>
                  </a:solidFill>
                  <a:latin typeface="Tekton Pro Cond" pitchFamily="34" charset="0"/>
                </a:rPr>
                <a:t>50 AD</a:t>
              </a:r>
            </a:p>
          </p:txBody>
        </p:sp>
        <p:sp>
          <p:nvSpPr>
            <p:cNvPr id="12" name="TextBox 11"/>
            <p:cNvSpPr txBox="1"/>
            <p:nvPr/>
          </p:nvSpPr>
          <p:spPr>
            <a:xfrm>
              <a:off x="2677412" y="5329760"/>
              <a:ext cx="460382" cy="246221"/>
            </a:xfrm>
            <a:prstGeom prst="rect">
              <a:avLst/>
            </a:prstGeom>
            <a:noFill/>
          </p:spPr>
          <p:txBody>
            <a:bodyPr wrap="none" rtlCol="0">
              <a:spAutoFit/>
            </a:bodyPr>
            <a:lstStyle/>
            <a:p>
              <a:r>
                <a:rPr lang="en-US" sz="1000" dirty="0">
                  <a:solidFill>
                    <a:prstClr val="black"/>
                  </a:solidFill>
                  <a:latin typeface="Tekton Pro Cond" pitchFamily="34" charset="0"/>
                </a:rPr>
                <a:t>75 AD</a:t>
              </a:r>
            </a:p>
          </p:txBody>
        </p:sp>
        <p:sp>
          <p:nvSpPr>
            <p:cNvPr id="21" name="TextBox 20"/>
            <p:cNvSpPr txBox="1"/>
            <p:nvPr/>
          </p:nvSpPr>
          <p:spPr>
            <a:xfrm>
              <a:off x="3974960" y="5329760"/>
              <a:ext cx="526106" cy="246221"/>
            </a:xfrm>
            <a:prstGeom prst="rect">
              <a:avLst/>
            </a:prstGeom>
            <a:noFill/>
          </p:spPr>
          <p:txBody>
            <a:bodyPr wrap="none" rtlCol="0">
              <a:spAutoFit/>
            </a:bodyPr>
            <a:lstStyle/>
            <a:p>
              <a:r>
                <a:rPr lang="en-US" sz="1000" dirty="0">
                  <a:solidFill>
                    <a:prstClr val="black"/>
                  </a:solidFill>
                  <a:latin typeface="Tekton Pro Cond" pitchFamily="34" charset="0"/>
                </a:rPr>
                <a:t>100 AD</a:t>
              </a:r>
            </a:p>
          </p:txBody>
        </p:sp>
        <p:sp>
          <p:nvSpPr>
            <p:cNvPr id="22" name="TextBox 21"/>
            <p:cNvSpPr txBox="1"/>
            <p:nvPr/>
          </p:nvSpPr>
          <p:spPr>
            <a:xfrm>
              <a:off x="5165666" y="5329760"/>
              <a:ext cx="526106" cy="246221"/>
            </a:xfrm>
            <a:prstGeom prst="rect">
              <a:avLst/>
            </a:prstGeom>
            <a:noFill/>
          </p:spPr>
          <p:txBody>
            <a:bodyPr wrap="none" rtlCol="0">
              <a:spAutoFit/>
            </a:bodyPr>
            <a:lstStyle/>
            <a:p>
              <a:r>
                <a:rPr lang="en-US" sz="1000" dirty="0">
                  <a:solidFill>
                    <a:prstClr val="black"/>
                  </a:solidFill>
                  <a:latin typeface="Tekton Pro Cond" pitchFamily="34" charset="0"/>
                </a:rPr>
                <a:t>150 AD</a:t>
              </a:r>
            </a:p>
          </p:txBody>
        </p:sp>
        <p:sp>
          <p:nvSpPr>
            <p:cNvPr id="23" name="TextBox 22"/>
            <p:cNvSpPr txBox="1"/>
            <p:nvPr/>
          </p:nvSpPr>
          <p:spPr>
            <a:xfrm>
              <a:off x="6400106" y="5329760"/>
              <a:ext cx="526106" cy="246221"/>
            </a:xfrm>
            <a:prstGeom prst="rect">
              <a:avLst/>
            </a:prstGeom>
            <a:noFill/>
          </p:spPr>
          <p:txBody>
            <a:bodyPr wrap="none" rtlCol="0">
              <a:spAutoFit/>
            </a:bodyPr>
            <a:lstStyle/>
            <a:p>
              <a:r>
                <a:rPr lang="en-US" sz="1000" dirty="0">
                  <a:solidFill>
                    <a:prstClr val="black"/>
                  </a:solidFill>
                  <a:latin typeface="Tekton Pro Cond" pitchFamily="34" charset="0"/>
                </a:rPr>
                <a:t>200 AD</a:t>
              </a:r>
            </a:p>
          </p:txBody>
        </p:sp>
        <p:sp>
          <p:nvSpPr>
            <p:cNvPr id="24" name="TextBox 23"/>
            <p:cNvSpPr txBox="1"/>
            <p:nvPr/>
          </p:nvSpPr>
          <p:spPr>
            <a:xfrm>
              <a:off x="7638144" y="5329760"/>
              <a:ext cx="526106" cy="246221"/>
            </a:xfrm>
            <a:prstGeom prst="rect">
              <a:avLst/>
            </a:prstGeom>
            <a:noFill/>
          </p:spPr>
          <p:txBody>
            <a:bodyPr wrap="none" rtlCol="0">
              <a:spAutoFit/>
            </a:bodyPr>
            <a:lstStyle/>
            <a:p>
              <a:r>
                <a:rPr lang="en-US" sz="1000" dirty="0">
                  <a:solidFill>
                    <a:prstClr val="black"/>
                  </a:solidFill>
                  <a:latin typeface="Tekton Pro Cond" pitchFamily="34" charset="0"/>
                </a:rPr>
                <a:t>250 AD</a:t>
              </a:r>
            </a:p>
          </p:txBody>
        </p:sp>
      </p:grpSp>
      <p:grpSp>
        <p:nvGrpSpPr>
          <p:cNvPr id="46" name="Group 45"/>
          <p:cNvGrpSpPr/>
          <p:nvPr/>
        </p:nvGrpSpPr>
        <p:grpSpPr>
          <a:xfrm>
            <a:off x="4384801" y="4164156"/>
            <a:ext cx="1665368" cy="942662"/>
            <a:chOff x="4384801" y="4164156"/>
            <a:chExt cx="1665368" cy="942662"/>
          </a:xfrm>
        </p:grpSpPr>
        <p:sp>
          <p:nvSpPr>
            <p:cNvPr id="31" name="TextBox 30"/>
            <p:cNvSpPr txBox="1"/>
            <p:nvPr/>
          </p:nvSpPr>
          <p:spPr>
            <a:xfrm>
              <a:off x="4533420" y="4164156"/>
              <a:ext cx="1264489" cy="553998"/>
            </a:xfrm>
            <a:prstGeom prst="rect">
              <a:avLst/>
            </a:prstGeom>
            <a:noFill/>
          </p:spPr>
          <p:txBody>
            <a:bodyPr wrap="square" rtlCol="0">
              <a:spAutoFit/>
            </a:bodyPr>
            <a:lstStyle/>
            <a:p>
              <a:pPr algn="ctr"/>
              <a:r>
                <a:rPr lang="en-US" sz="1000" dirty="0">
                  <a:solidFill>
                    <a:prstClr val="black"/>
                  </a:solidFill>
                  <a:latin typeface="Tekton Pro Cond" pitchFamily="34" charset="0"/>
                </a:rPr>
                <a:t>125-175 AD</a:t>
              </a:r>
            </a:p>
            <a:p>
              <a:pPr algn="ctr"/>
              <a:r>
                <a:rPr lang="en-US" sz="1000" dirty="0">
                  <a:solidFill>
                    <a:prstClr val="black"/>
                  </a:solidFill>
                  <a:latin typeface="Tekton Pro Cond" pitchFamily="34" charset="0"/>
                </a:rPr>
                <a:t>J Ryland </a:t>
              </a:r>
            </a:p>
            <a:p>
              <a:pPr algn="ctr"/>
              <a:r>
                <a:rPr lang="en-US" sz="1000" dirty="0">
                  <a:solidFill>
                    <a:prstClr val="black"/>
                  </a:solidFill>
                  <a:latin typeface="Tekton Pro Cond" pitchFamily="34" charset="0"/>
                </a:rPr>
                <a:t>John 18</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4801" y="4502153"/>
              <a:ext cx="374397" cy="549116"/>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5772" y="4557702"/>
              <a:ext cx="374397" cy="549116"/>
            </a:xfrm>
            <a:prstGeom prst="rect">
              <a:avLst/>
            </a:prstGeom>
          </p:spPr>
        </p:pic>
        <p:cxnSp>
          <p:nvCxnSpPr>
            <p:cNvPr id="35" name="Straight Connector 34"/>
            <p:cNvCxnSpPr/>
            <p:nvPr/>
          </p:nvCxnSpPr>
          <p:spPr>
            <a:xfrm>
              <a:off x="4667416" y="4675367"/>
              <a:ext cx="1195554" cy="795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3502" y="4130723"/>
            <a:ext cx="405793" cy="595163"/>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0262" y="4127758"/>
            <a:ext cx="405793" cy="595163"/>
          </a:xfrm>
          <a:prstGeom prst="rect">
            <a:avLst/>
          </a:prstGeom>
        </p:spPr>
      </p:pic>
      <p:cxnSp>
        <p:nvCxnSpPr>
          <p:cNvPr id="38" name="Straight Connector 37"/>
          <p:cNvCxnSpPr/>
          <p:nvPr/>
        </p:nvCxnSpPr>
        <p:spPr>
          <a:xfrm flipV="1">
            <a:off x="5754511" y="4425340"/>
            <a:ext cx="729604" cy="2964"/>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0276" y="3709256"/>
            <a:ext cx="1264489" cy="553998"/>
          </a:xfrm>
          <a:prstGeom prst="rect">
            <a:avLst/>
          </a:prstGeom>
          <a:noFill/>
        </p:spPr>
        <p:txBody>
          <a:bodyPr wrap="square" rtlCol="0">
            <a:spAutoFit/>
          </a:bodyPr>
          <a:lstStyle/>
          <a:p>
            <a:pPr algn="ctr"/>
            <a:r>
              <a:rPr lang="en-US" sz="1000" dirty="0">
                <a:solidFill>
                  <a:prstClr val="black"/>
                </a:solidFill>
                <a:latin typeface="Tekton Pro Cond" pitchFamily="34" charset="0"/>
              </a:rPr>
              <a:t>175-200 AD</a:t>
            </a:r>
          </a:p>
          <a:p>
            <a:pPr algn="ctr"/>
            <a:r>
              <a:rPr lang="en-US" sz="1000" dirty="0">
                <a:solidFill>
                  <a:prstClr val="black"/>
                </a:solidFill>
                <a:latin typeface="Tekton Pro Cond" pitchFamily="34" charset="0"/>
              </a:rPr>
              <a:t>Magdalen" papyrus </a:t>
            </a:r>
          </a:p>
          <a:p>
            <a:pPr algn="ctr"/>
            <a:r>
              <a:rPr lang="en-US" sz="1000" dirty="0">
                <a:solidFill>
                  <a:prstClr val="black"/>
                </a:solidFill>
                <a:latin typeface="Tekton Pro Cond" pitchFamily="34" charset="0"/>
              </a:rPr>
              <a:t>Matthew 3,5,26</a:t>
            </a:r>
          </a:p>
        </p:txBody>
      </p:sp>
      <p:grpSp>
        <p:nvGrpSpPr>
          <p:cNvPr id="40" name="Group 39"/>
          <p:cNvGrpSpPr/>
          <p:nvPr/>
        </p:nvGrpSpPr>
        <p:grpSpPr>
          <a:xfrm>
            <a:off x="4047544" y="2699844"/>
            <a:ext cx="2806083" cy="838936"/>
            <a:chOff x="4047544" y="2699844"/>
            <a:chExt cx="2806083" cy="838936"/>
          </a:xfrm>
        </p:grpSpPr>
        <p:sp>
          <p:nvSpPr>
            <p:cNvPr id="49" name="TextBox 48"/>
            <p:cNvSpPr txBox="1"/>
            <p:nvPr/>
          </p:nvSpPr>
          <p:spPr>
            <a:xfrm>
              <a:off x="4343356" y="2699844"/>
              <a:ext cx="1264489" cy="553998"/>
            </a:xfrm>
            <a:prstGeom prst="rect">
              <a:avLst/>
            </a:prstGeom>
            <a:noFill/>
          </p:spPr>
          <p:txBody>
            <a:bodyPr wrap="square" rtlCol="0">
              <a:spAutoFit/>
            </a:bodyPr>
            <a:lstStyle/>
            <a:p>
              <a:pPr algn="ctr"/>
              <a:r>
                <a:rPr lang="en-US" sz="1000" dirty="0">
                  <a:solidFill>
                    <a:schemeClr val="bg1"/>
                  </a:solidFill>
                  <a:latin typeface="Tekton Pro Cond" pitchFamily="34" charset="0"/>
                </a:rPr>
                <a:t>100-200 AD</a:t>
              </a:r>
            </a:p>
            <a:p>
              <a:pPr algn="ctr"/>
              <a:r>
                <a:rPr lang="en-US" sz="1000" dirty="0">
                  <a:solidFill>
                    <a:schemeClr val="bg1"/>
                  </a:solidFill>
                  <a:latin typeface="Tekton Pro Cond" pitchFamily="34" charset="0"/>
                </a:rPr>
                <a:t>P104/ </a:t>
              </a:r>
              <a:r>
                <a:rPr lang="en-US" sz="1000" dirty="0">
                  <a:solidFill>
                    <a:schemeClr val="bg1"/>
                  </a:solidFill>
                </a:rPr>
                <a:t>P. Oxy. 4404 </a:t>
              </a:r>
              <a:endParaRPr lang="en-US" sz="1000" dirty="0">
                <a:solidFill>
                  <a:schemeClr val="bg1"/>
                </a:solidFill>
                <a:latin typeface="Tekton Pro Cond" pitchFamily="34" charset="0"/>
              </a:endParaRPr>
            </a:p>
            <a:p>
              <a:pPr algn="ctr"/>
              <a:r>
                <a:rPr lang="en-US" sz="1000" dirty="0">
                  <a:solidFill>
                    <a:schemeClr val="bg1"/>
                  </a:solidFill>
                  <a:latin typeface="Tekton Pro Cond" pitchFamily="34" charset="0"/>
                </a:rPr>
                <a:t>Matthew  21</a:t>
              </a:r>
            </a:p>
          </p:txBody>
        </p:sp>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7544" y="2980073"/>
              <a:ext cx="380937" cy="558707"/>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2690" y="2980073"/>
              <a:ext cx="380937" cy="558707"/>
            </a:xfrm>
            <a:prstGeom prst="rect">
              <a:avLst/>
            </a:prstGeom>
          </p:spPr>
        </p:pic>
        <p:cxnSp>
          <p:nvCxnSpPr>
            <p:cNvPr id="53" name="Straight Connector 52"/>
            <p:cNvCxnSpPr>
              <a:stCxn id="50" idx="3"/>
              <a:endCxn id="51" idx="1"/>
            </p:cNvCxnSpPr>
            <p:nvPr/>
          </p:nvCxnSpPr>
          <p:spPr>
            <a:xfrm>
              <a:off x="4428481" y="3259427"/>
              <a:ext cx="20442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352787">
            <a:off x="2098744" y="4732872"/>
            <a:ext cx="380937" cy="558707"/>
          </a:xfrm>
          <a:prstGeom prst="rect">
            <a:avLst/>
          </a:prstGeom>
        </p:spPr>
      </p:pic>
      <p:grpSp>
        <p:nvGrpSpPr>
          <p:cNvPr id="54" name="Group 53"/>
          <p:cNvGrpSpPr/>
          <p:nvPr/>
        </p:nvGrpSpPr>
        <p:grpSpPr>
          <a:xfrm>
            <a:off x="4092981" y="3406626"/>
            <a:ext cx="816169" cy="1111473"/>
            <a:chOff x="4092981" y="3406626"/>
            <a:chExt cx="816169" cy="1111473"/>
          </a:xfrm>
        </p:grpSpPr>
        <p:sp>
          <p:nvSpPr>
            <p:cNvPr id="65" name="TextBox 64"/>
            <p:cNvSpPr txBox="1"/>
            <p:nvPr/>
          </p:nvSpPr>
          <p:spPr>
            <a:xfrm>
              <a:off x="4092981" y="3810213"/>
              <a:ext cx="816169" cy="707886"/>
            </a:xfrm>
            <a:prstGeom prst="rect">
              <a:avLst/>
            </a:prstGeom>
            <a:noFill/>
          </p:spPr>
          <p:txBody>
            <a:bodyPr wrap="square" rtlCol="0">
              <a:spAutoFit/>
            </a:bodyPr>
            <a:lstStyle/>
            <a:p>
              <a:pPr algn="ctr"/>
              <a:r>
                <a:rPr lang="en-US" sz="1000" dirty="0">
                  <a:solidFill>
                    <a:prstClr val="black"/>
                  </a:solidFill>
                  <a:latin typeface="Tekton Pro Cond" pitchFamily="34" charset="0"/>
                </a:rPr>
                <a:t>Polycarp</a:t>
              </a:r>
            </a:p>
            <a:p>
              <a:pPr algn="ctr"/>
              <a:r>
                <a:rPr lang="en-US" sz="1000" dirty="0">
                  <a:solidFill>
                    <a:prstClr val="black"/>
                  </a:solidFill>
                  <a:latin typeface="Tekton Pro Cond" pitchFamily="34" charset="0"/>
                </a:rPr>
                <a:t>120 AD</a:t>
              </a:r>
            </a:p>
            <a:p>
              <a:pPr algn="ctr"/>
              <a:r>
                <a:rPr lang="en-US" sz="1000" dirty="0">
                  <a:solidFill>
                    <a:prstClr val="black"/>
                  </a:solidFill>
                  <a:latin typeface="Tekton Pro Cond" pitchFamily="34" charset="0"/>
                </a:rPr>
                <a:t>Letter Quotes</a:t>
              </a:r>
            </a:p>
            <a:p>
              <a:pPr algn="ctr"/>
              <a:r>
                <a:rPr lang="en-US" sz="1000" dirty="0">
                  <a:solidFill>
                    <a:prstClr val="black"/>
                  </a:solidFill>
                  <a:latin typeface="Tekton Pro Cond" pitchFamily="34" charset="0"/>
                </a:rPr>
                <a:t>16 NT Books</a:t>
              </a:r>
            </a:p>
          </p:txBody>
        </p:sp>
        <p:pic>
          <p:nvPicPr>
            <p:cNvPr id="68" name="Picture 67"/>
            <p:cNvPicPr>
              <a:picLocks noChangeAspect="1"/>
            </p:cNvPicPr>
            <p:nvPr/>
          </p:nvPicPr>
          <p:blipFill rotWithShape="1">
            <a:blip r:embed="rId9" cstate="print">
              <a:extLst>
                <a:ext uri="{28A0092B-C50C-407E-A947-70E740481C1C}">
                  <a14:useLocalDpi xmlns:a14="http://schemas.microsoft.com/office/drawing/2010/main" val="0"/>
                </a:ext>
              </a:extLst>
            </a:blip>
            <a:srcRect b="29237"/>
            <a:stretch/>
          </p:blipFill>
          <p:spPr>
            <a:xfrm>
              <a:off x="4352600" y="3406626"/>
              <a:ext cx="395733" cy="457200"/>
            </a:xfrm>
            <a:prstGeom prst="rect">
              <a:avLst/>
            </a:prstGeom>
          </p:spPr>
        </p:pic>
      </p:grpSp>
      <p:grpSp>
        <p:nvGrpSpPr>
          <p:cNvPr id="52" name="Group 51"/>
          <p:cNvGrpSpPr/>
          <p:nvPr/>
        </p:nvGrpSpPr>
        <p:grpSpPr>
          <a:xfrm>
            <a:off x="3363212" y="3518061"/>
            <a:ext cx="816169" cy="1233936"/>
            <a:chOff x="3363212" y="3518061"/>
            <a:chExt cx="816169" cy="1233936"/>
          </a:xfrm>
        </p:grpSpPr>
        <p:pic>
          <p:nvPicPr>
            <p:cNvPr id="67" name="Picture 66"/>
            <p:cNvPicPr>
              <a:picLocks noChangeAspect="1"/>
            </p:cNvPicPr>
            <p:nvPr/>
          </p:nvPicPr>
          <p:blipFill rotWithShape="1">
            <a:blip r:embed="rId9" cstate="print">
              <a:extLst>
                <a:ext uri="{28A0092B-C50C-407E-A947-70E740481C1C}">
                  <a14:useLocalDpi xmlns:a14="http://schemas.microsoft.com/office/drawing/2010/main" val="0"/>
                </a:ext>
              </a:extLst>
            </a:blip>
            <a:srcRect b="29237"/>
            <a:stretch/>
          </p:blipFill>
          <p:spPr>
            <a:xfrm>
              <a:off x="3587931" y="3518061"/>
              <a:ext cx="395733" cy="457200"/>
            </a:xfrm>
            <a:prstGeom prst="rect">
              <a:avLst/>
            </a:prstGeom>
          </p:spPr>
        </p:pic>
        <p:sp>
          <p:nvSpPr>
            <p:cNvPr id="69" name="TextBox 68"/>
            <p:cNvSpPr txBox="1"/>
            <p:nvPr/>
          </p:nvSpPr>
          <p:spPr>
            <a:xfrm>
              <a:off x="3363212" y="4044111"/>
              <a:ext cx="816169" cy="707886"/>
            </a:xfrm>
            <a:prstGeom prst="rect">
              <a:avLst/>
            </a:prstGeom>
            <a:noFill/>
          </p:spPr>
          <p:txBody>
            <a:bodyPr wrap="square" rtlCol="0">
              <a:spAutoFit/>
            </a:bodyPr>
            <a:lstStyle/>
            <a:p>
              <a:pPr algn="ctr"/>
              <a:r>
                <a:rPr lang="en-US" sz="1000" dirty="0">
                  <a:solidFill>
                    <a:prstClr val="black"/>
                  </a:solidFill>
                  <a:latin typeface="Tekton Pro Cond" pitchFamily="34" charset="0"/>
                </a:rPr>
                <a:t>Clement </a:t>
              </a:r>
            </a:p>
            <a:p>
              <a:pPr algn="ctr"/>
              <a:r>
                <a:rPr lang="en-US" sz="1000" dirty="0">
                  <a:solidFill>
                    <a:prstClr val="black"/>
                  </a:solidFill>
                  <a:latin typeface="Tekton Pro Cond" pitchFamily="34" charset="0"/>
                </a:rPr>
                <a:t>95 AD</a:t>
              </a:r>
            </a:p>
            <a:p>
              <a:pPr algn="ctr"/>
              <a:r>
                <a:rPr lang="en-US" sz="1000" dirty="0">
                  <a:solidFill>
                    <a:prstClr val="black"/>
                  </a:solidFill>
                  <a:latin typeface="Tekton Pro Cond" pitchFamily="34" charset="0"/>
                </a:rPr>
                <a:t>Letter Quotes</a:t>
              </a:r>
            </a:p>
            <a:p>
              <a:pPr algn="ctr"/>
              <a:r>
                <a:rPr lang="en-US" sz="1000" dirty="0">
                  <a:solidFill>
                    <a:prstClr val="black"/>
                  </a:solidFill>
                  <a:latin typeface="Tekton Pro Cond" pitchFamily="34" charset="0"/>
                </a:rPr>
                <a:t>10 NT Books</a:t>
              </a:r>
            </a:p>
          </p:txBody>
        </p:sp>
      </p:grpSp>
      <p:grpSp>
        <p:nvGrpSpPr>
          <p:cNvPr id="56" name="Group 55"/>
          <p:cNvGrpSpPr/>
          <p:nvPr/>
        </p:nvGrpSpPr>
        <p:grpSpPr>
          <a:xfrm>
            <a:off x="372468" y="3051472"/>
            <a:ext cx="2765326" cy="2120447"/>
            <a:chOff x="372468" y="3051472"/>
            <a:chExt cx="2765326" cy="2120447"/>
          </a:xfrm>
        </p:grpSpPr>
        <p:sp>
          <p:nvSpPr>
            <p:cNvPr id="2" name="Rectangle 1"/>
            <p:cNvSpPr/>
            <p:nvPr/>
          </p:nvSpPr>
          <p:spPr>
            <a:xfrm>
              <a:off x="558976" y="4943319"/>
              <a:ext cx="1143000" cy="2286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2908" y="3702334"/>
              <a:ext cx="571428" cy="539682"/>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600774">
              <a:off x="662244" y="4519609"/>
              <a:ext cx="393740" cy="577485"/>
            </a:xfrm>
            <a:prstGeom prst="rect">
              <a:avLst/>
            </a:prstGeom>
          </p:spPr>
        </p:pic>
        <p:sp>
          <p:nvSpPr>
            <p:cNvPr id="7" name="TextBox 6"/>
            <p:cNvSpPr txBox="1"/>
            <p:nvPr/>
          </p:nvSpPr>
          <p:spPr>
            <a:xfrm>
              <a:off x="372468" y="4352189"/>
              <a:ext cx="920445" cy="246221"/>
            </a:xfrm>
            <a:prstGeom prst="rect">
              <a:avLst/>
            </a:prstGeom>
            <a:noFill/>
          </p:spPr>
          <p:txBody>
            <a:bodyPr wrap="none" rtlCol="0">
              <a:spAutoFit/>
            </a:bodyPr>
            <a:lstStyle>
              <a:defPPr>
                <a:defRPr lang="en-US"/>
              </a:defPPr>
              <a:lvl1pPr>
                <a:defRPr sz="1000">
                  <a:latin typeface="Tekton Pro Cond" pitchFamily="34" charset="0"/>
                </a:defRPr>
              </a:lvl1pPr>
            </a:lstStyle>
            <a:p>
              <a:r>
                <a:rPr lang="en-US" dirty="0">
                  <a:solidFill>
                    <a:prstClr val="black"/>
                  </a:solidFill>
                </a:rPr>
                <a:t>Ministry of Jesus</a:t>
              </a:r>
            </a:p>
          </p:txBody>
        </p:sp>
        <p:sp>
          <p:nvSpPr>
            <p:cNvPr id="9" name="Rectangle 8"/>
            <p:cNvSpPr/>
            <p:nvPr/>
          </p:nvSpPr>
          <p:spPr>
            <a:xfrm>
              <a:off x="1781991" y="4943319"/>
              <a:ext cx="1143000" cy="2286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497241" y="4226114"/>
              <a:ext cx="627095" cy="246221"/>
            </a:xfrm>
            <a:prstGeom prst="rect">
              <a:avLst/>
            </a:prstGeom>
            <a:noFill/>
          </p:spPr>
          <p:txBody>
            <a:bodyPr wrap="none" rtlCol="0">
              <a:spAutoFit/>
            </a:bodyPr>
            <a:lstStyle/>
            <a:p>
              <a:r>
                <a:rPr lang="en-US" sz="1000" dirty="0">
                  <a:solidFill>
                    <a:prstClr val="black"/>
                  </a:solidFill>
                  <a:latin typeface="Tekton Pro Cond" pitchFamily="34" charset="0"/>
                </a:rPr>
                <a:t>27-30 AD</a:t>
              </a:r>
            </a:p>
          </p:txBody>
        </p:sp>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813202" y="3051472"/>
              <a:ext cx="720642" cy="578274"/>
            </a:xfrm>
            <a:prstGeom prst="rect">
              <a:avLst/>
            </a:prstGeom>
          </p:spPr>
        </p:pic>
        <p:sp>
          <p:nvSpPr>
            <p:cNvPr id="29" name="TextBox 28"/>
            <p:cNvSpPr txBox="1"/>
            <p:nvPr/>
          </p:nvSpPr>
          <p:spPr>
            <a:xfrm>
              <a:off x="1750187" y="3629746"/>
              <a:ext cx="880369" cy="1323439"/>
            </a:xfrm>
            <a:prstGeom prst="rect">
              <a:avLst/>
            </a:prstGeom>
            <a:noFill/>
          </p:spPr>
          <p:txBody>
            <a:bodyPr wrap="none" rtlCol="0">
              <a:spAutoFit/>
            </a:bodyPr>
            <a:lstStyle/>
            <a:p>
              <a:r>
                <a:rPr lang="en-US" sz="1000" dirty="0">
                  <a:solidFill>
                    <a:prstClr val="black"/>
                  </a:solidFill>
                  <a:latin typeface="Tekton Pro Cond" pitchFamily="34" charset="0"/>
                </a:rPr>
                <a:t>Paul’s Epistles</a:t>
              </a:r>
            </a:p>
            <a:p>
              <a:r>
                <a:rPr lang="en-US" sz="1000" dirty="0">
                  <a:solidFill>
                    <a:prstClr val="black"/>
                  </a:solidFill>
                  <a:latin typeface="Tekton Pro Cond" pitchFamily="34" charset="0"/>
                </a:rPr>
                <a:t>1 </a:t>
              </a:r>
              <a:r>
                <a:rPr lang="en-US" sz="1000" dirty="0" err="1">
                  <a:solidFill>
                    <a:prstClr val="black"/>
                  </a:solidFill>
                  <a:latin typeface="Tekton Pro Cond" pitchFamily="34" charset="0"/>
                </a:rPr>
                <a:t>Thess</a:t>
              </a:r>
              <a:r>
                <a:rPr lang="en-US" sz="1000" dirty="0">
                  <a:solidFill>
                    <a:prstClr val="black"/>
                  </a:solidFill>
                  <a:latin typeface="Tekton Pro Cond" pitchFamily="34" charset="0"/>
                </a:rPr>
                <a:t> ~50 AD</a:t>
              </a:r>
            </a:p>
            <a:p>
              <a:r>
                <a:rPr lang="en-US" sz="1000" dirty="0">
                  <a:solidFill>
                    <a:prstClr val="black"/>
                  </a:solidFill>
                  <a:latin typeface="Tekton Pro Cond" pitchFamily="34" charset="0"/>
                </a:rPr>
                <a:t>Gal   ~53 </a:t>
              </a:r>
            </a:p>
            <a:p>
              <a:r>
                <a:rPr lang="en-US" sz="1000" dirty="0">
                  <a:solidFill>
                    <a:prstClr val="black"/>
                  </a:solidFill>
                  <a:latin typeface="Tekton Pro Cond" pitchFamily="34" charset="0"/>
                </a:rPr>
                <a:t>1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~53-54</a:t>
              </a:r>
            </a:p>
            <a:p>
              <a:r>
                <a:rPr lang="en-US" sz="1000" dirty="0">
                  <a:solidFill>
                    <a:prstClr val="black"/>
                  </a:solidFill>
                  <a:latin typeface="Tekton Pro Cond" pitchFamily="34" charset="0"/>
                </a:rPr>
                <a:t>Phil ~55</a:t>
              </a:r>
            </a:p>
            <a:p>
              <a:r>
                <a:rPr lang="en-US" sz="1000" dirty="0">
                  <a:solidFill>
                    <a:prstClr val="black"/>
                  </a:solidFill>
                  <a:latin typeface="Tekton Pro Cond" pitchFamily="34" charset="0"/>
                </a:rPr>
                <a:t>Phmn~55</a:t>
              </a:r>
            </a:p>
            <a:p>
              <a:r>
                <a:rPr lang="en-US" sz="1000" dirty="0">
                  <a:solidFill>
                    <a:prstClr val="black"/>
                  </a:solidFill>
                  <a:latin typeface="Tekton Pro Cond" pitchFamily="34" charset="0"/>
                </a:rPr>
                <a:t>2 </a:t>
              </a:r>
              <a:r>
                <a:rPr lang="en-US" sz="1000" dirty="0" err="1">
                  <a:solidFill>
                    <a:prstClr val="black"/>
                  </a:solidFill>
                  <a:latin typeface="Tekton Pro Cond" pitchFamily="34" charset="0"/>
                </a:rPr>
                <a:t>Cor</a:t>
              </a:r>
              <a:r>
                <a:rPr lang="en-US" sz="1000" dirty="0">
                  <a:solidFill>
                    <a:prstClr val="black"/>
                  </a:solidFill>
                  <a:latin typeface="Tekton Pro Cond" pitchFamily="34" charset="0"/>
                </a:rPr>
                <a:t> ~55-56</a:t>
              </a:r>
            </a:p>
            <a:p>
              <a:r>
                <a:rPr lang="en-US" sz="1000" dirty="0">
                  <a:solidFill>
                    <a:prstClr val="black"/>
                  </a:solidFill>
                  <a:latin typeface="Tekton Pro Cond" pitchFamily="34" charset="0"/>
                </a:rPr>
                <a:t>Ro   ~57</a:t>
              </a:r>
            </a:p>
          </p:txBody>
        </p:sp>
        <p:sp>
          <p:nvSpPr>
            <p:cNvPr id="70" name="TextBox 69"/>
            <p:cNvSpPr txBox="1"/>
            <p:nvPr/>
          </p:nvSpPr>
          <p:spPr>
            <a:xfrm>
              <a:off x="2504287" y="3945174"/>
              <a:ext cx="633507" cy="553998"/>
            </a:xfrm>
            <a:prstGeom prst="rect">
              <a:avLst/>
            </a:prstGeom>
            <a:noFill/>
          </p:spPr>
          <p:txBody>
            <a:bodyPr wrap="none" rtlCol="0">
              <a:spAutoFit/>
            </a:bodyPr>
            <a:lstStyle>
              <a:defPPr>
                <a:defRPr lang="en-US"/>
              </a:defPPr>
              <a:lvl1pPr>
                <a:defRPr sz="1000">
                  <a:latin typeface="Tekton Pro Cond" pitchFamily="34" charset="0"/>
                </a:defRPr>
              </a:lvl1pPr>
            </a:lstStyle>
            <a:p>
              <a:pPr algn="ctr"/>
              <a:r>
                <a:rPr lang="en-US" dirty="0">
                  <a:solidFill>
                    <a:schemeClr val="bg1"/>
                  </a:solidFill>
                </a:rPr>
                <a:t>70 AD</a:t>
              </a:r>
            </a:p>
            <a:p>
              <a:pPr algn="ctr"/>
              <a:r>
                <a:rPr lang="en-US" dirty="0">
                  <a:solidFill>
                    <a:schemeClr val="bg1"/>
                  </a:solidFill>
                </a:rPr>
                <a:t>Temple</a:t>
              </a:r>
            </a:p>
            <a:p>
              <a:pPr algn="ctr"/>
              <a:r>
                <a:rPr lang="en-US" dirty="0">
                  <a:solidFill>
                    <a:schemeClr val="bg1"/>
                  </a:solidFill>
                </a:rPr>
                <a:t>Destroyed</a:t>
              </a:r>
            </a:p>
          </p:txBody>
        </p:sp>
        <p:pic>
          <p:nvPicPr>
            <p:cNvPr id="71" name="Picture 7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6012" y="4435741"/>
              <a:ext cx="463972" cy="547249"/>
            </a:xfrm>
            <a:prstGeom prst="rect">
              <a:avLst/>
            </a:prstGeom>
          </p:spPr>
        </p:pic>
      </p:grpSp>
      <p:grpSp>
        <p:nvGrpSpPr>
          <p:cNvPr id="41" name="Group 40"/>
          <p:cNvGrpSpPr/>
          <p:nvPr/>
        </p:nvGrpSpPr>
        <p:grpSpPr>
          <a:xfrm>
            <a:off x="3671200" y="5596470"/>
            <a:ext cx="3604243" cy="1165086"/>
            <a:chOff x="3671200" y="5596470"/>
            <a:chExt cx="3604243" cy="1165086"/>
          </a:xfrm>
        </p:grpSpPr>
        <p:sp>
          <p:nvSpPr>
            <p:cNvPr id="57" name="Rectangle 56"/>
            <p:cNvSpPr/>
            <p:nvPr/>
          </p:nvSpPr>
          <p:spPr>
            <a:xfrm>
              <a:off x="5341157" y="5853615"/>
              <a:ext cx="1934285" cy="400110"/>
            </a:xfrm>
            <a:prstGeom prst="rect">
              <a:avLst/>
            </a:prstGeom>
          </p:spPr>
          <p:txBody>
            <a:bodyPr wrap="square">
              <a:spAutoFit/>
            </a:bodyPr>
            <a:lstStyle/>
            <a:p>
              <a:r>
                <a:rPr lang="en-US" sz="1000" dirty="0">
                  <a:solidFill>
                    <a:prstClr val="black"/>
                  </a:solidFill>
                  <a:latin typeface="Tekton Pro Cond" pitchFamily="34" charset="0"/>
                </a:rPr>
                <a:t>Tertullian (c. 150-c. 229) quotes from 23 of the 27 NT canon </a:t>
              </a:r>
            </a:p>
          </p:txBody>
        </p:sp>
        <p:grpSp>
          <p:nvGrpSpPr>
            <p:cNvPr id="58" name="Group 57"/>
            <p:cNvGrpSpPr/>
            <p:nvPr/>
          </p:nvGrpSpPr>
          <p:grpSpPr>
            <a:xfrm rot="16200000">
              <a:off x="6727557" y="5606074"/>
              <a:ext cx="163902" cy="300769"/>
              <a:chOff x="8370639" y="3275021"/>
              <a:chExt cx="163902" cy="300769"/>
            </a:xfrm>
          </p:grpSpPr>
          <p:cxnSp>
            <p:nvCxnSpPr>
              <p:cNvPr id="59" name="Straight Connector 58"/>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60" name="Straight Connector 59"/>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cxnSp>
          <p:nvCxnSpPr>
            <p:cNvPr id="61" name="Straight Connector 60"/>
            <p:cNvCxnSpPr/>
            <p:nvPr/>
          </p:nvCxnSpPr>
          <p:spPr>
            <a:xfrm flipV="1">
              <a:off x="5341158" y="5650457"/>
              <a:ext cx="1934285"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72" name="Picture 71"/>
            <p:cNvPicPr>
              <a:picLocks noChangeAspect="1"/>
            </p:cNvPicPr>
            <p:nvPr/>
          </p:nvPicPr>
          <p:blipFill rotWithShape="1">
            <a:blip r:embed="rId9" cstate="print">
              <a:extLst>
                <a:ext uri="{28A0092B-C50C-407E-A947-70E740481C1C}">
                  <a14:useLocalDpi xmlns:a14="http://schemas.microsoft.com/office/drawing/2010/main" val="0"/>
                </a:ext>
              </a:extLst>
            </a:blip>
            <a:srcRect b="29237"/>
            <a:stretch/>
          </p:blipFill>
          <p:spPr>
            <a:xfrm>
              <a:off x="5110301" y="5609810"/>
              <a:ext cx="395733" cy="457200"/>
            </a:xfrm>
            <a:prstGeom prst="rect">
              <a:avLst/>
            </a:prstGeom>
          </p:spPr>
        </p:pic>
        <p:pic>
          <p:nvPicPr>
            <p:cNvPr id="73" name="Picture 72"/>
            <p:cNvPicPr>
              <a:picLocks noChangeAspect="1"/>
            </p:cNvPicPr>
            <p:nvPr/>
          </p:nvPicPr>
          <p:blipFill rotWithShape="1">
            <a:blip r:embed="rId9" cstate="print">
              <a:extLst>
                <a:ext uri="{28A0092B-C50C-407E-A947-70E740481C1C}">
                  <a14:useLocalDpi xmlns:a14="http://schemas.microsoft.com/office/drawing/2010/main" val="0"/>
                </a:ext>
              </a:extLst>
            </a:blip>
            <a:srcRect b="29237"/>
            <a:stretch/>
          </p:blipFill>
          <p:spPr>
            <a:xfrm>
              <a:off x="3762686" y="5596470"/>
              <a:ext cx="395733" cy="457200"/>
            </a:xfrm>
            <a:prstGeom prst="rect">
              <a:avLst/>
            </a:prstGeom>
          </p:spPr>
        </p:pic>
        <p:grpSp>
          <p:nvGrpSpPr>
            <p:cNvPr id="74" name="Group 73"/>
            <p:cNvGrpSpPr/>
            <p:nvPr/>
          </p:nvGrpSpPr>
          <p:grpSpPr>
            <a:xfrm rot="16200000">
              <a:off x="4203700" y="5600463"/>
              <a:ext cx="163902" cy="300769"/>
              <a:chOff x="8370639" y="3275021"/>
              <a:chExt cx="163902" cy="300769"/>
            </a:xfrm>
          </p:grpSpPr>
          <p:cxnSp>
            <p:nvCxnSpPr>
              <p:cNvPr id="75" name="Straight Connector 74"/>
              <p:cNvCxnSpPr/>
              <p:nvPr/>
            </p:nvCxnSpPr>
            <p:spPr>
              <a:xfrm>
                <a:off x="8370639" y="3275021"/>
                <a:ext cx="163902" cy="159589"/>
              </a:xfrm>
              <a:prstGeom prst="line">
                <a:avLst/>
              </a:prstGeom>
              <a:ln w="57150"/>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flipH="1">
                <a:off x="8376249" y="3416201"/>
                <a:ext cx="152400" cy="159589"/>
              </a:xfrm>
              <a:prstGeom prst="line">
                <a:avLst/>
              </a:prstGeom>
              <a:ln w="57150"/>
            </p:spPr>
            <p:style>
              <a:lnRef idx="3">
                <a:schemeClr val="accent5"/>
              </a:lnRef>
              <a:fillRef idx="0">
                <a:schemeClr val="accent5"/>
              </a:fillRef>
              <a:effectRef idx="2">
                <a:schemeClr val="accent5"/>
              </a:effectRef>
              <a:fontRef idx="minor">
                <a:schemeClr val="tx1"/>
              </a:fontRef>
            </p:style>
          </p:cxnSp>
        </p:grpSp>
        <p:sp>
          <p:nvSpPr>
            <p:cNvPr id="77" name="Rectangle 76"/>
            <p:cNvSpPr/>
            <p:nvPr/>
          </p:nvSpPr>
          <p:spPr>
            <a:xfrm>
              <a:off x="3671200" y="6053670"/>
              <a:ext cx="1304400" cy="707886"/>
            </a:xfrm>
            <a:prstGeom prst="rect">
              <a:avLst/>
            </a:prstGeom>
          </p:spPr>
          <p:txBody>
            <a:bodyPr wrap="square">
              <a:spAutoFit/>
            </a:bodyPr>
            <a:lstStyle/>
            <a:p>
              <a:r>
                <a:rPr lang="en-US" sz="1000" dirty="0">
                  <a:solidFill>
                    <a:prstClr val="black"/>
                  </a:solidFill>
                  <a:latin typeface="Tekton Pro Cond" pitchFamily="34" charset="0"/>
                </a:rPr>
                <a:t>AD 115,</a:t>
              </a:r>
            </a:p>
            <a:p>
              <a:r>
                <a:rPr lang="en-US" sz="1000" dirty="0">
                  <a:solidFill>
                    <a:prstClr val="black"/>
                  </a:solidFill>
                  <a:latin typeface="Tekton Pro Cond" pitchFamily="34" charset="0"/>
                </a:rPr>
                <a:t>Ignatius, bishop of Antioch, </a:t>
              </a:r>
            </a:p>
            <a:p>
              <a:r>
                <a:rPr lang="en-US" sz="1000" dirty="0">
                  <a:solidFill>
                    <a:prstClr val="black"/>
                  </a:solidFill>
                  <a:latin typeface="Tekton Pro Cond" pitchFamily="34" charset="0"/>
                </a:rPr>
                <a:t>Refers to “The Gospel” as </a:t>
              </a:r>
            </a:p>
            <a:p>
              <a:r>
                <a:rPr lang="en-US" sz="1000" dirty="0">
                  <a:solidFill>
                    <a:prstClr val="black"/>
                  </a:solidFill>
                  <a:latin typeface="Tekton Pro Cond" pitchFamily="34" charset="0"/>
                </a:rPr>
                <a:t>authoritative writing</a:t>
              </a:r>
            </a:p>
          </p:txBody>
        </p:sp>
      </p:grpSp>
      <p:grpSp>
        <p:nvGrpSpPr>
          <p:cNvPr id="48" name="Group 47"/>
          <p:cNvGrpSpPr/>
          <p:nvPr/>
        </p:nvGrpSpPr>
        <p:grpSpPr>
          <a:xfrm>
            <a:off x="5296159" y="3398361"/>
            <a:ext cx="1587201" cy="688051"/>
            <a:chOff x="5296159" y="3398361"/>
            <a:chExt cx="1587201" cy="688051"/>
          </a:xfrm>
        </p:grpSpPr>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96159" y="3500852"/>
              <a:ext cx="399245" cy="585560"/>
            </a:xfrm>
            <a:prstGeom prst="rect">
              <a:avLst/>
            </a:prstGeom>
          </p:spPr>
        </p:pic>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4115" y="3461281"/>
              <a:ext cx="399245" cy="585560"/>
            </a:xfrm>
            <a:prstGeom prst="rect">
              <a:avLst/>
            </a:prstGeom>
          </p:spPr>
        </p:pic>
        <p:cxnSp>
          <p:nvCxnSpPr>
            <p:cNvPr id="45" name="Straight Connector 44"/>
            <p:cNvCxnSpPr/>
            <p:nvPr/>
          </p:nvCxnSpPr>
          <p:spPr>
            <a:xfrm flipV="1">
              <a:off x="5596702" y="3629746"/>
              <a:ext cx="948120" cy="2964"/>
            </a:xfrm>
            <a:prstGeom prst="line">
              <a:avLst/>
            </a:prstGeom>
            <a:ln w="12700">
              <a:solidFill>
                <a:srgbClr val="FF99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555721" y="3398361"/>
              <a:ext cx="955711" cy="246221"/>
            </a:xfrm>
            <a:prstGeom prst="rect">
              <a:avLst/>
            </a:prstGeom>
          </p:spPr>
          <p:txBody>
            <a:bodyPr wrap="none">
              <a:spAutoFit/>
            </a:bodyPr>
            <a:lstStyle/>
            <a:p>
              <a:r>
                <a:rPr lang="en-US" sz="1000" dirty="0">
                  <a:solidFill>
                    <a:schemeClr val="bg1"/>
                  </a:solidFill>
                </a:rPr>
                <a:t>P. Oxy. 3523</a:t>
              </a:r>
              <a:endParaRPr lang="en-US" dirty="0">
                <a:solidFill>
                  <a:schemeClr val="bg1"/>
                </a:solidFill>
              </a:endParaRPr>
            </a:p>
          </p:txBody>
        </p:sp>
      </p:grpSp>
      <p:sp>
        <p:nvSpPr>
          <p:cNvPr id="62" name="TextBox 61"/>
          <p:cNvSpPr txBox="1"/>
          <p:nvPr/>
        </p:nvSpPr>
        <p:spPr>
          <a:xfrm>
            <a:off x="2428197" y="805696"/>
            <a:ext cx="3733317" cy="1785104"/>
          </a:xfrm>
          <a:prstGeom prst="rect">
            <a:avLst/>
          </a:prstGeom>
          <a:solidFill>
            <a:schemeClr val="bg1"/>
          </a:solidFill>
        </p:spPr>
        <p:txBody>
          <a:bodyPr wrap="square" rtlCol="0">
            <a:spAutoFit/>
          </a:bodyPr>
          <a:lstStyle/>
          <a:p>
            <a:r>
              <a:rPr lang="en-US" sz="1000" dirty="0"/>
              <a:t>•  </a:t>
            </a:r>
            <a:r>
              <a:rPr lang="en-US" sz="1000" dirty="0">
                <a:solidFill>
                  <a:srgbClr val="FFFF00"/>
                </a:solidFill>
              </a:rPr>
              <a:t>2 – Titus 3:1, Acts 20:35</a:t>
            </a:r>
          </a:p>
          <a:p>
            <a:r>
              <a:rPr lang="en-US" sz="1000" dirty="0"/>
              <a:t>•  7 – </a:t>
            </a:r>
            <a:r>
              <a:rPr lang="en-US" sz="1000" dirty="0">
                <a:solidFill>
                  <a:srgbClr val="FFFF00"/>
                </a:solidFill>
              </a:rPr>
              <a:t>1 Pet 3:20, 2 Pet 2:5</a:t>
            </a:r>
          </a:p>
          <a:p>
            <a:r>
              <a:rPr lang="en-US" sz="1000" dirty="0"/>
              <a:t>•  9 – </a:t>
            </a:r>
            <a:r>
              <a:rPr lang="en-US" sz="1000" dirty="0" err="1"/>
              <a:t>Heb</a:t>
            </a:r>
            <a:r>
              <a:rPr lang="en-US" sz="1000" dirty="0"/>
              <a:t> 11:5</a:t>
            </a:r>
          </a:p>
          <a:p>
            <a:r>
              <a:rPr lang="en-US" sz="1000" dirty="0"/>
              <a:t>•  34 – Quotes 1 </a:t>
            </a:r>
            <a:r>
              <a:rPr lang="en-US" sz="1000" dirty="0" err="1"/>
              <a:t>Cor</a:t>
            </a:r>
            <a:r>
              <a:rPr lang="en-US" sz="1000" dirty="0"/>
              <a:t> 2:9 and calls it scripture</a:t>
            </a:r>
          </a:p>
          <a:p>
            <a:r>
              <a:rPr lang="en-US" sz="1000" dirty="0"/>
              <a:t>•  35 – Rom 1:32</a:t>
            </a:r>
          </a:p>
          <a:p>
            <a:r>
              <a:rPr lang="en-US" sz="1000" dirty="0"/>
              <a:t>•  36 – </a:t>
            </a:r>
            <a:r>
              <a:rPr lang="en-US" sz="1000" dirty="0" err="1"/>
              <a:t>Heb</a:t>
            </a:r>
            <a:r>
              <a:rPr lang="en-US" sz="1000" dirty="0"/>
              <a:t> 1:3-4</a:t>
            </a:r>
          </a:p>
          <a:p>
            <a:r>
              <a:rPr lang="en-US" sz="1000" dirty="0"/>
              <a:t>•  37 and 38 – Church as a body metaphor, as in 1 Corinthians</a:t>
            </a:r>
          </a:p>
          <a:p>
            <a:r>
              <a:rPr lang="en-US" sz="1000" dirty="0"/>
              <a:t>•  46 – </a:t>
            </a:r>
            <a:r>
              <a:rPr lang="en-US" sz="1000" dirty="0">
                <a:solidFill>
                  <a:srgbClr val="FFFF00"/>
                </a:solidFill>
              </a:rPr>
              <a:t>James 4:1</a:t>
            </a:r>
          </a:p>
          <a:p>
            <a:r>
              <a:rPr lang="en-US" sz="1000" dirty="0"/>
              <a:t>•  46 – Jesus' “millstone” quote (which is  </a:t>
            </a:r>
          </a:p>
          <a:p>
            <a:r>
              <a:rPr lang="en-US" sz="1000" dirty="0"/>
              <a:t>               present in Matthew, Mark and Luke)</a:t>
            </a:r>
          </a:p>
          <a:p>
            <a:r>
              <a:rPr lang="en-US" sz="1000" dirty="0"/>
              <a:t>•  49 – James 5:20</a:t>
            </a:r>
          </a:p>
        </p:txBody>
      </p:sp>
      <p:cxnSp>
        <p:nvCxnSpPr>
          <p:cNvPr id="64" name="Straight Connector 63"/>
          <p:cNvCxnSpPr>
            <a:stCxn id="67" idx="0"/>
          </p:cNvCxnSpPr>
          <p:nvPr/>
        </p:nvCxnSpPr>
        <p:spPr>
          <a:xfrm flipH="1" flipV="1">
            <a:off x="3587931" y="2590800"/>
            <a:ext cx="197867" cy="927261"/>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1542856" y="-457200"/>
            <a:ext cx="4572000" cy="646331"/>
          </a:xfrm>
          <a:prstGeom prst="rect">
            <a:avLst/>
          </a:prstGeom>
        </p:spPr>
        <p:txBody>
          <a:bodyPr>
            <a:spAutoFit/>
          </a:bodyPr>
          <a:lstStyle/>
          <a:p>
            <a:r>
              <a:rPr lang="en-US" dirty="0">
                <a:latin typeface="Arial"/>
                <a:ea typeface="Calibri"/>
              </a:rPr>
              <a:t>Mark in the 70s, Matthew and Luke in the 80s, John in the 90s.</a:t>
            </a:r>
            <a:endParaRPr lang="en-US" dirty="0"/>
          </a:p>
        </p:txBody>
      </p:sp>
      <p:sp>
        <p:nvSpPr>
          <p:cNvPr id="78" name="TextBox 77"/>
          <p:cNvSpPr txBox="1"/>
          <p:nvPr/>
        </p:nvSpPr>
        <p:spPr>
          <a:xfrm>
            <a:off x="-990600" y="2895600"/>
            <a:ext cx="697627" cy="369332"/>
          </a:xfrm>
          <a:prstGeom prst="rect">
            <a:avLst/>
          </a:prstGeom>
          <a:noFill/>
        </p:spPr>
        <p:txBody>
          <a:bodyPr wrap="none" rtlCol="0">
            <a:spAutoFit/>
          </a:bodyPr>
          <a:lstStyle/>
          <a:p>
            <a:r>
              <a:rPr lang="en-US" dirty="0"/>
              <a:t>Mark</a:t>
            </a:r>
          </a:p>
        </p:txBody>
      </p:sp>
      <p:sp>
        <p:nvSpPr>
          <p:cNvPr id="79" name="TextBox 78"/>
          <p:cNvSpPr txBox="1"/>
          <p:nvPr/>
        </p:nvSpPr>
        <p:spPr>
          <a:xfrm>
            <a:off x="1803557" y="5494957"/>
            <a:ext cx="526106" cy="276999"/>
          </a:xfrm>
          <a:prstGeom prst="rect">
            <a:avLst/>
          </a:prstGeom>
          <a:noFill/>
        </p:spPr>
        <p:txBody>
          <a:bodyPr wrap="none" rtlCol="0">
            <a:spAutoFit/>
          </a:bodyPr>
          <a:lstStyle/>
          <a:p>
            <a:r>
              <a:rPr lang="en-US" sz="1200" dirty="0">
                <a:solidFill>
                  <a:schemeClr val="bg1"/>
                </a:solidFill>
              </a:rPr>
              <a:t>Mark</a:t>
            </a:r>
          </a:p>
        </p:txBody>
      </p:sp>
      <p:sp>
        <p:nvSpPr>
          <p:cNvPr id="80" name="TextBox 79"/>
          <p:cNvSpPr txBox="1"/>
          <p:nvPr/>
        </p:nvSpPr>
        <p:spPr>
          <a:xfrm>
            <a:off x="1963115" y="5747436"/>
            <a:ext cx="764953" cy="276999"/>
          </a:xfrm>
          <a:prstGeom prst="rect">
            <a:avLst/>
          </a:prstGeom>
          <a:noFill/>
        </p:spPr>
        <p:txBody>
          <a:bodyPr wrap="none" rtlCol="0">
            <a:spAutoFit/>
          </a:bodyPr>
          <a:lstStyle/>
          <a:p>
            <a:r>
              <a:rPr lang="en-US" sz="1200" dirty="0">
                <a:solidFill>
                  <a:schemeClr val="bg1"/>
                </a:solidFill>
              </a:rPr>
              <a:t>Matthew</a:t>
            </a:r>
          </a:p>
        </p:txBody>
      </p:sp>
      <p:sp>
        <p:nvSpPr>
          <p:cNvPr id="81" name="TextBox 80"/>
          <p:cNvSpPr txBox="1"/>
          <p:nvPr/>
        </p:nvSpPr>
        <p:spPr>
          <a:xfrm>
            <a:off x="2275600" y="5165312"/>
            <a:ext cx="516488" cy="276999"/>
          </a:xfrm>
          <a:prstGeom prst="rect">
            <a:avLst/>
          </a:prstGeom>
          <a:noFill/>
        </p:spPr>
        <p:txBody>
          <a:bodyPr wrap="none" rtlCol="0">
            <a:spAutoFit/>
          </a:bodyPr>
          <a:lstStyle/>
          <a:p>
            <a:r>
              <a:rPr lang="en-US" sz="1200" dirty="0">
                <a:solidFill>
                  <a:schemeClr val="bg1"/>
                </a:solidFill>
              </a:rPr>
              <a:t>Luke</a:t>
            </a:r>
          </a:p>
        </p:txBody>
      </p:sp>
      <p:sp>
        <p:nvSpPr>
          <p:cNvPr id="82" name="TextBox 81"/>
          <p:cNvSpPr txBox="1"/>
          <p:nvPr/>
        </p:nvSpPr>
        <p:spPr>
          <a:xfrm>
            <a:off x="3625656" y="5127052"/>
            <a:ext cx="516488" cy="276999"/>
          </a:xfrm>
          <a:prstGeom prst="rect">
            <a:avLst/>
          </a:prstGeom>
          <a:noFill/>
        </p:spPr>
        <p:txBody>
          <a:bodyPr wrap="none" rtlCol="0">
            <a:spAutoFit/>
          </a:bodyPr>
          <a:lstStyle/>
          <a:p>
            <a:r>
              <a:rPr lang="en-US" sz="1200" dirty="0">
                <a:solidFill>
                  <a:schemeClr val="bg1"/>
                </a:solidFill>
              </a:rPr>
              <a:t>John</a:t>
            </a:r>
          </a:p>
        </p:txBody>
      </p:sp>
    </p:spTree>
    <p:extLst>
      <p:ext uri="{BB962C8B-B14F-4D97-AF65-F5344CB8AC3E}">
        <p14:creationId xmlns:p14="http://schemas.microsoft.com/office/powerpoint/2010/main" val="171660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600201"/>
            <a:ext cx="8229600" cy="1447800"/>
          </a:xfrm>
        </p:spPr>
        <p:txBody>
          <a:bodyPr>
            <a:normAutofit/>
          </a:bodyPr>
          <a:lstStyle/>
          <a:p>
            <a:r>
              <a:rPr lang="en-US" b="1" dirty="0"/>
              <a:t>Matthew 16:13 (NKJV) </a:t>
            </a:r>
            <a:r>
              <a:rPr lang="en-US" dirty="0"/>
              <a:t>When Jesus came into the region of Caesarea Philippi, He asked His disciples, saying</a:t>
            </a:r>
            <a:r>
              <a:rPr lang="en-US" dirty="0">
                <a:solidFill>
                  <a:srgbClr val="FFFF00"/>
                </a:solidFill>
              </a:rPr>
              <a:t>, "Who do men say that I, the Son of Man, am?" </a:t>
            </a:r>
          </a:p>
        </p:txBody>
      </p:sp>
      <p:sp>
        <p:nvSpPr>
          <p:cNvPr id="4" name="TextBox 3"/>
          <p:cNvSpPr txBox="1"/>
          <p:nvPr/>
        </p:nvSpPr>
        <p:spPr>
          <a:xfrm>
            <a:off x="990600" y="2895600"/>
            <a:ext cx="7391400" cy="646331"/>
          </a:xfrm>
          <a:prstGeom prst="rect">
            <a:avLst/>
          </a:prstGeom>
          <a:noFill/>
        </p:spPr>
        <p:txBody>
          <a:bodyPr wrap="square" rtlCol="0">
            <a:spAutoFit/>
          </a:bodyPr>
          <a:lstStyle/>
          <a:p>
            <a:r>
              <a:rPr lang="en-US" b="1" dirty="0"/>
              <a:t>Matthew 16:14 (NKJV) </a:t>
            </a:r>
            <a:r>
              <a:rPr lang="en-US" dirty="0"/>
              <a:t>So they said, "Some </a:t>
            </a:r>
            <a:r>
              <a:rPr lang="en-US" i="1" dirty="0"/>
              <a:t>say</a:t>
            </a:r>
            <a:r>
              <a:rPr lang="en-US" dirty="0"/>
              <a:t> John the Baptist, some Elijah, and others Jeremiah or one of the prophets." </a:t>
            </a:r>
          </a:p>
        </p:txBody>
      </p:sp>
      <p:sp>
        <p:nvSpPr>
          <p:cNvPr id="5" name="Rectangle 4"/>
          <p:cNvSpPr/>
          <p:nvPr/>
        </p:nvSpPr>
        <p:spPr>
          <a:xfrm>
            <a:off x="685800" y="3657600"/>
            <a:ext cx="7696200" cy="830997"/>
          </a:xfrm>
          <a:prstGeom prst="rect">
            <a:avLst/>
          </a:prstGeom>
        </p:spPr>
        <p:txBody>
          <a:bodyPr wrap="square">
            <a:spAutoFit/>
          </a:bodyPr>
          <a:lstStyle/>
          <a:p>
            <a:r>
              <a:rPr lang="en-US" sz="2400" b="1" dirty="0">
                <a:solidFill>
                  <a:schemeClr val="tx2"/>
                </a:solidFill>
              </a:rPr>
              <a:t>Matthew 16:15 (NKJV)  He said to them, "But who do you say that I am?" </a:t>
            </a:r>
            <a:endParaRPr lang="en-US" dirty="0"/>
          </a:p>
        </p:txBody>
      </p:sp>
      <p:sp>
        <p:nvSpPr>
          <p:cNvPr id="6" name="TextBox 5"/>
          <p:cNvSpPr txBox="1"/>
          <p:nvPr/>
        </p:nvSpPr>
        <p:spPr>
          <a:xfrm>
            <a:off x="1104900" y="4500099"/>
            <a:ext cx="7162800" cy="923330"/>
          </a:xfrm>
          <a:prstGeom prst="rect">
            <a:avLst/>
          </a:prstGeom>
          <a:noFill/>
        </p:spPr>
        <p:txBody>
          <a:bodyPr wrap="square" rtlCol="0">
            <a:spAutoFit/>
          </a:bodyPr>
          <a:lstStyle/>
          <a:p>
            <a:r>
              <a:rPr lang="en-US" b="1" dirty="0"/>
              <a:t>Matthew 16:16 (NKJV) </a:t>
            </a:r>
            <a:r>
              <a:rPr lang="en-US" baseline="30000" dirty="0"/>
              <a:t>16 </a:t>
            </a:r>
            <a:r>
              <a:rPr lang="en-US" dirty="0"/>
              <a:t> Simon Peter answered and said,</a:t>
            </a:r>
          </a:p>
          <a:p>
            <a:r>
              <a:rPr lang="en-US" dirty="0"/>
              <a:t> "You are the Christ, the Son of the living God." </a:t>
            </a:r>
            <a:br>
              <a:rPr lang="en-US" dirty="0"/>
            </a:br>
            <a:endParaRPr lang="en-US" dirty="0"/>
          </a:p>
        </p:txBody>
      </p:sp>
    </p:spTree>
    <p:extLst>
      <p:ext uri="{BB962C8B-B14F-4D97-AF65-F5344CB8AC3E}">
        <p14:creationId xmlns:p14="http://schemas.microsoft.com/office/powerpoint/2010/main" val="337096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Jesus</a:t>
            </a:r>
          </a:p>
        </p:txBody>
      </p:sp>
      <p:sp>
        <p:nvSpPr>
          <p:cNvPr id="3" name="Content Placeholder 2"/>
          <p:cNvSpPr>
            <a:spLocks noGrp="1"/>
          </p:cNvSpPr>
          <p:nvPr>
            <p:ph idx="1"/>
          </p:nvPr>
        </p:nvSpPr>
        <p:spPr/>
        <p:txBody>
          <a:bodyPr>
            <a:normAutofit fontScale="62500" lnSpcReduction="20000"/>
          </a:bodyPr>
          <a:lstStyle/>
          <a:p>
            <a:pPr lvl="0"/>
            <a:r>
              <a:rPr lang="en-US" dirty="0"/>
              <a:t>He is the Christ (Messiah), the Anointed One foreseen by the Old Testament prophets.</a:t>
            </a:r>
          </a:p>
          <a:p>
            <a:pPr marL="0" indent="0">
              <a:buNone/>
            </a:pPr>
            <a:r>
              <a:rPr lang="en-US" dirty="0"/>
              <a:t>                    (Isaiah 9:6; Matthew 16:16; John 4:25–26; John 6:69)</a:t>
            </a:r>
          </a:p>
          <a:p>
            <a:pPr lvl="0"/>
            <a:r>
              <a:rPr lang="en-US" dirty="0"/>
              <a:t>He is the Savior of the world, the one who delivers from sin. </a:t>
            </a:r>
          </a:p>
          <a:p>
            <a:pPr lvl="1"/>
            <a:r>
              <a:rPr lang="en-US" dirty="0"/>
              <a:t>(John 3:16–18; John 4:42; Acts 5:31; 1 John 4:14)</a:t>
            </a:r>
          </a:p>
          <a:p>
            <a:pPr lvl="0"/>
            <a:r>
              <a:rPr lang="en-US" dirty="0"/>
              <a:t>He is the Lamb of God, the one who sacrificed His life for sins.</a:t>
            </a:r>
          </a:p>
          <a:p>
            <a:pPr lvl="1"/>
            <a:r>
              <a:rPr lang="en-US" dirty="0"/>
              <a:t>(Isaiah 53:7; John 1:29)</a:t>
            </a:r>
          </a:p>
          <a:p>
            <a:pPr lvl="0"/>
            <a:r>
              <a:rPr lang="en-US" dirty="0"/>
              <a:t>He is the Son of God, having a unique and intimate relationship with God the Father.</a:t>
            </a:r>
          </a:p>
          <a:p>
            <a:pPr lvl="1"/>
            <a:r>
              <a:rPr lang="en-US" dirty="0"/>
              <a:t>(John 20:31)</a:t>
            </a:r>
          </a:p>
          <a:p>
            <a:pPr lvl="0"/>
            <a:r>
              <a:rPr lang="en-US" dirty="0"/>
              <a:t>He is the Creator of all things. (John 1:3; Colossians 1:16–17, Hebrews 1:2, 3)</a:t>
            </a:r>
          </a:p>
          <a:p>
            <a:pPr lvl="0"/>
            <a:r>
              <a:rPr lang="en-US" dirty="0"/>
              <a:t>He is equal to God. (John 5:23; Philippians 2:6)</a:t>
            </a:r>
          </a:p>
          <a:p>
            <a:pPr lvl="0"/>
            <a:r>
              <a:rPr lang="en-US" dirty="0"/>
              <a:t>He is eternal, existing with God from the very beginning. (John 1:1–2)</a:t>
            </a:r>
          </a:p>
          <a:p>
            <a:pPr lvl="0"/>
            <a:r>
              <a:rPr lang="en-US" dirty="0"/>
              <a:t>He is God in the flesh, revealing to us what God is like. (John 1:18, Hebrews 1:3)</a:t>
            </a:r>
          </a:p>
          <a:p>
            <a:pPr lvl="0"/>
            <a:r>
              <a:rPr lang="en-US" dirty="0"/>
              <a:t>He is the Lord of all. (Acts 10:36, Philippians 2:9–11)</a:t>
            </a:r>
          </a:p>
          <a:p>
            <a:pPr lvl="0"/>
            <a:r>
              <a:rPr lang="en-US" dirty="0"/>
              <a:t>He was born of a virgin. (Isaiah 7:14, Matthew 1:22–23; Luke 1:27–35)</a:t>
            </a:r>
          </a:p>
          <a:p>
            <a:pPr lvl="0"/>
            <a:r>
              <a:rPr lang="en-US" dirty="0"/>
              <a:t>He has the authority to forgive sins. (Mark 2:10)</a:t>
            </a:r>
          </a:p>
          <a:p>
            <a:pPr lvl="0"/>
            <a:r>
              <a:rPr lang="en-US" dirty="0"/>
              <a:t>He is worshiped. (John 9:38; Luke 24:52; Hebrews 1:6)</a:t>
            </a:r>
          </a:p>
          <a:p>
            <a:pPr lvl="0"/>
            <a:r>
              <a:rPr lang="en-US" dirty="0"/>
              <a:t>He is the living Savior, raised from the dead and sitting today at the right hand of God;</a:t>
            </a:r>
          </a:p>
          <a:p>
            <a:pPr lvl="0"/>
            <a:r>
              <a:rPr lang="en-US" dirty="0"/>
              <a:t>By His resurrection we have new life. (1 Peter 3:21–22; Romans 8:34)</a:t>
            </a:r>
          </a:p>
          <a:p>
            <a:endParaRPr lang="en-US" dirty="0"/>
          </a:p>
        </p:txBody>
      </p:sp>
    </p:spTree>
    <p:extLst>
      <p:ext uri="{BB962C8B-B14F-4D97-AF65-F5344CB8AC3E}">
        <p14:creationId xmlns:p14="http://schemas.microsoft.com/office/powerpoint/2010/main" val="3961252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of Modern Scholar</a:t>
            </a:r>
          </a:p>
        </p:txBody>
      </p:sp>
      <p:sp>
        <p:nvSpPr>
          <p:cNvPr id="3" name="Content Placeholder 2"/>
          <p:cNvSpPr>
            <a:spLocks noGrp="1"/>
          </p:cNvSpPr>
          <p:nvPr>
            <p:ph idx="1"/>
          </p:nvPr>
        </p:nvSpPr>
        <p:spPr/>
        <p:txBody>
          <a:bodyPr/>
          <a:lstStyle/>
          <a:p>
            <a:r>
              <a:rPr lang="en-US" dirty="0"/>
              <a:t>The followers of Jesus invented his deity after his death</a:t>
            </a:r>
          </a:p>
          <a:p>
            <a:r>
              <a:rPr lang="en-US" dirty="0"/>
              <a:t>Jesus was a Magician </a:t>
            </a:r>
          </a:p>
          <a:p>
            <a:r>
              <a:rPr lang="en-US" dirty="0"/>
              <a:t>Jesus is a non-apocalyptic, teasing teacher</a:t>
            </a:r>
          </a:p>
          <a:p>
            <a:r>
              <a:rPr lang="en-US" dirty="0"/>
              <a:t>Jesus was an apocalyptic prophet</a:t>
            </a:r>
          </a:p>
          <a:p>
            <a:r>
              <a:rPr lang="en-US" dirty="0"/>
              <a:t>Jesus was a Cynic </a:t>
            </a:r>
          </a:p>
          <a:p>
            <a:r>
              <a:rPr lang="en-US" dirty="0"/>
              <a:t>Jesus just man </a:t>
            </a:r>
          </a:p>
          <a:p>
            <a:r>
              <a:rPr lang="en-US" dirty="0"/>
              <a:t>Jesus never claimed to be God </a:t>
            </a:r>
          </a:p>
          <a:p>
            <a:r>
              <a:rPr lang="en-US" dirty="0"/>
              <a:t>Jesus was a revolutionary, a sage, an iconoclastic Jew</a:t>
            </a:r>
          </a:p>
          <a:p>
            <a:endParaRPr lang="en-US" dirty="0"/>
          </a:p>
        </p:txBody>
      </p:sp>
    </p:spTree>
    <p:extLst>
      <p:ext uri="{BB962C8B-B14F-4D97-AF65-F5344CB8AC3E}">
        <p14:creationId xmlns:p14="http://schemas.microsoft.com/office/powerpoint/2010/main" val="2979678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027" y="152400"/>
            <a:ext cx="3165973" cy="838200"/>
          </a:xfrm>
        </p:spPr>
        <p:txBody>
          <a:bodyPr/>
          <a:lstStyle/>
          <a:p>
            <a:r>
              <a:rPr lang="en-US" dirty="0"/>
              <a:t>Class Outline</a:t>
            </a:r>
          </a:p>
        </p:txBody>
      </p:sp>
      <p:graphicFrame>
        <p:nvGraphicFramePr>
          <p:cNvPr id="8" name="Table 7"/>
          <p:cNvGraphicFramePr>
            <a:graphicFrameLocks noGrp="1"/>
          </p:cNvGraphicFramePr>
          <p:nvPr>
            <p:extLst>
              <p:ext uri="{D42A27DB-BD31-4B8C-83A1-F6EECF244321}">
                <p14:modId xmlns:p14="http://schemas.microsoft.com/office/powerpoint/2010/main" val="535253225"/>
              </p:ext>
            </p:extLst>
          </p:nvPr>
        </p:nvGraphicFramePr>
        <p:xfrm>
          <a:off x="457200" y="1295400"/>
          <a:ext cx="8458200" cy="4725946"/>
        </p:xfrm>
        <a:graphic>
          <a:graphicData uri="http://schemas.openxmlformats.org/drawingml/2006/table">
            <a:tbl>
              <a:tblPr firstRow="1" firstCol="1" bandRow="1">
                <a:tableStyleId>{5C22544A-7EE6-4342-B048-85BDC9FD1C3A}</a:tableStyleId>
              </a:tblPr>
              <a:tblGrid>
                <a:gridCol w="762000">
                  <a:extLst>
                    <a:ext uri="{9D8B030D-6E8A-4147-A177-3AD203B41FA5}">
                      <a16:colId xmlns:a16="http://schemas.microsoft.com/office/drawing/2014/main" val="20000"/>
                    </a:ext>
                  </a:extLst>
                </a:gridCol>
                <a:gridCol w="7696200">
                  <a:extLst>
                    <a:ext uri="{9D8B030D-6E8A-4147-A177-3AD203B41FA5}">
                      <a16:colId xmlns:a16="http://schemas.microsoft.com/office/drawing/2014/main" val="20001"/>
                    </a:ext>
                  </a:extLst>
                </a:gridCol>
              </a:tblGrid>
              <a:tr h="452023">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Lesson</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Description</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00"/>
                  </a:ext>
                </a:extLst>
              </a:tr>
              <a:tr h="29889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Jesus of the Bible vs Reinvented Jesus of Modern Man</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01"/>
                  </a:ext>
                </a:extLst>
              </a:tr>
              <a:tr h="141257">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2</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Tools for Examination of the Evidence</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02"/>
                  </a:ext>
                </a:extLst>
              </a:tr>
              <a:tr h="42377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3</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Does the Eyewitness Evidence of the Biographies of Jesus the Christ Stand Up to Scrutiny?</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03"/>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4</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Was the Documentary Evidence (Jesus’ Biographies) Reliably Preserved for Us?</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04"/>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5</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Is There Credible Non-Biblical Evidence for Jesus outside His Biographies?</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05"/>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6</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0"/>
                        </a:spcAft>
                      </a:pPr>
                      <a:r>
                        <a:rPr lang="en-US" sz="1400">
                          <a:effectLst/>
                          <a:latin typeface="Arial" panose="020B0604020202020204" pitchFamily="34" charset="0"/>
                          <a:cs typeface="Arial" panose="020B0604020202020204" pitchFamily="34" charset="0"/>
                        </a:rPr>
                        <a:t>Does Archaeology/the Scientific Evidence Confirm or Contradict Biographies of Jesus?</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06"/>
                  </a:ext>
                </a:extLst>
              </a:tr>
              <a:tr h="42377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7</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Was Jesus Really Convinced That He Was the Son of God and did Jesus the Christ fulfill the Attributes of God?</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07"/>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8</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The Psychological Evidence; Was Jesus Crazy When He Claimed to Be the Son of God?</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08"/>
                  </a:ext>
                </a:extLst>
              </a:tr>
              <a:tr h="526132">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9</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The Fingerprint Evidence – Prophecy</a:t>
                      </a:r>
                    </a:p>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Did Jesus—and Jesus Alone—Match the Identity of the Messiah?</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09"/>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10</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The Resurrection – was Jesus Raised from the Dead?</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10"/>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11</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What is the Evidence of that Jesus was seen Alive after His Death on the Cross?</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11"/>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12</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Tactics for Discussing the Case for Jesus the Christ</a:t>
                      </a:r>
                      <a:endParaRPr lang="en-US" sz="140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12"/>
                  </a:ext>
                </a:extLst>
              </a:tr>
              <a:tr h="282514">
                <a:tc>
                  <a:txBody>
                    <a:bodyPr/>
                    <a:lstStyle/>
                    <a:p>
                      <a:pPr marL="0" marR="0" algn="ctr">
                        <a:lnSpc>
                          <a:spcPct val="115000"/>
                        </a:lnSpc>
                        <a:spcBef>
                          <a:spcPts val="0"/>
                        </a:spcBef>
                        <a:spcAft>
                          <a:spcPts val="1000"/>
                        </a:spcAft>
                      </a:pPr>
                      <a:r>
                        <a:rPr lang="en-US" sz="1400">
                          <a:effectLst/>
                          <a:latin typeface="Arial" panose="020B0604020202020204" pitchFamily="34" charset="0"/>
                          <a:cs typeface="Arial" panose="020B0604020202020204" pitchFamily="34" charset="0"/>
                        </a:rPr>
                        <a:t>13</a:t>
                      </a:r>
                      <a:endParaRPr lang="en-US" sz="1400">
                        <a:effectLst/>
                        <a:latin typeface="Arial" panose="020B0604020202020204" pitchFamily="34" charset="0"/>
                        <a:ea typeface="Calibri"/>
                        <a:cs typeface="Arial" panose="020B0604020202020204" pitchFamily="34" charset="0"/>
                      </a:endParaRPr>
                    </a:p>
                  </a:txBody>
                  <a:tcPr marL="55275" marR="55275" marT="0" marB="0"/>
                </a:tc>
                <a:tc>
                  <a:txBody>
                    <a:bodyPr/>
                    <a:lstStyle/>
                    <a:p>
                      <a:pPr marL="0" marR="0">
                        <a:lnSpc>
                          <a:spcPct val="115000"/>
                        </a:lnSpc>
                        <a:spcBef>
                          <a:spcPts val="0"/>
                        </a:spcBef>
                        <a:spcAft>
                          <a:spcPts val="1000"/>
                        </a:spcAft>
                      </a:pPr>
                      <a:r>
                        <a:rPr lang="en-US" sz="1400" dirty="0">
                          <a:effectLst/>
                          <a:latin typeface="Arial" panose="020B0604020202020204" pitchFamily="34" charset="0"/>
                          <a:cs typeface="Arial" panose="020B0604020202020204" pitchFamily="34" charset="0"/>
                        </a:rPr>
                        <a:t>What Does the Evidence Establish—And What Does It Mean Today?</a:t>
                      </a:r>
                      <a:endParaRPr lang="en-US" sz="1400" dirty="0">
                        <a:effectLst/>
                        <a:latin typeface="Arial" panose="020B0604020202020204" pitchFamily="34" charset="0"/>
                        <a:ea typeface="Calibri"/>
                        <a:cs typeface="Arial" panose="020B0604020202020204" pitchFamily="34" charset="0"/>
                      </a:endParaRPr>
                    </a:p>
                  </a:txBody>
                  <a:tcPr marL="55275" marR="55275" marT="0" marB="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552754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Testament Manuscripts</a:t>
            </a:r>
          </a:p>
        </p:txBody>
      </p:sp>
      <p:pic>
        <p:nvPicPr>
          <p:cNvPr id="11265" name="Picture 1" descr="Bible Center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7231" b="-204"/>
          <a:stretch/>
        </p:blipFill>
        <p:spPr bwMode="auto">
          <a:xfrm>
            <a:off x="784287" y="2174546"/>
            <a:ext cx="7681489" cy="4426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186805"/>
            <a:ext cx="9144000" cy="830997"/>
          </a:xfrm>
          <a:prstGeom prst="rect">
            <a:avLst/>
          </a:prstGeom>
          <a:noFill/>
        </p:spPr>
        <p:txBody>
          <a:bodyPr wrap="square" rtlCol="0">
            <a:spAutoFit/>
          </a:bodyPr>
          <a:lstStyle/>
          <a:p>
            <a:pPr algn="ctr"/>
            <a:endParaRPr lang="en-US" sz="2400" i="1" dirty="0"/>
          </a:p>
          <a:p>
            <a:pPr algn="ctr"/>
            <a:r>
              <a:rPr lang="en-US" sz="2400" i="1" dirty="0"/>
              <a:t>The importance of early Christian ‘centers’ to Biblical manuscripts </a:t>
            </a:r>
          </a:p>
        </p:txBody>
      </p:sp>
      <p:sp>
        <p:nvSpPr>
          <p:cNvPr id="6" name="Oval 5"/>
          <p:cNvSpPr/>
          <p:nvPr/>
        </p:nvSpPr>
        <p:spPr>
          <a:xfrm>
            <a:off x="2982261" y="2540178"/>
            <a:ext cx="1519992" cy="346388"/>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214148" y="3656317"/>
            <a:ext cx="1519992" cy="346388"/>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291611" y="4310606"/>
            <a:ext cx="1519992" cy="346388"/>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387311" y="5946326"/>
            <a:ext cx="1519992" cy="346388"/>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123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Testament Manuscripts</a:t>
            </a:r>
          </a:p>
        </p:txBody>
      </p:sp>
      <p:pic>
        <p:nvPicPr>
          <p:cNvPr id="4" name="Picture 3"/>
          <p:cNvPicPr>
            <a:picLocks noChangeAspect="1"/>
          </p:cNvPicPr>
          <p:nvPr/>
        </p:nvPicPr>
        <p:blipFill>
          <a:blip r:embed="rId3"/>
          <a:stretch>
            <a:fillRect/>
          </a:stretch>
        </p:blipFill>
        <p:spPr>
          <a:xfrm>
            <a:off x="457200" y="2061275"/>
            <a:ext cx="8229600" cy="4308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0207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88684A4-340E-4563-8086-02230BC30C02}"/>
              </a:ext>
            </a:extLst>
          </p:cNvPr>
          <p:cNvSpPr>
            <a:spLocks noGrp="1" noChangeArrowheads="1"/>
          </p:cNvSpPr>
          <p:nvPr>
            <p:ph type="title"/>
          </p:nvPr>
        </p:nvSpPr>
        <p:spPr>
          <a:xfrm>
            <a:off x="0" y="76200"/>
            <a:ext cx="9144000" cy="1143000"/>
          </a:xfrm>
          <a:solidFill>
            <a:schemeClr val="tx2"/>
          </a:solidFill>
        </p:spPr>
        <p:txBody>
          <a:bodyPr/>
          <a:lstStyle/>
          <a:p>
            <a:pPr eaLnBrk="1" hangingPunct="1">
              <a:defRPr/>
            </a:pPr>
            <a:r>
              <a:rPr lang="en-US" dirty="0">
                <a:effectLst>
                  <a:outerShdw blurRad="38100" dist="38100" dir="2700000" algn="tl">
                    <a:srgbClr val="808080"/>
                  </a:outerShdw>
                </a:effectLst>
              </a:rPr>
              <a:t>From Autograph to Manuscripts</a:t>
            </a:r>
          </a:p>
        </p:txBody>
      </p:sp>
      <p:pic>
        <p:nvPicPr>
          <p:cNvPr id="125955" name="Picture 3" descr="John Writing-prison">
            <a:extLst>
              <a:ext uri="{FF2B5EF4-FFF2-40B4-BE49-F238E27FC236}">
                <a16:creationId xmlns:a16="http://schemas.microsoft.com/office/drawing/2014/main" id="{0F0BA2A3-5B96-4AF6-AD04-7F61878FD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1333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B7FAA072-1D6E-4CC4-97C9-F7F3696F3A20}"/>
              </a:ext>
            </a:extLst>
          </p:cNvPr>
          <p:cNvSpPr txBox="1">
            <a:spLocks noChangeArrowheads="1"/>
          </p:cNvSpPr>
          <p:nvPr/>
        </p:nvSpPr>
        <p:spPr bwMode="auto">
          <a:xfrm>
            <a:off x="381000" y="1143000"/>
            <a:ext cx="1447800" cy="18161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50000"/>
              </a:spcBef>
              <a:buFontTx/>
              <a:buNone/>
            </a:pPr>
            <a:r>
              <a:rPr lang="en-US" altLang="en-US" sz="1600"/>
              <a:t>Original Gospel, Epistles and Revelation written on Papyrus &amp; Lost</a:t>
            </a:r>
          </a:p>
        </p:txBody>
      </p:sp>
      <p:pic>
        <p:nvPicPr>
          <p:cNvPr id="125957" name="Picture 5" descr="scroll2">
            <a:extLst>
              <a:ext uri="{FF2B5EF4-FFF2-40B4-BE49-F238E27FC236}">
                <a16:creationId xmlns:a16="http://schemas.microsoft.com/office/drawing/2014/main" id="{0A00E41F-F486-4F89-B145-597FFF211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6" descr="scroll2">
            <a:extLst>
              <a:ext uri="{FF2B5EF4-FFF2-40B4-BE49-F238E27FC236}">
                <a16:creationId xmlns:a16="http://schemas.microsoft.com/office/drawing/2014/main" id="{792894CD-6D8F-42D8-98ED-96F0170CE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3622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7" descr="scroll2">
            <a:extLst>
              <a:ext uri="{FF2B5EF4-FFF2-40B4-BE49-F238E27FC236}">
                <a16:creationId xmlns:a16="http://schemas.microsoft.com/office/drawing/2014/main" id="{7DE408D6-642B-469A-B6B2-BD6F3C333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5814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0" name="Picture 8" descr="scroll2">
            <a:extLst>
              <a:ext uri="{FF2B5EF4-FFF2-40B4-BE49-F238E27FC236}">
                <a16:creationId xmlns:a16="http://schemas.microsoft.com/office/drawing/2014/main" id="{D7C9A78D-EDE4-4A36-B509-7C7AF2655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5720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1" name="Picture 9" descr="scroll2">
            <a:extLst>
              <a:ext uri="{FF2B5EF4-FFF2-40B4-BE49-F238E27FC236}">
                <a16:creationId xmlns:a16="http://schemas.microsoft.com/office/drawing/2014/main" id="{8578BAFA-EA41-4833-9063-5B784EB21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5715000"/>
            <a:ext cx="10668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2" name="AutoShape 10">
            <a:extLst>
              <a:ext uri="{FF2B5EF4-FFF2-40B4-BE49-F238E27FC236}">
                <a16:creationId xmlns:a16="http://schemas.microsoft.com/office/drawing/2014/main" id="{97B0B96F-12DF-413B-B936-4B24D9B5D473}"/>
              </a:ext>
            </a:extLst>
          </p:cNvPr>
          <p:cNvSpPr>
            <a:spLocks/>
          </p:cNvSpPr>
          <p:nvPr/>
        </p:nvSpPr>
        <p:spPr bwMode="auto">
          <a:xfrm>
            <a:off x="1981200" y="1524000"/>
            <a:ext cx="609600" cy="4953000"/>
          </a:xfrm>
          <a:prstGeom prst="leftBrace">
            <a:avLst>
              <a:gd name="adj1" fmla="val 67708"/>
              <a:gd name="adj2" fmla="val 50000"/>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pic>
        <p:nvPicPr>
          <p:cNvPr id="125963" name="Picture 11" descr="scroll2">
            <a:extLst>
              <a:ext uri="{FF2B5EF4-FFF2-40B4-BE49-F238E27FC236}">
                <a16:creationId xmlns:a16="http://schemas.microsoft.com/office/drawing/2014/main" id="{4A9ED0CE-1323-42FF-BB37-02A2FD1CA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19200"/>
            <a:ext cx="76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4" name="Picture 12" descr="scroll2">
            <a:extLst>
              <a:ext uri="{FF2B5EF4-FFF2-40B4-BE49-F238E27FC236}">
                <a16:creationId xmlns:a16="http://schemas.microsoft.com/office/drawing/2014/main" id="{2479CE33-B622-4B73-BEAD-5716298E1D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600200"/>
            <a:ext cx="68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5" name="Picture 13" descr="scroll2">
            <a:extLst>
              <a:ext uri="{FF2B5EF4-FFF2-40B4-BE49-F238E27FC236}">
                <a16:creationId xmlns:a16="http://schemas.microsoft.com/office/drawing/2014/main" id="{77A7072B-0FBC-4F11-98BA-14EBDD0864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905000"/>
            <a:ext cx="6096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6" name="Picture 14" descr="scroll2">
            <a:extLst>
              <a:ext uri="{FF2B5EF4-FFF2-40B4-BE49-F238E27FC236}">
                <a16:creationId xmlns:a16="http://schemas.microsoft.com/office/drawing/2014/main" id="{5EF697F3-DC6F-422E-94BB-342B4D0C5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867400"/>
            <a:ext cx="76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7" name="Picture 15" descr="scroll2">
            <a:extLst>
              <a:ext uri="{FF2B5EF4-FFF2-40B4-BE49-F238E27FC236}">
                <a16:creationId xmlns:a16="http://schemas.microsoft.com/office/drawing/2014/main" id="{5B43FD2A-BB43-4324-82D9-216F05C8D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438400"/>
            <a:ext cx="76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8" name="Picture 16" descr="scroll2">
            <a:extLst>
              <a:ext uri="{FF2B5EF4-FFF2-40B4-BE49-F238E27FC236}">
                <a16:creationId xmlns:a16="http://schemas.microsoft.com/office/drawing/2014/main" id="{A65F2633-1AB5-4171-940C-B5AF41D0D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819400"/>
            <a:ext cx="68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9" name="Picture 17" descr="scroll2">
            <a:extLst>
              <a:ext uri="{FF2B5EF4-FFF2-40B4-BE49-F238E27FC236}">
                <a16:creationId xmlns:a16="http://schemas.microsoft.com/office/drawing/2014/main" id="{3B8165B0-E24D-482A-90C2-4ECB998B4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505200"/>
            <a:ext cx="76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0" name="Picture 18" descr="scroll2">
            <a:extLst>
              <a:ext uri="{FF2B5EF4-FFF2-40B4-BE49-F238E27FC236}">
                <a16:creationId xmlns:a16="http://schemas.microsoft.com/office/drawing/2014/main" id="{E004E5A8-5D0F-4B8D-916C-97F5F607C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886200"/>
            <a:ext cx="68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1" name="Picture 19" descr="scroll2">
            <a:extLst>
              <a:ext uri="{FF2B5EF4-FFF2-40B4-BE49-F238E27FC236}">
                <a16:creationId xmlns:a16="http://schemas.microsoft.com/office/drawing/2014/main" id="{8B7BA5A8-EC1A-4A29-93FC-2EAC070A7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191000"/>
            <a:ext cx="6096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2" name="Picture 20" descr="scroll2">
            <a:extLst>
              <a:ext uri="{FF2B5EF4-FFF2-40B4-BE49-F238E27FC236}">
                <a16:creationId xmlns:a16="http://schemas.microsoft.com/office/drawing/2014/main" id="{C9AA07D8-95B9-424B-BA79-444959768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572000"/>
            <a:ext cx="762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3" name="Picture 21" descr="scroll2">
            <a:extLst>
              <a:ext uri="{FF2B5EF4-FFF2-40B4-BE49-F238E27FC236}">
                <a16:creationId xmlns:a16="http://schemas.microsoft.com/office/drawing/2014/main" id="{C4D316CC-C38D-418F-B320-F3F49B300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953000"/>
            <a:ext cx="68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4" name="Picture 22" descr="scroll2">
            <a:extLst>
              <a:ext uri="{FF2B5EF4-FFF2-40B4-BE49-F238E27FC236}">
                <a16:creationId xmlns:a16="http://schemas.microsoft.com/office/drawing/2014/main" id="{ED541DFC-92CF-460F-B8B9-D3414721BE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5257800"/>
            <a:ext cx="6096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5" name="AutoShape 23">
            <a:extLst>
              <a:ext uri="{FF2B5EF4-FFF2-40B4-BE49-F238E27FC236}">
                <a16:creationId xmlns:a16="http://schemas.microsoft.com/office/drawing/2014/main" id="{F86C4473-6844-44B0-8F74-05DA42B1E408}"/>
              </a:ext>
            </a:extLst>
          </p:cNvPr>
          <p:cNvSpPr>
            <a:spLocks/>
          </p:cNvSpPr>
          <p:nvPr/>
        </p:nvSpPr>
        <p:spPr bwMode="auto">
          <a:xfrm>
            <a:off x="3886200" y="1295400"/>
            <a:ext cx="381000" cy="990600"/>
          </a:xfrm>
          <a:prstGeom prst="leftBrace">
            <a:avLst>
              <a:gd name="adj1" fmla="val 21667"/>
              <a:gd name="adj2" fmla="val 50000"/>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25976" name="AutoShape 24">
            <a:extLst>
              <a:ext uri="{FF2B5EF4-FFF2-40B4-BE49-F238E27FC236}">
                <a16:creationId xmlns:a16="http://schemas.microsoft.com/office/drawing/2014/main" id="{92663264-8CF5-4976-9A6E-AC7E83AA2A2D}"/>
              </a:ext>
            </a:extLst>
          </p:cNvPr>
          <p:cNvSpPr>
            <a:spLocks/>
          </p:cNvSpPr>
          <p:nvPr/>
        </p:nvSpPr>
        <p:spPr bwMode="auto">
          <a:xfrm>
            <a:off x="3886200" y="2514600"/>
            <a:ext cx="381000" cy="838200"/>
          </a:xfrm>
          <a:prstGeom prst="leftBrace">
            <a:avLst>
              <a:gd name="adj1" fmla="val 18333"/>
              <a:gd name="adj2" fmla="val 50000"/>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25977" name="AutoShape 25">
            <a:extLst>
              <a:ext uri="{FF2B5EF4-FFF2-40B4-BE49-F238E27FC236}">
                <a16:creationId xmlns:a16="http://schemas.microsoft.com/office/drawing/2014/main" id="{B7E4C475-289F-4208-9394-C3C6C20515E0}"/>
              </a:ext>
            </a:extLst>
          </p:cNvPr>
          <p:cNvSpPr>
            <a:spLocks/>
          </p:cNvSpPr>
          <p:nvPr/>
        </p:nvSpPr>
        <p:spPr bwMode="auto">
          <a:xfrm>
            <a:off x="3733800" y="3657600"/>
            <a:ext cx="381000" cy="838200"/>
          </a:xfrm>
          <a:prstGeom prst="leftBrace">
            <a:avLst>
              <a:gd name="adj1" fmla="val 18333"/>
              <a:gd name="adj2" fmla="val 50000"/>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25978" name="AutoShape 26">
            <a:extLst>
              <a:ext uri="{FF2B5EF4-FFF2-40B4-BE49-F238E27FC236}">
                <a16:creationId xmlns:a16="http://schemas.microsoft.com/office/drawing/2014/main" id="{1D7A21AF-CC80-4447-A1D9-AE61BB457293}"/>
              </a:ext>
            </a:extLst>
          </p:cNvPr>
          <p:cNvSpPr>
            <a:spLocks/>
          </p:cNvSpPr>
          <p:nvPr/>
        </p:nvSpPr>
        <p:spPr bwMode="auto">
          <a:xfrm>
            <a:off x="3733800" y="4724400"/>
            <a:ext cx="381000" cy="838200"/>
          </a:xfrm>
          <a:prstGeom prst="leftBrace">
            <a:avLst>
              <a:gd name="adj1" fmla="val 18333"/>
              <a:gd name="adj2" fmla="val 50000"/>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25979" name="AutoShape 27">
            <a:extLst>
              <a:ext uri="{FF2B5EF4-FFF2-40B4-BE49-F238E27FC236}">
                <a16:creationId xmlns:a16="http://schemas.microsoft.com/office/drawing/2014/main" id="{A043CF6F-B9EA-49FD-9543-C9CF3CF674D3}"/>
              </a:ext>
            </a:extLst>
          </p:cNvPr>
          <p:cNvSpPr>
            <a:spLocks/>
          </p:cNvSpPr>
          <p:nvPr/>
        </p:nvSpPr>
        <p:spPr bwMode="auto">
          <a:xfrm>
            <a:off x="3733800" y="5791200"/>
            <a:ext cx="381000" cy="838200"/>
          </a:xfrm>
          <a:prstGeom prst="leftBrace">
            <a:avLst>
              <a:gd name="adj1" fmla="val 18333"/>
              <a:gd name="adj2" fmla="val 50000"/>
            </a:avLst>
          </a:prstGeom>
          <a:noFill/>
          <a:ln w="127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125980" name="Text Box 28">
            <a:extLst>
              <a:ext uri="{FF2B5EF4-FFF2-40B4-BE49-F238E27FC236}">
                <a16:creationId xmlns:a16="http://schemas.microsoft.com/office/drawing/2014/main" id="{0D23180C-34B3-4BCA-85ED-326D3E5D58DB}"/>
              </a:ext>
            </a:extLst>
          </p:cNvPr>
          <p:cNvSpPr txBox="1">
            <a:spLocks noChangeArrowheads="1"/>
          </p:cNvSpPr>
          <p:nvPr/>
        </p:nvSpPr>
        <p:spPr bwMode="auto">
          <a:xfrm>
            <a:off x="838200" y="6019800"/>
            <a:ext cx="1447800" cy="584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50000"/>
              </a:spcBef>
              <a:buFontTx/>
              <a:buNone/>
            </a:pPr>
            <a:r>
              <a:rPr lang="en-US" altLang="en-US" sz="1600"/>
              <a:t>Copies made &amp; circulated</a:t>
            </a:r>
          </a:p>
        </p:txBody>
      </p:sp>
      <p:pic>
        <p:nvPicPr>
          <p:cNvPr id="125981" name="Picture 29" descr="Bible Centers">
            <a:extLst>
              <a:ext uri="{FF2B5EF4-FFF2-40B4-BE49-F238E27FC236}">
                <a16:creationId xmlns:a16="http://schemas.microsoft.com/office/drawing/2014/main" id="{C7DE386F-7FA9-4C54-AC78-AA2D88430E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2667000"/>
            <a:ext cx="41148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82" name="Text Box 30">
            <a:extLst>
              <a:ext uri="{FF2B5EF4-FFF2-40B4-BE49-F238E27FC236}">
                <a16:creationId xmlns:a16="http://schemas.microsoft.com/office/drawing/2014/main" id="{B48F8B7A-310B-41DA-B400-EBFB3BF7DE3C}"/>
              </a:ext>
            </a:extLst>
          </p:cNvPr>
          <p:cNvSpPr txBox="1">
            <a:spLocks noChangeArrowheads="1"/>
          </p:cNvSpPr>
          <p:nvPr/>
        </p:nvSpPr>
        <p:spPr bwMode="auto">
          <a:xfrm>
            <a:off x="5257800" y="4876800"/>
            <a:ext cx="2133600" cy="8302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50000"/>
              </a:spcBef>
              <a:buFontTx/>
              <a:buNone/>
            </a:pPr>
            <a:r>
              <a:rPr lang="en-US" altLang="en-US" sz="1600"/>
              <a:t>Copies collected at Bible Centers and Copied</a:t>
            </a:r>
          </a:p>
        </p:txBody>
      </p:sp>
      <p:pic>
        <p:nvPicPr>
          <p:cNvPr id="125983" name="Picture 31" descr="CODEX Vacatican">
            <a:extLst>
              <a:ext uri="{FF2B5EF4-FFF2-40B4-BE49-F238E27FC236}">
                <a16:creationId xmlns:a16="http://schemas.microsoft.com/office/drawing/2014/main" id="{E65D6461-D1EA-4FF5-9CBA-6CEBCE0B443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2209800"/>
            <a:ext cx="1371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84" name="Picture 32" descr="Codex Sinaiticus-Book">
            <a:extLst>
              <a:ext uri="{FF2B5EF4-FFF2-40B4-BE49-F238E27FC236}">
                <a16:creationId xmlns:a16="http://schemas.microsoft.com/office/drawing/2014/main" id="{CC0EADE6-3C6E-4819-BC9B-8C0F9E0CA2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5713" y="2895600"/>
            <a:ext cx="1538287"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85" name="Picture 33" descr="Jerome Translating">
            <a:extLst>
              <a:ext uri="{FF2B5EF4-FFF2-40B4-BE49-F238E27FC236}">
                <a16:creationId xmlns:a16="http://schemas.microsoft.com/office/drawing/2014/main" id="{61F7077E-D87C-4506-BCA2-E5862AA749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4724400"/>
            <a:ext cx="14478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86" name="Text Box 34">
            <a:extLst>
              <a:ext uri="{FF2B5EF4-FFF2-40B4-BE49-F238E27FC236}">
                <a16:creationId xmlns:a16="http://schemas.microsoft.com/office/drawing/2014/main" id="{854A186C-A88B-4A51-85D7-F598A455AC4B}"/>
              </a:ext>
            </a:extLst>
          </p:cNvPr>
          <p:cNvSpPr txBox="1">
            <a:spLocks noChangeArrowheads="1"/>
          </p:cNvSpPr>
          <p:nvPr/>
        </p:nvSpPr>
        <p:spPr bwMode="auto">
          <a:xfrm>
            <a:off x="5638800" y="2057400"/>
            <a:ext cx="1752600" cy="3381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50000"/>
              </a:spcBef>
              <a:buFontTx/>
              <a:buNone/>
            </a:pPr>
            <a:r>
              <a:rPr lang="en-US" altLang="en-US" sz="1600"/>
              <a:t>Codex Vaticanus</a:t>
            </a:r>
          </a:p>
        </p:txBody>
      </p:sp>
      <p:pic>
        <p:nvPicPr>
          <p:cNvPr id="125987" name="Picture 35" descr="GA02_132b">
            <a:extLst>
              <a:ext uri="{FF2B5EF4-FFF2-40B4-BE49-F238E27FC236}">
                <a16:creationId xmlns:a16="http://schemas.microsoft.com/office/drawing/2014/main" id="{3F830FCE-EBE7-448C-A1F5-41A0326FCC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3800" y="5257800"/>
            <a:ext cx="1063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88" name="Text Box 36">
            <a:extLst>
              <a:ext uri="{FF2B5EF4-FFF2-40B4-BE49-F238E27FC236}">
                <a16:creationId xmlns:a16="http://schemas.microsoft.com/office/drawing/2014/main" id="{AAA4D6FD-F5C3-4746-B5FF-F49ED69AC074}"/>
              </a:ext>
            </a:extLst>
          </p:cNvPr>
          <p:cNvSpPr txBox="1">
            <a:spLocks noChangeArrowheads="1"/>
          </p:cNvSpPr>
          <p:nvPr/>
        </p:nvSpPr>
        <p:spPr bwMode="auto">
          <a:xfrm>
            <a:off x="5562600" y="6019800"/>
            <a:ext cx="1752600" cy="584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50000"/>
              </a:spcBef>
              <a:buFontTx/>
              <a:buNone/>
            </a:pPr>
            <a:r>
              <a:rPr lang="en-US" altLang="en-US" sz="1600"/>
              <a:t>Codex Alexandrinus</a:t>
            </a:r>
          </a:p>
        </p:txBody>
      </p:sp>
      <p:pic>
        <p:nvPicPr>
          <p:cNvPr id="125989" name="Picture 37" descr="John Ryland-Front and back">
            <a:extLst>
              <a:ext uri="{FF2B5EF4-FFF2-40B4-BE49-F238E27FC236}">
                <a16:creationId xmlns:a16="http://schemas.microsoft.com/office/drawing/2014/main" id="{75D4F93F-4491-4EF7-97AC-76DE252296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787" t="2518" r="1787" b="2518"/>
          <a:stretch>
            <a:fillRect/>
          </a:stretch>
        </p:blipFill>
        <p:spPr bwMode="auto">
          <a:xfrm>
            <a:off x="7467600" y="1219200"/>
            <a:ext cx="1295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90" name="Text Box 38">
            <a:extLst>
              <a:ext uri="{FF2B5EF4-FFF2-40B4-BE49-F238E27FC236}">
                <a16:creationId xmlns:a16="http://schemas.microsoft.com/office/drawing/2014/main" id="{98211587-0C12-49C6-A1B8-E3BFAB5BA2D4}"/>
              </a:ext>
            </a:extLst>
          </p:cNvPr>
          <p:cNvSpPr txBox="1">
            <a:spLocks noChangeArrowheads="1"/>
          </p:cNvSpPr>
          <p:nvPr/>
        </p:nvSpPr>
        <p:spPr bwMode="auto">
          <a:xfrm>
            <a:off x="5791200" y="1143000"/>
            <a:ext cx="1752600" cy="708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algn="ctr" eaLnBrk="1" hangingPunct="1">
              <a:spcBef>
                <a:spcPct val="50000"/>
              </a:spcBef>
              <a:buFontTx/>
              <a:buNone/>
            </a:pPr>
            <a:r>
              <a:rPr lang="en-US" altLang="en-US" sz="1600"/>
              <a:t>Fragments of</a:t>
            </a:r>
          </a:p>
          <a:p>
            <a:pPr algn="ctr" eaLnBrk="1" hangingPunct="1">
              <a:spcBef>
                <a:spcPct val="50000"/>
              </a:spcBef>
              <a:buFontTx/>
              <a:buNone/>
            </a:pPr>
            <a:r>
              <a:rPr lang="en-US" altLang="en-US" sz="1600"/>
              <a:t>Papyri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371600" y="228600"/>
            <a:ext cx="7782464" cy="685800"/>
          </a:xfrm>
        </p:spPr>
        <p:txBody>
          <a:bodyPr/>
          <a:lstStyle/>
          <a:p>
            <a:r>
              <a:rPr lang="en-US" sz="3600" dirty="0"/>
              <a:t>Books &amp; Circulation Christians</a:t>
            </a:r>
          </a:p>
        </p:txBody>
      </p:sp>
      <p:pic>
        <p:nvPicPr>
          <p:cNvPr id="2050" name="Picture 2" descr="R:\How We Got the Bible\Paul-letters writt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56" y="1371600"/>
            <a:ext cx="8572500" cy="52292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R:\NT Lessons\Acts Compiled Material\People with Paul Working Files - Tracking Events\Paul-comp-Luke writ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8600"/>
            <a:ext cx="1722842" cy="187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031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536" y="-152400"/>
            <a:ext cx="7782464" cy="840674"/>
          </a:xfrm>
        </p:spPr>
        <p:txBody>
          <a:bodyPr/>
          <a:lstStyle/>
          <a:p>
            <a:r>
              <a:rPr lang="en-US" sz="3600" dirty="0"/>
              <a:t>Books &amp; Circulation Roman Culture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167411"/>
            <a:ext cx="1503911" cy="3886200"/>
          </a:xfrm>
          <a:prstGeom prst="rect">
            <a:avLst/>
          </a:prstGeom>
        </p:spPr>
      </p:pic>
      <p:pic>
        <p:nvPicPr>
          <p:cNvPr id="1026" name="Picture 2" descr="R:\NT Lessons\Acts Compiled Material\People with Paul Working Files - Tracking Events\Paul comp-Barnaba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7250" y="3501407"/>
            <a:ext cx="1505708" cy="30061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NT Lessons\Acts Compiled Material\People with Paul Working Files - Tracking Events\Paul-comp-Luke writ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9158" y="3180299"/>
            <a:ext cx="1722842" cy="18733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R:\How We Got the Bible\2018 Class Notebook\Work\Celcus Library-Ephesus clea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0981" y="604096"/>
            <a:ext cx="1954851" cy="19094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5181600"/>
            <a:ext cx="2800767"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a:ea typeface="+mn-ea"/>
                <a:cs typeface="+mn-cs"/>
              </a:rPr>
              <a:t>Author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Little/No Financial Benefit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Reputation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Sponsor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Copies to Friends</a:t>
            </a:r>
          </a:p>
        </p:txBody>
      </p:sp>
      <p:sp>
        <p:nvSpPr>
          <p:cNvPr id="9" name="TextBox 8"/>
          <p:cNvSpPr txBox="1"/>
          <p:nvPr/>
        </p:nvSpPr>
        <p:spPr>
          <a:xfrm>
            <a:off x="7086600" y="3101292"/>
            <a:ext cx="1915909"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a:ea typeface="+mn-ea"/>
                <a:cs typeface="+mn-cs"/>
              </a:rPr>
              <a:t>Book Seller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Buy copy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May agree to fee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per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Makes a copy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when ordered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Bad copies</a:t>
            </a:r>
          </a:p>
        </p:txBody>
      </p:sp>
      <p:pic>
        <p:nvPicPr>
          <p:cNvPr id="10" name="Picture 3" descr="R:\NT Lessons\Acts Compiled Material\People with Paul Working Files - Tracking Events\Paul-comp-Luke writ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1158" y="4983608"/>
            <a:ext cx="1722842" cy="18733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NT Lessons\Acts Compiled Material\People with Paul Working Files - Tracking Events\Paul comp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5636" y="3615009"/>
            <a:ext cx="1359726" cy="3133181"/>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19906022">
            <a:off x="3188817" y="2163194"/>
            <a:ext cx="1169036" cy="3079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ight Arrow 12"/>
          <p:cNvSpPr/>
          <p:nvPr/>
        </p:nvSpPr>
        <p:spPr>
          <a:xfrm rot="1945390">
            <a:off x="3113961" y="2956544"/>
            <a:ext cx="2057400" cy="3079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ight Arrow 13"/>
          <p:cNvSpPr/>
          <p:nvPr/>
        </p:nvSpPr>
        <p:spPr>
          <a:xfrm rot="1326673">
            <a:off x="3092287" y="3015237"/>
            <a:ext cx="3412567" cy="3079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5105400" y="540132"/>
            <a:ext cx="2095445"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a:ea typeface="+mn-ea"/>
                <a:cs typeface="+mn-cs"/>
              </a:rPr>
              <a:t>Library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Grow with Empire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Library in Ephesus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Built 114-117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Could Store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12000 scrolls</a:t>
            </a:r>
          </a:p>
        </p:txBody>
      </p:sp>
      <p:sp>
        <p:nvSpPr>
          <p:cNvPr id="16" name="Right Arrow 15"/>
          <p:cNvSpPr/>
          <p:nvPr/>
        </p:nvSpPr>
        <p:spPr>
          <a:xfrm>
            <a:off x="3331395" y="2359598"/>
            <a:ext cx="3381027" cy="3079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descr="R:\NT Lessons\Acts Compiled Material\People with Paul Working Files - Tracking Events\Timoth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9114" y="560387"/>
            <a:ext cx="1223501" cy="28686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3358" y="607725"/>
            <a:ext cx="30315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Reading Aids – few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Meant to Showcase Reader</a:t>
            </a:r>
          </a:p>
        </p:txBody>
      </p:sp>
    </p:spTree>
    <p:extLst>
      <p:ext uri="{BB962C8B-B14F-4D97-AF65-F5344CB8AC3E}">
        <p14:creationId xmlns:p14="http://schemas.microsoft.com/office/powerpoint/2010/main" val="3537721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0" y="0"/>
            <a:ext cx="9144000" cy="990600"/>
          </a:xfrm>
        </p:spPr>
        <p:txBody>
          <a:bodyPr/>
          <a:lstStyle/>
          <a:p>
            <a:pPr eaLnBrk="1" hangingPunct="1"/>
            <a:r>
              <a:rPr lang="en-US" altLang="en-US" dirty="0"/>
              <a:t>Apostles write or dictate</a:t>
            </a:r>
          </a:p>
        </p:txBody>
      </p:sp>
      <p:pic>
        <p:nvPicPr>
          <p:cNvPr id="107523" name="Content Placeholder 3" descr="1969168447_fe6c944e70-pau;l wrotin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938213"/>
            <a:ext cx="8915400" cy="5919787"/>
          </a:xfrm>
        </p:spPr>
      </p:pic>
      <p:sp>
        <p:nvSpPr>
          <p:cNvPr id="107524" name="Rectangle 4"/>
          <p:cNvSpPr>
            <a:spLocks noChangeArrowheads="1"/>
          </p:cNvSpPr>
          <p:nvPr/>
        </p:nvSpPr>
        <p:spPr bwMode="auto">
          <a:xfrm>
            <a:off x="7010400" y="5943600"/>
            <a:ext cx="1731963"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itchFamily="34" charset="0"/>
                <a:ea typeface="+mn-ea"/>
                <a:cs typeface="+mn-cs"/>
              </a:rPr>
              <a:t>Autograph Text</a:t>
            </a:r>
          </a:p>
        </p:txBody>
      </p:sp>
    </p:spTree>
    <p:extLst>
      <p:ext uri="{BB962C8B-B14F-4D97-AF65-F5344CB8AC3E}">
        <p14:creationId xmlns:p14="http://schemas.microsoft.com/office/powerpoint/2010/main" val="2916981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536" y="-152400"/>
            <a:ext cx="7782464" cy="840674"/>
          </a:xfrm>
        </p:spPr>
        <p:txBody>
          <a:bodyPr/>
          <a:lstStyle/>
          <a:p>
            <a:r>
              <a:rPr lang="en-US" sz="3600" dirty="0"/>
              <a:t>Books &amp; Circulation Christians</a:t>
            </a:r>
          </a:p>
        </p:txBody>
      </p:sp>
      <p:pic>
        <p:nvPicPr>
          <p:cNvPr id="1027" name="Picture 3" descr="R:\NT Lessons\Acts Compiled Material\People with Paul Working Files - Tracking Events\Paul-comp-Luke writ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9158" y="3180299"/>
            <a:ext cx="1722842" cy="1873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5181600"/>
            <a:ext cx="3531736"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a:ea typeface="+mn-ea"/>
                <a:cs typeface="+mn-cs"/>
              </a:rPr>
              <a:t>Author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Apostles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Companions of Apostles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Paul – answer, </a:t>
            </a:r>
            <a:r>
              <a:rPr kumimoji="0" lang="en-US" sz="1800" b="0" i="0" u="none" strike="noStrike" kern="1200" cap="none" spc="0" normalizeH="0" baseline="0" noProof="0" dirty="0" err="1">
                <a:ln>
                  <a:noFill/>
                </a:ln>
                <a:solidFill>
                  <a:srgbClr val="000000"/>
                </a:solidFill>
                <a:effectLst/>
                <a:uLnTx/>
                <a:uFillTx/>
                <a:latin typeface="Arial"/>
                <a:ea typeface="+mn-ea"/>
                <a:cs typeface="+mn-cs"/>
              </a:rPr>
              <a:t>etc</a:t>
            </a:r>
            <a:r>
              <a:rPr kumimoji="0" lang="en-US" sz="1800" b="0" i="0" u="none" strike="noStrike" kern="1200" cap="none" spc="0" normalizeH="0" baseline="0" noProof="0" dirty="0">
                <a:ln>
                  <a:noFill/>
                </a:ln>
                <a:solidFill>
                  <a:srgbClr val="000000"/>
                </a:solidFill>
                <a:effectLst/>
                <a:uLnTx/>
                <a:uFillTx/>
                <a:latin typeface="Arial"/>
                <a:ea typeface="+mn-ea"/>
                <a:cs typeface="+mn-cs"/>
              </a:rPr>
              <a:t> a Church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Others – General/Region/People</a:t>
            </a:r>
          </a:p>
        </p:txBody>
      </p:sp>
      <p:pic>
        <p:nvPicPr>
          <p:cNvPr id="10" name="Picture 3" descr="R:\NT Lessons\Acts Compiled Material\People with Paul Working Files - Tracking Events\Paul-comp-Luke writ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2898" y="2080791"/>
            <a:ext cx="1722842" cy="1873312"/>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19906022">
            <a:off x="3188817" y="2163194"/>
            <a:ext cx="1169036" cy="3079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ight Arrow 12"/>
          <p:cNvSpPr/>
          <p:nvPr/>
        </p:nvSpPr>
        <p:spPr>
          <a:xfrm rot="2992468">
            <a:off x="2952175" y="3334967"/>
            <a:ext cx="2944086" cy="3079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ight Arrow 13"/>
          <p:cNvSpPr/>
          <p:nvPr/>
        </p:nvSpPr>
        <p:spPr>
          <a:xfrm rot="1326673">
            <a:off x="5226367" y="2702537"/>
            <a:ext cx="1513634" cy="3079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5389597" y="540132"/>
            <a:ext cx="230660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a:ea typeface="+mn-ea"/>
                <a:cs typeface="+mn-cs"/>
              </a:rPr>
              <a:t>Read to church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Thess</a:t>
            </a:r>
            <a:r>
              <a:rPr kumimoji="0" lang="en-US" sz="1800" b="0" i="0" u="none" strike="noStrike" kern="1200" cap="none" spc="0" normalizeH="0" baseline="0" noProof="0" dirty="0">
                <a:ln>
                  <a:noFill/>
                </a:ln>
                <a:solidFill>
                  <a:srgbClr val="000000"/>
                </a:solidFill>
                <a:effectLst/>
                <a:uLnTx/>
                <a:uFillTx/>
                <a:latin typeface="Arial"/>
                <a:ea typeface="+mn-ea"/>
                <a:cs typeface="+mn-cs"/>
              </a:rPr>
              <a:t> 5:27 (ESV)  I put you under oath before the Lord to have this letter read to all the brothers. </a:t>
            </a:r>
          </a:p>
        </p:txBody>
      </p:sp>
      <p:pic>
        <p:nvPicPr>
          <p:cNvPr id="1028" name="Picture 4" descr="R:\NT Lessons\Acts Compiled Material\People with Paul Working Files - Tracking Events\Timoth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5863" y="1234178"/>
            <a:ext cx="1223501" cy="28686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3358" y="607725"/>
            <a:ext cx="29889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Reading Aids – many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meant to Showcase Writing</a:t>
            </a:r>
          </a:p>
        </p:txBody>
      </p:sp>
      <p:pic>
        <p:nvPicPr>
          <p:cNvPr id="3074" name="Picture 2" descr="R:\NT Lessons\Acts Compiled Material\People with Paul Working Files - Tracking Events\Paul-com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2318" y="320045"/>
            <a:ext cx="1378189" cy="279046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R:\NT Lessons\Acts Compiled Material\People with Paul Working Files - Tracking Events\Pau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38200" y="1140202"/>
            <a:ext cx="1789633" cy="40413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NT Lessons\Acts Compiled Material\People with Paul Working Files - Tracking Events\Paul comp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236299" y="4436950"/>
            <a:ext cx="1016321" cy="23418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913495" y="3284018"/>
            <a:ext cx="1828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Copies for individuals &amp; other churches</a:t>
            </a:r>
          </a:p>
        </p:txBody>
      </p:sp>
      <p:sp>
        <p:nvSpPr>
          <p:cNvPr id="7" name="TextBox 6"/>
          <p:cNvSpPr txBox="1"/>
          <p:nvPr/>
        </p:nvSpPr>
        <p:spPr>
          <a:xfrm>
            <a:off x="6217984" y="4542484"/>
            <a:ext cx="28913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Colossians 4:16 (ESV) </a:t>
            </a:r>
            <a:r>
              <a:rPr kumimoji="0" lang="en-US" sz="1800" b="0" i="0" u="none" strike="noStrike" kern="1200" cap="none" spc="0" normalizeH="0" baseline="0" noProof="0" dirty="0">
                <a:ln>
                  <a:noFill/>
                </a:ln>
                <a:solidFill>
                  <a:srgbClr val="000000"/>
                </a:solidFill>
                <a:effectLst/>
                <a:uLnTx/>
                <a:uFillTx/>
                <a:latin typeface="Arial"/>
                <a:ea typeface="+mn-ea"/>
                <a:cs typeface="+mn-cs"/>
              </a:rPr>
              <a:t>And when this letter has been read among you, have it also read in the church of the </a:t>
            </a:r>
            <a:r>
              <a:rPr kumimoji="0" lang="en-US" sz="1800" b="0" i="0" u="none" strike="noStrike" kern="1200" cap="none" spc="0" normalizeH="0" baseline="0" noProof="0" dirty="0" err="1">
                <a:ln>
                  <a:noFill/>
                </a:ln>
                <a:solidFill>
                  <a:srgbClr val="000000"/>
                </a:solidFill>
                <a:effectLst/>
                <a:uLnTx/>
                <a:uFillTx/>
                <a:latin typeface="Arial"/>
                <a:ea typeface="+mn-ea"/>
                <a:cs typeface="+mn-cs"/>
              </a:rPr>
              <a:t>Laodiceans</a:t>
            </a:r>
            <a:r>
              <a:rPr kumimoji="0" lang="en-US" sz="1800" b="0" i="0" u="none" strike="noStrike" kern="1200" cap="none" spc="0" normalizeH="0" baseline="0" noProof="0" dirty="0">
                <a:ln>
                  <a:noFill/>
                </a:ln>
                <a:solidFill>
                  <a:srgbClr val="000000"/>
                </a:solidFill>
                <a:effectLst/>
                <a:uLnTx/>
                <a:uFillTx/>
                <a:latin typeface="Arial"/>
                <a:ea typeface="+mn-ea"/>
                <a:cs typeface="+mn-cs"/>
              </a:rPr>
              <a:t>; and see that you also read the letter from Laodicea. </a:t>
            </a:r>
            <a:br>
              <a:rPr kumimoji="0" lang="en-US" sz="1800" b="0" i="0" u="none" strike="noStrike" kern="1200" cap="none" spc="0" normalizeH="0" baseline="0" noProof="0" dirty="0">
                <a:ln>
                  <a:noFill/>
                </a:ln>
                <a:solidFill>
                  <a:srgbClr val="000000"/>
                </a:solidFill>
                <a:effectLst/>
                <a:uLnTx/>
                <a:uFillTx/>
                <a:latin typeface="Arial"/>
                <a:ea typeface="+mn-ea"/>
                <a:cs typeface="+mn-cs"/>
              </a:rPr>
            </a:b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22709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Matthew via Egyptian Papyrus</a:t>
            </a:r>
          </a:p>
        </p:txBody>
      </p:sp>
      <p:graphicFrame>
        <p:nvGraphicFramePr>
          <p:cNvPr id="6" name="Table 5"/>
          <p:cNvGraphicFramePr>
            <a:graphicFrameLocks noGrp="1"/>
          </p:cNvGraphicFramePr>
          <p:nvPr>
            <p:extLst/>
          </p:nvPr>
        </p:nvGraphicFramePr>
        <p:xfrm>
          <a:off x="1600200" y="2209800"/>
          <a:ext cx="4191001" cy="3800475"/>
        </p:xfrm>
        <a:graphic>
          <a:graphicData uri="http://schemas.openxmlformats.org/drawingml/2006/table">
            <a:tbl>
              <a:tblPr/>
              <a:tblGrid>
                <a:gridCol w="822773">
                  <a:extLst>
                    <a:ext uri="{9D8B030D-6E8A-4147-A177-3AD203B41FA5}">
                      <a16:colId xmlns:a16="http://schemas.microsoft.com/office/drawing/2014/main" val="20000"/>
                    </a:ext>
                  </a:extLst>
                </a:gridCol>
                <a:gridCol w="1221304">
                  <a:extLst>
                    <a:ext uri="{9D8B030D-6E8A-4147-A177-3AD203B41FA5}">
                      <a16:colId xmlns:a16="http://schemas.microsoft.com/office/drawing/2014/main" val="20001"/>
                    </a:ext>
                  </a:extLst>
                </a:gridCol>
                <a:gridCol w="1324151">
                  <a:extLst>
                    <a:ext uri="{9D8B030D-6E8A-4147-A177-3AD203B41FA5}">
                      <a16:colId xmlns:a16="http://schemas.microsoft.com/office/drawing/2014/main" val="20002"/>
                    </a:ext>
                  </a:extLst>
                </a:gridCol>
                <a:gridCol w="822773">
                  <a:extLst>
                    <a:ext uri="{9D8B030D-6E8A-4147-A177-3AD203B41FA5}">
                      <a16:colId xmlns:a16="http://schemas.microsoft.com/office/drawing/2014/main" val="20003"/>
                    </a:ext>
                  </a:extLst>
                </a:gridCol>
              </a:tblGrid>
              <a:tr h="190500">
                <a:tc gridSpan="3">
                  <a:txBody>
                    <a:bodyPr/>
                    <a:lstStyle/>
                    <a:p>
                      <a:pPr algn="l" fontAlgn="b"/>
                      <a:r>
                        <a:rPr lang="en-US" sz="1600" b="0" i="0" u="none" strike="noStrike" dirty="0">
                          <a:solidFill>
                            <a:srgbClr val="000000"/>
                          </a:solidFill>
                          <a:effectLst/>
                          <a:latin typeface="Calibri"/>
                        </a:rPr>
                        <a:t>Gospel of Matthew 100 to 300 AD</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hMerge="1">
                  <a:txBody>
                    <a:bodyPr/>
                    <a:lstStyle/>
                    <a:p>
                      <a:endParaRPr lang="en-US"/>
                    </a:p>
                  </a:txBody>
                  <a:tcPr/>
                </a:tc>
                <a:tc>
                  <a:txBody>
                    <a:bodyPr/>
                    <a:lstStyle/>
                    <a:p>
                      <a:pPr algn="l" fontAlgn="b"/>
                      <a:endParaRPr lang="en-US" sz="16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90500">
                <a:tc>
                  <a:txBody>
                    <a:bodyPr/>
                    <a:lstStyle/>
                    <a:p>
                      <a:pPr algn="l" fontAlgn="b"/>
                      <a:r>
                        <a:rPr lang="en-US" sz="1600" b="0" i="0" u="none" strike="noStrike">
                          <a:solidFill>
                            <a:srgbClr val="000000"/>
                          </a:solidFill>
                          <a:effectLst/>
                          <a:latin typeface="Calibri"/>
                        </a:rPr>
                        <a:t>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1600" b="0" i="0" u="none" strike="noStrike">
                          <a:solidFill>
                            <a:srgbClr val="000000"/>
                          </a:solidFill>
                          <a:effectLst/>
                          <a:latin typeface="Calibri"/>
                        </a:rPr>
                        <a:t>Text Quality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1600" b="0" i="0" u="none" strike="noStrike">
                          <a:solidFill>
                            <a:srgbClr val="000000"/>
                          </a:solidFill>
                          <a:effectLst/>
                          <a:latin typeface="Calibri"/>
                        </a:rPr>
                        <a:t>Transmission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1600" b="0" i="0" u="none" strike="noStrike" dirty="0">
                          <a:solidFill>
                            <a:srgbClr val="000000"/>
                          </a:solidFill>
                          <a:effectLst/>
                          <a:latin typeface="Calibri"/>
                        </a:rPr>
                        <a:t>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190500">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mn-lt"/>
                        </a:rPr>
                        <a:t>77</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150-200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104</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150-200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64+67</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1</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45</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37</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7"/>
                  </a:ext>
                </a:extLst>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110</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very 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250-300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8"/>
                  </a:ext>
                </a:extLst>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103</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very 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275-300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9"/>
                  </a:ext>
                </a:extLst>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35</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0"/>
                  </a:ext>
                </a:extLst>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53</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1"/>
                  </a:ext>
                </a:extLst>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70</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2"/>
                  </a:ext>
                </a:extLst>
              </a:tr>
              <a:tr h="200025">
                <a:tc>
                  <a:txBody>
                    <a:bodyPr/>
                    <a:lstStyle/>
                    <a:p>
                      <a:pPr algn="l" fontAlgn="b"/>
                      <a:r>
                        <a:rPr lang="en-US" sz="1600" b="0" i="0" u="none" strike="noStrike" dirty="0">
                          <a:solidFill>
                            <a:srgbClr val="000000"/>
                          </a:solidFill>
                          <a:effectLst/>
                          <a:latin typeface="Old English Text MT"/>
                        </a:rPr>
                        <a:t>P</a:t>
                      </a:r>
                      <a:r>
                        <a:rPr lang="en-US" sz="1600" b="0" i="0" u="none" strike="noStrike" dirty="0">
                          <a:solidFill>
                            <a:srgbClr val="000000"/>
                          </a:solidFill>
                          <a:effectLst/>
                          <a:latin typeface="Arial"/>
                        </a:rPr>
                        <a:t>101</a:t>
                      </a:r>
                      <a:endParaRPr lang="en-US" sz="1600" b="0" i="0" u="none" strike="noStrike" dirty="0">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normal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free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3"/>
                  </a:ext>
                </a:extLst>
              </a:tr>
              <a:tr h="200025">
                <a:tc>
                  <a:txBody>
                    <a:bodyPr/>
                    <a:lstStyle/>
                    <a:p>
                      <a:pPr algn="l" fontAlgn="b"/>
                      <a:r>
                        <a:rPr lang="en-US" sz="1600" b="0" i="0" u="none" strike="noStrike">
                          <a:solidFill>
                            <a:srgbClr val="000000"/>
                          </a:solidFill>
                          <a:effectLst/>
                          <a:latin typeface="Old English Text MT"/>
                        </a:rPr>
                        <a:t>P</a:t>
                      </a:r>
                      <a:r>
                        <a:rPr lang="en-US" sz="1600" b="0" i="0" u="none" strike="noStrike">
                          <a:solidFill>
                            <a:srgbClr val="000000"/>
                          </a:solidFill>
                          <a:effectLst/>
                          <a:latin typeface="Arial"/>
                        </a:rPr>
                        <a:t>102</a:t>
                      </a:r>
                      <a:endParaRPr lang="en-US" sz="1600" b="0" i="0" u="none" strike="noStrike">
                        <a:solidFill>
                          <a:srgbClr val="000000"/>
                        </a:solidFill>
                        <a:effectLst/>
                        <a:latin typeface="Old English Text M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strict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14"/>
                  </a:ext>
                </a:extLst>
              </a:tr>
            </a:tbl>
          </a:graphicData>
        </a:graphic>
      </p:graphicFrame>
      <p:sp>
        <p:nvSpPr>
          <p:cNvPr id="7" name="Rectangle 6"/>
          <p:cNvSpPr/>
          <p:nvPr/>
        </p:nvSpPr>
        <p:spPr>
          <a:xfrm>
            <a:off x="6019800" y="2438400"/>
            <a:ext cx="26670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Text Quality - how well corresponds to reconstructed initial text</a:t>
            </a:r>
          </a:p>
        </p:txBody>
      </p:sp>
      <p:sp>
        <p:nvSpPr>
          <p:cNvPr id="8" name="Rectangle 7"/>
          <p:cNvSpPr/>
          <p:nvPr/>
        </p:nvSpPr>
        <p:spPr>
          <a:xfrm>
            <a:off x="6096000" y="3581400"/>
            <a:ext cx="24384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Transmission -  free is a freer readiness to adapt the text to harmonize, accidental changes </a:t>
            </a:r>
            <a:r>
              <a:rPr kumimoji="0" lang="en-US" sz="1800" b="0" i="0" u="none" strike="noStrike" kern="1200" cap="none" spc="0" normalizeH="0" baseline="0" noProof="0" dirty="0" err="1">
                <a:ln>
                  <a:noFill/>
                </a:ln>
                <a:solidFill>
                  <a:srgbClr val="000000"/>
                </a:solidFill>
                <a:effectLst/>
                <a:uLnTx/>
                <a:uFillTx/>
                <a:latin typeface="Arial"/>
                <a:ea typeface="+mn-ea"/>
                <a:cs typeface="+mn-cs"/>
              </a:rPr>
              <a:t>etc</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7" name="Group 16"/>
          <p:cNvGrpSpPr/>
          <p:nvPr/>
        </p:nvGrpSpPr>
        <p:grpSpPr>
          <a:xfrm>
            <a:off x="1420678" y="1580827"/>
            <a:ext cx="6934200" cy="343545"/>
            <a:chOff x="1600200" y="1593742"/>
            <a:chExt cx="6934200" cy="343545"/>
          </a:xfrm>
        </p:grpSpPr>
        <p:cxnSp>
          <p:nvCxnSpPr>
            <p:cNvPr id="3" name="Straight Connector 2"/>
            <p:cNvCxnSpPr/>
            <p:nvPr/>
          </p:nvCxnSpPr>
          <p:spPr>
            <a:xfrm>
              <a:off x="1600200" y="1905000"/>
              <a:ext cx="6934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828800" y="1593742"/>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743200" y="1600200"/>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657600" y="1593742"/>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572000" y="1593742"/>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486400" y="1600200"/>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400800" y="1632487"/>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12617" y="1593742"/>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8229600" y="1600200"/>
              <a:ext cx="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192078" y="1300808"/>
            <a:ext cx="6123122" cy="338554"/>
            <a:chOff x="1192078" y="1300808"/>
            <a:chExt cx="6123122" cy="338554"/>
          </a:xfrm>
        </p:grpSpPr>
        <p:sp>
          <p:nvSpPr>
            <p:cNvPr id="18" name="TextBox 17"/>
            <p:cNvSpPr txBox="1"/>
            <p:nvPr/>
          </p:nvSpPr>
          <p:spPr>
            <a:xfrm>
              <a:off x="1192078" y="1300808"/>
              <a:ext cx="86260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~30 AD</a:t>
              </a:r>
            </a:p>
          </p:txBody>
        </p:sp>
        <p:sp>
          <p:nvSpPr>
            <p:cNvPr id="19" name="TextBox 18"/>
            <p:cNvSpPr txBox="1"/>
            <p:nvPr/>
          </p:nvSpPr>
          <p:spPr>
            <a:xfrm>
              <a:off x="6789094" y="1300808"/>
              <a:ext cx="5261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300</a:t>
              </a:r>
            </a:p>
          </p:txBody>
        </p:sp>
        <p:sp>
          <p:nvSpPr>
            <p:cNvPr id="20" name="TextBox 19"/>
            <p:cNvSpPr txBox="1"/>
            <p:nvPr/>
          </p:nvSpPr>
          <p:spPr>
            <a:xfrm>
              <a:off x="4936984" y="1300808"/>
              <a:ext cx="5261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200</a:t>
              </a:r>
            </a:p>
          </p:txBody>
        </p:sp>
        <p:sp>
          <p:nvSpPr>
            <p:cNvPr id="21" name="TextBox 20"/>
            <p:cNvSpPr txBox="1"/>
            <p:nvPr/>
          </p:nvSpPr>
          <p:spPr>
            <a:xfrm>
              <a:off x="3313033" y="1300808"/>
              <a:ext cx="5261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100</a:t>
              </a:r>
            </a:p>
          </p:txBody>
        </p:sp>
      </p:grpSp>
      <p:sp>
        <p:nvSpPr>
          <p:cNvPr id="23" name="TextBox 22"/>
          <p:cNvSpPr txBox="1"/>
          <p:nvPr/>
        </p:nvSpPr>
        <p:spPr>
          <a:xfrm>
            <a:off x="2085261" y="1300808"/>
            <a:ext cx="10389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55-65 AD</a:t>
            </a:r>
          </a:p>
        </p:txBody>
      </p:sp>
      <p:sp>
        <p:nvSpPr>
          <p:cNvPr id="24" name="TextBox 23"/>
          <p:cNvSpPr txBox="1"/>
          <p:nvPr/>
        </p:nvSpPr>
        <p:spPr>
          <a:xfrm>
            <a:off x="2133111" y="1892085"/>
            <a:ext cx="8611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a:ea typeface="+mn-ea"/>
                <a:cs typeface="+mn-cs"/>
              </a:rPr>
              <a:t>Matthew</a:t>
            </a:r>
          </a:p>
        </p:txBody>
      </p:sp>
      <p:sp>
        <p:nvSpPr>
          <p:cNvPr id="25" name="Rectangle 24"/>
          <p:cNvSpPr/>
          <p:nvPr/>
        </p:nvSpPr>
        <p:spPr>
          <a:xfrm>
            <a:off x="3818909" y="1298247"/>
            <a:ext cx="689612" cy="246221"/>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Old English Text MT"/>
                <a:ea typeface="+mn-ea"/>
                <a:cs typeface="+mn-cs"/>
              </a:rPr>
              <a:t>P</a:t>
            </a:r>
            <a:r>
              <a:rPr kumimoji="0" lang="en-US" sz="1000" b="0" i="0" u="none" strike="noStrike" kern="1200" cap="none" spc="0" normalizeH="0" baseline="0" noProof="0" dirty="0">
                <a:ln>
                  <a:noFill/>
                </a:ln>
                <a:solidFill>
                  <a:srgbClr val="000000"/>
                </a:solidFill>
                <a:effectLst/>
                <a:uLnTx/>
                <a:uFillTx/>
                <a:latin typeface="Arial"/>
                <a:ea typeface="+mn-ea"/>
                <a:cs typeface="+mn-cs"/>
              </a:rPr>
              <a:t>77-104</a:t>
            </a:r>
            <a:endParaRPr kumimoji="0" lang="en-US" sz="1000" b="0" i="0" u="none" strike="noStrike" kern="1200" cap="none" spc="0" normalizeH="0" baseline="0" noProof="0" dirty="0">
              <a:ln>
                <a:noFill/>
              </a:ln>
              <a:solidFill>
                <a:srgbClr val="000000"/>
              </a:solidFill>
              <a:effectLst/>
              <a:uLnTx/>
              <a:uFillTx/>
              <a:latin typeface="Old English Text MT"/>
              <a:ea typeface="+mn-ea"/>
              <a:cs typeface="+mn-cs"/>
            </a:endParaRPr>
          </a:p>
        </p:txBody>
      </p:sp>
      <p:sp>
        <p:nvSpPr>
          <p:cNvPr id="26" name="Rectangle 25"/>
          <p:cNvSpPr/>
          <p:nvPr/>
        </p:nvSpPr>
        <p:spPr>
          <a:xfrm>
            <a:off x="2940257" y="1619572"/>
            <a:ext cx="513282" cy="246221"/>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D2D8A">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80-90</a:t>
            </a:r>
          </a:p>
        </p:txBody>
      </p:sp>
      <p:cxnSp>
        <p:nvCxnSpPr>
          <p:cNvPr id="28" name="Straight Connector 27"/>
          <p:cNvCxnSpPr>
            <a:stCxn id="25" idx="2"/>
          </p:cNvCxnSpPr>
          <p:nvPr/>
        </p:nvCxnSpPr>
        <p:spPr>
          <a:xfrm flipH="1">
            <a:off x="4036277" y="1544468"/>
            <a:ext cx="127438" cy="347617"/>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568840" y="1932318"/>
            <a:ext cx="1189749" cy="307777"/>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About 50 </a:t>
            </a:r>
            <a:r>
              <a:rPr kumimoji="0" lang="en-US" sz="1400" b="0" i="0" u="none" strike="noStrike" kern="1200" cap="none" spc="0" normalizeH="0" baseline="0" noProof="0" dirty="0" err="1">
                <a:ln>
                  <a:noFill/>
                </a:ln>
                <a:solidFill>
                  <a:srgbClr val="000000"/>
                </a:solidFill>
                <a:effectLst/>
                <a:uLnTx/>
                <a:uFillTx/>
                <a:latin typeface="Arial"/>
                <a:ea typeface="+mn-ea"/>
                <a:cs typeface="+mn-cs"/>
              </a:rPr>
              <a:t>yrs</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Rectangle 29"/>
          <p:cNvSpPr/>
          <p:nvPr/>
        </p:nvSpPr>
        <p:spPr>
          <a:xfrm>
            <a:off x="5363705" y="1175136"/>
            <a:ext cx="651140" cy="707886"/>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Old English Text MT"/>
                <a:ea typeface="+mn-ea"/>
                <a:cs typeface="+mn-cs"/>
              </a:rPr>
              <a:t>P</a:t>
            </a:r>
            <a:r>
              <a:rPr kumimoji="0" lang="en-US" sz="1000" b="0" i="0" u="none" strike="noStrike" kern="1200" cap="none" spc="0" normalizeH="0" baseline="0" noProof="0" dirty="0">
                <a:ln>
                  <a:noFill/>
                </a:ln>
                <a:solidFill>
                  <a:srgbClr val="000000"/>
                </a:solidFill>
                <a:effectLst/>
                <a:uLnTx/>
                <a:uFillTx/>
                <a:latin typeface="Arial"/>
                <a:ea typeface="+mn-ea"/>
                <a:cs typeface="+mn-cs"/>
              </a:rPr>
              <a:t>1</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Old English Text MT"/>
                <a:ea typeface="+mn-ea"/>
                <a:cs typeface="+mn-cs"/>
              </a:rPr>
              <a:t>P</a:t>
            </a:r>
            <a:r>
              <a:rPr kumimoji="0" lang="en-US" sz="1000" b="0" i="0" u="none" strike="noStrike" kern="1200" cap="none" spc="0" normalizeH="0" baseline="0" noProof="0" dirty="0">
                <a:ln>
                  <a:noFill/>
                </a:ln>
                <a:solidFill>
                  <a:srgbClr val="000000"/>
                </a:solidFill>
                <a:effectLst/>
                <a:uLnTx/>
                <a:uFillTx/>
                <a:latin typeface="Arial"/>
                <a:ea typeface="+mn-ea"/>
                <a:cs typeface="+mn-cs"/>
              </a:rPr>
              <a:t>64+67</a:t>
            </a:r>
            <a:endParaRPr kumimoji="0" lang="en-US" sz="1000" b="0" i="0" u="none" strike="noStrike" kern="1200" cap="none" spc="0" normalizeH="0" baseline="0" noProof="0" dirty="0">
              <a:ln>
                <a:noFill/>
              </a:ln>
              <a:solidFill>
                <a:srgbClr val="000000"/>
              </a:solidFill>
              <a:effectLst/>
              <a:uLnTx/>
              <a:uFillTx/>
              <a:latin typeface="Old English Text MT"/>
              <a:ea typeface="+mn-ea"/>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Old English Text MT"/>
              <a:ea typeface="+mn-ea"/>
              <a:cs typeface="+mn-cs"/>
            </a:endParaRPr>
          </a:p>
        </p:txBody>
      </p:sp>
      <p:sp>
        <p:nvSpPr>
          <p:cNvPr id="31" name="Left Brace 30"/>
          <p:cNvSpPr/>
          <p:nvPr/>
        </p:nvSpPr>
        <p:spPr>
          <a:xfrm rot="16200000">
            <a:off x="5957240" y="1186341"/>
            <a:ext cx="525499" cy="1826217"/>
          </a:xfrm>
          <a:prstGeom prst="leftBrace">
            <a:avLst>
              <a:gd name="adj1" fmla="val 8333"/>
              <a:gd name="adj2" fmla="val 49575"/>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Rectangle 31"/>
          <p:cNvSpPr/>
          <p:nvPr/>
        </p:nvSpPr>
        <p:spPr>
          <a:xfrm>
            <a:off x="6221278" y="2104637"/>
            <a:ext cx="689612" cy="246221"/>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Old English Text MT"/>
                <a:ea typeface="+mn-ea"/>
                <a:cs typeface="+mn-cs"/>
              </a:rPr>
              <a:t>P</a:t>
            </a:r>
            <a:r>
              <a:rPr kumimoji="0" lang="en-US" sz="1000" b="0" i="0" u="none" strike="noStrike" kern="1200" cap="none" spc="0" normalizeH="0" baseline="0" noProof="0" dirty="0">
                <a:ln>
                  <a:noFill/>
                </a:ln>
                <a:solidFill>
                  <a:srgbClr val="000000"/>
                </a:solidFill>
                <a:effectLst/>
                <a:uLnTx/>
                <a:uFillTx/>
                <a:latin typeface="Arial"/>
                <a:ea typeface="+mn-ea"/>
                <a:cs typeface="+mn-cs"/>
              </a:rPr>
              <a:t>35-102</a:t>
            </a:r>
            <a:endParaRPr kumimoji="0" lang="en-US" sz="1000" b="0" i="0" u="none" strike="noStrike" kern="1200" cap="none" spc="0" normalizeH="0" baseline="0" noProof="0" dirty="0">
              <a:ln>
                <a:noFill/>
              </a:ln>
              <a:solidFill>
                <a:srgbClr val="000000"/>
              </a:solidFill>
              <a:effectLst/>
              <a:uLnTx/>
              <a:uFillTx/>
              <a:latin typeface="Old English Text MT"/>
              <a:ea typeface="+mn-ea"/>
              <a:cs typeface="+mn-cs"/>
            </a:endParaRPr>
          </a:p>
        </p:txBody>
      </p:sp>
    </p:spTree>
    <p:extLst>
      <p:ext uri="{BB962C8B-B14F-4D97-AF65-F5344CB8AC3E}">
        <p14:creationId xmlns:p14="http://schemas.microsoft.com/office/powerpoint/2010/main" val="3970376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Testament Manuscripts</a:t>
            </a:r>
          </a:p>
        </p:txBody>
      </p:sp>
      <p:pic>
        <p:nvPicPr>
          <p:cNvPr id="3" name="Picture 4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325" y="1417638"/>
            <a:ext cx="8005763" cy="5230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Oval 3"/>
          <p:cNvSpPr/>
          <p:nvPr/>
        </p:nvSpPr>
        <p:spPr>
          <a:xfrm>
            <a:off x="6464774" y="2366984"/>
            <a:ext cx="1519992" cy="346388"/>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932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Testament Manuscripts</a:t>
            </a:r>
          </a:p>
        </p:txBody>
      </p:sp>
      <p:sp>
        <p:nvSpPr>
          <p:cNvPr id="3" name="Content Placeholder 2"/>
          <p:cNvSpPr>
            <a:spLocks noGrp="1"/>
          </p:cNvSpPr>
          <p:nvPr>
            <p:ph idx="1"/>
          </p:nvPr>
        </p:nvSpPr>
        <p:spPr/>
        <p:txBody>
          <a:bodyPr/>
          <a:lstStyle/>
          <a:p>
            <a:r>
              <a:rPr lang="en-US" dirty="0"/>
              <a:t>5,300+ Greek manuscripts</a:t>
            </a:r>
          </a:p>
          <a:p>
            <a:r>
              <a:rPr lang="en-US" dirty="0"/>
              <a:t>Nearly 20,000 manuscripts in non-original languages (Latin, Ethiopic, etc.)</a:t>
            </a:r>
          </a:p>
          <a:p>
            <a:pPr marL="0" indent="0">
              <a:buNone/>
            </a:pPr>
            <a:endParaRPr lang="en-US" dirty="0"/>
          </a:p>
          <a:p>
            <a:pPr marL="0" indent="0" algn="ctr">
              <a:buNone/>
            </a:pPr>
            <a:r>
              <a:rPr lang="en-US" i="1" dirty="0"/>
              <a:t>Also, 36,000+ citations of NT texts among the Early Church Fathers</a:t>
            </a:r>
          </a:p>
        </p:txBody>
      </p:sp>
    </p:spTree>
    <p:extLst>
      <p:ext uri="{BB962C8B-B14F-4D97-AF65-F5344CB8AC3E}">
        <p14:creationId xmlns:p14="http://schemas.microsoft.com/office/powerpoint/2010/main" val="171342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3" y="856763"/>
            <a:ext cx="9144000" cy="6001237"/>
          </a:xfrm>
          <a:prstGeom prst="rect">
            <a:avLst/>
          </a:prstGeom>
        </p:spPr>
      </p:pic>
      <p:sp>
        <p:nvSpPr>
          <p:cNvPr id="4" name="Rectangle 3"/>
          <p:cNvSpPr/>
          <p:nvPr/>
        </p:nvSpPr>
        <p:spPr>
          <a:xfrm>
            <a:off x="2789487" y="3907756"/>
            <a:ext cx="1825045" cy="523220"/>
          </a:xfrm>
          <a:prstGeom prst="rect">
            <a:avLst/>
          </a:prstGeom>
        </p:spPr>
        <p:txBody>
          <a:bodyPr wrap="square">
            <a:spAutoFit/>
          </a:bodyPr>
          <a:lstStyle/>
          <a:p>
            <a:r>
              <a:rPr lang="en-US" sz="1400" dirty="0">
                <a:solidFill>
                  <a:prstClr val="black"/>
                </a:solidFill>
              </a:rPr>
              <a:t>nothing exists beyond the natural realm</a:t>
            </a:r>
          </a:p>
        </p:txBody>
      </p:sp>
      <p:sp>
        <p:nvSpPr>
          <p:cNvPr id="5" name="TextBox 4"/>
          <p:cNvSpPr txBox="1"/>
          <p:nvPr/>
        </p:nvSpPr>
        <p:spPr>
          <a:xfrm>
            <a:off x="106330" y="5625772"/>
            <a:ext cx="2352247" cy="923330"/>
          </a:xfrm>
          <a:prstGeom prst="rect">
            <a:avLst/>
          </a:prstGeom>
          <a:noFill/>
        </p:spPr>
        <p:txBody>
          <a:bodyPr wrap="none" rtlCol="0">
            <a:spAutoFit/>
          </a:bodyPr>
          <a:lstStyle/>
          <a:p>
            <a:r>
              <a:rPr lang="en-US" dirty="0">
                <a:solidFill>
                  <a:prstClr val="black"/>
                </a:solidFill>
              </a:rPr>
              <a:t>No God</a:t>
            </a:r>
          </a:p>
          <a:p>
            <a:r>
              <a:rPr lang="en-US" dirty="0">
                <a:solidFill>
                  <a:prstClr val="black"/>
                </a:solidFill>
              </a:rPr>
              <a:t>No Supreme Being</a:t>
            </a:r>
          </a:p>
          <a:p>
            <a:r>
              <a:rPr lang="en-US" dirty="0">
                <a:solidFill>
                  <a:prstClr val="black"/>
                </a:solidFill>
              </a:rPr>
              <a:t>We come from nothing</a:t>
            </a:r>
          </a:p>
        </p:txBody>
      </p:sp>
      <p:sp>
        <p:nvSpPr>
          <p:cNvPr id="14" name="Rectangle 13"/>
          <p:cNvSpPr/>
          <p:nvPr/>
        </p:nvSpPr>
        <p:spPr>
          <a:xfrm rot="1380000">
            <a:off x="1534800" y="2680004"/>
            <a:ext cx="3902509" cy="646331"/>
          </a:xfrm>
          <a:prstGeom prst="rect">
            <a:avLst/>
          </a:prstGeom>
          <a:solidFill>
            <a:srgbClr val="FFFFCC">
              <a:alpha val="60000"/>
            </a:srgbClr>
          </a:solidFill>
        </p:spPr>
        <p:txBody>
          <a:bodyPr wrap="square" lIns="0" tIns="0" rIns="0" bIns="0">
            <a:spAutoFit/>
          </a:bodyPr>
          <a:lstStyle/>
          <a:p>
            <a:r>
              <a:rPr lang="en-US" sz="1400" u="sng" dirty="0">
                <a:solidFill>
                  <a:prstClr val="black"/>
                </a:solidFill>
              </a:rPr>
              <a:t>Super Naturalism </a:t>
            </a:r>
            <a:r>
              <a:rPr lang="en-US" sz="1400" dirty="0">
                <a:solidFill>
                  <a:prstClr val="black"/>
                </a:solidFill>
              </a:rPr>
              <a:t>it is possible that there is </a:t>
            </a:r>
          </a:p>
          <a:p>
            <a:r>
              <a:rPr lang="en-US" sz="1400" dirty="0">
                <a:solidFill>
                  <a:prstClr val="black"/>
                </a:solidFill>
              </a:rPr>
              <a:t>a supreme being/someone beyond natural order</a:t>
            </a:r>
          </a:p>
          <a:p>
            <a:r>
              <a:rPr lang="en-US" sz="1400" dirty="0">
                <a:solidFill>
                  <a:prstClr val="black"/>
                </a:solidFill>
              </a:rPr>
              <a:t>  Intelligent Design – a programmer</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219" y="4499535"/>
            <a:ext cx="2617596" cy="2272869"/>
          </a:xfrm>
          <a:prstGeom prst="rect">
            <a:avLst/>
          </a:prstGeom>
          <a:noFill/>
        </p:spPr>
      </p:pic>
      <p:sp>
        <p:nvSpPr>
          <p:cNvPr id="16" name="TextBox 15"/>
          <p:cNvSpPr txBox="1"/>
          <p:nvPr/>
        </p:nvSpPr>
        <p:spPr>
          <a:xfrm>
            <a:off x="106330" y="881116"/>
            <a:ext cx="1603516" cy="923330"/>
          </a:xfrm>
          <a:prstGeom prst="rect">
            <a:avLst/>
          </a:prstGeom>
          <a:solidFill>
            <a:srgbClr val="FFFFCC">
              <a:alpha val="60000"/>
            </a:srgbClr>
          </a:solidFill>
        </p:spPr>
        <p:txBody>
          <a:bodyPr wrap="none" rtlCol="0">
            <a:spAutoFit/>
          </a:bodyPr>
          <a:lstStyle/>
          <a:p>
            <a:r>
              <a:rPr lang="en-US" dirty="0">
                <a:solidFill>
                  <a:prstClr val="black"/>
                </a:solidFill>
              </a:rPr>
              <a:t>God</a:t>
            </a:r>
          </a:p>
          <a:p>
            <a:r>
              <a:rPr lang="en-US" dirty="0">
                <a:solidFill>
                  <a:prstClr val="black"/>
                </a:solidFill>
              </a:rPr>
              <a:t>Supreme Being</a:t>
            </a:r>
          </a:p>
          <a:p>
            <a:r>
              <a:rPr lang="en-US" dirty="0">
                <a:solidFill>
                  <a:prstClr val="black"/>
                </a:solidFill>
              </a:rPr>
              <a:t>We are created</a:t>
            </a:r>
          </a:p>
        </p:txBody>
      </p:sp>
      <p:grpSp>
        <p:nvGrpSpPr>
          <p:cNvPr id="18" name="Group 17"/>
          <p:cNvGrpSpPr/>
          <p:nvPr/>
        </p:nvGrpSpPr>
        <p:grpSpPr>
          <a:xfrm>
            <a:off x="3570322" y="1197498"/>
            <a:ext cx="2248706" cy="1952560"/>
            <a:chOff x="6782929" y="1476440"/>
            <a:chExt cx="2248706" cy="195256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2929" y="1476440"/>
              <a:ext cx="2248706" cy="1952560"/>
            </a:xfrm>
            <a:prstGeom prst="rect">
              <a:avLst/>
            </a:prstGeom>
          </p:spPr>
        </p:pic>
        <p:sp>
          <p:nvSpPr>
            <p:cNvPr id="23" name="Rectangle 22"/>
            <p:cNvSpPr/>
            <p:nvPr/>
          </p:nvSpPr>
          <p:spPr>
            <a:xfrm>
              <a:off x="6936972" y="1804446"/>
              <a:ext cx="693096" cy="369332"/>
            </a:xfrm>
            <a:prstGeom prst="rect">
              <a:avLst/>
            </a:prstGeom>
          </p:spPr>
          <p:txBody>
            <a:bodyPr wrap="square">
              <a:spAutoFit/>
            </a:bodyPr>
            <a:lstStyle/>
            <a:p>
              <a:pPr algn="ctr">
                <a:spcBef>
                  <a:spcPct val="0"/>
                </a:spcBef>
              </a:pPr>
              <a:r>
                <a:rPr lang="en-US" altLang="en-US" sz="900" dirty="0">
                  <a:solidFill>
                    <a:srgbClr val="000000"/>
                  </a:solidFill>
                  <a:latin typeface="Comic Sans MS" panose="030F0702030302020204" pitchFamily="66" charset="0"/>
                </a:rPr>
                <a:t>Bible is Inspired</a:t>
              </a:r>
            </a:p>
          </p:txBody>
        </p:sp>
        <p:sp>
          <p:nvSpPr>
            <p:cNvPr id="24" name="Rectangle 23"/>
            <p:cNvSpPr/>
            <p:nvPr/>
          </p:nvSpPr>
          <p:spPr>
            <a:xfrm>
              <a:off x="7639882" y="1599824"/>
              <a:ext cx="679994"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Bible is </a:t>
              </a:r>
            </a:p>
            <a:p>
              <a:pPr algn="ctr">
                <a:spcBef>
                  <a:spcPct val="0"/>
                </a:spcBef>
              </a:pPr>
              <a:r>
                <a:rPr lang="en-US" altLang="en-US" sz="900" dirty="0">
                  <a:solidFill>
                    <a:srgbClr val="000000"/>
                  </a:solidFill>
                  <a:latin typeface="Comic Sans MS" panose="030F0702030302020204" pitchFamily="66" charset="0"/>
                </a:rPr>
                <a:t>Accurate</a:t>
              </a:r>
            </a:p>
          </p:txBody>
        </p:sp>
        <p:sp>
          <p:nvSpPr>
            <p:cNvPr id="25" name="Rectangle 24"/>
            <p:cNvSpPr/>
            <p:nvPr/>
          </p:nvSpPr>
          <p:spPr>
            <a:xfrm>
              <a:off x="8291172" y="1873696"/>
              <a:ext cx="611065"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Bible is </a:t>
              </a:r>
            </a:p>
            <a:p>
              <a:pPr algn="ctr">
                <a:spcBef>
                  <a:spcPct val="0"/>
                </a:spcBef>
              </a:pPr>
              <a:r>
                <a:rPr lang="en-US" altLang="en-US" sz="900" dirty="0">
                  <a:solidFill>
                    <a:srgbClr val="000000"/>
                  </a:solidFill>
                  <a:latin typeface="Comic Sans MS" panose="030F0702030302020204" pitchFamily="66" charset="0"/>
                </a:rPr>
                <a:t>Reliable</a:t>
              </a:r>
            </a:p>
          </p:txBody>
        </p:sp>
      </p:grpSp>
      <p:sp>
        <p:nvSpPr>
          <p:cNvPr id="3" name="Rectangle 2"/>
          <p:cNvSpPr/>
          <p:nvPr/>
        </p:nvSpPr>
        <p:spPr>
          <a:xfrm rot="20247528">
            <a:off x="1716188" y="4651911"/>
            <a:ext cx="3902509" cy="430887"/>
          </a:xfrm>
          <a:prstGeom prst="rect">
            <a:avLst/>
          </a:prstGeom>
          <a:solidFill>
            <a:srgbClr val="FFFFCC">
              <a:alpha val="60000"/>
            </a:srgbClr>
          </a:solidFill>
        </p:spPr>
        <p:txBody>
          <a:bodyPr wrap="square" lIns="0" tIns="0" rIns="0" bIns="0">
            <a:spAutoFit/>
          </a:bodyPr>
          <a:lstStyle/>
          <a:p>
            <a:r>
              <a:rPr lang="en-US" sz="1400" u="sng" dirty="0">
                <a:solidFill>
                  <a:prstClr val="black"/>
                </a:solidFill>
              </a:rPr>
              <a:t>Philosophical Naturalism </a:t>
            </a:r>
            <a:r>
              <a:rPr lang="en-US" sz="1400" dirty="0">
                <a:solidFill>
                  <a:prstClr val="black"/>
                </a:solidFill>
              </a:rPr>
              <a:t>The presuppositional belief </a:t>
            </a:r>
          </a:p>
          <a:p>
            <a:r>
              <a:rPr lang="en-US" sz="1400" dirty="0">
                <a:solidFill>
                  <a:prstClr val="black"/>
                </a:solidFill>
              </a:rPr>
              <a:t>that only natural laws and forces occur</a:t>
            </a:r>
          </a:p>
        </p:txBody>
      </p:sp>
      <p:sp>
        <p:nvSpPr>
          <p:cNvPr id="17" name="Rectangle 16"/>
          <p:cNvSpPr/>
          <p:nvPr/>
        </p:nvSpPr>
        <p:spPr>
          <a:xfrm>
            <a:off x="6545360" y="5625772"/>
            <a:ext cx="1152880" cy="369332"/>
          </a:xfrm>
          <a:prstGeom prst="rect">
            <a:avLst/>
          </a:prstGeom>
        </p:spPr>
        <p:txBody>
          <a:bodyPr wrap="none">
            <a:spAutoFit/>
          </a:bodyPr>
          <a:lstStyle/>
          <a:p>
            <a:pPr algn="ctr">
              <a:spcBef>
                <a:spcPct val="0"/>
              </a:spcBef>
            </a:pPr>
            <a:r>
              <a:rPr lang="en-US" altLang="en-US" sz="900" dirty="0">
                <a:solidFill>
                  <a:srgbClr val="000000"/>
                </a:solidFill>
                <a:latin typeface="Comic Sans MS" panose="030F0702030302020204" pitchFamily="66" charset="0"/>
              </a:rPr>
              <a:t>Using God</a:t>
            </a:r>
          </a:p>
          <a:p>
            <a:pPr algn="ctr">
              <a:spcBef>
                <a:spcPct val="0"/>
              </a:spcBef>
            </a:pPr>
            <a:r>
              <a:rPr lang="en-US" altLang="en-US" sz="900" dirty="0">
                <a:solidFill>
                  <a:srgbClr val="000000"/>
                </a:solidFill>
                <a:latin typeface="Comic Sans MS" panose="030F0702030302020204" pitchFamily="66" charset="0"/>
              </a:rPr>
              <a:t>To fill in the Gaps</a:t>
            </a:r>
          </a:p>
        </p:txBody>
      </p:sp>
    </p:spTree>
    <p:extLst>
      <p:ext uri="{BB962C8B-B14F-4D97-AF65-F5344CB8AC3E}">
        <p14:creationId xmlns:p14="http://schemas.microsoft.com/office/powerpoint/2010/main" val="195921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1+#ppt_w/2"/>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animBg="1"/>
      <p:bldP spid="16" grpId="0" animBg="1"/>
      <p:bldP spid="3"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Testament Citations</a:t>
            </a:r>
          </a:p>
        </p:txBody>
      </p:sp>
      <p:graphicFrame>
        <p:nvGraphicFramePr>
          <p:cNvPr id="3" name="Object 2"/>
          <p:cNvGraphicFramePr>
            <a:graphicFrameLocks noChangeAspect="1"/>
          </p:cNvGraphicFramePr>
          <p:nvPr>
            <p:extLst/>
          </p:nvPr>
        </p:nvGraphicFramePr>
        <p:xfrm>
          <a:off x="457200" y="1949107"/>
          <a:ext cx="8229600" cy="4152900"/>
        </p:xfrm>
        <a:graphic>
          <a:graphicData uri="http://schemas.openxmlformats.org/presentationml/2006/ole">
            <mc:AlternateContent xmlns:mc="http://schemas.openxmlformats.org/markup-compatibility/2006">
              <mc:Choice xmlns:v="urn:schemas-microsoft-com:vml" Requires="v">
                <p:oleObj spid="_x0000_s1029" name="Document" r:id="rId3" imgW="6146800" imgH="4152900" progId="Word.Document.12">
                  <p:embed/>
                </p:oleObj>
              </mc:Choice>
              <mc:Fallback>
                <p:oleObj name="Document" r:id="rId3" imgW="6146800" imgH="4152900" progId="Word.Document.12">
                  <p:embed/>
                  <p:pic>
                    <p:nvPicPr>
                      <p:cNvPr id="3" name="Object 2"/>
                      <p:cNvPicPr/>
                      <p:nvPr/>
                    </p:nvPicPr>
                    <p:blipFill>
                      <a:blip r:embed="rId4"/>
                      <a:stretch>
                        <a:fillRect/>
                      </a:stretch>
                    </p:blipFill>
                    <p:spPr>
                      <a:xfrm>
                        <a:off x="457200" y="1949107"/>
                        <a:ext cx="8229600" cy="4152900"/>
                      </a:xfrm>
                      <a:prstGeom prst="rect">
                        <a:avLst/>
                      </a:prstGeom>
                    </p:spPr>
                  </p:pic>
                </p:oleObj>
              </mc:Fallback>
            </mc:AlternateContent>
          </a:graphicData>
        </a:graphic>
      </p:graphicFrame>
    </p:spTree>
    <p:extLst>
      <p:ext uri="{BB962C8B-B14F-4D97-AF65-F5344CB8AC3E}">
        <p14:creationId xmlns:p14="http://schemas.microsoft.com/office/powerpoint/2010/main" val="4077081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Testament Manuscripts</a:t>
            </a:r>
          </a:p>
        </p:txBody>
      </p:sp>
      <p:sp>
        <p:nvSpPr>
          <p:cNvPr id="6" name="Content Placeholder 5"/>
          <p:cNvSpPr>
            <a:spLocks noGrp="1"/>
          </p:cNvSpPr>
          <p:nvPr>
            <p:ph sz="half" idx="1"/>
          </p:nvPr>
        </p:nvSpPr>
        <p:spPr/>
        <p:txBody>
          <a:bodyPr>
            <a:normAutofit fontScale="85000" lnSpcReduction="20000"/>
          </a:bodyPr>
          <a:lstStyle/>
          <a:p>
            <a:pPr marL="0" indent="0">
              <a:buNone/>
            </a:pPr>
            <a:endParaRPr lang="en-US" dirty="0"/>
          </a:p>
        </p:txBody>
      </p:sp>
      <p:sp>
        <p:nvSpPr>
          <p:cNvPr id="7" name="Content Placeholder 6"/>
          <p:cNvSpPr>
            <a:spLocks noGrp="1"/>
          </p:cNvSpPr>
          <p:nvPr>
            <p:ph sz="half" idx="2"/>
          </p:nvPr>
        </p:nvSpPr>
        <p:spPr/>
        <p:txBody>
          <a:bodyPr>
            <a:normAutofit fontScale="85000" lnSpcReduction="20000"/>
          </a:bodyPr>
          <a:lstStyle/>
          <a:p>
            <a:r>
              <a:rPr lang="en-US" dirty="0"/>
              <a:t>The </a:t>
            </a:r>
            <a:r>
              <a:rPr lang="en-US" dirty="0" err="1"/>
              <a:t>Rylands</a:t>
            </a:r>
            <a:r>
              <a:rPr lang="en-US" dirty="0"/>
              <a:t> Papyrus, also known as the St John's fragment, is a papyrus fragment measuring only 3.5 by 2.5 inches at its widest</a:t>
            </a:r>
          </a:p>
          <a:p>
            <a:r>
              <a:rPr lang="en-US" dirty="0"/>
              <a:t>Dated to the first half of the 2</a:t>
            </a:r>
            <a:r>
              <a:rPr lang="en-US" baseline="30000" dirty="0"/>
              <a:t>nd</a:t>
            </a:r>
            <a:r>
              <a:rPr lang="en-US" dirty="0"/>
              <a:t> century, making it the earliest NT fragment in </a:t>
            </a:r>
            <a:r>
              <a:rPr lang="en-US" dirty="0" err="1"/>
              <a:t>existance</a:t>
            </a:r>
            <a:endParaRPr lang="en-US" dirty="0"/>
          </a:p>
          <a:p>
            <a:r>
              <a:rPr lang="en-US" dirty="0">
                <a:solidFill>
                  <a:srgbClr val="FFFFFF"/>
                </a:solidFill>
              </a:rPr>
              <a:t>The front (recto) contains lines from the Gospel of John 18:31-33, in Greek, and the back (verso) contains lines from verses 37-38.</a:t>
            </a:r>
          </a:p>
          <a:p>
            <a:endParaRPr lang="en-US" dirty="0"/>
          </a:p>
        </p:txBody>
      </p:sp>
      <p:pic>
        <p:nvPicPr>
          <p:cNvPr id="9" name="Picture 6" descr="John Ryland-Front and back"/>
          <p:cNvPicPr>
            <a:picLocks noChangeAspect="1" noChangeArrowheads="1"/>
          </p:cNvPicPr>
          <p:nvPr/>
        </p:nvPicPr>
        <p:blipFill>
          <a:blip r:embed="rId2">
            <a:extLst>
              <a:ext uri="{28A0092B-C50C-407E-A947-70E740481C1C}">
                <a14:useLocalDpi xmlns:a14="http://schemas.microsoft.com/office/drawing/2010/main" val="0"/>
              </a:ext>
            </a:extLst>
          </a:blip>
          <a:srcRect l="1787" t="2518" r="1787" b="2518"/>
          <a:stretch>
            <a:fillRect/>
          </a:stretch>
        </p:blipFill>
        <p:spPr bwMode="auto">
          <a:xfrm>
            <a:off x="457200" y="1600200"/>
            <a:ext cx="4038600" cy="4525963"/>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9852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Testament Manuscripts</a:t>
            </a:r>
          </a:p>
        </p:txBody>
      </p:sp>
      <p:sp>
        <p:nvSpPr>
          <p:cNvPr id="3" name="Content Placeholder 2"/>
          <p:cNvSpPr>
            <a:spLocks noGrp="1"/>
          </p:cNvSpPr>
          <p:nvPr>
            <p:ph sz="half" idx="1"/>
          </p:nvPr>
        </p:nvSpPr>
        <p:spPr>
          <a:xfrm>
            <a:off x="192404" y="1600200"/>
            <a:ext cx="4733138" cy="4525963"/>
          </a:xfrm>
        </p:spPr>
        <p:txBody>
          <a:bodyPr>
            <a:normAutofit/>
          </a:bodyPr>
          <a:lstStyle/>
          <a:p>
            <a:r>
              <a:rPr lang="en-US" dirty="0">
                <a:solidFill>
                  <a:srgbClr val="FFFFFF"/>
                </a:solidFill>
              </a:rPr>
              <a:t>The form of writing is used to date ancient documents - for example, the following MSS are all uncials:</a:t>
            </a:r>
          </a:p>
          <a:p>
            <a:pPr lvl="1"/>
            <a:r>
              <a:rPr lang="en-US" dirty="0">
                <a:solidFill>
                  <a:srgbClr val="FFFFFF"/>
                </a:solidFill>
              </a:rPr>
              <a:t>Codex (A) </a:t>
            </a:r>
            <a:r>
              <a:rPr lang="en-US" dirty="0" err="1">
                <a:solidFill>
                  <a:srgbClr val="FFFFFF"/>
                </a:solidFill>
              </a:rPr>
              <a:t>Alexandrinus</a:t>
            </a:r>
            <a:r>
              <a:rPr lang="en-US" dirty="0">
                <a:solidFill>
                  <a:srgbClr val="FFFFFF"/>
                </a:solidFill>
              </a:rPr>
              <a:t> – 5</a:t>
            </a:r>
            <a:r>
              <a:rPr lang="en-US" baseline="30000" dirty="0">
                <a:solidFill>
                  <a:srgbClr val="FFFFFF"/>
                </a:solidFill>
              </a:rPr>
              <a:t>th</a:t>
            </a:r>
            <a:r>
              <a:rPr lang="en-US" dirty="0">
                <a:solidFill>
                  <a:srgbClr val="FFFFFF"/>
                </a:solidFill>
              </a:rPr>
              <a:t> C</a:t>
            </a:r>
          </a:p>
          <a:p>
            <a:pPr lvl="1"/>
            <a:r>
              <a:rPr lang="en-US" dirty="0">
                <a:solidFill>
                  <a:srgbClr val="FFFFFF"/>
                </a:solidFill>
              </a:rPr>
              <a:t>Codex (B) </a:t>
            </a:r>
            <a:r>
              <a:rPr lang="en-US" dirty="0" err="1">
                <a:solidFill>
                  <a:srgbClr val="FFFFFF"/>
                </a:solidFill>
              </a:rPr>
              <a:t>Vaticanus</a:t>
            </a:r>
            <a:r>
              <a:rPr lang="en-US" dirty="0">
                <a:solidFill>
                  <a:srgbClr val="FFFFFF"/>
                </a:solidFill>
              </a:rPr>
              <a:t> – 4</a:t>
            </a:r>
            <a:r>
              <a:rPr lang="en-US" baseline="30000" dirty="0">
                <a:solidFill>
                  <a:srgbClr val="FFFFFF"/>
                </a:solidFill>
              </a:rPr>
              <a:t>th</a:t>
            </a:r>
            <a:r>
              <a:rPr lang="en-US" dirty="0">
                <a:solidFill>
                  <a:srgbClr val="FFFFFF"/>
                </a:solidFill>
              </a:rPr>
              <a:t> C</a:t>
            </a:r>
          </a:p>
          <a:p>
            <a:pPr lvl="1"/>
            <a:r>
              <a:rPr lang="en-US" dirty="0">
                <a:solidFill>
                  <a:srgbClr val="FFFFFF"/>
                </a:solidFill>
              </a:rPr>
              <a:t>Codex (C) </a:t>
            </a:r>
            <a:r>
              <a:rPr lang="en-US" dirty="0" err="1">
                <a:solidFill>
                  <a:srgbClr val="FFFFFF"/>
                </a:solidFill>
              </a:rPr>
              <a:t>Ephraem</a:t>
            </a:r>
            <a:r>
              <a:rPr lang="en-US" dirty="0">
                <a:solidFill>
                  <a:srgbClr val="FFFFFF"/>
                </a:solidFill>
              </a:rPr>
              <a:t> – 5</a:t>
            </a:r>
            <a:r>
              <a:rPr lang="en-US" baseline="30000" dirty="0">
                <a:solidFill>
                  <a:srgbClr val="FFFFFF"/>
                </a:solidFill>
              </a:rPr>
              <a:t>th</a:t>
            </a:r>
            <a:r>
              <a:rPr lang="en-US" dirty="0">
                <a:solidFill>
                  <a:srgbClr val="FFFFFF"/>
                </a:solidFill>
              </a:rPr>
              <a:t> C</a:t>
            </a:r>
          </a:p>
          <a:p>
            <a:pPr lvl="1"/>
            <a:r>
              <a:rPr lang="en-US" dirty="0">
                <a:solidFill>
                  <a:srgbClr val="FFFFFF"/>
                </a:solidFill>
              </a:rPr>
              <a:t>Codex (D) </a:t>
            </a:r>
            <a:r>
              <a:rPr lang="en-US" dirty="0" err="1">
                <a:solidFill>
                  <a:srgbClr val="FFFFFF"/>
                </a:solidFill>
              </a:rPr>
              <a:t>Bezae</a:t>
            </a:r>
            <a:r>
              <a:rPr lang="en-US" dirty="0">
                <a:solidFill>
                  <a:srgbClr val="FFFFFF"/>
                </a:solidFill>
              </a:rPr>
              <a:t> – 5</a:t>
            </a:r>
            <a:r>
              <a:rPr lang="en-US" baseline="30000" dirty="0">
                <a:solidFill>
                  <a:srgbClr val="FFFFFF"/>
                </a:solidFill>
              </a:rPr>
              <a:t>th</a:t>
            </a:r>
            <a:r>
              <a:rPr lang="en-US" dirty="0">
                <a:solidFill>
                  <a:srgbClr val="FFFFFF"/>
                </a:solidFill>
              </a:rPr>
              <a:t>/6</a:t>
            </a:r>
            <a:r>
              <a:rPr lang="en-US" baseline="30000" dirty="0">
                <a:solidFill>
                  <a:srgbClr val="FFFFFF"/>
                </a:solidFill>
              </a:rPr>
              <a:t>th</a:t>
            </a:r>
            <a:r>
              <a:rPr lang="en-US" dirty="0">
                <a:solidFill>
                  <a:srgbClr val="FFFFFF"/>
                </a:solidFill>
              </a:rPr>
              <a:t> C</a:t>
            </a:r>
          </a:p>
          <a:p>
            <a:pPr lvl="1"/>
            <a:r>
              <a:rPr lang="en-US" dirty="0">
                <a:solidFill>
                  <a:srgbClr val="FFFFFF"/>
                </a:solidFill>
              </a:rPr>
              <a:t>Codex (a) </a:t>
            </a:r>
            <a:r>
              <a:rPr lang="en-US" dirty="0" err="1">
                <a:solidFill>
                  <a:srgbClr val="FFFFFF"/>
                </a:solidFill>
              </a:rPr>
              <a:t>Sinaiticus</a:t>
            </a:r>
            <a:r>
              <a:rPr lang="en-US" dirty="0">
                <a:solidFill>
                  <a:srgbClr val="FFFFFF"/>
                </a:solidFill>
              </a:rPr>
              <a:t> – 4</a:t>
            </a:r>
            <a:r>
              <a:rPr lang="en-US" baseline="30000" dirty="0">
                <a:solidFill>
                  <a:srgbClr val="FFFFFF"/>
                </a:solidFill>
              </a:rPr>
              <a:t>th</a:t>
            </a:r>
            <a:r>
              <a:rPr lang="en-US" dirty="0">
                <a:solidFill>
                  <a:srgbClr val="FFFFFF"/>
                </a:solidFill>
              </a:rPr>
              <a:t> C</a:t>
            </a:r>
          </a:p>
          <a:p>
            <a:pPr lvl="1"/>
            <a:endParaRPr lang="en-US" dirty="0">
              <a:solidFill>
                <a:srgbClr val="FFFFFF"/>
              </a:solidFill>
            </a:endParaRPr>
          </a:p>
          <a:p>
            <a:pPr marL="0" indent="0">
              <a:buNone/>
            </a:pPr>
            <a:endParaRPr lang="en-US" dirty="0">
              <a:solidFill>
                <a:srgbClr val="FFFFFF"/>
              </a:solidFill>
            </a:endParaRPr>
          </a:p>
          <a:p>
            <a:endParaRPr lang="en-US" dirty="0"/>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720034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MSS Textual Variation</a:t>
            </a:r>
          </a:p>
        </p:txBody>
      </p:sp>
      <p:sp>
        <p:nvSpPr>
          <p:cNvPr id="5" name="Content Placeholder 4"/>
          <p:cNvSpPr>
            <a:spLocks noGrp="1"/>
          </p:cNvSpPr>
          <p:nvPr>
            <p:ph sz="half" idx="1"/>
          </p:nvPr>
        </p:nvSpPr>
        <p:spPr>
          <a:xfrm>
            <a:off x="457200" y="1600200"/>
            <a:ext cx="4814670" cy="4525963"/>
          </a:xfrm>
        </p:spPr>
        <p:txBody>
          <a:bodyPr>
            <a:normAutofit lnSpcReduction="10000"/>
          </a:bodyPr>
          <a:lstStyle/>
          <a:p>
            <a:r>
              <a:rPr lang="en-US" dirty="0"/>
              <a:t>Over the vast amount of NT MSS, there are number of ‘textual variations’</a:t>
            </a:r>
          </a:p>
          <a:p>
            <a:r>
              <a:rPr lang="en-US" dirty="0"/>
              <a:t>Up to 200,000 ‘errors’</a:t>
            </a:r>
          </a:p>
          <a:p>
            <a:pPr lvl="1"/>
            <a:r>
              <a:rPr lang="en-US" dirty="0"/>
              <a:t>However, this figures is based on a misrepresentative counting of the variants. </a:t>
            </a:r>
          </a:p>
          <a:p>
            <a:pPr lvl="1"/>
            <a:r>
              <a:rPr lang="en-US" dirty="0"/>
              <a:t>Only 40 lines (400 words) of the 20,000 lines are in question. We can be sure that the New Testament is 99.5% pure.  </a:t>
            </a:r>
          </a:p>
          <a:p>
            <a:pPr marL="457200" lvl="1" indent="0">
              <a:buNone/>
            </a:pPr>
            <a:endParaRPr lang="en-US" dirty="0"/>
          </a:p>
          <a:p>
            <a:pPr lvl="1"/>
            <a:endParaRPr lang="en-US" dirty="0"/>
          </a:p>
        </p:txBody>
      </p:sp>
      <p:pic>
        <p:nvPicPr>
          <p:cNvPr id="3" name="Picture 2"/>
          <p:cNvPicPr>
            <a:picLocks noChangeAspect="1"/>
          </p:cNvPicPr>
          <p:nvPr/>
        </p:nvPicPr>
        <p:blipFill>
          <a:blip r:embed="rId2"/>
          <a:stretch>
            <a:fillRect/>
          </a:stretch>
        </p:blipFill>
        <p:spPr>
          <a:xfrm>
            <a:off x="5576175" y="1417638"/>
            <a:ext cx="3289300" cy="4876800"/>
          </a:xfrm>
          <a:prstGeom prst="rect">
            <a:avLst/>
          </a:prstGeom>
        </p:spPr>
      </p:pic>
    </p:spTree>
    <p:extLst>
      <p:ext uri="{BB962C8B-B14F-4D97-AF65-F5344CB8AC3E}">
        <p14:creationId xmlns:p14="http://schemas.microsoft.com/office/powerpoint/2010/main" val="2497050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MSS Textual Variation</a:t>
            </a:r>
          </a:p>
        </p:txBody>
      </p:sp>
      <p:graphicFrame>
        <p:nvGraphicFramePr>
          <p:cNvPr id="8" name="Group 4"/>
          <p:cNvGraphicFramePr>
            <a:graphicFrameLocks noGrp="1"/>
          </p:cNvGraphicFramePr>
          <p:nvPr>
            <p:extLst/>
          </p:nvPr>
        </p:nvGraphicFramePr>
        <p:xfrm>
          <a:off x="457200" y="2399004"/>
          <a:ext cx="8153400" cy="3810000"/>
        </p:xfrm>
        <a:graphic>
          <a:graphicData uri="http://schemas.openxmlformats.org/drawingml/2006/table">
            <a:tbl>
              <a:tblPr/>
              <a:tblGrid>
                <a:gridCol w="1333680">
                  <a:extLst>
                    <a:ext uri="{9D8B030D-6E8A-4147-A177-3AD203B41FA5}">
                      <a16:colId xmlns:a16="http://schemas.microsoft.com/office/drawing/2014/main" val="20000"/>
                    </a:ext>
                  </a:extLst>
                </a:gridCol>
                <a:gridCol w="6819720">
                  <a:extLst>
                    <a:ext uri="{9D8B030D-6E8A-4147-A177-3AD203B41FA5}">
                      <a16:colId xmlns:a16="http://schemas.microsoft.com/office/drawing/2014/main" val="20001"/>
                    </a:ext>
                  </a:extLst>
                </a:gridCol>
              </a:tblGrid>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Verdana" pitchFamily="34" charset="0"/>
                          <a:cs typeface="Times New Roman" pitchFamily="18" charset="0"/>
                        </a:rPr>
                        <a:t>MSS. 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Verdana" pitchFamily="34" charset="0"/>
                          <a:cs typeface="Times New Roman" pitchFamily="18" charset="0"/>
                        </a:rPr>
                        <a:t>Jesus Christ is the Savior of the whole </a:t>
                      </a:r>
                      <a:r>
                        <a:rPr kumimoji="0" lang="en-US" sz="2200" b="0" i="0" u="none" strike="noStrike" cap="none" normalizeH="0" baseline="0" dirty="0" err="1">
                          <a:ln>
                            <a:noFill/>
                          </a:ln>
                          <a:solidFill>
                            <a:schemeClr val="tx1"/>
                          </a:solidFill>
                          <a:effectLst/>
                          <a:latin typeface="Verdana" pitchFamily="34" charset="0"/>
                          <a:cs typeface="Times New Roman" pitchFamily="18" charset="0"/>
                        </a:rPr>
                        <a:t>worl</a:t>
                      </a:r>
                      <a:r>
                        <a:rPr kumimoji="0" lang="en-US" sz="2200" b="0" i="0" u="none" strike="noStrike" cap="none" normalizeH="0" baseline="0" dirty="0">
                          <a:ln>
                            <a:noFill/>
                          </a:ln>
                          <a:solidFill>
                            <a:schemeClr val="tx1"/>
                          </a:solidFill>
                          <a:effectLst/>
                          <a:latin typeface="Verdana" pitchFamily="34" charset="0"/>
                          <a:cs typeface="Times New Roman" pitchFamily="18" charset="0"/>
                        </a:rPr>
                        <a:t>.</a:t>
                      </a:r>
                      <a:endParaRPr kumimoji="0" lang="en-US" sz="22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chemeClr val="tx1"/>
                          </a:solidFill>
                          <a:effectLst/>
                          <a:latin typeface="Verdana" pitchFamily="34" charset="0"/>
                          <a:cs typeface="Times New Roman" pitchFamily="18" charset="0"/>
                        </a:rPr>
                        <a:t>MSS. 2</a:t>
                      </a:r>
                      <a:endParaRPr kumimoji="0" lang="en-US" sz="22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chemeClr val="tx1"/>
                          </a:solidFill>
                          <a:effectLst/>
                          <a:latin typeface="Verdana" pitchFamily="34" charset="0"/>
                          <a:cs typeface="Times New Roman" pitchFamily="18" charset="0"/>
                        </a:rPr>
                        <a:t>Christ Jesus is the Savior of the whole world.</a:t>
                      </a:r>
                      <a:endParaRPr kumimoji="0" lang="en-US" sz="22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chemeClr val="tx1"/>
                          </a:solidFill>
                          <a:effectLst/>
                          <a:latin typeface="Verdana" pitchFamily="34" charset="0"/>
                          <a:cs typeface="Times New Roman" pitchFamily="18" charset="0"/>
                        </a:rPr>
                        <a:t>MSS. 3</a:t>
                      </a:r>
                      <a:endParaRPr kumimoji="0" lang="en-US" sz="22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200" b="0" i="0" u="none" strike="noStrike" cap="none" normalizeH="0" baseline="0" dirty="0">
                          <a:ln>
                            <a:noFill/>
                          </a:ln>
                          <a:solidFill>
                            <a:schemeClr val="tx1"/>
                          </a:solidFill>
                          <a:effectLst/>
                          <a:latin typeface="Verdana" pitchFamily="34" charset="0"/>
                          <a:cs typeface="Times New Roman" pitchFamily="18" charset="0"/>
                        </a:rPr>
                        <a:t>Jesus Christ s the Savior of the </a:t>
                      </a:r>
                      <a:r>
                        <a:rPr kumimoji="0" lang="en-US" sz="2200" b="0" i="0" u="none" strike="noStrike" cap="none" normalizeH="0" baseline="0" dirty="0" err="1">
                          <a:ln>
                            <a:noFill/>
                          </a:ln>
                          <a:solidFill>
                            <a:schemeClr val="tx1"/>
                          </a:solidFill>
                          <a:effectLst/>
                          <a:latin typeface="Verdana" pitchFamily="34" charset="0"/>
                          <a:cs typeface="Times New Roman" pitchFamily="18" charset="0"/>
                        </a:rPr>
                        <a:t>whold</a:t>
                      </a:r>
                      <a:r>
                        <a:rPr kumimoji="0" lang="en-US" sz="2200" b="0" i="0" u="none" strike="noStrike" cap="none" normalizeH="0" baseline="0" dirty="0">
                          <a:ln>
                            <a:noFill/>
                          </a:ln>
                          <a:solidFill>
                            <a:schemeClr val="tx1"/>
                          </a:solidFill>
                          <a:effectLst/>
                          <a:latin typeface="Verdana" pitchFamily="34" charset="0"/>
                          <a:cs typeface="Times New Roman" pitchFamily="18" charset="0"/>
                        </a:rPr>
                        <a:t> world.</a:t>
                      </a:r>
                      <a:endParaRPr kumimoji="0" lang="en-US" sz="22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chemeClr val="tx1"/>
                          </a:solidFill>
                          <a:effectLst/>
                          <a:latin typeface="Verdana" pitchFamily="34" charset="0"/>
                          <a:cs typeface="Times New Roman" pitchFamily="18" charset="0"/>
                        </a:rPr>
                        <a:t>MSS. 4</a:t>
                      </a:r>
                      <a:endParaRPr kumimoji="0" lang="en-US" sz="22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chemeClr val="tx1"/>
                          </a:solidFill>
                          <a:effectLst/>
                          <a:latin typeface="Verdana" pitchFamily="34" charset="0"/>
                          <a:cs typeface="Times New Roman" pitchFamily="18" charset="0"/>
                        </a:rPr>
                        <a:t>Jesus Christ is th Savior of the whle world.</a:t>
                      </a:r>
                      <a:endParaRPr kumimoji="0" lang="en-US" sz="2200" b="0" i="0" u="none" strike="noStrike" cap="none" normalizeH="0" baseline="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Verdana" pitchFamily="34" charset="0"/>
                          <a:cs typeface="Times New Roman" pitchFamily="18" charset="0"/>
                        </a:rPr>
                        <a:t>MSS. 5</a:t>
                      </a:r>
                      <a:endParaRPr kumimoji="0" lang="en-US" sz="22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Verdana" pitchFamily="34" charset="0"/>
                          <a:cs typeface="Times New Roman" pitchFamily="18" charset="0"/>
                        </a:rPr>
                        <a:t>Jesus Christ is the Savor of the whole </a:t>
                      </a:r>
                      <a:r>
                        <a:rPr kumimoji="0" lang="en-US" sz="2200" b="0" i="0" u="none" strike="noStrike" cap="none" normalizeH="0" baseline="0" dirty="0" err="1">
                          <a:ln>
                            <a:noFill/>
                          </a:ln>
                          <a:solidFill>
                            <a:schemeClr val="tx1"/>
                          </a:solidFill>
                          <a:effectLst/>
                          <a:latin typeface="Verdana" pitchFamily="34" charset="0"/>
                          <a:cs typeface="Times New Roman" pitchFamily="18" charset="0"/>
                        </a:rPr>
                        <a:t>wrld</a:t>
                      </a:r>
                      <a:r>
                        <a:rPr kumimoji="0" lang="en-US" sz="2200" b="0" i="0" u="none" strike="noStrike" cap="none" normalizeH="0" baseline="0" dirty="0">
                          <a:ln>
                            <a:noFill/>
                          </a:ln>
                          <a:solidFill>
                            <a:schemeClr val="tx1"/>
                          </a:solidFill>
                          <a:effectLst/>
                          <a:latin typeface="Verdana" pitchFamily="34" charset="0"/>
                          <a:cs typeface="Times New Roman" pitchFamily="18" charset="0"/>
                        </a:rPr>
                        <a:t>.</a:t>
                      </a:r>
                      <a:endParaRPr kumimoji="0" lang="en-US" sz="2200" b="0" i="0" u="none" strike="noStrike" cap="none" normalizeH="0" baseline="0" dirty="0">
                        <a:ln>
                          <a:noFill/>
                        </a:ln>
                        <a:solidFill>
                          <a:schemeClr val="tx1"/>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9" name="Rectangle 25"/>
          <p:cNvSpPr>
            <a:spLocks noChangeArrowheads="1"/>
          </p:cNvSpPr>
          <p:nvPr/>
        </p:nvSpPr>
        <p:spPr bwMode="auto">
          <a:xfrm>
            <a:off x="7315200" y="2551404"/>
            <a:ext cx="914400" cy="457200"/>
          </a:xfrm>
          <a:prstGeom prst="rect">
            <a:avLst/>
          </a:prstGeom>
          <a:noFill/>
          <a:ln w="25400">
            <a:solidFill>
              <a:srgbClr val="FF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i="1"/>
          </a:p>
        </p:txBody>
      </p:sp>
      <p:sp>
        <p:nvSpPr>
          <p:cNvPr id="10" name="Line 31"/>
          <p:cNvSpPr>
            <a:spLocks noChangeShapeType="1"/>
          </p:cNvSpPr>
          <p:nvPr/>
        </p:nvSpPr>
        <p:spPr bwMode="auto">
          <a:xfrm>
            <a:off x="1905000" y="3772929"/>
            <a:ext cx="1676400" cy="0"/>
          </a:xfrm>
          <a:prstGeom prst="line">
            <a:avLst/>
          </a:prstGeom>
          <a:noFill/>
          <a:ln w="57150" cmpd="thinThick">
            <a:solidFill>
              <a:schemeClr val="accent3">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i="1"/>
          </a:p>
        </p:txBody>
      </p:sp>
      <p:sp>
        <p:nvSpPr>
          <p:cNvPr id="11" name="Rectangle 26"/>
          <p:cNvSpPr>
            <a:spLocks noChangeArrowheads="1"/>
          </p:cNvSpPr>
          <p:nvPr/>
        </p:nvSpPr>
        <p:spPr bwMode="auto">
          <a:xfrm>
            <a:off x="6324600" y="4151604"/>
            <a:ext cx="990600" cy="457200"/>
          </a:xfrm>
          <a:prstGeom prst="rect">
            <a:avLst/>
          </a:prstGeom>
          <a:noFill/>
          <a:ln w="25400">
            <a:solidFill>
              <a:srgbClr val="FF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i="1"/>
          </a:p>
        </p:txBody>
      </p:sp>
      <p:sp>
        <p:nvSpPr>
          <p:cNvPr id="12" name="Rectangle 27"/>
          <p:cNvSpPr>
            <a:spLocks noChangeArrowheads="1"/>
          </p:cNvSpPr>
          <p:nvPr/>
        </p:nvSpPr>
        <p:spPr bwMode="auto">
          <a:xfrm>
            <a:off x="6248400" y="4844380"/>
            <a:ext cx="698908" cy="457200"/>
          </a:xfrm>
          <a:prstGeom prst="rect">
            <a:avLst/>
          </a:prstGeom>
          <a:noFill/>
          <a:ln w="25400">
            <a:solidFill>
              <a:srgbClr val="FF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i="1"/>
          </a:p>
        </p:txBody>
      </p:sp>
      <p:sp>
        <p:nvSpPr>
          <p:cNvPr id="13" name="Rectangle 28"/>
          <p:cNvSpPr>
            <a:spLocks noChangeArrowheads="1"/>
          </p:cNvSpPr>
          <p:nvPr/>
        </p:nvSpPr>
        <p:spPr bwMode="auto">
          <a:xfrm>
            <a:off x="7239000" y="5567893"/>
            <a:ext cx="914400" cy="457200"/>
          </a:xfrm>
          <a:prstGeom prst="rect">
            <a:avLst/>
          </a:prstGeom>
          <a:noFill/>
          <a:ln w="25400">
            <a:solidFill>
              <a:srgbClr val="FF00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i="1"/>
          </a:p>
        </p:txBody>
      </p:sp>
      <p:sp>
        <p:nvSpPr>
          <p:cNvPr id="14" name="Oval 29"/>
          <p:cNvSpPr>
            <a:spLocks noChangeArrowheads="1"/>
          </p:cNvSpPr>
          <p:nvPr/>
        </p:nvSpPr>
        <p:spPr bwMode="auto">
          <a:xfrm>
            <a:off x="3581400" y="4151604"/>
            <a:ext cx="381000" cy="381000"/>
          </a:xfrm>
          <a:prstGeom prst="ellipse">
            <a:avLst/>
          </a:prstGeom>
          <a:noFill/>
          <a:ln w="25400">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i="1"/>
          </a:p>
        </p:txBody>
      </p:sp>
      <p:sp>
        <p:nvSpPr>
          <p:cNvPr id="15" name="Oval 30"/>
          <p:cNvSpPr>
            <a:spLocks noChangeArrowheads="1"/>
          </p:cNvSpPr>
          <p:nvPr/>
        </p:nvSpPr>
        <p:spPr bwMode="auto">
          <a:xfrm>
            <a:off x="3962400" y="4920580"/>
            <a:ext cx="381000" cy="381000"/>
          </a:xfrm>
          <a:prstGeom prst="ellipse">
            <a:avLst/>
          </a:prstGeom>
          <a:noFill/>
          <a:ln w="25400">
            <a:solidFill>
              <a:srgbClr val="FFFF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i="1"/>
          </a:p>
        </p:txBody>
      </p:sp>
      <p:sp>
        <p:nvSpPr>
          <p:cNvPr id="16" name="Title 1"/>
          <p:cNvSpPr txBox="1">
            <a:spLocks/>
          </p:cNvSpPr>
          <p:nvPr/>
        </p:nvSpPr>
        <p:spPr>
          <a:xfrm>
            <a:off x="457200" y="1417637"/>
            <a:ext cx="8229600" cy="69917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i="1" dirty="0"/>
              <a:t>Trivial Variations</a:t>
            </a:r>
          </a:p>
        </p:txBody>
      </p:sp>
    </p:spTree>
    <p:extLst>
      <p:ext uri="{BB962C8B-B14F-4D97-AF65-F5344CB8AC3E}">
        <p14:creationId xmlns:p14="http://schemas.microsoft.com/office/powerpoint/2010/main" val="249590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strVal val="#ppt_w+.3"/>
                                          </p:val>
                                        </p:tav>
                                        <p:tav tm="100000">
                                          <p:val>
                                            <p:strVal val="#ppt_w"/>
                                          </p:val>
                                        </p:tav>
                                      </p:tavLst>
                                    </p:anim>
                                    <p:anim calcmode="lin" valueType="num">
                                      <p:cBhvr>
                                        <p:cTn id="37" dur="1000" fill="hold"/>
                                        <p:tgtEl>
                                          <p:spTgt spid="15"/>
                                        </p:tgtEl>
                                        <p:attrNameLst>
                                          <p:attrName>ppt_h</p:attrName>
                                        </p:attrNameLst>
                                      </p:cBhvr>
                                      <p:tavLst>
                                        <p:tav tm="0">
                                          <p:val>
                                            <p:strVal val="#ppt_h"/>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2">
            <a:extLst>
              <a:ext uri="{FF2B5EF4-FFF2-40B4-BE49-F238E27FC236}">
                <a16:creationId xmlns:a16="http://schemas.microsoft.com/office/drawing/2014/main" id="{DAA7E4E6-55D1-4904-91F6-C9188049C228}"/>
              </a:ext>
            </a:extLst>
          </p:cNvPr>
          <p:cNvSpPr txBox="1">
            <a:spLocks noChangeArrowheads="1"/>
          </p:cNvSpPr>
          <p:nvPr/>
        </p:nvSpPr>
        <p:spPr bwMode="auto">
          <a:xfrm>
            <a:off x="831850" y="0"/>
            <a:ext cx="4524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Bible Evidence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V. Evidence from early Christian writers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163" name="TextBox 1">
            <a:extLst>
              <a:ext uri="{FF2B5EF4-FFF2-40B4-BE49-F238E27FC236}">
                <a16:creationId xmlns:a16="http://schemas.microsoft.com/office/drawing/2014/main" id="{BB32CF0B-7DCC-4C66-A5B8-1FE28364DAD8}"/>
              </a:ext>
            </a:extLst>
          </p:cNvPr>
          <p:cNvSpPr txBox="1">
            <a:spLocks noChangeArrowheads="1"/>
          </p:cNvSpPr>
          <p:nvPr/>
        </p:nvSpPr>
        <p:spPr bwMode="auto">
          <a:xfrm>
            <a:off x="990600" y="1066800"/>
            <a:ext cx="8001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Sir David Dalyrimple. </a:t>
            </a:r>
            <a:r>
              <a:rPr kumimoji="0" lang="en-US" altLang="en-US" sz="1800" b="0" i="0" u="sng" strike="noStrike" kern="1200" cap="none" spc="0" normalizeH="0" baseline="0" noProof="0">
                <a:ln>
                  <a:noFill/>
                </a:ln>
                <a:solidFill>
                  <a:prstClr val="black"/>
                </a:solidFill>
                <a:effectLst/>
                <a:uLnTx/>
                <a:uFillTx/>
                <a:latin typeface="Arial" panose="020B0604020202020204" pitchFamily="34" charset="0"/>
                <a:ea typeface="+mn-ea"/>
                <a:cs typeface="+mn-cs"/>
              </a:rPr>
              <a:t>All but eleven verses of the New Testament are found in the works of second and third century writers</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In addition to the many thousands of NT manuscripts, there are over 86,000 quotations of the NT in the early church fathers, and quotations in thousands of early lectionaries (worship books).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4">
            <a:extLst>
              <a:ext uri="{FF2B5EF4-FFF2-40B4-BE49-F238E27FC236}">
                <a16:creationId xmlns:a16="http://schemas.microsoft.com/office/drawing/2014/main" id="{DF0636D1-9CDB-4A9A-A4B2-2112C3A1E9FD}"/>
              </a:ext>
            </a:extLst>
          </p:cNvPr>
          <p:cNvSpPr txBox="1">
            <a:spLocks noChangeArrowheads="1"/>
          </p:cNvSpPr>
          <p:nvPr/>
        </p:nvSpPr>
        <p:spPr bwMode="auto">
          <a:xfrm>
            <a:off x="206375" y="149225"/>
            <a:ext cx="8937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Bibliographic test</a:t>
            </a:r>
          </a:p>
        </p:txBody>
      </p:sp>
      <p:sp>
        <p:nvSpPr>
          <p:cNvPr id="93187" name="Rectangle 10">
            <a:extLst>
              <a:ext uri="{FF2B5EF4-FFF2-40B4-BE49-F238E27FC236}">
                <a16:creationId xmlns:a16="http://schemas.microsoft.com/office/drawing/2014/main" id="{4BB78E33-6F29-42D4-8086-C7A6122B72D7}"/>
              </a:ext>
            </a:extLst>
          </p:cNvPr>
          <p:cNvSpPr>
            <a:spLocks noChangeArrowheads="1"/>
          </p:cNvSpPr>
          <p:nvPr/>
        </p:nvSpPr>
        <p:spPr bwMode="auto">
          <a:xfrm>
            <a:off x="609600" y="9144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971550" indent="-5143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971550" marR="0" lvl="1" indent="-514350" algn="l" defTabSz="914400" rtl="0" eaLnBrk="1" fontAlgn="base" latinLnBrk="0" hangingPunct="1">
              <a:lnSpc>
                <a:spcPct val="100000"/>
              </a:lnSpc>
              <a:spcBef>
                <a:spcPct val="0"/>
              </a:spcBef>
              <a:spcAft>
                <a:spcPct val="0"/>
              </a:spcAft>
              <a:buClrTx/>
              <a:buSzTx/>
              <a:buFont typeface="Papyrus" panose="03070502060502030205" pitchFamily="66" charset="0"/>
              <a:buAutoNum type="arabicPeriod"/>
              <a:tabLst/>
              <a:defRPr/>
            </a:pPr>
            <a:r>
              <a:rPr kumimoji="0" lang="en-US" altLang="en-US" sz="28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How early are the texts written</a:t>
            </a:r>
          </a:p>
        </p:txBody>
      </p:sp>
      <p:sp>
        <p:nvSpPr>
          <p:cNvPr id="93188" name="Rectangle 4">
            <a:extLst>
              <a:ext uri="{FF2B5EF4-FFF2-40B4-BE49-F238E27FC236}">
                <a16:creationId xmlns:a16="http://schemas.microsoft.com/office/drawing/2014/main" id="{6F3E9DF3-54DD-4114-BDF8-64F9685E2858}"/>
              </a:ext>
            </a:extLst>
          </p:cNvPr>
          <p:cNvSpPr>
            <a:spLocks noChangeArrowheads="1"/>
          </p:cNvSpPr>
          <p:nvPr/>
        </p:nvSpPr>
        <p:spPr bwMode="auto">
          <a:xfrm>
            <a:off x="228600" y="1998663"/>
            <a:ext cx="55626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30188" indent="-230188"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0000"/>
                </a:solidFill>
                <a:effectLst/>
                <a:uLnTx/>
                <a:uFillTx/>
                <a:latin typeface="Arial Narrow" panose="020B0606020202030204" pitchFamily="34" charset="0"/>
                <a:ea typeface="+mn-ea"/>
                <a:cs typeface="FreesiaUPC" panose="020B0604020202020204" pitchFamily="34" charset="-34"/>
              </a:rPr>
              <a:t>Matthew</a:t>
            </a:r>
            <a:r>
              <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FreesiaUPC" panose="020B0604020202020204" pitchFamily="34" charset="-34"/>
              </a:rPr>
              <a:t>: Written to Jewish believers; dated A.D 42</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0000"/>
                </a:solidFill>
                <a:effectLst/>
                <a:uLnTx/>
                <a:uFillTx/>
                <a:latin typeface="Arial Narrow" panose="020B0606020202030204" pitchFamily="34" charset="0"/>
                <a:ea typeface="+mn-ea"/>
                <a:cs typeface="FreesiaUPC" panose="020B0604020202020204" pitchFamily="34" charset="-34"/>
              </a:rPr>
              <a:t>Luke</a:t>
            </a:r>
            <a:r>
              <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FreesiaUPC" panose="020B0604020202020204" pitchFamily="34" charset="-34"/>
              </a:rPr>
              <a:t>: Written to Gentiles; dated A.D.  58-60</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0000"/>
                </a:solidFill>
                <a:effectLst/>
                <a:uLnTx/>
                <a:uFillTx/>
                <a:latin typeface="Arial Narrow" panose="020B0606020202030204" pitchFamily="34" charset="0"/>
                <a:ea typeface="+mn-ea"/>
                <a:cs typeface="FreesiaUPC" panose="020B0604020202020204" pitchFamily="34" charset="-34"/>
              </a:rPr>
              <a:t>Mark</a:t>
            </a:r>
            <a:r>
              <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FreesiaUPC" panose="020B0604020202020204" pitchFamily="34" charset="-34"/>
              </a:rPr>
              <a:t>: Written to Roman/Gentile believers; dated A.D. 66-67 (probably earlier)</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FF0000"/>
                </a:solidFill>
                <a:effectLst/>
                <a:uLnTx/>
                <a:uFillTx/>
                <a:latin typeface="Arial Narrow" panose="020B0606020202030204" pitchFamily="34" charset="0"/>
                <a:ea typeface="+mn-ea"/>
                <a:cs typeface="FreesiaUPC" panose="020B0604020202020204" pitchFamily="34" charset="-34"/>
              </a:rPr>
              <a:t>John</a:t>
            </a:r>
            <a:r>
              <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FreesiaUPC" panose="020B0604020202020204" pitchFamily="34" charset="-34"/>
              </a:rPr>
              <a:t>: Written to Christian believers; dated before A.D. 90*</a:t>
            </a:r>
          </a:p>
          <a:p>
            <a:pPr marL="230188" marR="0" lvl="0" indent="-23018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FreesiaUPC" panose="020B0604020202020204" pitchFamily="34" charset="-34"/>
            </a:endParaRPr>
          </a:p>
          <a:p>
            <a:pPr marL="230188" marR="0" lvl="0" indent="-230188"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Narrow" panose="020B0606020202030204" pitchFamily="34" charset="0"/>
                <a:ea typeface="+mn-ea"/>
                <a:cs typeface="FreesiaUPC" panose="020B0604020202020204" pitchFamily="34" charset="-34"/>
              </a:rPr>
              <a:t>        - Dr. David Alan Black, New Testament Scholar, </a:t>
            </a:r>
            <a:r>
              <a:rPr kumimoji="0" lang="en-US" altLang="en-US" sz="1600" b="0" i="1" u="none" strike="noStrike" kern="1200" cap="none" spc="0" normalizeH="0" baseline="0" noProof="0">
                <a:ln>
                  <a:noFill/>
                </a:ln>
                <a:solidFill>
                  <a:srgbClr val="FFFFFF"/>
                </a:solidFill>
                <a:effectLst/>
                <a:uLnTx/>
                <a:uFillTx/>
                <a:latin typeface="Arial Narrow" panose="020B0606020202030204" pitchFamily="34" charset="0"/>
                <a:ea typeface="+mn-ea"/>
                <a:cs typeface="FreesiaUPC" panose="020B0604020202020204" pitchFamily="34" charset="-34"/>
              </a:rPr>
              <a:t>Why Four Gospels?</a:t>
            </a:r>
          </a:p>
        </p:txBody>
      </p:sp>
      <p:pic>
        <p:nvPicPr>
          <p:cNvPr id="93189" name="Picture 2" descr="http://energionpubs.com/images/9781893729872m.png">
            <a:extLst>
              <a:ext uri="{FF2B5EF4-FFF2-40B4-BE49-F238E27FC236}">
                <a16:creationId xmlns:a16="http://schemas.microsoft.com/office/drawing/2014/main" id="{AD81AB26-CA2E-4BFB-98A1-10AF24147F19}"/>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066800"/>
            <a:ext cx="232568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3">
            <a:extLst>
              <a:ext uri="{FF2B5EF4-FFF2-40B4-BE49-F238E27FC236}">
                <a16:creationId xmlns:a16="http://schemas.microsoft.com/office/drawing/2014/main" id="{4558B1AF-9554-4A3B-8E9E-D30FE02B0245}"/>
              </a:ext>
            </a:extLst>
          </p:cNvPr>
          <p:cNvSpPr txBox="1">
            <a:spLocks noChangeArrowheads="1"/>
          </p:cNvSpPr>
          <p:nvPr/>
        </p:nvSpPr>
        <p:spPr bwMode="auto">
          <a:xfrm>
            <a:off x="206375" y="762000"/>
            <a:ext cx="89376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1. Citations from Early Church Fathers Help Prove Early Dating</a:t>
            </a:r>
          </a:p>
        </p:txBody>
      </p:sp>
      <p:cxnSp>
        <p:nvCxnSpPr>
          <p:cNvPr id="6" name="Straight Connector 5">
            <a:extLst>
              <a:ext uri="{FF2B5EF4-FFF2-40B4-BE49-F238E27FC236}">
                <a16:creationId xmlns:a16="http://schemas.microsoft.com/office/drawing/2014/main" id="{BD7CBB7C-39D4-4961-9FAD-63527B8C5A17}"/>
              </a:ext>
            </a:extLst>
          </p:cNvPr>
          <p:cNvCxnSpPr/>
          <p:nvPr/>
        </p:nvCxnSpPr>
        <p:spPr>
          <a:xfrm>
            <a:off x="304800" y="1374775"/>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94212" name="Text Box 9">
            <a:extLst>
              <a:ext uri="{FF2B5EF4-FFF2-40B4-BE49-F238E27FC236}">
                <a16:creationId xmlns:a16="http://schemas.microsoft.com/office/drawing/2014/main" id="{EECB137F-7A75-49D8-B615-1F5BB27A1422}"/>
              </a:ext>
            </a:extLst>
          </p:cNvPr>
          <p:cNvSpPr txBox="1">
            <a:spLocks noChangeArrowheads="1"/>
          </p:cNvSpPr>
          <p:nvPr/>
        </p:nvSpPr>
        <p:spPr bwMode="auto">
          <a:xfrm>
            <a:off x="381000" y="3205163"/>
            <a:ext cx="15557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Matthew</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Mark</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Luke</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Romans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1 Corinthians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Ephesians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1 Timothy</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Titus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Hebrews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James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1 Peter</a:t>
            </a:r>
          </a:p>
        </p:txBody>
      </p:sp>
      <p:sp>
        <p:nvSpPr>
          <p:cNvPr id="94213" name="Text Box 10">
            <a:extLst>
              <a:ext uri="{FF2B5EF4-FFF2-40B4-BE49-F238E27FC236}">
                <a16:creationId xmlns:a16="http://schemas.microsoft.com/office/drawing/2014/main" id="{6ABE08FE-BD3D-4C1D-99BA-F68DC6C03222}"/>
              </a:ext>
            </a:extLst>
          </p:cNvPr>
          <p:cNvSpPr txBox="1">
            <a:spLocks noChangeArrowheads="1"/>
          </p:cNvSpPr>
          <p:nvPr/>
        </p:nvSpPr>
        <p:spPr bwMode="auto">
          <a:xfrm>
            <a:off x="0" y="1679575"/>
            <a:ext cx="1520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Clement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(c. A.D. 95)</a:t>
            </a:r>
          </a:p>
        </p:txBody>
      </p:sp>
      <p:sp>
        <p:nvSpPr>
          <p:cNvPr id="94214" name="Text Box 11">
            <a:extLst>
              <a:ext uri="{FF2B5EF4-FFF2-40B4-BE49-F238E27FC236}">
                <a16:creationId xmlns:a16="http://schemas.microsoft.com/office/drawing/2014/main" id="{1ABB92F4-EFC6-4B4B-9ED8-C429A8AF085C}"/>
              </a:ext>
            </a:extLst>
          </p:cNvPr>
          <p:cNvSpPr txBox="1">
            <a:spLocks noChangeArrowheads="1"/>
          </p:cNvSpPr>
          <p:nvPr/>
        </p:nvSpPr>
        <p:spPr bwMode="auto">
          <a:xfrm>
            <a:off x="2819400" y="3252788"/>
            <a:ext cx="1928813"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All 4 Gospels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Acts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Romans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1 &amp; 2 Corinthians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Galatians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Ephesians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Philippians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Colossians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1 Thessalonians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1 &amp; 2 Timothy</a:t>
            </a:r>
          </a:p>
        </p:txBody>
      </p:sp>
      <p:sp>
        <p:nvSpPr>
          <p:cNvPr id="94215" name="Rectangle 13">
            <a:extLst>
              <a:ext uri="{FF2B5EF4-FFF2-40B4-BE49-F238E27FC236}">
                <a16:creationId xmlns:a16="http://schemas.microsoft.com/office/drawing/2014/main" id="{434A27CA-C3CC-4A12-9606-BA35ED4B0DEA}"/>
              </a:ext>
            </a:extLst>
          </p:cNvPr>
          <p:cNvSpPr>
            <a:spLocks noChangeArrowheads="1"/>
          </p:cNvSpPr>
          <p:nvPr/>
        </p:nvSpPr>
        <p:spPr bwMode="auto">
          <a:xfrm>
            <a:off x="4572000" y="4191000"/>
            <a:ext cx="1447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Titus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Philemon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Hebrews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James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1 &amp; 2 Peter</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1 &amp; 3 John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Revelation </a:t>
            </a:r>
          </a:p>
        </p:txBody>
      </p:sp>
      <p:sp>
        <p:nvSpPr>
          <p:cNvPr id="94216" name="Text Box 14">
            <a:extLst>
              <a:ext uri="{FF2B5EF4-FFF2-40B4-BE49-F238E27FC236}">
                <a16:creationId xmlns:a16="http://schemas.microsoft.com/office/drawing/2014/main" id="{C2E2A19B-8460-402D-85D8-4F98871C35BB}"/>
              </a:ext>
            </a:extLst>
          </p:cNvPr>
          <p:cNvSpPr txBox="1">
            <a:spLocks noChangeArrowheads="1"/>
          </p:cNvSpPr>
          <p:nvPr/>
        </p:nvSpPr>
        <p:spPr bwMode="auto">
          <a:xfrm>
            <a:off x="2743200" y="1679575"/>
            <a:ext cx="1590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Ignatius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(c. A.D. 107)</a:t>
            </a:r>
          </a:p>
        </p:txBody>
      </p:sp>
      <p:sp>
        <p:nvSpPr>
          <p:cNvPr id="94217" name="Text Box 15">
            <a:extLst>
              <a:ext uri="{FF2B5EF4-FFF2-40B4-BE49-F238E27FC236}">
                <a16:creationId xmlns:a16="http://schemas.microsoft.com/office/drawing/2014/main" id="{744017BD-78BE-45F1-B0B0-F5B31D9121B5}"/>
              </a:ext>
            </a:extLst>
          </p:cNvPr>
          <p:cNvSpPr txBox="1">
            <a:spLocks noChangeArrowheads="1"/>
          </p:cNvSpPr>
          <p:nvPr/>
        </p:nvSpPr>
        <p:spPr bwMode="auto">
          <a:xfrm>
            <a:off x="6019800" y="1679575"/>
            <a:ext cx="1573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Polycarp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(c. A.D. 110)</a:t>
            </a:r>
          </a:p>
        </p:txBody>
      </p:sp>
      <p:sp>
        <p:nvSpPr>
          <p:cNvPr id="94218" name="Text Box 17">
            <a:extLst>
              <a:ext uri="{FF2B5EF4-FFF2-40B4-BE49-F238E27FC236}">
                <a16:creationId xmlns:a16="http://schemas.microsoft.com/office/drawing/2014/main" id="{95C0E6A6-1F9F-47C6-8976-3687ADDC2E94}"/>
              </a:ext>
            </a:extLst>
          </p:cNvPr>
          <p:cNvSpPr txBox="1">
            <a:spLocks noChangeArrowheads="1"/>
          </p:cNvSpPr>
          <p:nvPr/>
        </p:nvSpPr>
        <p:spPr bwMode="auto">
          <a:xfrm>
            <a:off x="6553200" y="3227388"/>
            <a:ext cx="1928813"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All 4 Gospels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Acts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Romans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1 &amp; 2 Corinthians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Galatians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Ephesians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Philippians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Colossians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2 Thessalonians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1 &amp; 2 Timothy</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1 Peter &amp; 1 John</a:t>
            </a:r>
          </a:p>
        </p:txBody>
      </p:sp>
      <p:sp>
        <p:nvSpPr>
          <p:cNvPr id="94219" name="Line 18">
            <a:extLst>
              <a:ext uri="{FF2B5EF4-FFF2-40B4-BE49-F238E27FC236}">
                <a16:creationId xmlns:a16="http://schemas.microsoft.com/office/drawing/2014/main" id="{1523573A-B38F-4744-A259-B2BCFAB6662A}"/>
              </a:ext>
            </a:extLst>
          </p:cNvPr>
          <p:cNvSpPr>
            <a:spLocks noChangeShapeType="1"/>
          </p:cNvSpPr>
          <p:nvPr/>
        </p:nvSpPr>
        <p:spPr bwMode="auto">
          <a:xfrm>
            <a:off x="2667000" y="2438400"/>
            <a:ext cx="0" cy="44196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94220" name="Line 19">
            <a:extLst>
              <a:ext uri="{FF2B5EF4-FFF2-40B4-BE49-F238E27FC236}">
                <a16:creationId xmlns:a16="http://schemas.microsoft.com/office/drawing/2014/main" id="{A197163D-3C89-4CF9-A33F-79DEA89A14FE}"/>
              </a:ext>
            </a:extLst>
          </p:cNvPr>
          <p:cNvSpPr>
            <a:spLocks noChangeShapeType="1"/>
          </p:cNvSpPr>
          <p:nvPr/>
        </p:nvSpPr>
        <p:spPr bwMode="auto">
          <a:xfrm>
            <a:off x="6477000" y="2436813"/>
            <a:ext cx="0" cy="44211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94221" name="Line 16">
            <a:extLst>
              <a:ext uri="{FF2B5EF4-FFF2-40B4-BE49-F238E27FC236}">
                <a16:creationId xmlns:a16="http://schemas.microsoft.com/office/drawing/2014/main" id="{EDC7D5EC-33AB-441C-AC73-54BC3393CB9C}"/>
              </a:ext>
            </a:extLst>
          </p:cNvPr>
          <p:cNvSpPr>
            <a:spLocks noChangeShapeType="1"/>
          </p:cNvSpPr>
          <p:nvPr/>
        </p:nvSpPr>
        <p:spPr bwMode="auto">
          <a:xfrm>
            <a:off x="0" y="32639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94222" name="Picture 2" descr="Pope Clement I.jpg">
            <a:extLst>
              <a:ext uri="{FF2B5EF4-FFF2-40B4-BE49-F238E27FC236}">
                <a16:creationId xmlns:a16="http://schemas.microsoft.com/office/drawing/2014/main" id="{EA658A76-C031-4184-96C2-CE141A5F77D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713" y="1447800"/>
            <a:ext cx="11255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3" name="Picture 4" descr="http://www.crossroadsinitiative.com/pics/Saint_Ignatius_of_Antioch.jpg">
            <a:extLst>
              <a:ext uri="{FF2B5EF4-FFF2-40B4-BE49-F238E27FC236}">
                <a16:creationId xmlns:a16="http://schemas.microsoft.com/office/drawing/2014/main" id="{63EC68EC-426D-4F14-BBFD-184B08FB031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1447800"/>
            <a:ext cx="142875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4" name="Picture 6" descr="http://1.bp.blogspot.com/-2-PQN_Y2Gag/TWGjHQgkJrI/AAAAAAAAG2U/6IYfNDWIVvs/s400/2_23_polycarp31%255B1%255D.jpg">
            <a:extLst>
              <a:ext uri="{FF2B5EF4-FFF2-40B4-BE49-F238E27FC236}">
                <a16:creationId xmlns:a16="http://schemas.microsoft.com/office/drawing/2014/main" id="{3F6F3C44-5EBA-4846-8EED-BF21C3F2F7D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6400" y="1374775"/>
            <a:ext cx="9477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5" name="TextBox 18">
            <a:extLst>
              <a:ext uri="{FF2B5EF4-FFF2-40B4-BE49-F238E27FC236}">
                <a16:creationId xmlns:a16="http://schemas.microsoft.com/office/drawing/2014/main" id="{EBCE27B0-F769-4BB0-9591-586192C73E54}"/>
              </a:ext>
            </a:extLst>
          </p:cNvPr>
          <p:cNvSpPr txBox="1">
            <a:spLocks noChangeArrowheads="1"/>
          </p:cNvSpPr>
          <p:nvPr/>
        </p:nvSpPr>
        <p:spPr bwMode="auto">
          <a:xfrm>
            <a:off x="304800" y="152400"/>
            <a:ext cx="9318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Evidence for Early Dating of the New Testament</a:t>
            </a:r>
          </a:p>
        </p:txBody>
      </p:sp>
      <p:sp>
        <p:nvSpPr>
          <p:cNvPr id="94226" name="TextBox 1">
            <a:extLst>
              <a:ext uri="{FF2B5EF4-FFF2-40B4-BE49-F238E27FC236}">
                <a16:creationId xmlns:a16="http://schemas.microsoft.com/office/drawing/2014/main" id="{5C499490-2384-4D97-8DDC-7CB1C237A0BC}"/>
              </a:ext>
            </a:extLst>
          </p:cNvPr>
          <p:cNvSpPr txBox="1">
            <a:spLocks noChangeArrowheads="1"/>
          </p:cNvSpPr>
          <p:nvPr/>
        </p:nvSpPr>
        <p:spPr bwMode="auto">
          <a:xfrm>
            <a:off x="533400" y="2743200"/>
            <a:ext cx="504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mn-ea"/>
                <a:cs typeface="+mn-cs"/>
              </a:rPr>
              <a:t>11</a:t>
            </a:r>
          </a:p>
        </p:txBody>
      </p:sp>
      <p:sp>
        <p:nvSpPr>
          <p:cNvPr id="94227" name="TextBox 18">
            <a:extLst>
              <a:ext uri="{FF2B5EF4-FFF2-40B4-BE49-F238E27FC236}">
                <a16:creationId xmlns:a16="http://schemas.microsoft.com/office/drawing/2014/main" id="{F666D4E4-A2F9-48A9-93E8-717F31591443}"/>
              </a:ext>
            </a:extLst>
          </p:cNvPr>
          <p:cNvSpPr txBox="1">
            <a:spLocks noChangeArrowheads="1"/>
          </p:cNvSpPr>
          <p:nvPr/>
        </p:nvSpPr>
        <p:spPr bwMode="auto">
          <a:xfrm>
            <a:off x="2862263" y="2679700"/>
            <a:ext cx="527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mn-ea"/>
                <a:cs typeface="+mn-cs"/>
              </a:rPr>
              <a:t>24</a:t>
            </a:r>
          </a:p>
        </p:txBody>
      </p:sp>
      <p:sp>
        <p:nvSpPr>
          <p:cNvPr id="94228" name="TextBox 19">
            <a:extLst>
              <a:ext uri="{FF2B5EF4-FFF2-40B4-BE49-F238E27FC236}">
                <a16:creationId xmlns:a16="http://schemas.microsoft.com/office/drawing/2014/main" id="{10C7DC2B-C3CE-4DCE-B04D-D51BA3E19958}"/>
              </a:ext>
            </a:extLst>
          </p:cNvPr>
          <p:cNvSpPr txBox="1">
            <a:spLocks noChangeArrowheads="1"/>
          </p:cNvSpPr>
          <p:nvPr/>
        </p:nvSpPr>
        <p:spPr bwMode="auto">
          <a:xfrm>
            <a:off x="6629400" y="2714625"/>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00"/>
                </a:solidFill>
                <a:effectLst/>
                <a:uLnTx/>
                <a:uFillTx/>
                <a:latin typeface="Arial" panose="020B0604020202020204" pitchFamily="34" charset="0"/>
                <a:ea typeface="+mn-ea"/>
                <a:cs typeface="+mn-cs"/>
              </a:rPr>
              <a:t>17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3">
            <a:extLst>
              <a:ext uri="{FF2B5EF4-FFF2-40B4-BE49-F238E27FC236}">
                <a16:creationId xmlns:a16="http://schemas.microsoft.com/office/drawing/2014/main" id="{AE072DE9-752B-4503-B530-CB16041B2D5F}"/>
              </a:ext>
            </a:extLst>
          </p:cNvPr>
          <p:cNvSpPr txBox="1">
            <a:spLocks noChangeArrowheads="1"/>
          </p:cNvSpPr>
          <p:nvPr/>
        </p:nvSpPr>
        <p:spPr bwMode="auto">
          <a:xfrm>
            <a:off x="304800" y="152400"/>
            <a:ext cx="9318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Evidence for Early Dating of the New Testament</a:t>
            </a:r>
          </a:p>
        </p:txBody>
      </p:sp>
      <p:cxnSp>
        <p:nvCxnSpPr>
          <p:cNvPr id="6" name="Straight Connector 5">
            <a:extLst>
              <a:ext uri="{FF2B5EF4-FFF2-40B4-BE49-F238E27FC236}">
                <a16:creationId xmlns:a16="http://schemas.microsoft.com/office/drawing/2014/main" id="{7864C4FA-76F6-4EFC-8CB6-20432695FFFF}"/>
              </a:ext>
            </a:extLst>
          </p:cNvPr>
          <p:cNvCxnSpPr/>
          <p:nvPr/>
        </p:nvCxnSpPr>
        <p:spPr>
          <a:xfrm>
            <a:off x="304800" y="7620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95236" name="TextBox 6">
            <a:extLst>
              <a:ext uri="{FF2B5EF4-FFF2-40B4-BE49-F238E27FC236}">
                <a16:creationId xmlns:a16="http://schemas.microsoft.com/office/drawing/2014/main" id="{68C6D2D0-ED90-4A0F-ABF3-2BF838071E1A}"/>
              </a:ext>
            </a:extLst>
          </p:cNvPr>
          <p:cNvSpPr txBox="1">
            <a:spLocks noChangeArrowheads="1"/>
          </p:cNvSpPr>
          <p:nvPr/>
        </p:nvSpPr>
        <p:spPr bwMode="auto">
          <a:xfrm>
            <a:off x="206375" y="914400"/>
            <a:ext cx="8937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5. </a:t>
            </a:r>
            <a:r>
              <a:rPr kumimoji="0" lang="en-US" altLang="en-US" sz="32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Paul quotes Luke’s Gospel and refers to it as </a:t>
            </a:r>
            <a:r>
              <a:rPr kumimoji="0" lang="en-US" altLang="en-US" sz="3200" b="0" i="1" u="none" strike="noStrike" kern="1200" cap="none" spc="0" normalizeH="0" baseline="0" noProof="0">
                <a:ln>
                  <a:noFill/>
                </a:ln>
                <a:solidFill>
                  <a:srgbClr val="FFFFFF"/>
                </a:solidFill>
                <a:effectLst/>
                <a:uLnTx/>
                <a:uFillTx/>
                <a:latin typeface="Papyrus" panose="03070502060502030205" pitchFamily="66" charset="0"/>
                <a:ea typeface="+mn-ea"/>
                <a:cs typeface="+mn-cs"/>
              </a:rPr>
              <a:t>Scripture</a:t>
            </a:r>
            <a:r>
              <a:rPr kumimoji="0" lang="en-US" altLang="en-US" sz="32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 in 1 Timothy 5:18.</a:t>
            </a:r>
            <a:endParaRPr kumimoji="0" lang="en-US" altLang="en-US" sz="3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sp>
        <p:nvSpPr>
          <p:cNvPr id="95237" name="TextBox 8">
            <a:extLst>
              <a:ext uri="{FF2B5EF4-FFF2-40B4-BE49-F238E27FC236}">
                <a16:creationId xmlns:a16="http://schemas.microsoft.com/office/drawing/2014/main" id="{778C3954-9D4C-4CB1-B2AE-E5B49D7011B5}"/>
              </a:ext>
            </a:extLst>
          </p:cNvPr>
          <p:cNvSpPr txBox="1">
            <a:spLocks noChangeArrowheads="1"/>
          </p:cNvSpPr>
          <p:nvPr/>
        </p:nvSpPr>
        <p:spPr bwMode="auto">
          <a:xfrm>
            <a:off x="3886200" y="2057400"/>
            <a:ext cx="50292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Papyrus" panose="03070502060502030205" pitchFamily="66" charset="0"/>
              </a:defRPr>
            </a:lvl1pPr>
            <a:lvl2pPr marL="742950" indent="-285750" eaLnBrk="0" hangingPunct="0">
              <a:spcBef>
                <a:spcPct val="20000"/>
              </a:spcBef>
              <a:buFont typeface="Arial" panose="020B0604020202020204" pitchFamily="34" charset="0"/>
              <a:buChar char="–"/>
              <a:defRPr sz="2800">
                <a:solidFill>
                  <a:schemeClr val="tx1"/>
                </a:solidFill>
                <a:latin typeface="Papyrus" panose="03070502060502030205" pitchFamily="66" charset="0"/>
              </a:defRPr>
            </a:lvl2pPr>
            <a:lvl3pPr marL="1143000" indent="-228600" eaLnBrk="0" hangingPunct="0">
              <a:spcBef>
                <a:spcPct val="20000"/>
              </a:spcBef>
              <a:buFont typeface="Arial" panose="020B0604020202020204" pitchFamily="34" charset="0"/>
              <a:buChar char="•"/>
              <a:defRPr sz="2400">
                <a:solidFill>
                  <a:schemeClr val="tx1"/>
                </a:solidFill>
                <a:latin typeface="Papyrus" panose="03070502060502030205" pitchFamily="66" charset="0"/>
              </a:defRPr>
            </a:lvl3pPr>
            <a:lvl4pPr marL="16002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4pPr>
            <a:lvl5pPr marL="2057400" indent="-228600" eaLnBrk="0" hangingPunct="0">
              <a:spcBef>
                <a:spcPct val="20000"/>
              </a:spcBef>
              <a:buFont typeface="Arial" panose="020B0604020202020204" pitchFamily="34" charset="0"/>
              <a:buChar char="»"/>
              <a:defRPr sz="2000">
                <a:solidFill>
                  <a:schemeClr val="tx1"/>
                </a:solidFill>
                <a:latin typeface="Papyrus" panose="03070502060502030205"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Papyrus" panose="03070502060502030205" pitchFamily="66"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5:18   For the </a:t>
            </a:r>
            <a:r>
              <a:rPr kumimoji="0" lang="en-US" altLang="en-US" sz="1800" b="0" i="1" u="none" strike="noStrike" kern="1200" cap="none" spc="0" normalizeH="0" baseline="0" noProof="0">
                <a:ln>
                  <a:noFill/>
                </a:ln>
                <a:solidFill>
                  <a:srgbClr val="FFFFFF"/>
                </a:solidFill>
                <a:effectLst/>
                <a:uLnTx/>
                <a:uFillTx/>
                <a:latin typeface="Papyrus" panose="03070502060502030205" pitchFamily="66" charset="0"/>
                <a:ea typeface="+mn-ea"/>
                <a:cs typeface="+mn-cs"/>
              </a:rPr>
              <a:t>Scripture</a:t>
            </a:r>
            <a:r>
              <a:rPr kumimoji="0" lang="en-US" altLang="en-US" sz="18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 says, “You shall not muzzle an ox while it treads out the grain,” and, “The laborer is worthy of his wages.” NKJV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When Paul quotes the scripture that says, “The laborer is worthy of his wages” we know Paul was quoting the gospel of Luke.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Why?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Because this passage is something that </a:t>
            </a:r>
            <a:r>
              <a:rPr kumimoji="0" lang="en-US" altLang="en-US" sz="1800" b="0" i="1" u="none" strike="noStrike" kern="1200" cap="none" spc="0" normalizeH="0" baseline="0" noProof="0">
                <a:ln>
                  <a:noFill/>
                </a:ln>
                <a:solidFill>
                  <a:srgbClr val="FFFFFF"/>
                </a:solidFill>
                <a:effectLst/>
                <a:uLnTx/>
                <a:uFillTx/>
                <a:latin typeface="Papyrus" panose="03070502060502030205" pitchFamily="66" charset="0"/>
                <a:ea typeface="+mn-ea"/>
                <a:cs typeface="+mn-cs"/>
              </a:rPr>
              <a:t>only</a:t>
            </a:r>
            <a:r>
              <a:rPr kumimoji="0" lang="en-US" altLang="en-US" sz="1800" b="0" i="0" u="none" strike="noStrike" kern="1200" cap="none" spc="0" normalizeH="0" baseline="0" noProof="0">
                <a:ln>
                  <a:noFill/>
                </a:ln>
                <a:solidFill>
                  <a:srgbClr val="FFFFFF"/>
                </a:solidFill>
                <a:effectLst/>
                <a:uLnTx/>
                <a:uFillTx/>
                <a:latin typeface="Papyrus" panose="03070502060502030205" pitchFamily="66" charset="0"/>
                <a:ea typeface="+mn-ea"/>
                <a:cs typeface="+mn-cs"/>
              </a:rPr>
              <a:t> Luke (10:7) records for us. This statement is found nowhere else in the Bible, Old Testament or New.</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Papyrus" panose="03070502060502030205" pitchFamily="66" charset="0"/>
              <a:ea typeface="+mn-ea"/>
              <a:cs typeface="+mn-cs"/>
            </a:endParaRPr>
          </a:p>
        </p:txBody>
      </p:sp>
      <p:pic>
        <p:nvPicPr>
          <p:cNvPr id="95238" name="Picture 2" descr="http://unashamedworkman.files.wordpress.com/2009/01/025.jpg">
            <a:extLst>
              <a:ext uri="{FF2B5EF4-FFF2-40B4-BE49-F238E27FC236}">
                <a16:creationId xmlns:a16="http://schemas.microsoft.com/office/drawing/2014/main" id="{3A51D120-1F72-4290-B083-B4CD5250E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3138488"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4" descr="http://t3.gstatic.com/images?q=tbn:ANd9GcTV80pjR5CmzQhy-7NRvax5c31slGZKm3Q6wcaPL3DdwZi4PgUM-w">
            <a:extLst>
              <a:ext uri="{FF2B5EF4-FFF2-40B4-BE49-F238E27FC236}">
                <a16:creationId xmlns:a16="http://schemas.microsoft.com/office/drawing/2014/main" id="{5C1228D4-0BF3-43AB-8654-2EC803C576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7338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82">
            <a:extLst>
              <a:ext uri="{FF2B5EF4-FFF2-40B4-BE49-F238E27FC236}">
                <a16:creationId xmlns:a16="http://schemas.microsoft.com/office/drawing/2014/main" id="{7FAC88F2-2A41-4114-8636-964BCCE6DDAB}"/>
              </a:ext>
            </a:extLst>
          </p:cNvPr>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02" name="Rectangle 2">
            <a:extLst>
              <a:ext uri="{FF2B5EF4-FFF2-40B4-BE49-F238E27FC236}">
                <a16:creationId xmlns:a16="http://schemas.microsoft.com/office/drawing/2014/main" id="{1A1565D6-236D-4987-A088-5BCB48A0E282}"/>
              </a:ext>
            </a:extLst>
          </p:cNvPr>
          <p:cNvSpPr>
            <a:spLocks noGrp="1" noChangeArrowheads="1"/>
          </p:cNvSpPr>
          <p:nvPr>
            <p:ph type="title"/>
          </p:nvPr>
        </p:nvSpPr>
        <p:spPr>
          <a:xfrm>
            <a:off x="685800" y="304800"/>
            <a:ext cx="7772400" cy="762000"/>
          </a:xfrm>
        </p:spPr>
        <p:txBody>
          <a:bodyPr/>
          <a:lstStyle/>
          <a:p>
            <a:pPr eaLnBrk="1" hangingPunct="1">
              <a:defRPr/>
            </a:pPr>
            <a:r>
              <a:rPr lang="en-US" sz="3600">
                <a:solidFill>
                  <a:srgbClr val="FFFF99"/>
                </a:solidFill>
                <a:effectLst>
                  <a:outerShdw blurRad="38100" dist="38100" dir="2700000" algn="tl">
                    <a:srgbClr val="C0C0C0"/>
                  </a:outerShdw>
                </a:effectLst>
                <a:latin typeface="Arial Narrow" pitchFamily="34" charset="0"/>
              </a:rPr>
              <a:t>MSS Distribution by Century &amp; Type</a:t>
            </a:r>
            <a:endParaRPr lang="en-US" sz="3600">
              <a:latin typeface="Arial Narrow" pitchFamily="34" charset="0"/>
            </a:endParaRPr>
          </a:p>
        </p:txBody>
      </p:sp>
      <p:sp>
        <p:nvSpPr>
          <p:cNvPr id="126980" name="Text Box 3">
            <a:extLst>
              <a:ext uri="{FF2B5EF4-FFF2-40B4-BE49-F238E27FC236}">
                <a16:creationId xmlns:a16="http://schemas.microsoft.com/office/drawing/2014/main" id="{D81BC6A9-DBDF-4048-80DC-E260C765E34A}"/>
              </a:ext>
            </a:extLst>
          </p:cNvPr>
          <p:cNvSpPr txBox="1">
            <a:spLocks noChangeArrowheads="1"/>
          </p:cNvSpPr>
          <p:nvPr/>
        </p:nvSpPr>
        <p:spPr bwMode="auto">
          <a:xfrm>
            <a:off x="5715000" y="2286000"/>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6981" name="Text Box 4">
            <a:extLst>
              <a:ext uri="{FF2B5EF4-FFF2-40B4-BE49-F238E27FC236}">
                <a16:creationId xmlns:a16="http://schemas.microsoft.com/office/drawing/2014/main" id="{1174B42A-499B-4E90-A15D-0561439CB4A7}"/>
              </a:ext>
            </a:extLst>
          </p:cNvPr>
          <p:cNvSpPr txBox="1">
            <a:spLocks noChangeArrowheads="1"/>
          </p:cNvSpPr>
          <p:nvPr/>
        </p:nvSpPr>
        <p:spPr bwMode="auto">
          <a:xfrm>
            <a:off x="2057400" y="6369050"/>
            <a:ext cx="6629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 General Introduction to the Bible – Norman L. Geisler, William E. Nix</a:t>
            </a:r>
          </a:p>
        </p:txBody>
      </p:sp>
      <p:graphicFrame>
        <p:nvGraphicFramePr>
          <p:cNvPr id="76893" name="Group 93">
            <a:extLst>
              <a:ext uri="{FF2B5EF4-FFF2-40B4-BE49-F238E27FC236}">
                <a16:creationId xmlns:a16="http://schemas.microsoft.com/office/drawing/2014/main" id="{C1C5FC52-517D-42FD-9BC3-591E3152A140}"/>
              </a:ext>
            </a:extLst>
          </p:cNvPr>
          <p:cNvGraphicFramePr>
            <a:graphicFrameLocks noGrp="1"/>
          </p:cNvGraphicFramePr>
          <p:nvPr/>
        </p:nvGraphicFramePr>
        <p:xfrm>
          <a:off x="381000" y="1219200"/>
          <a:ext cx="8229600" cy="2330450"/>
        </p:xfrm>
        <a:graphic>
          <a:graphicData uri="http://schemas.openxmlformats.org/drawingml/2006/table">
            <a:tbl>
              <a:tblPr/>
              <a:tblGrid>
                <a:gridCol w="1371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609600">
                  <a:extLst>
                    <a:ext uri="{9D8B030D-6E8A-4147-A177-3AD203B41FA5}">
                      <a16:colId xmlns:a16="http://schemas.microsoft.com/office/drawing/2014/main" val="20011"/>
                    </a:ext>
                  </a:extLst>
                </a:gridCol>
              </a:tblGrid>
              <a:tr h="5791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Century</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2</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bg1"/>
                          </a:solidFill>
                          <a:effectLst/>
                          <a:latin typeface="Arial" pitchFamily="34" charset="0"/>
                        </a:rPr>
                        <a:t>100’s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3</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a:ln>
                            <a:noFill/>
                          </a:ln>
                          <a:solidFill>
                            <a:schemeClr val="bg1"/>
                          </a:solidFill>
                          <a:effectLst/>
                          <a:latin typeface="Arial" pitchFamily="34" charset="0"/>
                        </a:rPr>
                        <a:t>200’s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5</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6</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7</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8</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9</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512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Papyri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Uncial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Minuscule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Lectionary</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a:t>
                      </a:r>
                    </a:p>
                  </a:txBody>
                  <a:tcPr marT="45726" marB="45726"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31</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20</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16</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8</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44</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9</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60</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13</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29</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4</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3</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27</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22</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47</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13</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116</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18</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125</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143</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436</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241</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586</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490</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76847" name="Group 47">
            <a:extLst>
              <a:ext uri="{FF2B5EF4-FFF2-40B4-BE49-F238E27FC236}">
                <a16:creationId xmlns:a16="http://schemas.microsoft.com/office/drawing/2014/main" id="{B36C5154-B472-41A9-AFEC-88DDF8F8EB32}"/>
              </a:ext>
            </a:extLst>
          </p:cNvPr>
          <p:cNvGraphicFramePr>
            <a:graphicFrameLocks noGrp="1"/>
          </p:cNvGraphicFramePr>
          <p:nvPr/>
        </p:nvGraphicFramePr>
        <p:xfrm>
          <a:off x="381000" y="3733800"/>
          <a:ext cx="8229600" cy="2209800"/>
        </p:xfrm>
        <a:graphic>
          <a:graphicData uri="http://schemas.openxmlformats.org/drawingml/2006/table">
            <a:tbl>
              <a:tblPr/>
              <a:tblGrid>
                <a:gridCol w="1981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1219200">
                  <a:extLst>
                    <a:ext uri="{9D8B030D-6E8A-4147-A177-3AD203B41FA5}">
                      <a16:colId xmlns:a16="http://schemas.microsoft.com/office/drawing/2014/main" val="20008"/>
                    </a:ext>
                  </a:extLst>
                </a:gridCol>
              </a:tblGrid>
              <a:tr h="458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Century</a:t>
                      </a:r>
                    </a:p>
                  </a:txBody>
                  <a:tcP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Totals</a:t>
                      </a:r>
                    </a:p>
                  </a:txBody>
                  <a:tcP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510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Papyri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Uncial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Minuscule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Lectionary</a:t>
                      </a:r>
                    </a:p>
                  </a:txBody>
                  <a:tcPr horzOverflow="overflow">
                    <a:lnL w="12700" cap="flat" cmpd="sng" algn="ctr">
                      <a:solidFill>
                        <a:schemeClr val="bg1"/>
                      </a:solidFill>
                      <a:prstDash val="solid"/>
                      <a:round/>
                      <a:headEnd type="none" w="med" len="med"/>
                      <a:tailEnd type="none" w="med" len="med"/>
                    </a:lnL>
                    <a:lnR w="12700" cap="flat" cmpd="sng" algn="ctr">
                      <a:solidFill>
                        <a:schemeClr val="folHlink"/>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569</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398</a:t>
                      </a:r>
                    </a:p>
                  </a:txBody>
                  <a:tcPr horzOverflow="overflow">
                    <a:lnL w="12700" cap="flat" cmpd="sng" algn="ctr">
                      <a:solidFill>
                        <a:schemeClr val="folHlink"/>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535</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313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248</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168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138</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194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44</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16</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bg1"/>
                        </a:solidFill>
                        <a:effectLst/>
                        <a:latin typeface="Arial"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85</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245</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bg1"/>
                          </a:solidFill>
                          <a:effectLst/>
                          <a:latin typeface="Arial" pitchFamily="34" charset="0"/>
                        </a:rPr>
                        <a:t>2,745</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CCCC00"/>
                          </a:solidFill>
                          <a:effectLst/>
                          <a:latin typeface="Arial" pitchFamily="34" charset="0"/>
                        </a:rPr>
                        <a:t>2,147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1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77827" name="Picture 4"/>
          <p:cNvPicPr>
            <a:picLocks noChangeAspect="1"/>
          </p:cNvPicPr>
          <p:nvPr/>
        </p:nvPicPr>
        <p:blipFill>
          <a:blip r:embed="rId2">
            <a:extLst>
              <a:ext uri="{28A0092B-C50C-407E-A947-70E740481C1C}">
                <a14:useLocalDpi xmlns:a14="http://schemas.microsoft.com/office/drawing/2010/main" val="0"/>
              </a:ext>
            </a:extLst>
          </a:blip>
          <a:srcRect l="4854" r="-4854" b="7864"/>
          <a:stretch>
            <a:fillRect/>
          </a:stretch>
        </p:blipFill>
        <p:spPr bwMode="auto">
          <a:xfrm>
            <a:off x="0" y="1606550"/>
            <a:ext cx="5656263"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p:nvSpPr>
        <p:spPr>
          <a:xfrm>
            <a:off x="4522788" y="2890838"/>
            <a:ext cx="2697162" cy="69850"/>
          </a:xfrm>
          <a:custGeom>
            <a:avLst/>
            <a:gdLst>
              <a:gd name="connsiteX0" fmla="*/ 0 w 2696705"/>
              <a:gd name="connsiteY0" fmla="*/ 0 h 69742"/>
              <a:gd name="connsiteX1" fmla="*/ 54244 w 2696705"/>
              <a:gd name="connsiteY1" fmla="*/ 7749 h 69742"/>
              <a:gd name="connsiteX2" fmla="*/ 85241 w 2696705"/>
              <a:gd name="connsiteY2" fmla="*/ 23247 h 69742"/>
              <a:gd name="connsiteX3" fmla="*/ 232475 w 2696705"/>
              <a:gd name="connsiteY3" fmla="*/ 30996 h 69742"/>
              <a:gd name="connsiteX4" fmla="*/ 813661 w 2696705"/>
              <a:gd name="connsiteY4" fmla="*/ 46495 h 69742"/>
              <a:gd name="connsiteX5" fmla="*/ 1131376 w 2696705"/>
              <a:gd name="connsiteY5" fmla="*/ 61993 h 69742"/>
              <a:gd name="connsiteX6" fmla="*/ 2696705 w 2696705"/>
              <a:gd name="connsiteY6" fmla="*/ 69742 h 6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705" h="69742">
                <a:moveTo>
                  <a:pt x="0" y="0"/>
                </a:moveTo>
                <a:cubicBezTo>
                  <a:pt x="18081" y="2583"/>
                  <a:pt x="36623" y="2943"/>
                  <a:pt x="54244" y="7749"/>
                </a:cubicBezTo>
                <a:cubicBezTo>
                  <a:pt x="65389" y="10788"/>
                  <a:pt x="73786" y="21753"/>
                  <a:pt x="85241" y="23247"/>
                </a:cubicBezTo>
                <a:cubicBezTo>
                  <a:pt x="133974" y="29603"/>
                  <a:pt x="183382" y="28713"/>
                  <a:pt x="232475" y="30996"/>
                </a:cubicBezTo>
                <a:cubicBezTo>
                  <a:pt x="492897" y="43108"/>
                  <a:pt x="477896" y="39911"/>
                  <a:pt x="813661" y="46495"/>
                </a:cubicBezTo>
                <a:lnTo>
                  <a:pt x="1131376" y="61993"/>
                </a:lnTo>
                <a:lnTo>
                  <a:pt x="2696705" y="69742"/>
                </a:lnTo>
              </a:path>
            </a:pathLst>
          </a:cu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Freeform 8"/>
          <p:cNvSpPr/>
          <p:nvPr/>
        </p:nvSpPr>
        <p:spPr>
          <a:xfrm>
            <a:off x="4484688" y="2974975"/>
            <a:ext cx="2719387" cy="3898900"/>
          </a:xfrm>
          <a:custGeom>
            <a:avLst/>
            <a:gdLst>
              <a:gd name="connsiteX0" fmla="*/ 2938018 w 2938018"/>
              <a:gd name="connsiteY0" fmla="*/ 0 h 4308529"/>
              <a:gd name="connsiteX1" fmla="*/ 2930269 w 2938018"/>
              <a:gd name="connsiteY1" fmla="*/ 309966 h 4308529"/>
              <a:gd name="connsiteX2" fmla="*/ 2922519 w 2938018"/>
              <a:gd name="connsiteY2" fmla="*/ 379708 h 4308529"/>
              <a:gd name="connsiteX3" fmla="*/ 2899272 w 2938018"/>
              <a:gd name="connsiteY3" fmla="*/ 472698 h 4308529"/>
              <a:gd name="connsiteX4" fmla="*/ 2868275 w 2938018"/>
              <a:gd name="connsiteY4" fmla="*/ 511444 h 4308529"/>
              <a:gd name="connsiteX5" fmla="*/ 2845028 w 2938018"/>
              <a:gd name="connsiteY5" fmla="*/ 542441 h 4308529"/>
              <a:gd name="connsiteX6" fmla="*/ 2829530 w 2938018"/>
              <a:gd name="connsiteY6" fmla="*/ 565688 h 4308529"/>
              <a:gd name="connsiteX7" fmla="*/ 2806282 w 2938018"/>
              <a:gd name="connsiteY7" fmla="*/ 573437 h 4308529"/>
              <a:gd name="connsiteX8" fmla="*/ 2759787 w 2938018"/>
              <a:gd name="connsiteY8" fmla="*/ 658678 h 4308529"/>
              <a:gd name="connsiteX9" fmla="*/ 2736540 w 2938018"/>
              <a:gd name="connsiteY9" fmla="*/ 712922 h 4308529"/>
              <a:gd name="connsiteX10" fmla="*/ 2728791 w 2938018"/>
              <a:gd name="connsiteY10" fmla="*/ 736169 h 4308529"/>
              <a:gd name="connsiteX11" fmla="*/ 2705543 w 2938018"/>
              <a:gd name="connsiteY11" fmla="*/ 759417 h 4308529"/>
              <a:gd name="connsiteX12" fmla="*/ 2697794 w 2938018"/>
              <a:gd name="connsiteY12" fmla="*/ 782664 h 4308529"/>
              <a:gd name="connsiteX13" fmla="*/ 2690045 w 2938018"/>
              <a:gd name="connsiteY13" fmla="*/ 813661 h 4308529"/>
              <a:gd name="connsiteX14" fmla="*/ 2674547 w 2938018"/>
              <a:gd name="connsiteY14" fmla="*/ 860156 h 4308529"/>
              <a:gd name="connsiteX15" fmla="*/ 2659048 w 2938018"/>
              <a:gd name="connsiteY15" fmla="*/ 875654 h 4308529"/>
              <a:gd name="connsiteX16" fmla="*/ 2643550 w 2938018"/>
              <a:gd name="connsiteY16" fmla="*/ 906651 h 4308529"/>
              <a:gd name="connsiteX17" fmla="*/ 2589306 w 2938018"/>
              <a:gd name="connsiteY17" fmla="*/ 945396 h 4308529"/>
              <a:gd name="connsiteX18" fmla="*/ 2558309 w 2938018"/>
              <a:gd name="connsiteY18" fmla="*/ 991891 h 4308529"/>
              <a:gd name="connsiteX19" fmla="*/ 2496316 w 2938018"/>
              <a:gd name="connsiteY19" fmla="*/ 1053885 h 4308529"/>
              <a:gd name="connsiteX20" fmla="*/ 2449821 w 2938018"/>
              <a:gd name="connsiteY20" fmla="*/ 1131376 h 4308529"/>
              <a:gd name="connsiteX21" fmla="*/ 2403326 w 2938018"/>
              <a:gd name="connsiteY21" fmla="*/ 1170122 h 4308529"/>
              <a:gd name="connsiteX22" fmla="*/ 2387828 w 2938018"/>
              <a:gd name="connsiteY22" fmla="*/ 1232115 h 4308529"/>
              <a:gd name="connsiteX23" fmla="*/ 2372330 w 2938018"/>
              <a:gd name="connsiteY23" fmla="*/ 1255363 h 4308529"/>
              <a:gd name="connsiteX24" fmla="*/ 2364580 w 2938018"/>
              <a:gd name="connsiteY24" fmla="*/ 1278610 h 4308529"/>
              <a:gd name="connsiteX25" fmla="*/ 2341333 w 2938018"/>
              <a:gd name="connsiteY25" fmla="*/ 1294108 h 4308529"/>
              <a:gd name="connsiteX26" fmla="*/ 2310336 w 2938018"/>
              <a:gd name="connsiteY26" fmla="*/ 1371600 h 4308529"/>
              <a:gd name="connsiteX27" fmla="*/ 2287089 w 2938018"/>
              <a:gd name="connsiteY27" fmla="*/ 1410346 h 4308529"/>
              <a:gd name="connsiteX28" fmla="*/ 2263841 w 2938018"/>
              <a:gd name="connsiteY28" fmla="*/ 1480088 h 4308529"/>
              <a:gd name="connsiteX29" fmla="*/ 2256092 w 2938018"/>
              <a:gd name="connsiteY29" fmla="*/ 1503335 h 4308529"/>
              <a:gd name="connsiteX30" fmla="*/ 2232845 w 2938018"/>
              <a:gd name="connsiteY30" fmla="*/ 1549830 h 4308529"/>
              <a:gd name="connsiteX31" fmla="*/ 2178601 w 2938018"/>
              <a:gd name="connsiteY31" fmla="*/ 1642820 h 4308529"/>
              <a:gd name="connsiteX32" fmla="*/ 2163102 w 2938018"/>
              <a:gd name="connsiteY32" fmla="*/ 1673817 h 4308529"/>
              <a:gd name="connsiteX33" fmla="*/ 2139855 w 2938018"/>
              <a:gd name="connsiteY33" fmla="*/ 1759057 h 4308529"/>
              <a:gd name="connsiteX34" fmla="*/ 2132106 w 2938018"/>
              <a:gd name="connsiteY34" fmla="*/ 1782305 h 4308529"/>
              <a:gd name="connsiteX35" fmla="*/ 2124357 w 2938018"/>
              <a:gd name="connsiteY35" fmla="*/ 1898542 h 4308529"/>
              <a:gd name="connsiteX36" fmla="*/ 2116608 w 2938018"/>
              <a:gd name="connsiteY36" fmla="*/ 1929539 h 4308529"/>
              <a:gd name="connsiteX37" fmla="*/ 2101109 w 2938018"/>
              <a:gd name="connsiteY37" fmla="*/ 2014780 h 4308529"/>
              <a:gd name="connsiteX38" fmla="*/ 2085611 w 2938018"/>
              <a:gd name="connsiteY38" fmla="*/ 2038027 h 4308529"/>
              <a:gd name="connsiteX39" fmla="*/ 2070113 w 2938018"/>
              <a:gd name="connsiteY39" fmla="*/ 2084522 h 4308529"/>
              <a:gd name="connsiteX40" fmla="*/ 2054614 w 2938018"/>
              <a:gd name="connsiteY40" fmla="*/ 2107769 h 4308529"/>
              <a:gd name="connsiteX41" fmla="*/ 2000370 w 2938018"/>
              <a:gd name="connsiteY41" fmla="*/ 2200759 h 4308529"/>
              <a:gd name="connsiteX42" fmla="*/ 1969374 w 2938018"/>
              <a:gd name="connsiteY42" fmla="*/ 2255003 h 4308529"/>
              <a:gd name="connsiteX43" fmla="*/ 1946126 w 2938018"/>
              <a:gd name="connsiteY43" fmla="*/ 2270502 h 4308529"/>
              <a:gd name="connsiteX44" fmla="*/ 1922879 w 2938018"/>
              <a:gd name="connsiteY44" fmla="*/ 2301498 h 4308529"/>
              <a:gd name="connsiteX45" fmla="*/ 1884133 w 2938018"/>
              <a:gd name="connsiteY45" fmla="*/ 2347993 h 4308529"/>
              <a:gd name="connsiteX46" fmla="*/ 1860886 w 2938018"/>
              <a:gd name="connsiteY46" fmla="*/ 2394488 h 4308529"/>
              <a:gd name="connsiteX47" fmla="*/ 1853136 w 2938018"/>
              <a:gd name="connsiteY47" fmla="*/ 2417735 h 4308529"/>
              <a:gd name="connsiteX48" fmla="*/ 1837638 w 2938018"/>
              <a:gd name="connsiteY48" fmla="*/ 2433234 h 4308529"/>
              <a:gd name="connsiteX49" fmla="*/ 1806641 w 2938018"/>
              <a:gd name="connsiteY49" fmla="*/ 2471980 h 4308529"/>
              <a:gd name="connsiteX50" fmla="*/ 1798892 w 2938018"/>
              <a:gd name="connsiteY50" fmla="*/ 2495227 h 4308529"/>
              <a:gd name="connsiteX51" fmla="*/ 1791143 w 2938018"/>
              <a:gd name="connsiteY51" fmla="*/ 2533973 h 4308529"/>
              <a:gd name="connsiteX52" fmla="*/ 1775645 w 2938018"/>
              <a:gd name="connsiteY52" fmla="*/ 2557220 h 4308529"/>
              <a:gd name="connsiteX53" fmla="*/ 1767896 w 2938018"/>
              <a:gd name="connsiteY53" fmla="*/ 2580468 h 4308529"/>
              <a:gd name="connsiteX54" fmla="*/ 1752397 w 2938018"/>
              <a:gd name="connsiteY54" fmla="*/ 2595966 h 4308529"/>
              <a:gd name="connsiteX55" fmla="*/ 1698153 w 2938018"/>
              <a:gd name="connsiteY55" fmla="*/ 2657959 h 4308529"/>
              <a:gd name="connsiteX56" fmla="*/ 1636160 w 2938018"/>
              <a:gd name="connsiteY56" fmla="*/ 2696705 h 4308529"/>
              <a:gd name="connsiteX57" fmla="*/ 1543170 w 2938018"/>
              <a:gd name="connsiteY57" fmla="*/ 2774196 h 4308529"/>
              <a:gd name="connsiteX58" fmla="*/ 1512174 w 2938018"/>
              <a:gd name="connsiteY58" fmla="*/ 2812942 h 4308529"/>
              <a:gd name="connsiteX59" fmla="*/ 1481177 w 2938018"/>
              <a:gd name="connsiteY59" fmla="*/ 2828441 h 4308529"/>
              <a:gd name="connsiteX60" fmla="*/ 1442431 w 2938018"/>
              <a:gd name="connsiteY60" fmla="*/ 2867186 h 4308529"/>
              <a:gd name="connsiteX61" fmla="*/ 1395936 w 2938018"/>
              <a:gd name="connsiteY61" fmla="*/ 2890434 h 4308529"/>
              <a:gd name="connsiteX62" fmla="*/ 1333943 w 2938018"/>
              <a:gd name="connsiteY62" fmla="*/ 2944678 h 4308529"/>
              <a:gd name="connsiteX63" fmla="*/ 1271950 w 2938018"/>
              <a:gd name="connsiteY63" fmla="*/ 2991173 h 4308529"/>
              <a:gd name="connsiteX64" fmla="*/ 1248702 w 2938018"/>
              <a:gd name="connsiteY64" fmla="*/ 3006671 h 4308529"/>
              <a:gd name="connsiteX65" fmla="*/ 1194458 w 2938018"/>
              <a:gd name="connsiteY65" fmla="*/ 3037668 h 4308529"/>
              <a:gd name="connsiteX66" fmla="*/ 1132465 w 2938018"/>
              <a:gd name="connsiteY66" fmla="*/ 3076413 h 4308529"/>
              <a:gd name="connsiteX67" fmla="*/ 1101469 w 2938018"/>
              <a:gd name="connsiteY67" fmla="*/ 3084163 h 4308529"/>
              <a:gd name="connsiteX68" fmla="*/ 1078221 w 2938018"/>
              <a:gd name="connsiteY68" fmla="*/ 3115159 h 4308529"/>
              <a:gd name="connsiteX69" fmla="*/ 1047225 w 2938018"/>
              <a:gd name="connsiteY69" fmla="*/ 3130657 h 4308529"/>
              <a:gd name="connsiteX70" fmla="*/ 961984 w 2938018"/>
              <a:gd name="connsiteY70" fmla="*/ 3192651 h 4308529"/>
              <a:gd name="connsiteX71" fmla="*/ 899991 w 2938018"/>
              <a:gd name="connsiteY71" fmla="*/ 3223647 h 4308529"/>
              <a:gd name="connsiteX72" fmla="*/ 868994 w 2938018"/>
              <a:gd name="connsiteY72" fmla="*/ 3246895 h 4308529"/>
              <a:gd name="connsiteX73" fmla="*/ 822499 w 2938018"/>
              <a:gd name="connsiteY73" fmla="*/ 3262393 h 4308529"/>
              <a:gd name="connsiteX74" fmla="*/ 799252 w 2938018"/>
              <a:gd name="connsiteY74" fmla="*/ 3270142 h 4308529"/>
              <a:gd name="connsiteX75" fmla="*/ 776004 w 2938018"/>
              <a:gd name="connsiteY75" fmla="*/ 3277891 h 4308529"/>
              <a:gd name="connsiteX76" fmla="*/ 729509 w 2938018"/>
              <a:gd name="connsiteY76" fmla="*/ 3308888 h 4308529"/>
              <a:gd name="connsiteX77" fmla="*/ 683014 w 2938018"/>
              <a:gd name="connsiteY77" fmla="*/ 3332135 h 4308529"/>
              <a:gd name="connsiteX78" fmla="*/ 659767 w 2938018"/>
              <a:gd name="connsiteY78" fmla="*/ 3347634 h 4308529"/>
              <a:gd name="connsiteX79" fmla="*/ 636519 w 2938018"/>
              <a:gd name="connsiteY79" fmla="*/ 3355383 h 4308529"/>
              <a:gd name="connsiteX80" fmla="*/ 613272 w 2938018"/>
              <a:gd name="connsiteY80" fmla="*/ 3378630 h 4308529"/>
              <a:gd name="connsiteX81" fmla="*/ 566777 w 2938018"/>
              <a:gd name="connsiteY81" fmla="*/ 3394129 h 4308529"/>
              <a:gd name="connsiteX82" fmla="*/ 528031 w 2938018"/>
              <a:gd name="connsiteY82" fmla="*/ 3425125 h 4308529"/>
              <a:gd name="connsiteX83" fmla="*/ 466038 w 2938018"/>
              <a:gd name="connsiteY83" fmla="*/ 3479369 h 4308529"/>
              <a:gd name="connsiteX84" fmla="*/ 442791 w 2938018"/>
              <a:gd name="connsiteY84" fmla="*/ 3487119 h 4308529"/>
              <a:gd name="connsiteX85" fmla="*/ 419543 w 2938018"/>
              <a:gd name="connsiteY85" fmla="*/ 3518115 h 4308529"/>
              <a:gd name="connsiteX86" fmla="*/ 388547 w 2938018"/>
              <a:gd name="connsiteY86" fmla="*/ 3541363 h 4308529"/>
              <a:gd name="connsiteX87" fmla="*/ 357550 w 2938018"/>
              <a:gd name="connsiteY87" fmla="*/ 3572359 h 4308529"/>
              <a:gd name="connsiteX88" fmla="*/ 334302 w 2938018"/>
              <a:gd name="connsiteY88" fmla="*/ 3595607 h 4308529"/>
              <a:gd name="connsiteX89" fmla="*/ 318804 w 2938018"/>
              <a:gd name="connsiteY89" fmla="*/ 3626603 h 4308529"/>
              <a:gd name="connsiteX90" fmla="*/ 303306 w 2938018"/>
              <a:gd name="connsiteY90" fmla="*/ 3649851 h 4308529"/>
              <a:gd name="connsiteX91" fmla="*/ 280058 w 2938018"/>
              <a:gd name="connsiteY91" fmla="*/ 3735091 h 4308529"/>
              <a:gd name="connsiteX92" fmla="*/ 272309 w 2938018"/>
              <a:gd name="connsiteY92" fmla="*/ 3766088 h 4308529"/>
              <a:gd name="connsiteX93" fmla="*/ 256811 w 2938018"/>
              <a:gd name="connsiteY93" fmla="*/ 3812583 h 4308529"/>
              <a:gd name="connsiteX94" fmla="*/ 218065 w 2938018"/>
              <a:gd name="connsiteY94" fmla="*/ 3897824 h 4308529"/>
              <a:gd name="connsiteX95" fmla="*/ 218065 w 2938018"/>
              <a:gd name="connsiteY95" fmla="*/ 3897824 h 4308529"/>
              <a:gd name="connsiteX96" fmla="*/ 179319 w 2938018"/>
              <a:gd name="connsiteY96" fmla="*/ 3975315 h 4308529"/>
              <a:gd name="connsiteX97" fmla="*/ 156072 w 2938018"/>
              <a:gd name="connsiteY97" fmla="*/ 4029559 h 4308529"/>
              <a:gd name="connsiteX98" fmla="*/ 148323 w 2938018"/>
              <a:gd name="connsiteY98" fmla="*/ 4052807 h 4308529"/>
              <a:gd name="connsiteX99" fmla="*/ 125075 w 2938018"/>
              <a:gd name="connsiteY99" fmla="*/ 4068305 h 4308529"/>
              <a:gd name="connsiteX100" fmla="*/ 101828 w 2938018"/>
              <a:gd name="connsiteY100" fmla="*/ 4107051 h 4308529"/>
              <a:gd name="connsiteX101" fmla="*/ 78580 w 2938018"/>
              <a:gd name="connsiteY101" fmla="*/ 4161295 h 4308529"/>
              <a:gd name="connsiteX102" fmla="*/ 55333 w 2938018"/>
              <a:gd name="connsiteY102" fmla="*/ 4184542 h 4308529"/>
              <a:gd name="connsiteX103" fmla="*/ 47584 w 2938018"/>
              <a:gd name="connsiteY103" fmla="*/ 4223288 h 4308529"/>
              <a:gd name="connsiteX104" fmla="*/ 16587 w 2938018"/>
              <a:gd name="connsiteY104" fmla="*/ 4262034 h 4308529"/>
              <a:gd name="connsiteX105" fmla="*/ 1089 w 2938018"/>
              <a:gd name="connsiteY105" fmla="*/ 4285281 h 4308529"/>
              <a:gd name="connsiteX106" fmla="*/ 1089 w 2938018"/>
              <a:gd name="connsiteY106" fmla="*/ 4308529 h 4308529"/>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47234 w 2936929"/>
              <a:gd name="connsiteY98" fmla="*/ 4052807 h 4285281"/>
              <a:gd name="connsiteX99" fmla="*/ 123986 w 2936929"/>
              <a:gd name="connsiteY99" fmla="*/ 4068305 h 4285281"/>
              <a:gd name="connsiteX100" fmla="*/ 100739 w 2936929"/>
              <a:gd name="connsiteY100" fmla="*/ 4107051 h 4285281"/>
              <a:gd name="connsiteX101" fmla="*/ 77491 w 2936929"/>
              <a:gd name="connsiteY101" fmla="*/ 4161295 h 4285281"/>
              <a:gd name="connsiteX102" fmla="*/ 54244 w 2936929"/>
              <a:gd name="connsiteY102" fmla="*/ 4184542 h 4285281"/>
              <a:gd name="connsiteX103" fmla="*/ 46495 w 2936929"/>
              <a:gd name="connsiteY103" fmla="*/ 4223288 h 4285281"/>
              <a:gd name="connsiteX104" fmla="*/ 15498 w 2936929"/>
              <a:gd name="connsiteY104" fmla="*/ 4262034 h 4285281"/>
              <a:gd name="connsiteX105" fmla="*/ 0 w 2936929"/>
              <a:gd name="connsiteY105"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100739 w 2936929"/>
              <a:gd name="connsiteY99" fmla="*/ 4107051 h 4285281"/>
              <a:gd name="connsiteX100" fmla="*/ 77491 w 2936929"/>
              <a:gd name="connsiteY100" fmla="*/ 4161295 h 4285281"/>
              <a:gd name="connsiteX101" fmla="*/ 54244 w 2936929"/>
              <a:gd name="connsiteY101" fmla="*/ 4184542 h 4285281"/>
              <a:gd name="connsiteX102" fmla="*/ 46495 w 2936929"/>
              <a:gd name="connsiteY102" fmla="*/ 4223288 h 4285281"/>
              <a:gd name="connsiteX103" fmla="*/ 15498 w 2936929"/>
              <a:gd name="connsiteY103" fmla="*/ 4262034 h 4285281"/>
              <a:gd name="connsiteX104" fmla="*/ 0 w 2936929"/>
              <a:gd name="connsiteY104"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77491 w 2936929"/>
              <a:gd name="connsiteY99" fmla="*/ 4161295 h 4285281"/>
              <a:gd name="connsiteX100" fmla="*/ 54244 w 2936929"/>
              <a:gd name="connsiteY100" fmla="*/ 4184542 h 4285281"/>
              <a:gd name="connsiteX101" fmla="*/ 46495 w 2936929"/>
              <a:gd name="connsiteY101" fmla="*/ 4223288 h 4285281"/>
              <a:gd name="connsiteX102" fmla="*/ 15498 w 2936929"/>
              <a:gd name="connsiteY102" fmla="*/ 4262034 h 4285281"/>
              <a:gd name="connsiteX103" fmla="*/ 0 w 2936929"/>
              <a:gd name="connsiteY103" fmla="*/ 4285281 h 4285281"/>
              <a:gd name="connsiteX0" fmla="*/ 2936929 w 2936929"/>
              <a:gd name="connsiteY0" fmla="*/ 0 h 4285281"/>
              <a:gd name="connsiteX1" fmla="*/ 2929180 w 2936929"/>
              <a:gd name="connsiteY1" fmla="*/ 309966 h 4285281"/>
              <a:gd name="connsiteX2" fmla="*/ 2921430 w 2936929"/>
              <a:gd name="connsiteY2" fmla="*/ 379708 h 4285281"/>
              <a:gd name="connsiteX3" fmla="*/ 2898183 w 2936929"/>
              <a:gd name="connsiteY3" fmla="*/ 472698 h 4285281"/>
              <a:gd name="connsiteX4" fmla="*/ 2867186 w 2936929"/>
              <a:gd name="connsiteY4" fmla="*/ 511444 h 4285281"/>
              <a:gd name="connsiteX5" fmla="*/ 2843939 w 2936929"/>
              <a:gd name="connsiteY5" fmla="*/ 542441 h 4285281"/>
              <a:gd name="connsiteX6" fmla="*/ 2828441 w 2936929"/>
              <a:gd name="connsiteY6" fmla="*/ 565688 h 4285281"/>
              <a:gd name="connsiteX7" fmla="*/ 2805193 w 2936929"/>
              <a:gd name="connsiteY7" fmla="*/ 573437 h 4285281"/>
              <a:gd name="connsiteX8" fmla="*/ 2758698 w 2936929"/>
              <a:gd name="connsiteY8" fmla="*/ 658678 h 4285281"/>
              <a:gd name="connsiteX9" fmla="*/ 2735451 w 2936929"/>
              <a:gd name="connsiteY9" fmla="*/ 712922 h 4285281"/>
              <a:gd name="connsiteX10" fmla="*/ 2727702 w 2936929"/>
              <a:gd name="connsiteY10" fmla="*/ 736169 h 4285281"/>
              <a:gd name="connsiteX11" fmla="*/ 2704454 w 2936929"/>
              <a:gd name="connsiteY11" fmla="*/ 759417 h 4285281"/>
              <a:gd name="connsiteX12" fmla="*/ 2696705 w 2936929"/>
              <a:gd name="connsiteY12" fmla="*/ 782664 h 4285281"/>
              <a:gd name="connsiteX13" fmla="*/ 2688956 w 2936929"/>
              <a:gd name="connsiteY13" fmla="*/ 813661 h 4285281"/>
              <a:gd name="connsiteX14" fmla="*/ 2673458 w 2936929"/>
              <a:gd name="connsiteY14" fmla="*/ 860156 h 4285281"/>
              <a:gd name="connsiteX15" fmla="*/ 2657959 w 2936929"/>
              <a:gd name="connsiteY15" fmla="*/ 875654 h 4285281"/>
              <a:gd name="connsiteX16" fmla="*/ 2642461 w 2936929"/>
              <a:gd name="connsiteY16" fmla="*/ 906651 h 4285281"/>
              <a:gd name="connsiteX17" fmla="*/ 2588217 w 2936929"/>
              <a:gd name="connsiteY17" fmla="*/ 945396 h 4285281"/>
              <a:gd name="connsiteX18" fmla="*/ 2557220 w 2936929"/>
              <a:gd name="connsiteY18" fmla="*/ 991891 h 4285281"/>
              <a:gd name="connsiteX19" fmla="*/ 2495227 w 2936929"/>
              <a:gd name="connsiteY19" fmla="*/ 1053885 h 4285281"/>
              <a:gd name="connsiteX20" fmla="*/ 2448732 w 2936929"/>
              <a:gd name="connsiteY20" fmla="*/ 1131376 h 4285281"/>
              <a:gd name="connsiteX21" fmla="*/ 2402237 w 2936929"/>
              <a:gd name="connsiteY21" fmla="*/ 1170122 h 4285281"/>
              <a:gd name="connsiteX22" fmla="*/ 2386739 w 2936929"/>
              <a:gd name="connsiteY22" fmla="*/ 1232115 h 4285281"/>
              <a:gd name="connsiteX23" fmla="*/ 2371241 w 2936929"/>
              <a:gd name="connsiteY23" fmla="*/ 1255363 h 4285281"/>
              <a:gd name="connsiteX24" fmla="*/ 2363491 w 2936929"/>
              <a:gd name="connsiteY24" fmla="*/ 1278610 h 4285281"/>
              <a:gd name="connsiteX25" fmla="*/ 2340244 w 2936929"/>
              <a:gd name="connsiteY25" fmla="*/ 1294108 h 4285281"/>
              <a:gd name="connsiteX26" fmla="*/ 2309247 w 2936929"/>
              <a:gd name="connsiteY26" fmla="*/ 1371600 h 4285281"/>
              <a:gd name="connsiteX27" fmla="*/ 2286000 w 2936929"/>
              <a:gd name="connsiteY27" fmla="*/ 1410346 h 4285281"/>
              <a:gd name="connsiteX28" fmla="*/ 2262752 w 2936929"/>
              <a:gd name="connsiteY28" fmla="*/ 1480088 h 4285281"/>
              <a:gd name="connsiteX29" fmla="*/ 2255003 w 2936929"/>
              <a:gd name="connsiteY29" fmla="*/ 1503335 h 4285281"/>
              <a:gd name="connsiteX30" fmla="*/ 2231756 w 2936929"/>
              <a:gd name="connsiteY30" fmla="*/ 1549830 h 4285281"/>
              <a:gd name="connsiteX31" fmla="*/ 2177512 w 2936929"/>
              <a:gd name="connsiteY31" fmla="*/ 1642820 h 4285281"/>
              <a:gd name="connsiteX32" fmla="*/ 2162013 w 2936929"/>
              <a:gd name="connsiteY32" fmla="*/ 1673817 h 4285281"/>
              <a:gd name="connsiteX33" fmla="*/ 2138766 w 2936929"/>
              <a:gd name="connsiteY33" fmla="*/ 1759057 h 4285281"/>
              <a:gd name="connsiteX34" fmla="*/ 2131017 w 2936929"/>
              <a:gd name="connsiteY34" fmla="*/ 1782305 h 4285281"/>
              <a:gd name="connsiteX35" fmla="*/ 2123268 w 2936929"/>
              <a:gd name="connsiteY35" fmla="*/ 1898542 h 4285281"/>
              <a:gd name="connsiteX36" fmla="*/ 2115519 w 2936929"/>
              <a:gd name="connsiteY36" fmla="*/ 1929539 h 4285281"/>
              <a:gd name="connsiteX37" fmla="*/ 2100020 w 2936929"/>
              <a:gd name="connsiteY37" fmla="*/ 2014780 h 4285281"/>
              <a:gd name="connsiteX38" fmla="*/ 2084522 w 2936929"/>
              <a:gd name="connsiteY38" fmla="*/ 2038027 h 4285281"/>
              <a:gd name="connsiteX39" fmla="*/ 2069024 w 2936929"/>
              <a:gd name="connsiteY39" fmla="*/ 2084522 h 4285281"/>
              <a:gd name="connsiteX40" fmla="*/ 2053525 w 2936929"/>
              <a:gd name="connsiteY40" fmla="*/ 2107769 h 4285281"/>
              <a:gd name="connsiteX41" fmla="*/ 1999281 w 2936929"/>
              <a:gd name="connsiteY41" fmla="*/ 2200759 h 4285281"/>
              <a:gd name="connsiteX42" fmla="*/ 1968285 w 2936929"/>
              <a:gd name="connsiteY42" fmla="*/ 2255003 h 4285281"/>
              <a:gd name="connsiteX43" fmla="*/ 1945037 w 2936929"/>
              <a:gd name="connsiteY43" fmla="*/ 2270502 h 4285281"/>
              <a:gd name="connsiteX44" fmla="*/ 1921790 w 2936929"/>
              <a:gd name="connsiteY44" fmla="*/ 2301498 h 4285281"/>
              <a:gd name="connsiteX45" fmla="*/ 1883044 w 2936929"/>
              <a:gd name="connsiteY45" fmla="*/ 2347993 h 4285281"/>
              <a:gd name="connsiteX46" fmla="*/ 1859797 w 2936929"/>
              <a:gd name="connsiteY46" fmla="*/ 2394488 h 4285281"/>
              <a:gd name="connsiteX47" fmla="*/ 1852047 w 2936929"/>
              <a:gd name="connsiteY47" fmla="*/ 2417735 h 4285281"/>
              <a:gd name="connsiteX48" fmla="*/ 1836549 w 2936929"/>
              <a:gd name="connsiteY48" fmla="*/ 2433234 h 4285281"/>
              <a:gd name="connsiteX49" fmla="*/ 1805552 w 2936929"/>
              <a:gd name="connsiteY49" fmla="*/ 2471980 h 4285281"/>
              <a:gd name="connsiteX50" fmla="*/ 1797803 w 2936929"/>
              <a:gd name="connsiteY50" fmla="*/ 2495227 h 4285281"/>
              <a:gd name="connsiteX51" fmla="*/ 1790054 w 2936929"/>
              <a:gd name="connsiteY51" fmla="*/ 2533973 h 4285281"/>
              <a:gd name="connsiteX52" fmla="*/ 1774556 w 2936929"/>
              <a:gd name="connsiteY52" fmla="*/ 2557220 h 4285281"/>
              <a:gd name="connsiteX53" fmla="*/ 1766807 w 2936929"/>
              <a:gd name="connsiteY53" fmla="*/ 2580468 h 4285281"/>
              <a:gd name="connsiteX54" fmla="*/ 1751308 w 2936929"/>
              <a:gd name="connsiteY54" fmla="*/ 2595966 h 4285281"/>
              <a:gd name="connsiteX55" fmla="*/ 1697064 w 2936929"/>
              <a:gd name="connsiteY55" fmla="*/ 2657959 h 4285281"/>
              <a:gd name="connsiteX56" fmla="*/ 1635071 w 2936929"/>
              <a:gd name="connsiteY56" fmla="*/ 2696705 h 4285281"/>
              <a:gd name="connsiteX57" fmla="*/ 1542081 w 2936929"/>
              <a:gd name="connsiteY57" fmla="*/ 2774196 h 4285281"/>
              <a:gd name="connsiteX58" fmla="*/ 1511085 w 2936929"/>
              <a:gd name="connsiteY58" fmla="*/ 2812942 h 4285281"/>
              <a:gd name="connsiteX59" fmla="*/ 1480088 w 2936929"/>
              <a:gd name="connsiteY59" fmla="*/ 2828441 h 4285281"/>
              <a:gd name="connsiteX60" fmla="*/ 1441342 w 2936929"/>
              <a:gd name="connsiteY60" fmla="*/ 2867186 h 4285281"/>
              <a:gd name="connsiteX61" fmla="*/ 1394847 w 2936929"/>
              <a:gd name="connsiteY61" fmla="*/ 2890434 h 4285281"/>
              <a:gd name="connsiteX62" fmla="*/ 1332854 w 2936929"/>
              <a:gd name="connsiteY62" fmla="*/ 2944678 h 4285281"/>
              <a:gd name="connsiteX63" fmla="*/ 1270861 w 2936929"/>
              <a:gd name="connsiteY63" fmla="*/ 2991173 h 4285281"/>
              <a:gd name="connsiteX64" fmla="*/ 1247613 w 2936929"/>
              <a:gd name="connsiteY64" fmla="*/ 3006671 h 4285281"/>
              <a:gd name="connsiteX65" fmla="*/ 1193369 w 2936929"/>
              <a:gd name="connsiteY65" fmla="*/ 3037668 h 4285281"/>
              <a:gd name="connsiteX66" fmla="*/ 1131376 w 2936929"/>
              <a:gd name="connsiteY66" fmla="*/ 3076413 h 4285281"/>
              <a:gd name="connsiteX67" fmla="*/ 1100380 w 2936929"/>
              <a:gd name="connsiteY67" fmla="*/ 3084163 h 4285281"/>
              <a:gd name="connsiteX68" fmla="*/ 1077132 w 2936929"/>
              <a:gd name="connsiteY68" fmla="*/ 3115159 h 4285281"/>
              <a:gd name="connsiteX69" fmla="*/ 1046136 w 2936929"/>
              <a:gd name="connsiteY69" fmla="*/ 3130657 h 4285281"/>
              <a:gd name="connsiteX70" fmla="*/ 960895 w 2936929"/>
              <a:gd name="connsiteY70" fmla="*/ 3192651 h 4285281"/>
              <a:gd name="connsiteX71" fmla="*/ 898902 w 2936929"/>
              <a:gd name="connsiteY71" fmla="*/ 3223647 h 4285281"/>
              <a:gd name="connsiteX72" fmla="*/ 867905 w 2936929"/>
              <a:gd name="connsiteY72" fmla="*/ 3246895 h 4285281"/>
              <a:gd name="connsiteX73" fmla="*/ 821410 w 2936929"/>
              <a:gd name="connsiteY73" fmla="*/ 3262393 h 4285281"/>
              <a:gd name="connsiteX74" fmla="*/ 798163 w 2936929"/>
              <a:gd name="connsiteY74" fmla="*/ 3270142 h 4285281"/>
              <a:gd name="connsiteX75" fmla="*/ 774915 w 2936929"/>
              <a:gd name="connsiteY75" fmla="*/ 3277891 h 4285281"/>
              <a:gd name="connsiteX76" fmla="*/ 728420 w 2936929"/>
              <a:gd name="connsiteY76" fmla="*/ 3308888 h 4285281"/>
              <a:gd name="connsiteX77" fmla="*/ 681925 w 2936929"/>
              <a:gd name="connsiteY77" fmla="*/ 3332135 h 4285281"/>
              <a:gd name="connsiteX78" fmla="*/ 658678 w 2936929"/>
              <a:gd name="connsiteY78" fmla="*/ 3347634 h 4285281"/>
              <a:gd name="connsiteX79" fmla="*/ 635430 w 2936929"/>
              <a:gd name="connsiteY79" fmla="*/ 3355383 h 4285281"/>
              <a:gd name="connsiteX80" fmla="*/ 612183 w 2936929"/>
              <a:gd name="connsiteY80" fmla="*/ 3378630 h 4285281"/>
              <a:gd name="connsiteX81" fmla="*/ 565688 w 2936929"/>
              <a:gd name="connsiteY81" fmla="*/ 3394129 h 4285281"/>
              <a:gd name="connsiteX82" fmla="*/ 526942 w 2936929"/>
              <a:gd name="connsiteY82" fmla="*/ 3425125 h 4285281"/>
              <a:gd name="connsiteX83" fmla="*/ 464949 w 2936929"/>
              <a:gd name="connsiteY83" fmla="*/ 3479369 h 4285281"/>
              <a:gd name="connsiteX84" fmla="*/ 441702 w 2936929"/>
              <a:gd name="connsiteY84" fmla="*/ 3487119 h 4285281"/>
              <a:gd name="connsiteX85" fmla="*/ 418454 w 2936929"/>
              <a:gd name="connsiteY85" fmla="*/ 3518115 h 4285281"/>
              <a:gd name="connsiteX86" fmla="*/ 387458 w 2936929"/>
              <a:gd name="connsiteY86" fmla="*/ 3541363 h 4285281"/>
              <a:gd name="connsiteX87" fmla="*/ 356461 w 2936929"/>
              <a:gd name="connsiteY87" fmla="*/ 3572359 h 4285281"/>
              <a:gd name="connsiteX88" fmla="*/ 333213 w 2936929"/>
              <a:gd name="connsiteY88" fmla="*/ 3595607 h 4285281"/>
              <a:gd name="connsiteX89" fmla="*/ 317715 w 2936929"/>
              <a:gd name="connsiteY89" fmla="*/ 3626603 h 4285281"/>
              <a:gd name="connsiteX90" fmla="*/ 302217 w 2936929"/>
              <a:gd name="connsiteY90" fmla="*/ 3649851 h 4285281"/>
              <a:gd name="connsiteX91" fmla="*/ 278969 w 2936929"/>
              <a:gd name="connsiteY91" fmla="*/ 3735091 h 4285281"/>
              <a:gd name="connsiteX92" fmla="*/ 271220 w 2936929"/>
              <a:gd name="connsiteY92" fmla="*/ 3766088 h 4285281"/>
              <a:gd name="connsiteX93" fmla="*/ 255722 w 2936929"/>
              <a:gd name="connsiteY93" fmla="*/ 3812583 h 4285281"/>
              <a:gd name="connsiteX94" fmla="*/ 216976 w 2936929"/>
              <a:gd name="connsiteY94" fmla="*/ 3897824 h 4285281"/>
              <a:gd name="connsiteX95" fmla="*/ 216976 w 2936929"/>
              <a:gd name="connsiteY95" fmla="*/ 3897824 h 4285281"/>
              <a:gd name="connsiteX96" fmla="*/ 178230 w 2936929"/>
              <a:gd name="connsiteY96" fmla="*/ 3975315 h 4285281"/>
              <a:gd name="connsiteX97" fmla="*/ 154983 w 2936929"/>
              <a:gd name="connsiteY97" fmla="*/ 4029559 h 4285281"/>
              <a:gd name="connsiteX98" fmla="*/ 123986 w 2936929"/>
              <a:gd name="connsiteY98" fmla="*/ 4068305 h 4285281"/>
              <a:gd name="connsiteX99" fmla="*/ 77491 w 2936929"/>
              <a:gd name="connsiteY99" fmla="*/ 4161295 h 4285281"/>
              <a:gd name="connsiteX100" fmla="*/ 46495 w 2936929"/>
              <a:gd name="connsiteY100" fmla="*/ 4223288 h 4285281"/>
              <a:gd name="connsiteX101" fmla="*/ 15498 w 2936929"/>
              <a:gd name="connsiteY101" fmla="*/ 4262034 h 4285281"/>
              <a:gd name="connsiteX102" fmla="*/ 0 w 2936929"/>
              <a:gd name="connsiteY102" fmla="*/ 4285281 h 4285281"/>
              <a:gd name="connsiteX0" fmla="*/ 2921431 w 2921431"/>
              <a:gd name="connsiteY0" fmla="*/ 0 h 4262034"/>
              <a:gd name="connsiteX1" fmla="*/ 2913682 w 2921431"/>
              <a:gd name="connsiteY1" fmla="*/ 309966 h 4262034"/>
              <a:gd name="connsiteX2" fmla="*/ 2905932 w 2921431"/>
              <a:gd name="connsiteY2" fmla="*/ 379708 h 4262034"/>
              <a:gd name="connsiteX3" fmla="*/ 2882685 w 2921431"/>
              <a:gd name="connsiteY3" fmla="*/ 472698 h 4262034"/>
              <a:gd name="connsiteX4" fmla="*/ 2851688 w 2921431"/>
              <a:gd name="connsiteY4" fmla="*/ 511444 h 4262034"/>
              <a:gd name="connsiteX5" fmla="*/ 2828441 w 2921431"/>
              <a:gd name="connsiteY5" fmla="*/ 542441 h 4262034"/>
              <a:gd name="connsiteX6" fmla="*/ 2812943 w 2921431"/>
              <a:gd name="connsiteY6" fmla="*/ 565688 h 4262034"/>
              <a:gd name="connsiteX7" fmla="*/ 2789695 w 2921431"/>
              <a:gd name="connsiteY7" fmla="*/ 573437 h 4262034"/>
              <a:gd name="connsiteX8" fmla="*/ 2743200 w 2921431"/>
              <a:gd name="connsiteY8" fmla="*/ 658678 h 4262034"/>
              <a:gd name="connsiteX9" fmla="*/ 2719953 w 2921431"/>
              <a:gd name="connsiteY9" fmla="*/ 712922 h 4262034"/>
              <a:gd name="connsiteX10" fmla="*/ 2712204 w 2921431"/>
              <a:gd name="connsiteY10" fmla="*/ 736169 h 4262034"/>
              <a:gd name="connsiteX11" fmla="*/ 2688956 w 2921431"/>
              <a:gd name="connsiteY11" fmla="*/ 759417 h 4262034"/>
              <a:gd name="connsiteX12" fmla="*/ 2681207 w 2921431"/>
              <a:gd name="connsiteY12" fmla="*/ 782664 h 4262034"/>
              <a:gd name="connsiteX13" fmla="*/ 2673458 w 2921431"/>
              <a:gd name="connsiteY13" fmla="*/ 813661 h 4262034"/>
              <a:gd name="connsiteX14" fmla="*/ 2657960 w 2921431"/>
              <a:gd name="connsiteY14" fmla="*/ 860156 h 4262034"/>
              <a:gd name="connsiteX15" fmla="*/ 2642461 w 2921431"/>
              <a:gd name="connsiteY15" fmla="*/ 875654 h 4262034"/>
              <a:gd name="connsiteX16" fmla="*/ 2626963 w 2921431"/>
              <a:gd name="connsiteY16" fmla="*/ 906651 h 4262034"/>
              <a:gd name="connsiteX17" fmla="*/ 2572719 w 2921431"/>
              <a:gd name="connsiteY17" fmla="*/ 945396 h 4262034"/>
              <a:gd name="connsiteX18" fmla="*/ 2541722 w 2921431"/>
              <a:gd name="connsiteY18" fmla="*/ 991891 h 4262034"/>
              <a:gd name="connsiteX19" fmla="*/ 2479729 w 2921431"/>
              <a:gd name="connsiteY19" fmla="*/ 1053885 h 4262034"/>
              <a:gd name="connsiteX20" fmla="*/ 2433234 w 2921431"/>
              <a:gd name="connsiteY20" fmla="*/ 1131376 h 4262034"/>
              <a:gd name="connsiteX21" fmla="*/ 2386739 w 2921431"/>
              <a:gd name="connsiteY21" fmla="*/ 1170122 h 4262034"/>
              <a:gd name="connsiteX22" fmla="*/ 2371241 w 2921431"/>
              <a:gd name="connsiteY22" fmla="*/ 1232115 h 4262034"/>
              <a:gd name="connsiteX23" fmla="*/ 2355743 w 2921431"/>
              <a:gd name="connsiteY23" fmla="*/ 1255363 h 4262034"/>
              <a:gd name="connsiteX24" fmla="*/ 2347993 w 2921431"/>
              <a:gd name="connsiteY24" fmla="*/ 1278610 h 4262034"/>
              <a:gd name="connsiteX25" fmla="*/ 2324746 w 2921431"/>
              <a:gd name="connsiteY25" fmla="*/ 1294108 h 4262034"/>
              <a:gd name="connsiteX26" fmla="*/ 2293749 w 2921431"/>
              <a:gd name="connsiteY26" fmla="*/ 1371600 h 4262034"/>
              <a:gd name="connsiteX27" fmla="*/ 2270502 w 2921431"/>
              <a:gd name="connsiteY27" fmla="*/ 1410346 h 4262034"/>
              <a:gd name="connsiteX28" fmla="*/ 2247254 w 2921431"/>
              <a:gd name="connsiteY28" fmla="*/ 1480088 h 4262034"/>
              <a:gd name="connsiteX29" fmla="*/ 2239505 w 2921431"/>
              <a:gd name="connsiteY29" fmla="*/ 1503335 h 4262034"/>
              <a:gd name="connsiteX30" fmla="*/ 2216258 w 2921431"/>
              <a:gd name="connsiteY30" fmla="*/ 1549830 h 4262034"/>
              <a:gd name="connsiteX31" fmla="*/ 2162014 w 2921431"/>
              <a:gd name="connsiteY31" fmla="*/ 1642820 h 4262034"/>
              <a:gd name="connsiteX32" fmla="*/ 2146515 w 2921431"/>
              <a:gd name="connsiteY32" fmla="*/ 1673817 h 4262034"/>
              <a:gd name="connsiteX33" fmla="*/ 2123268 w 2921431"/>
              <a:gd name="connsiteY33" fmla="*/ 1759057 h 4262034"/>
              <a:gd name="connsiteX34" fmla="*/ 2115519 w 2921431"/>
              <a:gd name="connsiteY34" fmla="*/ 1782305 h 4262034"/>
              <a:gd name="connsiteX35" fmla="*/ 2107770 w 2921431"/>
              <a:gd name="connsiteY35" fmla="*/ 1898542 h 4262034"/>
              <a:gd name="connsiteX36" fmla="*/ 2100021 w 2921431"/>
              <a:gd name="connsiteY36" fmla="*/ 1929539 h 4262034"/>
              <a:gd name="connsiteX37" fmla="*/ 2084522 w 2921431"/>
              <a:gd name="connsiteY37" fmla="*/ 2014780 h 4262034"/>
              <a:gd name="connsiteX38" fmla="*/ 2069024 w 2921431"/>
              <a:gd name="connsiteY38" fmla="*/ 2038027 h 4262034"/>
              <a:gd name="connsiteX39" fmla="*/ 2053526 w 2921431"/>
              <a:gd name="connsiteY39" fmla="*/ 2084522 h 4262034"/>
              <a:gd name="connsiteX40" fmla="*/ 2038027 w 2921431"/>
              <a:gd name="connsiteY40" fmla="*/ 2107769 h 4262034"/>
              <a:gd name="connsiteX41" fmla="*/ 1983783 w 2921431"/>
              <a:gd name="connsiteY41" fmla="*/ 2200759 h 4262034"/>
              <a:gd name="connsiteX42" fmla="*/ 1952787 w 2921431"/>
              <a:gd name="connsiteY42" fmla="*/ 2255003 h 4262034"/>
              <a:gd name="connsiteX43" fmla="*/ 1929539 w 2921431"/>
              <a:gd name="connsiteY43" fmla="*/ 2270502 h 4262034"/>
              <a:gd name="connsiteX44" fmla="*/ 1906292 w 2921431"/>
              <a:gd name="connsiteY44" fmla="*/ 2301498 h 4262034"/>
              <a:gd name="connsiteX45" fmla="*/ 1867546 w 2921431"/>
              <a:gd name="connsiteY45" fmla="*/ 2347993 h 4262034"/>
              <a:gd name="connsiteX46" fmla="*/ 1844299 w 2921431"/>
              <a:gd name="connsiteY46" fmla="*/ 2394488 h 4262034"/>
              <a:gd name="connsiteX47" fmla="*/ 1836549 w 2921431"/>
              <a:gd name="connsiteY47" fmla="*/ 2417735 h 4262034"/>
              <a:gd name="connsiteX48" fmla="*/ 1821051 w 2921431"/>
              <a:gd name="connsiteY48" fmla="*/ 2433234 h 4262034"/>
              <a:gd name="connsiteX49" fmla="*/ 1790054 w 2921431"/>
              <a:gd name="connsiteY49" fmla="*/ 2471980 h 4262034"/>
              <a:gd name="connsiteX50" fmla="*/ 1782305 w 2921431"/>
              <a:gd name="connsiteY50" fmla="*/ 2495227 h 4262034"/>
              <a:gd name="connsiteX51" fmla="*/ 1774556 w 2921431"/>
              <a:gd name="connsiteY51" fmla="*/ 2533973 h 4262034"/>
              <a:gd name="connsiteX52" fmla="*/ 1759058 w 2921431"/>
              <a:gd name="connsiteY52" fmla="*/ 2557220 h 4262034"/>
              <a:gd name="connsiteX53" fmla="*/ 1751309 w 2921431"/>
              <a:gd name="connsiteY53" fmla="*/ 2580468 h 4262034"/>
              <a:gd name="connsiteX54" fmla="*/ 1735810 w 2921431"/>
              <a:gd name="connsiteY54" fmla="*/ 2595966 h 4262034"/>
              <a:gd name="connsiteX55" fmla="*/ 1681566 w 2921431"/>
              <a:gd name="connsiteY55" fmla="*/ 2657959 h 4262034"/>
              <a:gd name="connsiteX56" fmla="*/ 1619573 w 2921431"/>
              <a:gd name="connsiteY56" fmla="*/ 2696705 h 4262034"/>
              <a:gd name="connsiteX57" fmla="*/ 1526583 w 2921431"/>
              <a:gd name="connsiteY57" fmla="*/ 2774196 h 4262034"/>
              <a:gd name="connsiteX58" fmla="*/ 1495587 w 2921431"/>
              <a:gd name="connsiteY58" fmla="*/ 2812942 h 4262034"/>
              <a:gd name="connsiteX59" fmla="*/ 1464590 w 2921431"/>
              <a:gd name="connsiteY59" fmla="*/ 2828441 h 4262034"/>
              <a:gd name="connsiteX60" fmla="*/ 1425844 w 2921431"/>
              <a:gd name="connsiteY60" fmla="*/ 2867186 h 4262034"/>
              <a:gd name="connsiteX61" fmla="*/ 1379349 w 2921431"/>
              <a:gd name="connsiteY61" fmla="*/ 2890434 h 4262034"/>
              <a:gd name="connsiteX62" fmla="*/ 1317356 w 2921431"/>
              <a:gd name="connsiteY62" fmla="*/ 2944678 h 4262034"/>
              <a:gd name="connsiteX63" fmla="*/ 1255363 w 2921431"/>
              <a:gd name="connsiteY63" fmla="*/ 2991173 h 4262034"/>
              <a:gd name="connsiteX64" fmla="*/ 1232115 w 2921431"/>
              <a:gd name="connsiteY64" fmla="*/ 3006671 h 4262034"/>
              <a:gd name="connsiteX65" fmla="*/ 1177871 w 2921431"/>
              <a:gd name="connsiteY65" fmla="*/ 3037668 h 4262034"/>
              <a:gd name="connsiteX66" fmla="*/ 1115878 w 2921431"/>
              <a:gd name="connsiteY66" fmla="*/ 3076413 h 4262034"/>
              <a:gd name="connsiteX67" fmla="*/ 1084882 w 2921431"/>
              <a:gd name="connsiteY67" fmla="*/ 3084163 h 4262034"/>
              <a:gd name="connsiteX68" fmla="*/ 1061634 w 2921431"/>
              <a:gd name="connsiteY68" fmla="*/ 3115159 h 4262034"/>
              <a:gd name="connsiteX69" fmla="*/ 1030638 w 2921431"/>
              <a:gd name="connsiteY69" fmla="*/ 3130657 h 4262034"/>
              <a:gd name="connsiteX70" fmla="*/ 945397 w 2921431"/>
              <a:gd name="connsiteY70" fmla="*/ 3192651 h 4262034"/>
              <a:gd name="connsiteX71" fmla="*/ 883404 w 2921431"/>
              <a:gd name="connsiteY71" fmla="*/ 3223647 h 4262034"/>
              <a:gd name="connsiteX72" fmla="*/ 852407 w 2921431"/>
              <a:gd name="connsiteY72" fmla="*/ 3246895 h 4262034"/>
              <a:gd name="connsiteX73" fmla="*/ 805912 w 2921431"/>
              <a:gd name="connsiteY73" fmla="*/ 3262393 h 4262034"/>
              <a:gd name="connsiteX74" fmla="*/ 782665 w 2921431"/>
              <a:gd name="connsiteY74" fmla="*/ 3270142 h 4262034"/>
              <a:gd name="connsiteX75" fmla="*/ 759417 w 2921431"/>
              <a:gd name="connsiteY75" fmla="*/ 3277891 h 4262034"/>
              <a:gd name="connsiteX76" fmla="*/ 712922 w 2921431"/>
              <a:gd name="connsiteY76" fmla="*/ 3308888 h 4262034"/>
              <a:gd name="connsiteX77" fmla="*/ 666427 w 2921431"/>
              <a:gd name="connsiteY77" fmla="*/ 3332135 h 4262034"/>
              <a:gd name="connsiteX78" fmla="*/ 643180 w 2921431"/>
              <a:gd name="connsiteY78" fmla="*/ 3347634 h 4262034"/>
              <a:gd name="connsiteX79" fmla="*/ 619932 w 2921431"/>
              <a:gd name="connsiteY79" fmla="*/ 3355383 h 4262034"/>
              <a:gd name="connsiteX80" fmla="*/ 596685 w 2921431"/>
              <a:gd name="connsiteY80" fmla="*/ 3378630 h 4262034"/>
              <a:gd name="connsiteX81" fmla="*/ 550190 w 2921431"/>
              <a:gd name="connsiteY81" fmla="*/ 3394129 h 4262034"/>
              <a:gd name="connsiteX82" fmla="*/ 511444 w 2921431"/>
              <a:gd name="connsiteY82" fmla="*/ 3425125 h 4262034"/>
              <a:gd name="connsiteX83" fmla="*/ 449451 w 2921431"/>
              <a:gd name="connsiteY83" fmla="*/ 3479369 h 4262034"/>
              <a:gd name="connsiteX84" fmla="*/ 426204 w 2921431"/>
              <a:gd name="connsiteY84" fmla="*/ 3487119 h 4262034"/>
              <a:gd name="connsiteX85" fmla="*/ 402956 w 2921431"/>
              <a:gd name="connsiteY85" fmla="*/ 3518115 h 4262034"/>
              <a:gd name="connsiteX86" fmla="*/ 371960 w 2921431"/>
              <a:gd name="connsiteY86" fmla="*/ 3541363 h 4262034"/>
              <a:gd name="connsiteX87" fmla="*/ 340963 w 2921431"/>
              <a:gd name="connsiteY87" fmla="*/ 3572359 h 4262034"/>
              <a:gd name="connsiteX88" fmla="*/ 317715 w 2921431"/>
              <a:gd name="connsiteY88" fmla="*/ 3595607 h 4262034"/>
              <a:gd name="connsiteX89" fmla="*/ 302217 w 2921431"/>
              <a:gd name="connsiteY89" fmla="*/ 3626603 h 4262034"/>
              <a:gd name="connsiteX90" fmla="*/ 286719 w 2921431"/>
              <a:gd name="connsiteY90" fmla="*/ 3649851 h 4262034"/>
              <a:gd name="connsiteX91" fmla="*/ 263471 w 2921431"/>
              <a:gd name="connsiteY91" fmla="*/ 3735091 h 4262034"/>
              <a:gd name="connsiteX92" fmla="*/ 255722 w 2921431"/>
              <a:gd name="connsiteY92" fmla="*/ 3766088 h 4262034"/>
              <a:gd name="connsiteX93" fmla="*/ 240224 w 2921431"/>
              <a:gd name="connsiteY93" fmla="*/ 3812583 h 4262034"/>
              <a:gd name="connsiteX94" fmla="*/ 201478 w 2921431"/>
              <a:gd name="connsiteY94" fmla="*/ 3897824 h 4262034"/>
              <a:gd name="connsiteX95" fmla="*/ 201478 w 2921431"/>
              <a:gd name="connsiteY95" fmla="*/ 3897824 h 4262034"/>
              <a:gd name="connsiteX96" fmla="*/ 162732 w 2921431"/>
              <a:gd name="connsiteY96" fmla="*/ 3975315 h 4262034"/>
              <a:gd name="connsiteX97" fmla="*/ 139485 w 2921431"/>
              <a:gd name="connsiteY97" fmla="*/ 4029559 h 4262034"/>
              <a:gd name="connsiteX98" fmla="*/ 108488 w 2921431"/>
              <a:gd name="connsiteY98" fmla="*/ 4068305 h 4262034"/>
              <a:gd name="connsiteX99" fmla="*/ 61993 w 2921431"/>
              <a:gd name="connsiteY99" fmla="*/ 4161295 h 4262034"/>
              <a:gd name="connsiteX100" fmla="*/ 30997 w 2921431"/>
              <a:gd name="connsiteY100" fmla="*/ 4223288 h 4262034"/>
              <a:gd name="connsiteX101" fmla="*/ 0 w 2921431"/>
              <a:gd name="connsiteY101" fmla="*/ 4262034 h 4262034"/>
              <a:gd name="connsiteX0" fmla="*/ 2921431 w 2921431"/>
              <a:gd name="connsiteY0" fmla="*/ 0 h 4262034"/>
              <a:gd name="connsiteX1" fmla="*/ 2913682 w 2921431"/>
              <a:gd name="connsiteY1" fmla="*/ 309966 h 4262034"/>
              <a:gd name="connsiteX2" fmla="*/ 2905932 w 2921431"/>
              <a:gd name="connsiteY2" fmla="*/ 379708 h 4262034"/>
              <a:gd name="connsiteX3" fmla="*/ 2882685 w 2921431"/>
              <a:gd name="connsiteY3" fmla="*/ 472698 h 4262034"/>
              <a:gd name="connsiteX4" fmla="*/ 2851688 w 2921431"/>
              <a:gd name="connsiteY4" fmla="*/ 511444 h 4262034"/>
              <a:gd name="connsiteX5" fmla="*/ 2828441 w 2921431"/>
              <a:gd name="connsiteY5" fmla="*/ 542441 h 4262034"/>
              <a:gd name="connsiteX6" fmla="*/ 2812943 w 2921431"/>
              <a:gd name="connsiteY6" fmla="*/ 565688 h 4262034"/>
              <a:gd name="connsiteX7" fmla="*/ 2789695 w 2921431"/>
              <a:gd name="connsiteY7" fmla="*/ 573437 h 4262034"/>
              <a:gd name="connsiteX8" fmla="*/ 2743200 w 2921431"/>
              <a:gd name="connsiteY8" fmla="*/ 658678 h 4262034"/>
              <a:gd name="connsiteX9" fmla="*/ 2719953 w 2921431"/>
              <a:gd name="connsiteY9" fmla="*/ 712922 h 4262034"/>
              <a:gd name="connsiteX10" fmla="*/ 2712204 w 2921431"/>
              <a:gd name="connsiteY10" fmla="*/ 736169 h 4262034"/>
              <a:gd name="connsiteX11" fmla="*/ 2688956 w 2921431"/>
              <a:gd name="connsiteY11" fmla="*/ 759417 h 4262034"/>
              <a:gd name="connsiteX12" fmla="*/ 2681207 w 2921431"/>
              <a:gd name="connsiteY12" fmla="*/ 782664 h 4262034"/>
              <a:gd name="connsiteX13" fmla="*/ 2673458 w 2921431"/>
              <a:gd name="connsiteY13" fmla="*/ 813661 h 4262034"/>
              <a:gd name="connsiteX14" fmla="*/ 2657960 w 2921431"/>
              <a:gd name="connsiteY14" fmla="*/ 860156 h 4262034"/>
              <a:gd name="connsiteX15" fmla="*/ 2642461 w 2921431"/>
              <a:gd name="connsiteY15" fmla="*/ 875654 h 4262034"/>
              <a:gd name="connsiteX16" fmla="*/ 2626963 w 2921431"/>
              <a:gd name="connsiteY16" fmla="*/ 906651 h 4262034"/>
              <a:gd name="connsiteX17" fmla="*/ 2572719 w 2921431"/>
              <a:gd name="connsiteY17" fmla="*/ 945396 h 4262034"/>
              <a:gd name="connsiteX18" fmla="*/ 2541722 w 2921431"/>
              <a:gd name="connsiteY18" fmla="*/ 991891 h 4262034"/>
              <a:gd name="connsiteX19" fmla="*/ 2479729 w 2921431"/>
              <a:gd name="connsiteY19" fmla="*/ 1053885 h 4262034"/>
              <a:gd name="connsiteX20" fmla="*/ 2433234 w 2921431"/>
              <a:gd name="connsiteY20" fmla="*/ 1131376 h 4262034"/>
              <a:gd name="connsiteX21" fmla="*/ 2386739 w 2921431"/>
              <a:gd name="connsiteY21" fmla="*/ 1170122 h 4262034"/>
              <a:gd name="connsiteX22" fmla="*/ 2371241 w 2921431"/>
              <a:gd name="connsiteY22" fmla="*/ 1232115 h 4262034"/>
              <a:gd name="connsiteX23" fmla="*/ 2355743 w 2921431"/>
              <a:gd name="connsiteY23" fmla="*/ 1255363 h 4262034"/>
              <a:gd name="connsiteX24" fmla="*/ 2347993 w 2921431"/>
              <a:gd name="connsiteY24" fmla="*/ 1278610 h 4262034"/>
              <a:gd name="connsiteX25" fmla="*/ 2324746 w 2921431"/>
              <a:gd name="connsiteY25" fmla="*/ 1294108 h 4262034"/>
              <a:gd name="connsiteX26" fmla="*/ 2293749 w 2921431"/>
              <a:gd name="connsiteY26" fmla="*/ 1371600 h 4262034"/>
              <a:gd name="connsiteX27" fmla="*/ 2270502 w 2921431"/>
              <a:gd name="connsiteY27" fmla="*/ 1410346 h 4262034"/>
              <a:gd name="connsiteX28" fmla="*/ 2247254 w 2921431"/>
              <a:gd name="connsiteY28" fmla="*/ 1480088 h 4262034"/>
              <a:gd name="connsiteX29" fmla="*/ 2239505 w 2921431"/>
              <a:gd name="connsiteY29" fmla="*/ 1503335 h 4262034"/>
              <a:gd name="connsiteX30" fmla="*/ 2216258 w 2921431"/>
              <a:gd name="connsiteY30" fmla="*/ 1549830 h 4262034"/>
              <a:gd name="connsiteX31" fmla="*/ 2162014 w 2921431"/>
              <a:gd name="connsiteY31" fmla="*/ 1642820 h 4262034"/>
              <a:gd name="connsiteX32" fmla="*/ 2146515 w 2921431"/>
              <a:gd name="connsiteY32" fmla="*/ 1673817 h 4262034"/>
              <a:gd name="connsiteX33" fmla="*/ 2123268 w 2921431"/>
              <a:gd name="connsiteY33" fmla="*/ 1759057 h 4262034"/>
              <a:gd name="connsiteX34" fmla="*/ 2115519 w 2921431"/>
              <a:gd name="connsiteY34" fmla="*/ 1782305 h 4262034"/>
              <a:gd name="connsiteX35" fmla="*/ 2107770 w 2921431"/>
              <a:gd name="connsiteY35" fmla="*/ 1898542 h 4262034"/>
              <a:gd name="connsiteX36" fmla="*/ 2100021 w 2921431"/>
              <a:gd name="connsiteY36" fmla="*/ 1929539 h 4262034"/>
              <a:gd name="connsiteX37" fmla="*/ 2084522 w 2921431"/>
              <a:gd name="connsiteY37" fmla="*/ 2014780 h 4262034"/>
              <a:gd name="connsiteX38" fmla="*/ 2069024 w 2921431"/>
              <a:gd name="connsiteY38" fmla="*/ 2038027 h 4262034"/>
              <a:gd name="connsiteX39" fmla="*/ 2053526 w 2921431"/>
              <a:gd name="connsiteY39" fmla="*/ 2084522 h 4262034"/>
              <a:gd name="connsiteX40" fmla="*/ 2038027 w 2921431"/>
              <a:gd name="connsiteY40" fmla="*/ 2107769 h 4262034"/>
              <a:gd name="connsiteX41" fmla="*/ 1983783 w 2921431"/>
              <a:gd name="connsiteY41" fmla="*/ 2200759 h 4262034"/>
              <a:gd name="connsiteX42" fmla="*/ 1952787 w 2921431"/>
              <a:gd name="connsiteY42" fmla="*/ 2255003 h 4262034"/>
              <a:gd name="connsiteX43" fmla="*/ 1929539 w 2921431"/>
              <a:gd name="connsiteY43" fmla="*/ 2270502 h 4262034"/>
              <a:gd name="connsiteX44" fmla="*/ 1906292 w 2921431"/>
              <a:gd name="connsiteY44" fmla="*/ 2301498 h 4262034"/>
              <a:gd name="connsiteX45" fmla="*/ 1867546 w 2921431"/>
              <a:gd name="connsiteY45" fmla="*/ 2347993 h 4262034"/>
              <a:gd name="connsiteX46" fmla="*/ 1844299 w 2921431"/>
              <a:gd name="connsiteY46" fmla="*/ 2394488 h 4262034"/>
              <a:gd name="connsiteX47" fmla="*/ 1836549 w 2921431"/>
              <a:gd name="connsiteY47" fmla="*/ 2417735 h 4262034"/>
              <a:gd name="connsiteX48" fmla="*/ 1821051 w 2921431"/>
              <a:gd name="connsiteY48" fmla="*/ 2433234 h 4262034"/>
              <a:gd name="connsiteX49" fmla="*/ 1790054 w 2921431"/>
              <a:gd name="connsiteY49" fmla="*/ 2471980 h 4262034"/>
              <a:gd name="connsiteX50" fmla="*/ 1782305 w 2921431"/>
              <a:gd name="connsiteY50" fmla="*/ 2495227 h 4262034"/>
              <a:gd name="connsiteX51" fmla="*/ 1774556 w 2921431"/>
              <a:gd name="connsiteY51" fmla="*/ 2533973 h 4262034"/>
              <a:gd name="connsiteX52" fmla="*/ 1759058 w 2921431"/>
              <a:gd name="connsiteY52" fmla="*/ 2557220 h 4262034"/>
              <a:gd name="connsiteX53" fmla="*/ 1751309 w 2921431"/>
              <a:gd name="connsiteY53" fmla="*/ 2580468 h 4262034"/>
              <a:gd name="connsiteX54" fmla="*/ 1735810 w 2921431"/>
              <a:gd name="connsiteY54" fmla="*/ 2595966 h 4262034"/>
              <a:gd name="connsiteX55" fmla="*/ 1681566 w 2921431"/>
              <a:gd name="connsiteY55" fmla="*/ 2657959 h 4262034"/>
              <a:gd name="connsiteX56" fmla="*/ 1619573 w 2921431"/>
              <a:gd name="connsiteY56" fmla="*/ 2696705 h 4262034"/>
              <a:gd name="connsiteX57" fmla="*/ 1526583 w 2921431"/>
              <a:gd name="connsiteY57" fmla="*/ 2774196 h 4262034"/>
              <a:gd name="connsiteX58" fmla="*/ 1495587 w 2921431"/>
              <a:gd name="connsiteY58" fmla="*/ 2812942 h 4262034"/>
              <a:gd name="connsiteX59" fmla="*/ 1464590 w 2921431"/>
              <a:gd name="connsiteY59" fmla="*/ 2828441 h 4262034"/>
              <a:gd name="connsiteX60" fmla="*/ 1425844 w 2921431"/>
              <a:gd name="connsiteY60" fmla="*/ 2867186 h 4262034"/>
              <a:gd name="connsiteX61" fmla="*/ 1379349 w 2921431"/>
              <a:gd name="connsiteY61" fmla="*/ 2890434 h 4262034"/>
              <a:gd name="connsiteX62" fmla="*/ 1317356 w 2921431"/>
              <a:gd name="connsiteY62" fmla="*/ 2944678 h 4262034"/>
              <a:gd name="connsiteX63" fmla="*/ 1255363 w 2921431"/>
              <a:gd name="connsiteY63" fmla="*/ 2991173 h 4262034"/>
              <a:gd name="connsiteX64" fmla="*/ 1232115 w 2921431"/>
              <a:gd name="connsiteY64" fmla="*/ 3006671 h 4262034"/>
              <a:gd name="connsiteX65" fmla="*/ 1177871 w 2921431"/>
              <a:gd name="connsiteY65" fmla="*/ 3037668 h 4262034"/>
              <a:gd name="connsiteX66" fmla="*/ 1115878 w 2921431"/>
              <a:gd name="connsiteY66" fmla="*/ 3076413 h 4262034"/>
              <a:gd name="connsiteX67" fmla="*/ 1084882 w 2921431"/>
              <a:gd name="connsiteY67" fmla="*/ 3084163 h 4262034"/>
              <a:gd name="connsiteX68" fmla="*/ 1061634 w 2921431"/>
              <a:gd name="connsiteY68" fmla="*/ 3115159 h 4262034"/>
              <a:gd name="connsiteX69" fmla="*/ 1030638 w 2921431"/>
              <a:gd name="connsiteY69" fmla="*/ 3130657 h 4262034"/>
              <a:gd name="connsiteX70" fmla="*/ 945397 w 2921431"/>
              <a:gd name="connsiteY70" fmla="*/ 3192651 h 4262034"/>
              <a:gd name="connsiteX71" fmla="*/ 883404 w 2921431"/>
              <a:gd name="connsiteY71" fmla="*/ 3223647 h 4262034"/>
              <a:gd name="connsiteX72" fmla="*/ 852407 w 2921431"/>
              <a:gd name="connsiteY72" fmla="*/ 3246895 h 4262034"/>
              <a:gd name="connsiteX73" fmla="*/ 805912 w 2921431"/>
              <a:gd name="connsiteY73" fmla="*/ 3262393 h 4262034"/>
              <a:gd name="connsiteX74" fmla="*/ 782665 w 2921431"/>
              <a:gd name="connsiteY74" fmla="*/ 3270142 h 4262034"/>
              <a:gd name="connsiteX75" fmla="*/ 759417 w 2921431"/>
              <a:gd name="connsiteY75" fmla="*/ 3277891 h 4262034"/>
              <a:gd name="connsiteX76" fmla="*/ 712922 w 2921431"/>
              <a:gd name="connsiteY76" fmla="*/ 3308888 h 4262034"/>
              <a:gd name="connsiteX77" fmla="*/ 666427 w 2921431"/>
              <a:gd name="connsiteY77" fmla="*/ 3332135 h 4262034"/>
              <a:gd name="connsiteX78" fmla="*/ 643180 w 2921431"/>
              <a:gd name="connsiteY78" fmla="*/ 3347634 h 4262034"/>
              <a:gd name="connsiteX79" fmla="*/ 619932 w 2921431"/>
              <a:gd name="connsiteY79" fmla="*/ 3355383 h 4262034"/>
              <a:gd name="connsiteX80" fmla="*/ 596685 w 2921431"/>
              <a:gd name="connsiteY80" fmla="*/ 3378630 h 4262034"/>
              <a:gd name="connsiteX81" fmla="*/ 550190 w 2921431"/>
              <a:gd name="connsiteY81" fmla="*/ 3394129 h 4262034"/>
              <a:gd name="connsiteX82" fmla="*/ 511444 w 2921431"/>
              <a:gd name="connsiteY82" fmla="*/ 3425125 h 4262034"/>
              <a:gd name="connsiteX83" fmla="*/ 449451 w 2921431"/>
              <a:gd name="connsiteY83" fmla="*/ 3479369 h 4262034"/>
              <a:gd name="connsiteX84" fmla="*/ 426204 w 2921431"/>
              <a:gd name="connsiteY84" fmla="*/ 3487119 h 4262034"/>
              <a:gd name="connsiteX85" fmla="*/ 402956 w 2921431"/>
              <a:gd name="connsiteY85" fmla="*/ 3518115 h 4262034"/>
              <a:gd name="connsiteX86" fmla="*/ 371960 w 2921431"/>
              <a:gd name="connsiteY86" fmla="*/ 3541363 h 4262034"/>
              <a:gd name="connsiteX87" fmla="*/ 340963 w 2921431"/>
              <a:gd name="connsiteY87" fmla="*/ 3572359 h 4262034"/>
              <a:gd name="connsiteX88" fmla="*/ 317715 w 2921431"/>
              <a:gd name="connsiteY88" fmla="*/ 3595607 h 4262034"/>
              <a:gd name="connsiteX89" fmla="*/ 302217 w 2921431"/>
              <a:gd name="connsiteY89" fmla="*/ 3626603 h 4262034"/>
              <a:gd name="connsiteX90" fmla="*/ 286719 w 2921431"/>
              <a:gd name="connsiteY90" fmla="*/ 3649851 h 4262034"/>
              <a:gd name="connsiteX91" fmla="*/ 263471 w 2921431"/>
              <a:gd name="connsiteY91" fmla="*/ 3735091 h 4262034"/>
              <a:gd name="connsiteX92" fmla="*/ 255722 w 2921431"/>
              <a:gd name="connsiteY92" fmla="*/ 3766088 h 4262034"/>
              <a:gd name="connsiteX93" fmla="*/ 240224 w 2921431"/>
              <a:gd name="connsiteY93" fmla="*/ 3812583 h 4262034"/>
              <a:gd name="connsiteX94" fmla="*/ 201478 w 2921431"/>
              <a:gd name="connsiteY94" fmla="*/ 3897824 h 4262034"/>
              <a:gd name="connsiteX95" fmla="*/ 201478 w 2921431"/>
              <a:gd name="connsiteY95" fmla="*/ 3897824 h 4262034"/>
              <a:gd name="connsiteX96" fmla="*/ 162732 w 2921431"/>
              <a:gd name="connsiteY96" fmla="*/ 3975315 h 4262034"/>
              <a:gd name="connsiteX97" fmla="*/ 139485 w 2921431"/>
              <a:gd name="connsiteY97" fmla="*/ 4029559 h 4262034"/>
              <a:gd name="connsiteX98" fmla="*/ 108488 w 2921431"/>
              <a:gd name="connsiteY98" fmla="*/ 4068305 h 4262034"/>
              <a:gd name="connsiteX99" fmla="*/ 30997 w 2921431"/>
              <a:gd name="connsiteY99" fmla="*/ 4223288 h 4262034"/>
              <a:gd name="connsiteX100" fmla="*/ 0 w 2921431"/>
              <a:gd name="connsiteY100" fmla="*/ 4262034 h 4262034"/>
              <a:gd name="connsiteX0" fmla="*/ 2890434 w 2890434"/>
              <a:gd name="connsiteY0" fmla="*/ 0 h 4223288"/>
              <a:gd name="connsiteX1" fmla="*/ 2882685 w 2890434"/>
              <a:gd name="connsiteY1" fmla="*/ 309966 h 4223288"/>
              <a:gd name="connsiteX2" fmla="*/ 2874935 w 2890434"/>
              <a:gd name="connsiteY2" fmla="*/ 379708 h 4223288"/>
              <a:gd name="connsiteX3" fmla="*/ 2851688 w 2890434"/>
              <a:gd name="connsiteY3" fmla="*/ 472698 h 4223288"/>
              <a:gd name="connsiteX4" fmla="*/ 2820691 w 2890434"/>
              <a:gd name="connsiteY4" fmla="*/ 511444 h 4223288"/>
              <a:gd name="connsiteX5" fmla="*/ 2797444 w 2890434"/>
              <a:gd name="connsiteY5" fmla="*/ 542441 h 4223288"/>
              <a:gd name="connsiteX6" fmla="*/ 2781946 w 2890434"/>
              <a:gd name="connsiteY6" fmla="*/ 565688 h 4223288"/>
              <a:gd name="connsiteX7" fmla="*/ 2758698 w 2890434"/>
              <a:gd name="connsiteY7" fmla="*/ 573437 h 4223288"/>
              <a:gd name="connsiteX8" fmla="*/ 2712203 w 2890434"/>
              <a:gd name="connsiteY8" fmla="*/ 658678 h 4223288"/>
              <a:gd name="connsiteX9" fmla="*/ 2688956 w 2890434"/>
              <a:gd name="connsiteY9" fmla="*/ 712922 h 4223288"/>
              <a:gd name="connsiteX10" fmla="*/ 2681207 w 2890434"/>
              <a:gd name="connsiteY10" fmla="*/ 736169 h 4223288"/>
              <a:gd name="connsiteX11" fmla="*/ 2657959 w 2890434"/>
              <a:gd name="connsiteY11" fmla="*/ 759417 h 4223288"/>
              <a:gd name="connsiteX12" fmla="*/ 2650210 w 2890434"/>
              <a:gd name="connsiteY12" fmla="*/ 782664 h 4223288"/>
              <a:gd name="connsiteX13" fmla="*/ 2642461 w 2890434"/>
              <a:gd name="connsiteY13" fmla="*/ 813661 h 4223288"/>
              <a:gd name="connsiteX14" fmla="*/ 2626963 w 2890434"/>
              <a:gd name="connsiteY14" fmla="*/ 860156 h 4223288"/>
              <a:gd name="connsiteX15" fmla="*/ 2611464 w 2890434"/>
              <a:gd name="connsiteY15" fmla="*/ 875654 h 4223288"/>
              <a:gd name="connsiteX16" fmla="*/ 2595966 w 2890434"/>
              <a:gd name="connsiteY16" fmla="*/ 906651 h 4223288"/>
              <a:gd name="connsiteX17" fmla="*/ 2541722 w 2890434"/>
              <a:gd name="connsiteY17" fmla="*/ 945396 h 4223288"/>
              <a:gd name="connsiteX18" fmla="*/ 2510725 w 2890434"/>
              <a:gd name="connsiteY18" fmla="*/ 991891 h 4223288"/>
              <a:gd name="connsiteX19" fmla="*/ 2448732 w 2890434"/>
              <a:gd name="connsiteY19" fmla="*/ 1053885 h 4223288"/>
              <a:gd name="connsiteX20" fmla="*/ 2402237 w 2890434"/>
              <a:gd name="connsiteY20" fmla="*/ 1131376 h 4223288"/>
              <a:gd name="connsiteX21" fmla="*/ 2355742 w 2890434"/>
              <a:gd name="connsiteY21" fmla="*/ 1170122 h 4223288"/>
              <a:gd name="connsiteX22" fmla="*/ 2340244 w 2890434"/>
              <a:gd name="connsiteY22" fmla="*/ 1232115 h 4223288"/>
              <a:gd name="connsiteX23" fmla="*/ 2324746 w 2890434"/>
              <a:gd name="connsiteY23" fmla="*/ 1255363 h 4223288"/>
              <a:gd name="connsiteX24" fmla="*/ 2316996 w 2890434"/>
              <a:gd name="connsiteY24" fmla="*/ 1278610 h 4223288"/>
              <a:gd name="connsiteX25" fmla="*/ 2293749 w 2890434"/>
              <a:gd name="connsiteY25" fmla="*/ 1294108 h 4223288"/>
              <a:gd name="connsiteX26" fmla="*/ 2262752 w 2890434"/>
              <a:gd name="connsiteY26" fmla="*/ 1371600 h 4223288"/>
              <a:gd name="connsiteX27" fmla="*/ 2239505 w 2890434"/>
              <a:gd name="connsiteY27" fmla="*/ 1410346 h 4223288"/>
              <a:gd name="connsiteX28" fmla="*/ 2216257 w 2890434"/>
              <a:gd name="connsiteY28" fmla="*/ 1480088 h 4223288"/>
              <a:gd name="connsiteX29" fmla="*/ 2208508 w 2890434"/>
              <a:gd name="connsiteY29" fmla="*/ 1503335 h 4223288"/>
              <a:gd name="connsiteX30" fmla="*/ 2185261 w 2890434"/>
              <a:gd name="connsiteY30" fmla="*/ 1549830 h 4223288"/>
              <a:gd name="connsiteX31" fmla="*/ 2131017 w 2890434"/>
              <a:gd name="connsiteY31" fmla="*/ 1642820 h 4223288"/>
              <a:gd name="connsiteX32" fmla="*/ 2115518 w 2890434"/>
              <a:gd name="connsiteY32" fmla="*/ 1673817 h 4223288"/>
              <a:gd name="connsiteX33" fmla="*/ 2092271 w 2890434"/>
              <a:gd name="connsiteY33" fmla="*/ 1759057 h 4223288"/>
              <a:gd name="connsiteX34" fmla="*/ 2084522 w 2890434"/>
              <a:gd name="connsiteY34" fmla="*/ 1782305 h 4223288"/>
              <a:gd name="connsiteX35" fmla="*/ 2076773 w 2890434"/>
              <a:gd name="connsiteY35" fmla="*/ 1898542 h 4223288"/>
              <a:gd name="connsiteX36" fmla="*/ 2069024 w 2890434"/>
              <a:gd name="connsiteY36" fmla="*/ 1929539 h 4223288"/>
              <a:gd name="connsiteX37" fmla="*/ 2053525 w 2890434"/>
              <a:gd name="connsiteY37" fmla="*/ 2014780 h 4223288"/>
              <a:gd name="connsiteX38" fmla="*/ 2038027 w 2890434"/>
              <a:gd name="connsiteY38" fmla="*/ 2038027 h 4223288"/>
              <a:gd name="connsiteX39" fmla="*/ 2022529 w 2890434"/>
              <a:gd name="connsiteY39" fmla="*/ 2084522 h 4223288"/>
              <a:gd name="connsiteX40" fmla="*/ 2007030 w 2890434"/>
              <a:gd name="connsiteY40" fmla="*/ 2107769 h 4223288"/>
              <a:gd name="connsiteX41" fmla="*/ 1952786 w 2890434"/>
              <a:gd name="connsiteY41" fmla="*/ 2200759 h 4223288"/>
              <a:gd name="connsiteX42" fmla="*/ 1921790 w 2890434"/>
              <a:gd name="connsiteY42" fmla="*/ 2255003 h 4223288"/>
              <a:gd name="connsiteX43" fmla="*/ 1898542 w 2890434"/>
              <a:gd name="connsiteY43" fmla="*/ 2270502 h 4223288"/>
              <a:gd name="connsiteX44" fmla="*/ 1875295 w 2890434"/>
              <a:gd name="connsiteY44" fmla="*/ 2301498 h 4223288"/>
              <a:gd name="connsiteX45" fmla="*/ 1836549 w 2890434"/>
              <a:gd name="connsiteY45" fmla="*/ 2347993 h 4223288"/>
              <a:gd name="connsiteX46" fmla="*/ 1813302 w 2890434"/>
              <a:gd name="connsiteY46" fmla="*/ 2394488 h 4223288"/>
              <a:gd name="connsiteX47" fmla="*/ 1805552 w 2890434"/>
              <a:gd name="connsiteY47" fmla="*/ 2417735 h 4223288"/>
              <a:gd name="connsiteX48" fmla="*/ 1790054 w 2890434"/>
              <a:gd name="connsiteY48" fmla="*/ 2433234 h 4223288"/>
              <a:gd name="connsiteX49" fmla="*/ 1759057 w 2890434"/>
              <a:gd name="connsiteY49" fmla="*/ 2471980 h 4223288"/>
              <a:gd name="connsiteX50" fmla="*/ 1751308 w 2890434"/>
              <a:gd name="connsiteY50" fmla="*/ 2495227 h 4223288"/>
              <a:gd name="connsiteX51" fmla="*/ 1743559 w 2890434"/>
              <a:gd name="connsiteY51" fmla="*/ 2533973 h 4223288"/>
              <a:gd name="connsiteX52" fmla="*/ 1728061 w 2890434"/>
              <a:gd name="connsiteY52" fmla="*/ 2557220 h 4223288"/>
              <a:gd name="connsiteX53" fmla="*/ 1720312 w 2890434"/>
              <a:gd name="connsiteY53" fmla="*/ 2580468 h 4223288"/>
              <a:gd name="connsiteX54" fmla="*/ 1704813 w 2890434"/>
              <a:gd name="connsiteY54" fmla="*/ 2595966 h 4223288"/>
              <a:gd name="connsiteX55" fmla="*/ 1650569 w 2890434"/>
              <a:gd name="connsiteY55" fmla="*/ 2657959 h 4223288"/>
              <a:gd name="connsiteX56" fmla="*/ 1588576 w 2890434"/>
              <a:gd name="connsiteY56" fmla="*/ 2696705 h 4223288"/>
              <a:gd name="connsiteX57" fmla="*/ 1495586 w 2890434"/>
              <a:gd name="connsiteY57" fmla="*/ 2774196 h 4223288"/>
              <a:gd name="connsiteX58" fmla="*/ 1464590 w 2890434"/>
              <a:gd name="connsiteY58" fmla="*/ 2812942 h 4223288"/>
              <a:gd name="connsiteX59" fmla="*/ 1433593 w 2890434"/>
              <a:gd name="connsiteY59" fmla="*/ 2828441 h 4223288"/>
              <a:gd name="connsiteX60" fmla="*/ 1394847 w 2890434"/>
              <a:gd name="connsiteY60" fmla="*/ 2867186 h 4223288"/>
              <a:gd name="connsiteX61" fmla="*/ 1348352 w 2890434"/>
              <a:gd name="connsiteY61" fmla="*/ 2890434 h 4223288"/>
              <a:gd name="connsiteX62" fmla="*/ 1286359 w 2890434"/>
              <a:gd name="connsiteY62" fmla="*/ 2944678 h 4223288"/>
              <a:gd name="connsiteX63" fmla="*/ 1224366 w 2890434"/>
              <a:gd name="connsiteY63" fmla="*/ 2991173 h 4223288"/>
              <a:gd name="connsiteX64" fmla="*/ 1201118 w 2890434"/>
              <a:gd name="connsiteY64" fmla="*/ 3006671 h 4223288"/>
              <a:gd name="connsiteX65" fmla="*/ 1146874 w 2890434"/>
              <a:gd name="connsiteY65" fmla="*/ 3037668 h 4223288"/>
              <a:gd name="connsiteX66" fmla="*/ 1084881 w 2890434"/>
              <a:gd name="connsiteY66" fmla="*/ 3076413 h 4223288"/>
              <a:gd name="connsiteX67" fmla="*/ 1053885 w 2890434"/>
              <a:gd name="connsiteY67" fmla="*/ 3084163 h 4223288"/>
              <a:gd name="connsiteX68" fmla="*/ 1030637 w 2890434"/>
              <a:gd name="connsiteY68" fmla="*/ 3115159 h 4223288"/>
              <a:gd name="connsiteX69" fmla="*/ 999641 w 2890434"/>
              <a:gd name="connsiteY69" fmla="*/ 3130657 h 4223288"/>
              <a:gd name="connsiteX70" fmla="*/ 914400 w 2890434"/>
              <a:gd name="connsiteY70" fmla="*/ 3192651 h 4223288"/>
              <a:gd name="connsiteX71" fmla="*/ 852407 w 2890434"/>
              <a:gd name="connsiteY71" fmla="*/ 3223647 h 4223288"/>
              <a:gd name="connsiteX72" fmla="*/ 821410 w 2890434"/>
              <a:gd name="connsiteY72" fmla="*/ 3246895 h 4223288"/>
              <a:gd name="connsiteX73" fmla="*/ 774915 w 2890434"/>
              <a:gd name="connsiteY73" fmla="*/ 3262393 h 4223288"/>
              <a:gd name="connsiteX74" fmla="*/ 751668 w 2890434"/>
              <a:gd name="connsiteY74" fmla="*/ 3270142 h 4223288"/>
              <a:gd name="connsiteX75" fmla="*/ 728420 w 2890434"/>
              <a:gd name="connsiteY75" fmla="*/ 3277891 h 4223288"/>
              <a:gd name="connsiteX76" fmla="*/ 681925 w 2890434"/>
              <a:gd name="connsiteY76" fmla="*/ 3308888 h 4223288"/>
              <a:gd name="connsiteX77" fmla="*/ 635430 w 2890434"/>
              <a:gd name="connsiteY77" fmla="*/ 3332135 h 4223288"/>
              <a:gd name="connsiteX78" fmla="*/ 612183 w 2890434"/>
              <a:gd name="connsiteY78" fmla="*/ 3347634 h 4223288"/>
              <a:gd name="connsiteX79" fmla="*/ 588935 w 2890434"/>
              <a:gd name="connsiteY79" fmla="*/ 3355383 h 4223288"/>
              <a:gd name="connsiteX80" fmla="*/ 565688 w 2890434"/>
              <a:gd name="connsiteY80" fmla="*/ 3378630 h 4223288"/>
              <a:gd name="connsiteX81" fmla="*/ 519193 w 2890434"/>
              <a:gd name="connsiteY81" fmla="*/ 3394129 h 4223288"/>
              <a:gd name="connsiteX82" fmla="*/ 480447 w 2890434"/>
              <a:gd name="connsiteY82" fmla="*/ 3425125 h 4223288"/>
              <a:gd name="connsiteX83" fmla="*/ 418454 w 2890434"/>
              <a:gd name="connsiteY83" fmla="*/ 3479369 h 4223288"/>
              <a:gd name="connsiteX84" fmla="*/ 395207 w 2890434"/>
              <a:gd name="connsiteY84" fmla="*/ 3487119 h 4223288"/>
              <a:gd name="connsiteX85" fmla="*/ 371959 w 2890434"/>
              <a:gd name="connsiteY85" fmla="*/ 3518115 h 4223288"/>
              <a:gd name="connsiteX86" fmla="*/ 340963 w 2890434"/>
              <a:gd name="connsiteY86" fmla="*/ 3541363 h 4223288"/>
              <a:gd name="connsiteX87" fmla="*/ 309966 w 2890434"/>
              <a:gd name="connsiteY87" fmla="*/ 3572359 h 4223288"/>
              <a:gd name="connsiteX88" fmla="*/ 286718 w 2890434"/>
              <a:gd name="connsiteY88" fmla="*/ 3595607 h 4223288"/>
              <a:gd name="connsiteX89" fmla="*/ 271220 w 2890434"/>
              <a:gd name="connsiteY89" fmla="*/ 3626603 h 4223288"/>
              <a:gd name="connsiteX90" fmla="*/ 255722 w 2890434"/>
              <a:gd name="connsiteY90" fmla="*/ 3649851 h 4223288"/>
              <a:gd name="connsiteX91" fmla="*/ 232474 w 2890434"/>
              <a:gd name="connsiteY91" fmla="*/ 3735091 h 4223288"/>
              <a:gd name="connsiteX92" fmla="*/ 224725 w 2890434"/>
              <a:gd name="connsiteY92" fmla="*/ 3766088 h 4223288"/>
              <a:gd name="connsiteX93" fmla="*/ 209227 w 2890434"/>
              <a:gd name="connsiteY93" fmla="*/ 3812583 h 4223288"/>
              <a:gd name="connsiteX94" fmla="*/ 170481 w 2890434"/>
              <a:gd name="connsiteY94" fmla="*/ 3897824 h 4223288"/>
              <a:gd name="connsiteX95" fmla="*/ 170481 w 2890434"/>
              <a:gd name="connsiteY95" fmla="*/ 3897824 h 4223288"/>
              <a:gd name="connsiteX96" fmla="*/ 131735 w 2890434"/>
              <a:gd name="connsiteY96" fmla="*/ 3975315 h 4223288"/>
              <a:gd name="connsiteX97" fmla="*/ 108488 w 2890434"/>
              <a:gd name="connsiteY97" fmla="*/ 4029559 h 4223288"/>
              <a:gd name="connsiteX98" fmla="*/ 77491 w 2890434"/>
              <a:gd name="connsiteY98" fmla="*/ 4068305 h 4223288"/>
              <a:gd name="connsiteX99" fmla="*/ 0 w 2890434"/>
              <a:gd name="connsiteY99" fmla="*/ 4223288 h 4223288"/>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54244 w 2812943"/>
              <a:gd name="connsiteY96" fmla="*/ 3975315 h 4068305"/>
              <a:gd name="connsiteX97" fmla="*/ 30997 w 2812943"/>
              <a:gd name="connsiteY97" fmla="*/ 4029559 h 4068305"/>
              <a:gd name="connsiteX98" fmla="*/ 0 w 2812943"/>
              <a:gd name="connsiteY98" fmla="*/ 4068305 h 4068305"/>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30997 w 2812943"/>
              <a:gd name="connsiteY96" fmla="*/ 4029559 h 4068305"/>
              <a:gd name="connsiteX97" fmla="*/ 0 w 2812943"/>
              <a:gd name="connsiteY97" fmla="*/ 4068305 h 4068305"/>
              <a:gd name="connsiteX0" fmla="*/ 2812943 w 2812943"/>
              <a:gd name="connsiteY0" fmla="*/ 0 h 4068305"/>
              <a:gd name="connsiteX1" fmla="*/ 2805194 w 2812943"/>
              <a:gd name="connsiteY1" fmla="*/ 309966 h 4068305"/>
              <a:gd name="connsiteX2" fmla="*/ 2797444 w 2812943"/>
              <a:gd name="connsiteY2" fmla="*/ 379708 h 4068305"/>
              <a:gd name="connsiteX3" fmla="*/ 2774197 w 2812943"/>
              <a:gd name="connsiteY3" fmla="*/ 472698 h 4068305"/>
              <a:gd name="connsiteX4" fmla="*/ 2743200 w 2812943"/>
              <a:gd name="connsiteY4" fmla="*/ 511444 h 4068305"/>
              <a:gd name="connsiteX5" fmla="*/ 2719953 w 2812943"/>
              <a:gd name="connsiteY5" fmla="*/ 542441 h 4068305"/>
              <a:gd name="connsiteX6" fmla="*/ 2704455 w 2812943"/>
              <a:gd name="connsiteY6" fmla="*/ 565688 h 4068305"/>
              <a:gd name="connsiteX7" fmla="*/ 2681207 w 2812943"/>
              <a:gd name="connsiteY7" fmla="*/ 573437 h 4068305"/>
              <a:gd name="connsiteX8" fmla="*/ 2634712 w 2812943"/>
              <a:gd name="connsiteY8" fmla="*/ 658678 h 4068305"/>
              <a:gd name="connsiteX9" fmla="*/ 2611465 w 2812943"/>
              <a:gd name="connsiteY9" fmla="*/ 712922 h 4068305"/>
              <a:gd name="connsiteX10" fmla="*/ 2603716 w 2812943"/>
              <a:gd name="connsiteY10" fmla="*/ 736169 h 4068305"/>
              <a:gd name="connsiteX11" fmla="*/ 2580468 w 2812943"/>
              <a:gd name="connsiteY11" fmla="*/ 759417 h 4068305"/>
              <a:gd name="connsiteX12" fmla="*/ 2572719 w 2812943"/>
              <a:gd name="connsiteY12" fmla="*/ 782664 h 4068305"/>
              <a:gd name="connsiteX13" fmla="*/ 2564970 w 2812943"/>
              <a:gd name="connsiteY13" fmla="*/ 813661 h 4068305"/>
              <a:gd name="connsiteX14" fmla="*/ 2549472 w 2812943"/>
              <a:gd name="connsiteY14" fmla="*/ 860156 h 4068305"/>
              <a:gd name="connsiteX15" fmla="*/ 2533973 w 2812943"/>
              <a:gd name="connsiteY15" fmla="*/ 875654 h 4068305"/>
              <a:gd name="connsiteX16" fmla="*/ 2518475 w 2812943"/>
              <a:gd name="connsiteY16" fmla="*/ 906651 h 4068305"/>
              <a:gd name="connsiteX17" fmla="*/ 2464231 w 2812943"/>
              <a:gd name="connsiteY17" fmla="*/ 945396 h 4068305"/>
              <a:gd name="connsiteX18" fmla="*/ 2433234 w 2812943"/>
              <a:gd name="connsiteY18" fmla="*/ 991891 h 4068305"/>
              <a:gd name="connsiteX19" fmla="*/ 2371241 w 2812943"/>
              <a:gd name="connsiteY19" fmla="*/ 1053885 h 4068305"/>
              <a:gd name="connsiteX20" fmla="*/ 2324746 w 2812943"/>
              <a:gd name="connsiteY20" fmla="*/ 1131376 h 4068305"/>
              <a:gd name="connsiteX21" fmla="*/ 2278251 w 2812943"/>
              <a:gd name="connsiteY21" fmla="*/ 1170122 h 4068305"/>
              <a:gd name="connsiteX22" fmla="*/ 2262753 w 2812943"/>
              <a:gd name="connsiteY22" fmla="*/ 1232115 h 4068305"/>
              <a:gd name="connsiteX23" fmla="*/ 2247255 w 2812943"/>
              <a:gd name="connsiteY23" fmla="*/ 1255363 h 4068305"/>
              <a:gd name="connsiteX24" fmla="*/ 2239505 w 2812943"/>
              <a:gd name="connsiteY24" fmla="*/ 1278610 h 4068305"/>
              <a:gd name="connsiteX25" fmla="*/ 2216258 w 2812943"/>
              <a:gd name="connsiteY25" fmla="*/ 1294108 h 4068305"/>
              <a:gd name="connsiteX26" fmla="*/ 2185261 w 2812943"/>
              <a:gd name="connsiteY26" fmla="*/ 1371600 h 4068305"/>
              <a:gd name="connsiteX27" fmla="*/ 2162014 w 2812943"/>
              <a:gd name="connsiteY27" fmla="*/ 1410346 h 4068305"/>
              <a:gd name="connsiteX28" fmla="*/ 2138766 w 2812943"/>
              <a:gd name="connsiteY28" fmla="*/ 1480088 h 4068305"/>
              <a:gd name="connsiteX29" fmla="*/ 2131017 w 2812943"/>
              <a:gd name="connsiteY29" fmla="*/ 1503335 h 4068305"/>
              <a:gd name="connsiteX30" fmla="*/ 2107770 w 2812943"/>
              <a:gd name="connsiteY30" fmla="*/ 1549830 h 4068305"/>
              <a:gd name="connsiteX31" fmla="*/ 2053526 w 2812943"/>
              <a:gd name="connsiteY31" fmla="*/ 1642820 h 4068305"/>
              <a:gd name="connsiteX32" fmla="*/ 2038027 w 2812943"/>
              <a:gd name="connsiteY32" fmla="*/ 1673817 h 4068305"/>
              <a:gd name="connsiteX33" fmla="*/ 2014780 w 2812943"/>
              <a:gd name="connsiteY33" fmla="*/ 1759057 h 4068305"/>
              <a:gd name="connsiteX34" fmla="*/ 2007031 w 2812943"/>
              <a:gd name="connsiteY34" fmla="*/ 1782305 h 4068305"/>
              <a:gd name="connsiteX35" fmla="*/ 1999282 w 2812943"/>
              <a:gd name="connsiteY35" fmla="*/ 1898542 h 4068305"/>
              <a:gd name="connsiteX36" fmla="*/ 1991533 w 2812943"/>
              <a:gd name="connsiteY36" fmla="*/ 1929539 h 4068305"/>
              <a:gd name="connsiteX37" fmla="*/ 1976034 w 2812943"/>
              <a:gd name="connsiteY37" fmla="*/ 2014780 h 4068305"/>
              <a:gd name="connsiteX38" fmla="*/ 1960536 w 2812943"/>
              <a:gd name="connsiteY38" fmla="*/ 2038027 h 4068305"/>
              <a:gd name="connsiteX39" fmla="*/ 1945038 w 2812943"/>
              <a:gd name="connsiteY39" fmla="*/ 2084522 h 4068305"/>
              <a:gd name="connsiteX40" fmla="*/ 1929539 w 2812943"/>
              <a:gd name="connsiteY40" fmla="*/ 2107769 h 4068305"/>
              <a:gd name="connsiteX41" fmla="*/ 1875295 w 2812943"/>
              <a:gd name="connsiteY41" fmla="*/ 2200759 h 4068305"/>
              <a:gd name="connsiteX42" fmla="*/ 1844299 w 2812943"/>
              <a:gd name="connsiteY42" fmla="*/ 2255003 h 4068305"/>
              <a:gd name="connsiteX43" fmla="*/ 1821051 w 2812943"/>
              <a:gd name="connsiteY43" fmla="*/ 2270502 h 4068305"/>
              <a:gd name="connsiteX44" fmla="*/ 1797804 w 2812943"/>
              <a:gd name="connsiteY44" fmla="*/ 2301498 h 4068305"/>
              <a:gd name="connsiteX45" fmla="*/ 1759058 w 2812943"/>
              <a:gd name="connsiteY45" fmla="*/ 2347993 h 4068305"/>
              <a:gd name="connsiteX46" fmla="*/ 1735811 w 2812943"/>
              <a:gd name="connsiteY46" fmla="*/ 2394488 h 4068305"/>
              <a:gd name="connsiteX47" fmla="*/ 1728061 w 2812943"/>
              <a:gd name="connsiteY47" fmla="*/ 2417735 h 4068305"/>
              <a:gd name="connsiteX48" fmla="*/ 1712563 w 2812943"/>
              <a:gd name="connsiteY48" fmla="*/ 2433234 h 4068305"/>
              <a:gd name="connsiteX49" fmla="*/ 1681566 w 2812943"/>
              <a:gd name="connsiteY49" fmla="*/ 2471980 h 4068305"/>
              <a:gd name="connsiteX50" fmla="*/ 1673817 w 2812943"/>
              <a:gd name="connsiteY50" fmla="*/ 2495227 h 4068305"/>
              <a:gd name="connsiteX51" fmla="*/ 1666068 w 2812943"/>
              <a:gd name="connsiteY51" fmla="*/ 2533973 h 4068305"/>
              <a:gd name="connsiteX52" fmla="*/ 1650570 w 2812943"/>
              <a:gd name="connsiteY52" fmla="*/ 2557220 h 4068305"/>
              <a:gd name="connsiteX53" fmla="*/ 1642821 w 2812943"/>
              <a:gd name="connsiteY53" fmla="*/ 2580468 h 4068305"/>
              <a:gd name="connsiteX54" fmla="*/ 1627322 w 2812943"/>
              <a:gd name="connsiteY54" fmla="*/ 2595966 h 4068305"/>
              <a:gd name="connsiteX55" fmla="*/ 1573078 w 2812943"/>
              <a:gd name="connsiteY55" fmla="*/ 2657959 h 4068305"/>
              <a:gd name="connsiteX56" fmla="*/ 1511085 w 2812943"/>
              <a:gd name="connsiteY56" fmla="*/ 2696705 h 4068305"/>
              <a:gd name="connsiteX57" fmla="*/ 1418095 w 2812943"/>
              <a:gd name="connsiteY57" fmla="*/ 2774196 h 4068305"/>
              <a:gd name="connsiteX58" fmla="*/ 1387099 w 2812943"/>
              <a:gd name="connsiteY58" fmla="*/ 2812942 h 4068305"/>
              <a:gd name="connsiteX59" fmla="*/ 1356102 w 2812943"/>
              <a:gd name="connsiteY59" fmla="*/ 2828441 h 4068305"/>
              <a:gd name="connsiteX60" fmla="*/ 1317356 w 2812943"/>
              <a:gd name="connsiteY60" fmla="*/ 2867186 h 4068305"/>
              <a:gd name="connsiteX61" fmla="*/ 1270861 w 2812943"/>
              <a:gd name="connsiteY61" fmla="*/ 2890434 h 4068305"/>
              <a:gd name="connsiteX62" fmla="*/ 1208868 w 2812943"/>
              <a:gd name="connsiteY62" fmla="*/ 2944678 h 4068305"/>
              <a:gd name="connsiteX63" fmla="*/ 1146875 w 2812943"/>
              <a:gd name="connsiteY63" fmla="*/ 2991173 h 4068305"/>
              <a:gd name="connsiteX64" fmla="*/ 1123627 w 2812943"/>
              <a:gd name="connsiteY64" fmla="*/ 3006671 h 4068305"/>
              <a:gd name="connsiteX65" fmla="*/ 1069383 w 2812943"/>
              <a:gd name="connsiteY65" fmla="*/ 3037668 h 4068305"/>
              <a:gd name="connsiteX66" fmla="*/ 1007390 w 2812943"/>
              <a:gd name="connsiteY66" fmla="*/ 3076413 h 4068305"/>
              <a:gd name="connsiteX67" fmla="*/ 976394 w 2812943"/>
              <a:gd name="connsiteY67" fmla="*/ 3084163 h 4068305"/>
              <a:gd name="connsiteX68" fmla="*/ 953146 w 2812943"/>
              <a:gd name="connsiteY68" fmla="*/ 3115159 h 4068305"/>
              <a:gd name="connsiteX69" fmla="*/ 922150 w 2812943"/>
              <a:gd name="connsiteY69" fmla="*/ 3130657 h 4068305"/>
              <a:gd name="connsiteX70" fmla="*/ 836909 w 2812943"/>
              <a:gd name="connsiteY70" fmla="*/ 3192651 h 4068305"/>
              <a:gd name="connsiteX71" fmla="*/ 774916 w 2812943"/>
              <a:gd name="connsiteY71" fmla="*/ 3223647 h 4068305"/>
              <a:gd name="connsiteX72" fmla="*/ 743919 w 2812943"/>
              <a:gd name="connsiteY72" fmla="*/ 3246895 h 4068305"/>
              <a:gd name="connsiteX73" fmla="*/ 697424 w 2812943"/>
              <a:gd name="connsiteY73" fmla="*/ 3262393 h 4068305"/>
              <a:gd name="connsiteX74" fmla="*/ 674177 w 2812943"/>
              <a:gd name="connsiteY74" fmla="*/ 3270142 h 4068305"/>
              <a:gd name="connsiteX75" fmla="*/ 650929 w 2812943"/>
              <a:gd name="connsiteY75" fmla="*/ 3277891 h 4068305"/>
              <a:gd name="connsiteX76" fmla="*/ 604434 w 2812943"/>
              <a:gd name="connsiteY76" fmla="*/ 3308888 h 4068305"/>
              <a:gd name="connsiteX77" fmla="*/ 557939 w 2812943"/>
              <a:gd name="connsiteY77" fmla="*/ 3332135 h 4068305"/>
              <a:gd name="connsiteX78" fmla="*/ 534692 w 2812943"/>
              <a:gd name="connsiteY78" fmla="*/ 3347634 h 4068305"/>
              <a:gd name="connsiteX79" fmla="*/ 511444 w 2812943"/>
              <a:gd name="connsiteY79" fmla="*/ 3355383 h 4068305"/>
              <a:gd name="connsiteX80" fmla="*/ 488197 w 2812943"/>
              <a:gd name="connsiteY80" fmla="*/ 3378630 h 4068305"/>
              <a:gd name="connsiteX81" fmla="*/ 441702 w 2812943"/>
              <a:gd name="connsiteY81" fmla="*/ 3394129 h 4068305"/>
              <a:gd name="connsiteX82" fmla="*/ 402956 w 2812943"/>
              <a:gd name="connsiteY82" fmla="*/ 3425125 h 4068305"/>
              <a:gd name="connsiteX83" fmla="*/ 340963 w 2812943"/>
              <a:gd name="connsiteY83" fmla="*/ 3479369 h 4068305"/>
              <a:gd name="connsiteX84" fmla="*/ 317716 w 2812943"/>
              <a:gd name="connsiteY84" fmla="*/ 3487119 h 4068305"/>
              <a:gd name="connsiteX85" fmla="*/ 294468 w 2812943"/>
              <a:gd name="connsiteY85" fmla="*/ 3518115 h 4068305"/>
              <a:gd name="connsiteX86" fmla="*/ 263472 w 2812943"/>
              <a:gd name="connsiteY86" fmla="*/ 3541363 h 4068305"/>
              <a:gd name="connsiteX87" fmla="*/ 232475 w 2812943"/>
              <a:gd name="connsiteY87" fmla="*/ 3572359 h 4068305"/>
              <a:gd name="connsiteX88" fmla="*/ 209227 w 2812943"/>
              <a:gd name="connsiteY88" fmla="*/ 3595607 h 4068305"/>
              <a:gd name="connsiteX89" fmla="*/ 193729 w 2812943"/>
              <a:gd name="connsiteY89" fmla="*/ 3626603 h 4068305"/>
              <a:gd name="connsiteX90" fmla="*/ 178231 w 2812943"/>
              <a:gd name="connsiteY90" fmla="*/ 3649851 h 4068305"/>
              <a:gd name="connsiteX91" fmla="*/ 154983 w 2812943"/>
              <a:gd name="connsiteY91" fmla="*/ 3735091 h 4068305"/>
              <a:gd name="connsiteX92" fmla="*/ 147234 w 2812943"/>
              <a:gd name="connsiteY92" fmla="*/ 3766088 h 4068305"/>
              <a:gd name="connsiteX93" fmla="*/ 131736 w 2812943"/>
              <a:gd name="connsiteY93" fmla="*/ 3812583 h 4068305"/>
              <a:gd name="connsiteX94" fmla="*/ 92990 w 2812943"/>
              <a:gd name="connsiteY94" fmla="*/ 3897824 h 4068305"/>
              <a:gd name="connsiteX95" fmla="*/ 92990 w 2812943"/>
              <a:gd name="connsiteY95" fmla="*/ 3897824 h 4068305"/>
              <a:gd name="connsiteX96" fmla="*/ 0 w 2812943"/>
              <a:gd name="connsiteY96" fmla="*/ 4068305 h 4068305"/>
              <a:gd name="connsiteX0" fmla="*/ 2719953 w 2719953"/>
              <a:gd name="connsiteY0" fmla="*/ 0 h 3897824"/>
              <a:gd name="connsiteX1" fmla="*/ 2712204 w 2719953"/>
              <a:gd name="connsiteY1" fmla="*/ 309966 h 3897824"/>
              <a:gd name="connsiteX2" fmla="*/ 2704454 w 2719953"/>
              <a:gd name="connsiteY2" fmla="*/ 379708 h 3897824"/>
              <a:gd name="connsiteX3" fmla="*/ 2681207 w 2719953"/>
              <a:gd name="connsiteY3" fmla="*/ 472698 h 3897824"/>
              <a:gd name="connsiteX4" fmla="*/ 2650210 w 2719953"/>
              <a:gd name="connsiteY4" fmla="*/ 511444 h 3897824"/>
              <a:gd name="connsiteX5" fmla="*/ 2626963 w 2719953"/>
              <a:gd name="connsiteY5" fmla="*/ 542441 h 3897824"/>
              <a:gd name="connsiteX6" fmla="*/ 2611465 w 2719953"/>
              <a:gd name="connsiteY6" fmla="*/ 565688 h 3897824"/>
              <a:gd name="connsiteX7" fmla="*/ 2588217 w 2719953"/>
              <a:gd name="connsiteY7" fmla="*/ 573437 h 3897824"/>
              <a:gd name="connsiteX8" fmla="*/ 2541722 w 2719953"/>
              <a:gd name="connsiteY8" fmla="*/ 658678 h 3897824"/>
              <a:gd name="connsiteX9" fmla="*/ 2518475 w 2719953"/>
              <a:gd name="connsiteY9" fmla="*/ 712922 h 3897824"/>
              <a:gd name="connsiteX10" fmla="*/ 2510726 w 2719953"/>
              <a:gd name="connsiteY10" fmla="*/ 736169 h 3897824"/>
              <a:gd name="connsiteX11" fmla="*/ 2487478 w 2719953"/>
              <a:gd name="connsiteY11" fmla="*/ 759417 h 3897824"/>
              <a:gd name="connsiteX12" fmla="*/ 2479729 w 2719953"/>
              <a:gd name="connsiteY12" fmla="*/ 782664 h 3897824"/>
              <a:gd name="connsiteX13" fmla="*/ 2471980 w 2719953"/>
              <a:gd name="connsiteY13" fmla="*/ 813661 h 3897824"/>
              <a:gd name="connsiteX14" fmla="*/ 2456482 w 2719953"/>
              <a:gd name="connsiteY14" fmla="*/ 860156 h 3897824"/>
              <a:gd name="connsiteX15" fmla="*/ 2440983 w 2719953"/>
              <a:gd name="connsiteY15" fmla="*/ 875654 h 3897824"/>
              <a:gd name="connsiteX16" fmla="*/ 2425485 w 2719953"/>
              <a:gd name="connsiteY16" fmla="*/ 906651 h 3897824"/>
              <a:gd name="connsiteX17" fmla="*/ 2371241 w 2719953"/>
              <a:gd name="connsiteY17" fmla="*/ 945396 h 3897824"/>
              <a:gd name="connsiteX18" fmla="*/ 2340244 w 2719953"/>
              <a:gd name="connsiteY18" fmla="*/ 991891 h 3897824"/>
              <a:gd name="connsiteX19" fmla="*/ 2278251 w 2719953"/>
              <a:gd name="connsiteY19" fmla="*/ 1053885 h 3897824"/>
              <a:gd name="connsiteX20" fmla="*/ 2231756 w 2719953"/>
              <a:gd name="connsiteY20" fmla="*/ 1131376 h 3897824"/>
              <a:gd name="connsiteX21" fmla="*/ 2185261 w 2719953"/>
              <a:gd name="connsiteY21" fmla="*/ 1170122 h 3897824"/>
              <a:gd name="connsiteX22" fmla="*/ 2169763 w 2719953"/>
              <a:gd name="connsiteY22" fmla="*/ 1232115 h 3897824"/>
              <a:gd name="connsiteX23" fmla="*/ 2154265 w 2719953"/>
              <a:gd name="connsiteY23" fmla="*/ 1255363 h 3897824"/>
              <a:gd name="connsiteX24" fmla="*/ 2146515 w 2719953"/>
              <a:gd name="connsiteY24" fmla="*/ 1278610 h 3897824"/>
              <a:gd name="connsiteX25" fmla="*/ 2123268 w 2719953"/>
              <a:gd name="connsiteY25" fmla="*/ 1294108 h 3897824"/>
              <a:gd name="connsiteX26" fmla="*/ 2092271 w 2719953"/>
              <a:gd name="connsiteY26" fmla="*/ 1371600 h 3897824"/>
              <a:gd name="connsiteX27" fmla="*/ 2069024 w 2719953"/>
              <a:gd name="connsiteY27" fmla="*/ 1410346 h 3897824"/>
              <a:gd name="connsiteX28" fmla="*/ 2045776 w 2719953"/>
              <a:gd name="connsiteY28" fmla="*/ 1480088 h 3897824"/>
              <a:gd name="connsiteX29" fmla="*/ 2038027 w 2719953"/>
              <a:gd name="connsiteY29" fmla="*/ 1503335 h 3897824"/>
              <a:gd name="connsiteX30" fmla="*/ 2014780 w 2719953"/>
              <a:gd name="connsiteY30" fmla="*/ 1549830 h 3897824"/>
              <a:gd name="connsiteX31" fmla="*/ 1960536 w 2719953"/>
              <a:gd name="connsiteY31" fmla="*/ 1642820 h 3897824"/>
              <a:gd name="connsiteX32" fmla="*/ 1945037 w 2719953"/>
              <a:gd name="connsiteY32" fmla="*/ 1673817 h 3897824"/>
              <a:gd name="connsiteX33" fmla="*/ 1921790 w 2719953"/>
              <a:gd name="connsiteY33" fmla="*/ 1759057 h 3897824"/>
              <a:gd name="connsiteX34" fmla="*/ 1914041 w 2719953"/>
              <a:gd name="connsiteY34" fmla="*/ 1782305 h 3897824"/>
              <a:gd name="connsiteX35" fmla="*/ 1906292 w 2719953"/>
              <a:gd name="connsiteY35" fmla="*/ 1898542 h 3897824"/>
              <a:gd name="connsiteX36" fmla="*/ 1898543 w 2719953"/>
              <a:gd name="connsiteY36" fmla="*/ 1929539 h 3897824"/>
              <a:gd name="connsiteX37" fmla="*/ 1883044 w 2719953"/>
              <a:gd name="connsiteY37" fmla="*/ 2014780 h 3897824"/>
              <a:gd name="connsiteX38" fmla="*/ 1867546 w 2719953"/>
              <a:gd name="connsiteY38" fmla="*/ 2038027 h 3897824"/>
              <a:gd name="connsiteX39" fmla="*/ 1852048 w 2719953"/>
              <a:gd name="connsiteY39" fmla="*/ 2084522 h 3897824"/>
              <a:gd name="connsiteX40" fmla="*/ 1836549 w 2719953"/>
              <a:gd name="connsiteY40" fmla="*/ 2107769 h 3897824"/>
              <a:gd name="connsiteX41" fmla="*/ 1782305 w 2719953"/>
              <a:gd name="connsiteY41" fmla="*/ 2200759 h 3897824"/>
              <a:gd name="connsiteX42" fmla="*/ 1751309 w 2719953"/>
              <a:gd name="connsiteY42" fmla="*/ 2255003 h 3897824"/>
              <a:gd name="connsiteX43" fmla="*/ 1728061 w 2719953"/>
              <a:gd name="connsiteY43" fmla="*/ 2270502 h 3897824"/>
              <a:gd name="connsiteX44" fmla="*/ 1704814 w 2719953"/>
              <a:gd name="connsiteY44" fmla="*/ 2301498 h 3897824"/>
              <a:gd name="connsiteX45" fmla="*/ 1666068 w 2719953"/>
              <a:gd name="connsiteY45" fmla="*/ 2347993 h 3897824"/>
              <a:gd name="connsiteX46" fmla="*/ 1642821 w 2719953"/>
              <a:gd name="connsiteY46" fmla="*/ 2394488 h 3897824"/>
              <a:gd name="connsiteX47" fmla="*/ 1635071 w 2719953"/>
              <a:gd name="connsiteY47" fmla="*/ 2417735 h 3897824"/>
              <a:gd name="connsiteX48" fmla="*/ 1619573 w 2719953"/>
              <a:gd name="connsiteY48" fmla="*/ 2433234 h 3897824"/>
              <a:gd name="connsiteX49" fmla="*/ 1588576 w 2719953"/>
              <a:gd name="connsiteY49" fmla="*/ 2471980 h 3897824"/>
              <a:gd name="connsiteX50" fmla="*/ 1580827 w 2719953"/>
              <a:gd name="connsiteY50" fmla="*/ 2495227 h 3897824"/>
              <a:gd name="connsiteX51" fmla="*/ 1573078 w 2719953"/>
              <a:gd name="connsiteY51" fmla="*/ 2533973 h 3897824"/>
              <a:gd name="connsiteX52" fmla="*/ 1557580 w 2719953"/>
              <a:gd name="connsiteY52" fmla="*/ 2557220 h 3897824"/>
              <a:gd name="connsiteX53" fmla="*/ 1549831 w 2719953"/>
              <a:gd name="connsiteY53" fmla="*/ 2580468 h 3897824"/>
              <a:gd name="connsiteX54" fmla="*/ 1534332 w 2719953"/>
              <a:gd name="connsiteY54" fmla="*/ 2595966 h 3897824"/>
              <a:gd name="connsiteX55" fmla="*/ 1480088 w 2719953"/>
              <a:gd name="connsiteY55" fmla="*/ 2657959 h 3897824"/>
              <a:gd name="connsiteX56" fmla="*/ 1418095 w 2719953"/>
              <a:gd name="connsiteY56" fmla="*/ 2696705 h 3897824"/>
              <a:gd name="connsiteX57" fmla="*/ 1325105 w 2719953"/>
              <a:gd name="connsiteY57" fmla="*/ 2774196 h 3897824"/>
              <a:gd name="connsiteX58" fmla="*/ 1294109 w 2719953"/>
              <a:gd name="connsiteY58" fmla="*/ 2812942 h 3897824"/>
              <a:gd name="connsiteX59" fmla="*/ 1263112 w 2719953"/>
              <a:gd name="connsiteY59" fmla="*/ 2828441 h 3897824"/>
              <a:gd name="connsiteX60" fmla="*/ 1224366 w 2719953"/>
              <a:gd name="connsiteY60" fmla="*/ 2867186 h 3897824"/>
              <a:gd name="connsiteX61" fmla="*/ 1177871 w 2719953"/>
              <a:gd name="connsiteY61" fmla="*/ 2890434 h 3897824"/>
              <a:gd name="connsiteX62" fmla="*/ 1115878 w 2719953"/>
              <a:gd name="connsiteY62" fmla="*/ 2944678 h 3897824"/>
              <a:gd name="connsiteX63" fmla="*/ 1053885 w 2719953"/>
              <a:gd name="connsiteY63" fmla="*/ 2991173 h 3897824"/>
              <a:gd name="connsiteX64" fmla="*/ 1030637 w 2719953"/>
              <a:gd name="connsiteY64" fmla="*/ 3006671 h 3897824"/>
              <a:gd name="connsiteX65" fmla="*/ 976393 w 2719953"/>
              <a:gd name="connsiteY65" fmla="*/ 3037668 h 3897824"/>
              <a:gd name="connsiteX66" fmla="*/ 914400 w 2719953"/>
              <a:gd name="connsiteY66" fmla="*/ 3076413 h 3897824"/>
              <a:gd name="connsiteX67" fmla="*/ 883404 w 2719953"/>
              <a:gd name="connsiteY67" fmla="*/ 3084163 h 3897824"/>
              <a:gd name="connsiteX68" fmla="*/ 860156 w 2719953"/>
              <a:gd name="connsiteY68" fmla="*/ 3115159 h 3897824"/>
              <a:gd name="connsiteX69" fmla="*/ 829160 w 2719953"/>
              <a:gd name="connsiteY69" fmla="*/ 3130657 h 3897824"/>
              <a:gd name="connsiteX70" fmla="*/ 743919 w 2719953"/>
              <a:gd name="connsiteY70" fmla="*/ 3192651 h 3897824"/>
              <a:gd name="connsiteX71" fmla="*/ 681926 w 2719953"/>
              <a:gd name="connsiteY71" fmla="*/ 3223647 h 3897824"/>
              <a:gd name="connsiteX72" fmla="*/ 650929 w 2719953"/>
              <a:gd name="connsiteY72" fmla="*/ 3246895 h 3897824"/>
              <a:gd name="connsiteX73" fmla="*/ 604434 w 2719953"/>
              <a:gd name="connsiteY73" fmla="*/ 3262393 h 3897824"/>
              <a:gd name="connsiteX74" fmla="*/ 581187 w 2719953"/>
              <a:gd name="connsiteY74" fmla="*/ 3270142 h 3897824"/>
              <a:gd name="connsiteX75" fmla="*/ 557939 w 2719953"/>
              <a:gd name="connsiteY75" fmla="*/ 3277891 h 3897824"/>
              <a:gd name="connsiteX76" fmla="*/ 511444 w 2719953"/>
              <a:gd name="connsiteY76" fmla="*/ 3308888 h 3897824"/>
              <a:gd name="connsiteX77" fmla="*/ 464949 w 2719953"/>
              <a:gd name="connsiteY77" fmla="*/ 3332135 h 3897824"/>
              <a:gd name="connsiteX78" fmla="*/ 441702 w 2719953"/>
              <a:gd name="connsiteY78" fmla="*/ 3347634 h 3897824"/>
              <a:gd name="connsiteX79" fmla="*/ 418454 w 2719953"/>
              <a:gd name="connsiteY79" fmla="*/ 3355383 h 3897824"/>
              <a:gd name="connsiteX80" fmla="*/ 395207 w 2719953"/>
              <a:gd name="connsiteY80" fmla="*/ 3378630 h 3897824"/>
              <a:gd name="connsiteX81" fmla="*/ 348712 w 2719953"/>
              <a:gd name="connsiteY81" fmla="*/ 3394129 h 3897824"/>
              <a:gd name="connsiteX82" fmla="*/ 309966 w 2719953"/>
              <a:gd name="connsiteY82" fmla="*/ 3425125 h 3897824"/>
              <a:gd name="connsiteX83" fmla="*/ 247973 w 2719953"/>
              <a:gd name="connsiteY83" fmla="*/ 3479369 h 3897824"/>
              <a:gd name="connsiteX84" fmla="*/ 224726 w 2719953"/>
              <a:gd name="connsiteY84" fmla="*/ 3487119 h 3897824"/>
              <a:gd name="connsiteX85" fmla="*/ 201478 w 2719953"/>
              <a:gd name="connsiteY85" fmla="*/ 3518115 h 3897824"/>
              <a:gd name="connsiteX86" fmla="*/ 170482 w 2719953"/>
              <a:gd name="connsiteY86" fmla="*/ 3541363 h 3897824"/>
              <a:gd name="connsiteX87" fmla="*/ 139485 w 2719953"/>
              <a:gd name="connsiteY87" fmla="*/ 3572359 h 3897824"/>
              <a:gd name="connsiteX88" fmla="*/ 116237 w 2719953"/>
              <a:gd name="connsiteY88" fmla="*/ 3595607 h 3897824"/>
              <a:gd name="connsiteX89" fmla="*/ 100739 w 2719953"/>
              <a:gd name="connsiteY89" fmla="*/ 3626603 h 3897824"/>
              <a:gd name="connsiteX90" fmla="*/ 85241 w 2719953"/>
              <a:gd name="connsiteY90" fmla="*/ 3649851 h 3897824"/>
              <a:gd name="connsiteX91" fmla="*/ 61993 w 2719953"/>
              <a:gd name="connsiteY91" fmla="*/ 3735091 h 3897824"/>
              <a:gd name="connsiteX92" fmla="*/ 54244 w 2719953"/>
              <a:gd name="connsiteY92" fmla="*/ 3766088 h 3897824"/>
              <a:gd name="connsiteX93" fmla="*/ 38746 w 2719953"/>
              <a:gd name="connsiteY93" fmla="*/ 3812583 h 3897824"/>
              <a:gd name="connsiteX94" fmla="*/ 0 w 2719953"/>
              <a:gd name="connsiteY94" fmla="*/ 3897824 h 3897824"/>
              <a:gd name="connsiteX95" fmla="*/ 0 w 2719953"/>
              <a:gd name="connsiteY95" fmla="*/ 3897824 h 389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719953" h="3897824">
                <a:moveTo>
                  <a:pt x="2719953" y="0"/>
                </a:moveTo>
                <a:cubicBezTo>
                  <a:pt x="2717370" y="103322"/>
                  <a:pt x="2716419" y="206698"/>
                  <a:pt x="2712204" y="309966"/>
                </a:cubicBezTo>
                <a:cubicBezTo>
                  <a:pt x="2711250" y="333337"/>
                  <a:pt x="2707546" y="356523"/>
                  <a:pt x="2704454" y="379708"/>
                </a:cubicBezTo>
                <a:cubicBezTo>
                  <a:pt x="2699812" y="414520"/>
                  <a:pt x="2695650" y="440199"/>
                  <a:pt x="2681207" y="472698"/>
                </a:cubicBezTo>
                <a:cubicBezTo>
                  <a:pt x="2670257" y="497337"/>
                  <a:pt x="2665548" y="493038"/>
                  <a:pt x="2650210" y="511444"/>
                </a:cubicBezTo>
                <a:cubicBezTo>
                  <a:pt x="2641942" y="521366"/>
                  <a:pt x="2634470" y="531931"/>
                  <a:pt x="2626963" y="542441"/>
                </a:cubicBezTo>
                <a:cubicBezTo>
                  <a:pt x="2621550" y="550019"/>
                  <a:pt x="2618737" y="559870"/>
                  <a:pt x="2611465" y="565688"/>
                </a:cubicBezTo>
                <a:cubicBezTo>
                  <a:pt x="2605086" y="570791"/>
                  <a:pt x="2595966" y="570854"/>
                  <a:pt x="2588217" y="573437"/>
                </a:cubicBezTo>
                <a:cubicBezTo>
                  <a:pt x="2552793" y="679711"/>
                  <a:pt x="2597803" y="562539"/>
                  <a:pt x="2541722" y="658678"/>
                </a:cubicBezTo>
                <a:cubicBezTo>
                  <a:pt x="2531810" y="675670"/>
                  <a:pt x="2525781" y="694657"/>
                  <a:pt x="2518475" y="712922"/>
                </a:cubicBezTo>
                <a:cubicBezTo>
                  <a:pt x="2515441" y="720506"/>
                  <a:pt x="2515257" y="729373"/>
                  <a:pt x="2510726" y="736169"/>
                </a:cubicBezTo>
                <a:cubicBezTo>
                  <a:pt x="2504647" y="745288"/>
                  <a:pt x="2495227" y="751668"/>
                  <a:pt x="2487478" y="759417"/>
                </a:cubicBezTo>
                <a:cubicBezTo>
                  <a:pt x="2484895" y="767166"/>
                  <a:pt x="2481973" y="774810"/>
                  <a:pt x="2479729" y="782664"/>
                </a:cubicBezTo>
                <a:cubicBezTo>
                  <a:pt x="2476803" y="792905"/>
                  <a:pt x="2475040" y="803460"/>
                  <a:pt x="2471980" y="813661"/>
                </a:cubicBezTo>
                <a:cubicBezTo>
                  <a:pt x="2467286" y="829309"/>
                  <a:pt x="2461648" y="844658"/>
                  <a:pt x="2456482" y="860156"/>
                </a:cubicBezTo>
                <a:cubicBezTo>
                  <a:pt x="2454172" y="867087"/>
                  <a:pt x="2446149" y="870488"/>
                  <a:pt x="2440983" y="875654"/>
                </a:cubicBezTo>
                <a:cubicBezTo>
                  <a:pt x="2435817" y="885986"/>
                  <a:pt x="2433003" y="897880"/>
                  <a:pt x="2425485" y="906651"/>
                </a:cubicBezTo>
                <a:cubicBezTo>
                  <a:pt x="2419079" y="914125"/>
                  <a:pt x="2382129" y="938137"/>
                  <a:pt x="2371241" y="945396"/>
                </a:cubicBezTo>
                <a:lnTo>
                  <a:pt x="2340244" y="991891"/>
                </a:lnTo>
                <a:cubicBezTo>
                  <a:pt x="2324033" y="1016207"/>
                  <a:pt x="2278251" y="1053885"/>
                  <a:pt x="2278251" y="1053885"/>
                </a:cubicBezTo>
                <a:cubicBezTo>
                  <a:pt x="2254472" y="1125222"/>
                  <a:pt x="2277578" y="1079008"/>
                  <a:pt x="2231756" y="1131376"/>
                </a:cubicBezTo>
                <a:cubicBezTo>
                  <a:pt x="2196983" y="1171116"/>
                  <a:pt x="2224951" y="1156892"/>
                  <a:pt x="2185261" y="1170122"/>
                </a:cubicBezTo>
                <a:cubicBezTo>
                  <a:pt x="2180095" y="1190786"/>
                  <a:pt x="2181578" y="1214392"/>
                  <a:pt x="2169763" y="1232115"/>
                </a:cubicBezTo>
                <a:cubicBezTo>
                  <a:pt x="2164597" y="1239864"/>
                  <a:pt x="2158430" y="1247033"/>
                  <a:pt x="2154265" y="1255363"/>
                </a:cubicBezTo>
                <a:cubicBezTo>
                  <a:pt x="2150612" y="1262669"/>
                  <a:pt x="2151618" y="1272232"/>
                  <a:pt x="2146515" y="1278610"/>
                </a:cubicBezTo>
                <a:cubicBezTo>
                  <a:pt x="2140697" y="1285882"/>
                  <a:pt x="2131017" y="1288942"/>
                  <a:pt x="2123268" y="1294108"/>
                </a:cubicBezTo>
                <a:cubicBezTo>
                  <a:pt x="2087994" y="1399932"/>
                  <a:pt x="2126477" y="1291788"/>
                  <a:pt x="2092271" y="1371600"/>
                </a:cubicBezTo>
                <a:cubicBezTo>
                  <a:pt x="2077181" y="1406809"/>
                  <a:pt x="2094797" y="1384571"/>
                  <a:pt x="2069024" y="1410346"/>
                </a:cubicBezTo>
                <a:lnTo>
                  <a:pt x="2045776" y="1480088"/>
                </a:lnTo>
                <a:cubicBezTo>
                  <a:pt x="2043193" y="1487837"/>
                  <a:pt x="2042558" y="1496539"/>
                  <a:pt x="2038027" y="1503335"/>
                </a:cubicBezTo>
                <a:cubicBezTo>
                  <a:pt x="1981411" y="1588262"/>
                  <a:pt x="2057562" y="1469614"/>
                  <a:pt x="2014780" y="1549830"/>
                </a:cubicBezTo>
                <a:cubicBezTo>
                  <a:pt x="1997893" y="1581493"/>
                  <a:pt x="1976585" y="1610724"/>
                  <a:pt x="1960536" y="1642820"/>
                </a:cubicBezTo>
                <a:lnTo>
                  <a:pt x="1945037" y="1673817"/>
                </a:lnTo>
                <a:cubicBezTo>
                  <a:pt x="1934084" y="1728584"/>
                  <a:pt x="1941453" y="1700066"/>
                  <a:pt x="1921790" y="1759057"/>
                </a:cubicBezTo>
                <a:lnTo>
                  <a:pt x="1914041" y="1782305"/>
                </a:lnTo>
                <a:cubicBezTo>
                  <a:pt x="1911458" y="1821051"/>
                  <a:pt x="1910357" y="1859924"/>
                  <a:pt x="1906292" y="1898542"/>
                </a:cubicBezTo>
                <a:cubicBezTo>
                  <a:pt x="1905177" y="1909134"/>
                  <a:pt x="1900448" y="1919060"/>
                  <a:pt x="1898543" y="1929539"/>
                </a:cubicBezTo>
                <a:cubicBezTo>
                  <a:pt x="1895898" y="1944088"/>
                  <a:pt x="1891368" y="1995357"/>
                  <a:pt x="1883044" y="2014780"/>
                </a:cubicBezTo>
                <a:cubicBezTo>
                  <a:pt x="1879375" y="2023340"/>
                  <a:pt x="1871328" y="2029517"/>
                  <a:pt x="1867546" y="2038027"/>
                </a:cubicBezTo>
                <a:cubicBezTo>
                  <a:pt x="1860911" y="2052956"/>
                  <a:pt x="1861110" y="2070929"/>
                  <a:pt x="1852048" y="2084522"/>
                </a:cubicBezTo>
                <a:cubicBezTo>
                  <a:pt x="1846882" y="2092271"/>
                  <a:pt x="1840964" y="2099569"/>
                  <a:pt x="1836549" y="2107769"/>
                </a:cubicBezTo>
                <a:cubicBezTo>
                  <a:pt x="1787533" y="2198799"/>
                  <a:pt x="1819997" y="2163069"/>
                  <a:pt x="1782305" y="2200759"/>
                </a:cubicBezTo>
                <a:cubicBezTo>
                  <a:pt x="1776227" y="2212915"/>
                  <a:pt x="1762263" y="2244049"/>
                  <a:pt x="1751309" y="2255003"/>
                </a:cubicBezTo>
                <a:cubicBezTo>
                  <a:pt x="1744723" y="2261589"/>
                  <a:pt x="1734647" y="2263916"/>
                  <a:pt x="1728061" y="2270502"/>
                </a:cubicBezTo>
                <a:cubicBezTo>
                  <a:pt x="1718929" y="2279634"/>
                  <a:pt x="1712882" y="2291413"/>
                  <a:pt x="1704814" y="2301498"/>
                </a:cubicBezTo>
                <a:cubicBezTo>
                  <a:pt x="1692211" y="2317251"/>
                  <a:pt x="1678983" y="2332495"/>
                  <a:pt x="1666068" y="2347993"/>
                </a:cubicBezTo>
                <a:cubicBezTo>
                  <a:pt x="1646594" y="2406418"/>
                  <a:pt x="1672861" y="2334411"/>
                  <a:pt x="1642821" y="2394488"/>
                </a:cubicBezTo>
                <a:cubicBezTo>
                  <a:pt x="1639168" y="2401794"/>
                  <a:pt x="1639274" y="2410731"/>
                  <a:pt x="1635071" y="2417735"/>
                </a:cubicBezTo>
                <a:cubicBezTo>
                  <a:pt x="1631312" y="2424000"/>
                  <a:pt x="1624328" y="2427687"/>
                  <a:pt x="1619573" y="2433234"/>
                </a:cubicBezTo>
                <a:cubicBezTo>
                  <a:pt x="1608809" y="2445792"/>
                  <a:pt x="1598908" y="2459065"/>
                  <a:pt x="1588576" y="2471980"/>
                </a:cubicBezTo>
                <a:cubicBezTo>
                  <a:pt x="1585993" y="2479729"/>
                  <a:pt x="1582808" y="2487303"/>
                  <a:pt x="1580827" y="2495227"/>
                </a:cubicBezTo>
                <a:cubicBezTo>
                  <a:pt x="1577633" y="2508005"/>
                  <a:pt x="1577703" y="2521640"/>
                  <a:pt x="1573078" y="2533973"/>
                </a:cubicBezTo>
                <a:cubicBezTo>
                  <a:pt x="1569808" y="2542693"/>
                  <a:pt x="1562746" y="2549471"/>
                  <a:pt x="1557580" y="2557220"/>
                </a:cubicBezTo>
                <a:cubicBezTo>
                  <a:pt x="1554997" y="2564969"/>
                  <a:pt x="1554034" y="2573464"/>
                  <a:pt x="1549831" y="2580468"/>
                </a:cubicBezTo>
                <a:cubicBezTo>
                  <a:pt x="1546072" y="2586733"/>
                  <a:pt x="1538896" y="2590261"/>
                  <a:pt x="1534332" y="2595966"/>
                </a:cubicBezTo>
                <a:cubicBezTo>
                  <a:pt x="1515567" y="2619421"/>
                  <a:pt x="1511955" y="2642025"/>
                  <a:pt x="1480088" y="2657959"/>
                </a:cubicBezTo>
                <a:cubicBezTo>
                  <a:pt x="1451035" y="2672485"/>
                  <a:pt x="1443245" y="2674070"/>
                  <a:pt x="1418095" y="2696705"/>
                </a:cubicBezTo>
                <a:cubicBezTo>
                  <a:pt x="1332860" y="2773416"/>
                  <a:pt x="1411566" y="2716557"/>
                  <a:pt x="1325105" y="2774196"/>
                </a:cubicBezTo>
                <a:cubicBezTo>
                  <a:pt x="1285852" y="2800364"/>
                  <a:pt x="1335547" y="2778410"/>
                  <a:pt x="1294109" y="2812942"/>
                </a:cubicBezTo>
                <a:cubicBezTo>
                  <a:pt x="1285235" y="2820337"/>
                  <a:pt x="1272231" y="2821349"/>
                  <a:pt x="1263112" y="2828441"/>
                </a:cubicBezTo>
                <a:cubicBezTo>
                  <a:pt x="1248695" y="2839654"/>
                  <a:pt x="1238112" y="2855159"/>
                  <a:pt x="1224366" y="2867186"/>
                </a:cubicBezTo>
                <a:cubicBezTo>
                  <a:pt x="1205875" y="2883366"/>
                  <a:pt x="1199822" y="2883117"/>
                  <a:pt x="1177871" y="2890434"/>
                </a:cubicBezTo>
                <a:cubicBezTo>
                  <a:pt x="1064253" y="2975648"/>
                  <a:pt x="1236261" y="2844359"/>
                  <a:pt x="1115878" y="2944678"/>
                </a:cubicBezTo>
                <a:cubicBezTo>
                  <a:pt x="1096035" y="2961214"/>
                  <a:pt x="1075378" y="2976845"/>
                  <a:pt x="1053885" y="2991173"/>
                </a:cubicBezTo>
                <a:cubicBezTo>
                  <a:pt x="1046136" y="2996339"/>
                  <a:pt x="1037792" y="3000709"/>
                  <a:pt x="1030637" y="3006671"/>
                </a:cubicBezTo>
                <a:cubicBezTo>
                  <a:pt x="991064" y="3039649"/>
                  <a:pt x="1026570" y="3025124"/>
                  <a:pt x="976393" y="3037668"/>
                </a:cubicBezTo>
                <a:cubicBezTo>
                  <a:pt x="955729" y="3050583"/>
                  <a:pt x="936196" y="3065515"/>
                  <a:pt x="914400" y="3076413"/>
                </a:cubicBezTo>
                <a:cubicBezTo>
                  <a:pt x="904874" y="3081176"/>
                  <a:pt x="892070" y="3077973"/>
                  <a:pt x="883404" y="3084163"/>
                </a:cubicBezTo>
                <a:cubicBezTo>
                  <a:pt x="872894" y="3091670"/>
                  <a:pt x="869962" y="3106754"/>
                  <a:pt x="860156" y="3115159"/>
                </a:cubicBezTo>
                <a:cubicBezTo>
                  <a:pt x="851385" y="3122677"/>
                  <a:pt x="838100" y="3123342"/>
                  <a:pt x="829160" y="3130657"/>
                </a:cubicBezTo>
                <a:cubicBezTo>
                  <a:pt x="747617" y="3197375"/>
                  <a:pt x="807956" y="3176642"/>
                  <a:pt x="743919" y="3192651"/>
                </a:cubicBezTo>
                <a:cubicBezTo>
                  <a:pt x="651610" y="3261881"/>
                  <a:pt x="768984" y="3180117"/>
                  <a:pt x="681926" y="3223647"/>
                </a:cubicBezTo>
                <a:cubicBezTo>
                  <a:pt x="670374" y="3229423"/>
                  <a:pt x="662481" y="3241119"/>
                  <a:pt x="650929" y="3246895"/>
                </a:cubicBezTo>
                <a:cubicBezTo>
                  <a:pt x="636317" y="3254201"/>
                  <a:pt x="619932" y="3257227"/>
                  <a:pt x="604434" y="3262393"/>
                </a:cubicBezTo>
                <a:lnTo>
                  <a:pt x="581187" y="3270142"/>
                </a:lnTo>
                <a:lnTo>
                  <a:pt x="557939" y="3277891"/>
                </a:lnTo>
                <a:cubicBezTo>
                  <a:pt x="513871" y="3321961"/>
                  <a:pt x="556303" y="3286459"/>
                  <a:pt x="511444" y="3308888"/>
                </a:cubicBezTo>
                <a:cubicBezTo>
                  <a:pt x="451356" y="3338932"/>
                  <a:pt x="523384" y="3312657"/>
                  <a:pt x="464949" y="3332135"/>
                </a:cubicBezTo>
                <a:cubicBezTo>
                  <a:pt x="457200" y="3337301"/>
                  <a:pt x="450032" y="3343469"/>
                  <a:pt x="441702" y="3347634"/>
                </a:cubicBezTo>
                <a:cubicBezTo>
                  <a:pt x="434396" y="3351287"/>
                  <a:pt x="425251" y="3350852"/>
                  <a:pt x="418454" y="3355383"/>
                </a:cubicBezTo>
                <a:cubicBezTo>
                  <a:pt x="409336" y="3361462"/>
                  <a:pt x="404787" y="3373308"/>
                  <a:pt x="395207" y="3378630"/>
                </a:cubicBezTo>
                <a:cubicBezTo>
                  <a:pt x="380926" y="3386564"/>
                  <a:pt x="348712" y="3394129"/>
                  <a:pt x="348712" y="3394129"/>
                </a:cubicBezTo>
                <a:cubicBezTo>
                  <a:pt x="308360" y="3454657"/>
                  <a:pt x="359874" y="3387694"/>
                  <a:pt x="309966" y="3425125"/>
                </a:cubicBezTo>
                <a:cubicBezTo>
                  <a:pt x="269554" y="3455434"/>
                  <a:pt x="283911" y="3461400"/>
                  <a:pt x="247973" y="3479369"/>
                </a:cubicBezTo>
                <a:cubicBezTo>
                  <a:pt x="240667" y="3483022"/>
                  <a:pt x="232475" y="3484536"/>
                  <a:pt x="224726" y="3487119"/>
                </a:cubicBezTo>
                <a:cubicBezTo>
                  <a:pt x="216977" y="3497451"/>
                  <a:pt x="210610" y="3508983"/>
                  <a:pt x="201478" y="3518115"/>
                </a:cubicBezTo>
                <a:cubicBezTo>
                  <a:pt x="192346" y="3527247"/>
                  <a:pt x="178750" y="3531441"/>
                  <a:pt x="170482" y="3541363"/>
                </a:cubicBezTo>
                <a:cubicBezTo>
                  <a:pt x="138692" y="3579511"/>
                  <a:pt x="191938" y="3554875"/>
                  <a:pt x="139485" y="3572359"/>
                </a:cubicBezTo>
                <a:cubicBezTo>
                  <a:pt x="131736" y="3580108"/>
                  <a:pt x="122607" y="3586689"/>
                  <a:pt x="116237" y="3595607"/>
                </a:cubicBezTo>
                <a:cubicBezTo>
                  <a:pt x="109523" y="3605007"/>
                  <a:pt x="106470" y="3616573"/>
                  <a:pt x="100739" y="3626603"/>
                </a:cubicBezTo>
                <a:cubicBezTo>
                  <a:pt x="96118" y="3634689"/>
                  <a:pt x="90407" y="3642102"/>
                  <a:pt x="85241" y="3649851"/>
                </a:cubicBezTo>
                <a:cubicBezTo>
                  <a:pt x="74288" y="3704615"/>
                  <a:pt x="81657" y="3676101"/>
                  <a:pt x="61993" y="3735091"/>
                </a:cubicBezTo>
                <a:cubicBezTo>
                  <a:pt x="58625" y="3745195"/>
                  <a:pt x="57304" y="3755887"/>
                  <a:pt x="54244" y="3766088"/>
                </a:cubicBezTo>
                <a:cubicBezTo>
                  <a:pt x="49550" y="3781736"/>
                  <a:pt x="47151" y="3798575"/>
                  <a:pt x="38746" y="3812583"/>
                </a:cubicBezTo>
                <a:cubicBezTo>
                  <a:pt x="7093" y="3865337"/>
                  <a:pt x="20261" y="3837040"/>
                  <a:pt x="0" y="3897824"/>
                </a:cubicBezTo>
                <a:lnTo>
                  <a:pt x="0" y="3897824"/>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085" name="TextBox 9"/>
          <p:cNvSpPr txBox="1">
            <a:spLocks noChangeArrowheads="1"/>
          </p:cNvSpPr>
          <p:nvPr/>
        </p:nvSpPr>
        <p:spPr bwMode="auto">
          <a:xfrm>
            <a:off x="82550" y="6388100"/>
            <a:ext cx="4254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It is Possible that there is Supernatural Force</a:t>
            </a:r>
          </a:p>
        </p:txBody>
      </p:sp>
      <p:sp>
        <p:nvSpPr>
          <p:cNvPr id="46086" name="TextBox 10"/>
          <p:cNvSpPr txBox="1">
            <a:spLocks noChangeArrowheads="1"/>
          </p:cNvSpPr>
          <p:nvPr/>
        </p:nvSpPr>
        <p:spPr bwMode="auto">
          <a:xfrm>
            <a:off x="762000" y="5989638"/>
            <a:ext cx="4254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Possible that Universe had Supernatural Origin</a:t>
            </a:r>
          </a:p>
        </p:txBody>
      </p:sp>
      <p:sp>
        <p:nvSpPr>
          <p:cNvPr id="46087" name="TextBox 11"/>
          <p:cNvSpPr txBox="1">
            <a:spLocks noChangeArrowheads="1"/>
          </p:cNvSpPr>
          <p:nvPr/>
        </p:nvSpPr>
        <p:spPr bwMode="auto">
          <a:xfrm>
            <a:off x="1419225" y="5530850"/>
            <a:ext cx="4252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Universe had an Intelligent, Personal Origin</a:t>
            </a:r>
          </a:p>
        </p:txBody>
      </p:sp>
      <p:sp>
        <p:nvSpPr>
          <p:cNvPr id="46088" name="TextBox 13"/>
          <p:cNvSpPr txBox="1">
            <a:spLocks noChangeArrowheads="1"/>
          </p:cNvSpPr>
          <p:nvPr/>
        </p:nvSpPr>
        <p:spPr bwMode="auto">
          <a:xfrm>
            <a:off x="2014538" y="4954588"/>
            <a:ext cx="14239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Creation </a:t>
            </a:r>
          </a:p>
          <a:p>
            <a:pPr algn="ctr" eaLnBrk="1" fontAlgn="base" hangingPunct="1">
              <a:spcBef>
                <a:spcPct val="0"/>
              </a:spcBef>
              <a:spcAft>
                <a:spcPct val="0"/>
              </a:spcAft>
              <a:buFontTx/>
              <a:buNone/>
            </a:pPr>
            <a:r>
              <a:rPr lang="en-US" altLang="en-US" sz="1600">
                <a:solidFill>
                  <a:srgbClr val="000000"/>
                </a:solidFill>
                <a:latin typeface="Berlin Sans FB" pitchFamily="34" charset="0"/>
              </a:rPr>
              <a:t>has a purpose</a:t>
            </a:r>
          </a:p>
        </p:txBody>
      </p:sp>
      <p:sp>
        <p:nvSpPr>
          <p:cNvPr id="46089" name="TextBox 15"/>
          <p:cNvSpPr txBox="1">
            <a:spLocks noChangeArrowheads="1"/>
          </p:cNvSpPr>
          <p:nvPr/>
        </p:nvSpPr>
        <p:spPr bwMode="auto">
          <a:xfrm>
            <a:off x="3475038" y="4962525"/>
            <a:ext cx="14620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Likely a Moral Law</a:t>
            </a:r>
          </a:p>
        </p:txBody>
      </p:sp>
      <p:sp>
        <p:nvSpPr>
          <p:cNvPr id="46090" name="TextBox 16"/>
          <p:cNvSpPr txBox="1">
            <a:spLocks noChangeArrowheads="1"/>
          </p:cNvSpPr>
          <p:nvPr/>
        </p:nvSpPr>
        <p:spPr bwMode="auto">
          <a:xfrm>
            <a:off x="4970463" y="4962525"/>
            <a:ext cx="146208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600">
                <a:solidFill>
                  <a:srgbClr val="000000"/>
                </a:solidFill>
                <a:latin typeface="Berlin Sans FB" pitchFamily="34" charset="0"/>
              </a:rPr>
              <a:t>Miracles &amp;</a:t>
            </a:r>
          </a:p>
          <a:p>
            <a:pPr eaLnBrk="1" fontAlgn="base" hangingPunct="1">
              <a:spcBef>
                <a:spcPct val="0"/>
              </a:spcBef>
              <a:spcAft>
                <a:spcPct val="0"/>
              </a:spcAft>
              <a:buFontTx/>
              <a:buNone/>
            </a:pPr>
            <a:r>
              <a:rPr lang="en-US" altLang="en-US" sz="1600">
                <a:solidFill>
                  <a:srgbClr val="000000"/>
                </a:solidFill>
                <a:latin typeface="Berlin Sans FB" pitchFamily="34" charset="0"/>
              </a:rPr>
              <a:t>Revelations</a:t>
            </a:r>
          </a:p>
        </p:txBody>
      </p:sp>
      <p:sp>
        <p:nvSpPr>
          <p:cNvPr id="18" name="Freeform 17"/>
          <p:cNvSpPr/>
          <p:nvPr/>
        </p:nvSpPr>
        <p:spPr>
          <a:xfrm>
            <a:off x="6080125" y="4921250"/>
            <a:ext cx="542925" cy="681038"/>
          </a:xfrm>
          <a:custGeom>
            <a:avLst/>
            <a:gdLst>
              <a:gd name="connsiteX0" fmla="*/ 371959 w 542440"/>
              <a:gd name="connsiteY0" fmla="*/ 0 h 681926"/>
              <a:gd name="connsiteX1" fmla="*/ 302217 w 542440"/>
              <a:gd name="connsiteY1" fmla="*/ 170482 h 681926"/>
              <a:gd name="connsiteX2" fmla="*/ 108488 w 542440"/>
              <a:gd name="connsiteY2" fmla="*/ 464949 h 681926"/>
              <a:gd name="connsiteX3" fmla="*/ 0 w 542440"/>
              <a:gd name="connsiteY3" fmla="*/ 681926 h 681926"/>
              <a:gd name="connsiteX4" fmla="*/ 542440 w 542440"/>
              <a:gd name="connsiteY4" fmla="*/ 674177 h 681926"/>
              <a:gd name="connsiteX5" fmla="*/ 511444 w 542440"/>
              <a:gd name="connsiteY5" fmla="*/ 108488 h 681926"/>
              <a:gd name="connsiteX6" fmla="*/ 371959 w 542440"/>
              <a:gd name="connsiteY6" fmla="*/ 0 h 68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40" h="681926">
                <a:moveTo>
                  <a:pt x="371959" y="0"/>
                </a:moveTo>
                <a:lnTo>
                  <a:pt x="302217" y="170482"/>
                </a:lnTo>
                <a:lnTo>
                  <a:pt x="108488" y="464949"/>
                </a:lnTo>
                <a:lnTo>
                  <a:pt x="0" y="681926"/>
                </a:lnTo>
                <a:lnTo>
                  <a:pt x="542440" y="674177"/>
                </a:lnTo>
                <a:lnTo>
                  <a:pt x="511444" y="108488"/>
                </a:lnTo>
                <a:lnTo>
                  <a:pt x="37195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092" name="TextBox 18"/>
          <p:cNvSpPr txBox="1">
            <a:spLocks noChangeArrowheads="1"/>
          </p:cNvSpPr>
          <p:nvPr/>
        </p:nvSpPr>
        <p:spPr bwMode="auto">
          <a:xfrm>
            <a:off x="3322638" y="4368800"/>
            <a:ext cx="302895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Divine Revelation Possible</a:t>
            </a:r>
          </a:p>
          <a:p>
            <a:pPr algn="ctr" eaLnBrk="1" fontAlgn="base" hangingPunct="1">
              <a:spcBef>
                <a:spcPct val="0"/>
              </a:spcBef>
              <a:spcAft>
                <a:spcPct val="0"/>
              </a:spcAft>
              <a:buFontTx/>
              <a:buNone/>
            </a:pPr>
            <a:r>
              <a:rPr lang="en-US" altLang="en-US" sz="1600">
                <a:solidFill>
                  <a:srgbClr val="000000"/>
                </a:solidFill>
                <a:latin typeface="Berlin Sans FB" pitchFamily="34" charset="0"/>
              </a:rPr>
              <a:t>&amp; Accurate So Purpose is Known</a:t>
            </a:r>
          </a:p>
        </p:txBody>
      </p:sp>
      <p:pic>
        <p:nvPicPr>
          <p:cNvPr id="77838" name="Picture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5650" y="2960688"/>
            <a:ext cx="12287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TextBox 20"/>
          <p:cNvSpPr txBox="1">
            <a:spLocks noChangeArrowheads="1"/>
          </p:cNvSpPr>
          <p:nvPr/>
        </p:nvSpPr>
        <p:spPr bwMode="auto">
          <a:xfrm>
            <a:off x="3314700" y="4003675"/>
            <a:ext cx="3238500"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If Bible Revelation of Creator then</a:t>
            </a:r>
          </a:p>
        </p:txBody>
      </p:sp>
      <p:sp>
        <p:nvSpPr>
          <p:cNvPr id="46095" name="TextBox 21"/>
          <p:cNvSpPr txBox="1">
            <a:spLocks noChangeArrowheads="1"/>
          </p:cNvSpPr>
          <p:nvPr/>
        </p:nvSpPr>
        <p:spPr bwMode="auto">
          <a:xfrm>
            <a:off x="3879850" y="3419475"/>
            <a:ext cx="976313"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Inspired</a:t>
            </a:r>
          </a:p>
        </p:txBody>
      </p:sp>
      <p:sp>
        <p:nvSpPr>
          <p:cNvPr id="46096" name="TextBox 22"/>
          <p:cNvSpPr txBox="1">
            <a:spLocks noChangeArrowheads="1"/>
          </p:cNvSpPr>
          <p:nvPr/>
        </p:nvSpPr>
        <p:spPr bwMode="auto">
          <a:xfrm>
            <a:off x="4856163" y="3419475"/>
            <a:ext cx="976312"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Accurate</a:t>
            </a:r>
          </a:p>
        </p:txBody>
      </p:sp>
      <p:sp>
        <p:nvSpPr>
          <p:cNvPr id="46097" name="TextBox 23"/>
          <p:cNvSpPr txBox="1">
            <a:spLocks noChangeArrowheads="1"/>
          </p:cNvSpPr>
          <p:nvPr/>
        </p:nvSpPr>
        <p:spPr bwMode="auto">
          <a:xfrm>
            <a:off x="5832475" y="3419475"/>
            <a:ext cx="976313"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is Reliable</a:t>
            </a:r>
          </a:p>
        </p:txBody>
      </p:sp>
      <p:sp>
        <p:nvSpPr>
          <p:cNvPr id="46098" name="TextBox 24"/>
          <p:cNvSpPr txBox="1">
            <a:spLocks noChangeArrowheads="1"/>
          </p:cNvSpPr>
          <p:nvPr/>
        </p:nvSpPr>
        <p:spPr bwMode="auto">
          <a:xfrm>
            <a:off x="4546600" y="3025775"/>
            <a:ext cx="2611438"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can be Understood</a:t>
            </a:r>
          </a:p>
        </p:txBody>
      </p:sp>
      <p:pic>
        <p:nvPicPr>
          <p:cNvPr id="77844" name="Picture 25"/>
          <p:cNvPicPr>
            <a:picLocks noChangeAspect="1"/>
          </p:cNvPicPr>
          <p:nvPr/>
        </p:nvPicPr>
        <p:blipFill>
          <a:blip r:embed="rId4">
            <a:extLst>
              <a:ext uri="{28A0092B-C50C-407E-A947-70E740481C1C}">
                <a14:useLocalDpi xmlns:a14="http://schemas.microsoft.com/office/drawing/2010/main" val="0"/>
              </a:ext>
            </a:extLst>
          </a:blip>
          <a:srcRect t="6122" b="2211"/>
          <a:stretch>
            <a:fillRect/>
          </a:stretch>
        </p:blipFill>
        <p:spPr bwMode="auto">
          <a:xfrm>
            <a:off x="6351588" y="0"/>
            <a:ext cx="20955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5" name="TextBox 26"/>
          <p:cNvSpPr txBox="1">
            <a:spLocks noChangeArrowheads="1"/>
          </p:cNvSpPr>
          <p:nvPr/>
        </p:nvSpPr>
        <p:spPr bwMode="auto">
          <a:xfrm>
            <a:off x="7399338" y="2565400"/>
            <a:ext cx="1700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800">
                <a:solidFill>
                  <a:srgbClr val="000000"/>
                </a:solidFill>
              </a:rPr>
              <a:t>A Step of Faith not </a:t>
            </a:r>
          </a:p>
          <a:p>
            <a:pPr algn="ctr" eaLnBrk="1" fontAlgn="base" hangingPunct="1">
              <a:spcBef>
                <a:spcPct val="0"/>
              </a:spcBef>
              <a:spcAft>
                <a:spcPct val="0"/>
              </a:spcAft>
              <a:buFontTx/>
              <a:buNone/>
            </a:pPr>
            <a:r>
              <a:rPr lang="en-US" altLang="en-US" sz="1800">
                <a:solidFill>
                  <a:srgbClr val="000000"/>
                </a:solidFill>
              </a:rPr>
              <a:t>A Leap of Faith</a:t>
            </a:r>
          </a:p>
        </p:txBody>
      </p:sp>
      <p:sp>
        <p:nvSpPr>
          <p:cNvPr id="46101" name="TextBox 27"/>
          <p:cNvSpPr txBox="1">
            <a:spLocks noChangeArrowheads="1"/>
          </p:cNvSpPr>
          <p:nvPr/>
        </p:nvSpPr>
        <p:spPr bwMode="auto">
          <a:xfrm>
            <a:off x="2278063" y="2463800"/>
            <a:ext cx="209073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Accurate Account of Jesus’ Life</a:t>
            </a:r>
          </a:p>
        </p:txBody>
      </p:sp>
      <p:pic>
        <p:nvPicPr>
          <p:cNvPr id="77847" name="Picture 2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07252">
            <a:off x="7391400" y="635000"/>
            <a:ext cx="12287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3" name="TextBox 29"/>
          <p:cNvSpPr txBox="1">
            <a:spLocks noChangeArrowheads="1"/>
          </p:cNvSpPr>
          <p:nvPr/>
        </p:nvSpPr>
        <p:spPr bwMode="auto">
          <a:xfrm>
            <a:off x="2114550" y="1298575"/>
            <a:ext cx="243205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Based on Bible Testimony Jesus is Son of God</a:t>
            </a:r>
          </a:p>
        </p:txBody>
      </p:sp>
      <p:sp>
        <p:nvSpPr>
          <p:cNvPr id="46104" name="TextBox 30"/>
          <p:cNvSpPr txBox="1">
            <a:spLocks noChangeArrowheads="1"/>
          </p:cNvSpPr>
          <p:nvPr/>
        </p:nvSpPr>
        <p:spPr bwMode="auto">
          <a:xfrm>
            <a:off x="2046288" y="958850"/>
            <a:ext cx="2322512" cy="33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would be Accurate</a:t>
            </a:r>
          </a:p>
        </p:txBody>
      </p:sp>
      <p:sp>
        <p:nvSpPr>
          <p:cNvPr id="46105" name="TextBox 31"/>
          <p:cNvSpPr txBox="1">
            <a:spLocks noChangeArrowheads="1"/>
          </p:cNvSpPr>
          <p:nvPr/>
        </p:nvSpPr>
        <p:spPr bwMode="auto">
          <a:xfrm>
            <a:off x="2176463" y="1882775"/>
            <a:ext cx="2090737"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Teachings of </a:t>
            </a:r>
          </a:p>
          <a:p>
            <a:pPr algn="ctr" eaLnBrk="1" fontAlgn="base" hangingPunct="1">
              <a:spcBef>
                <a:spcPct val="0"/>
              </a:spcBef>
              <a:spcAft>
                <a:spcPct val="0"/>
              </a:spcAft>
              <a:buFontTx/>
              <a:buNone/>
            </a:pPr>
            <a:r>
              <a:rPr lang="en-US" altLang="en-US" sz="1600">
                <a:solidFill>
                  <a:srgbClr val="000000"/>
                </a:solidFill>
                <a:latin typeface="Berlin Sans FB" pitchFamily="34" charset="0"/>
              </a:rPr>
              <a:t>Jesus are True</a:t>
            </a:r>
          </a:p>
        </p:txBody>
      </p:sp>
      <p:sp>
        <p:nvSpPr>
          <p:cNvPr id="46106" name="TextBox 32"/>
          <p:cNvSpPr txBox="1">
            <a:spLocks noChangeArrowheads="1"/>
          </p:cNvSpPr>
          <p:nvPr/>
        </p:nvSpPr>
        <p:spPr bwMode="auto">
          <a:xfrm>
            <a:off x="1944688" y="374650"/>
            <a:ext cx="2322512"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600">
                <a:solidFill>
                  <a:srgbClr val="000000"/>
                </a:solidFill>
                <a:latin typeface="Berlin Sans FB" pitchFamily="34" charset="0"/>
              </a:rPr>
              <a:t>Bible Authority Established</a:t>
            </a:r>
          </a:p>
        </p:txBody>
      </p:sp>
      <p:sp>
        <p:nvSpPr>
          <p:cNvPr id="34" name="Right Arrow 33"/>
          <p:cNvSpPr/>
          <p:nvPr/>
        </p:nvSpPr>
        <p:spPr>
          <a:xfrm rot="12450871">
            <a:off x="6940550" y="3811588"/>
            <a:ext cx="742950" cy="5508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7853" name="TextBox 34"/>
          <p:cNvSpPr txBox="1">
            <a:spLocks noChangeArrowheads="1"/>
          </p:cNvSpPr>
          <p:nvPr/>
        </p:nvSpPr>
        <p:spPr bwMode="auto">
          <a:xfrm>
            <a:off x="6711950" y="4354513"/>
            <a:ext cx="2289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dirty="0">
                <a:solidFill>
                  <a:srgbClr val="000000"/>
                </a:solidFill>
              </a:rPr>
              <a:t>Starting Point for</a:t>
            </a:r>
          </a:p>
          <a:p>
            <a:pPr eaLnBrk="1" fontAlgn="base" hangingPunct="1">
              <a:spcBef>
                <a:spcPct val="0"/>
              </a:spcBef>
              <a:spcAft>
                <a:spcPct val="0"/>
              </a:spcAft>
              <a:buFontTx/>
              <a:buNone/>
            </a:pPr>
            <a:r>
              <a:rPr lang="en-US" altLang="en-US" sz="1800" dirty="0">
                <a:solidFill>
                  <a:srgbClr val="000000"/>
                </a:solidFill>
              </a:rPr>
              <a:t>How We Got the Bible</a:t>
            </a:r>
          </a:p>
          <a:p>
            <a:pPr eaLnBrk="1" fontAlgn="base" hangingPunct="1">
              <a:spcBef>
                <a:spcPct val="0"/>
              </a:spcBef>
              <a:spcAft>
                <a:spcPct val="0"/>
              </a:spcAft>
              <a:buFontTx/>
              <a:buNone/>
            </a:pPr>
            <a:r>
              <a:rPr lang="en-US" altLang="en-US" sz="1800" dirty="0">
                <a:solidFill>
                  <a:srgbClr val="000000"/>
                </a:solidFill>
              </a:rPr>
              <a:t>class</a:t>
            </a:r>
          </a:p>
        </p:txBody>
      </p:sp>
      <p:sp>
        <p:nvSpPr>
          <p:cNvPr id="77854" name="Rectangle 36"/>
          <p:cNvSpPr>
            <a:spLocks noChangeArrowheads="1"/>
          </p:cNvSpPr>
          <p:nvPr/>
        </p:nvSpPr>
        <p:spPr bwMode="auto">
          <a:xfrm>
            <a:off x="4749800" y="6577013"/>
            <a:ext cx="39227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900">
                <a:solidFill>
                  <a:srgbClr val="000000"/>
                </a:solidFill>
                <a:latin typeface="Times New Roman" pitchFamily="18" charset="0"/>
              </a:rPr>
              <a:t>Based on material from mmb, jr Establishing Bible Authority Class - 10/30/2002</a:t>
            </a:r>
          </a:p>
        </p:txBody>
      </p:sp>
      <p:sp>
        <p:nvSpPr>
          <p:cNvPr id="46110" name="Text Box 37"/>
          <p:cNvSpPr txBox="1">
            <a:spLocks noChangeArrowheads="1"/>
          </p:cNvSpPr>
          <p:nvPr/>
        </p:nvSpPr>
        <p:spPr bwMode="auto">
          <a:xfrm>
            <a:off x="0" y="582613"/>
            <a:ext cx="1804988"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50000"/>
              </a:spcBef>
              <a:spcAft>
                <a:spcPct val="0"/>
              </a:spcAft>
              <a:buFontTx/>
              <a:buNone/>
            </a:pPr>
            <a:r>
              <a:rPr lang="en-US" altLang="en-US" sz="1200">
                <a:solidFill>
                  <a:srgbClr val="000000"/>
                </a:solidFill>
                <a:latin typeface="Tahoma" pitchFamily="34" charset="0"/>
              </a:rPr>
              <a:t>Creation, Flood, Redemption Story, Moses, Moral Laws, Miracles, Nature of Man, Purpose of Man, Nature of God, Christ &amp; Holy Spirit, Requirements for Worship, Personality of Jesus, Coming Judgment, Heaven, Hell, Angels, Demons, &amp; Satan</a:t>
            </a:r>
          </a:p>
        </p:txBody>
      </p:sp>
      <p:sp>
        <p:nvSpPr>
          <p:cNvPr id="40" name="Right Brace 39"/>
          <p:cNvSpPr/>
          <p:nvPr/>
        </p:nvSpPr>
        <p:spPr>
          <a:xfrm>
            <a:off x="1643063" y="636588"/>
            <a:ext cx="355600" cy="1617662"/>
          </a:xfrm>
          <a:prstGeom prst="rightBrace">
            <a:avLst>
              <a:gd name="adj1" fmla="val 8333"/>
              <a:gd name="adj2" fmla="val 3300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42" name="Straight Connector 41"/>
          <p:cNvCxnSpPr/>
          <p:nvPr/>
        </p:nvCxnSpPr>
        <p:spPr>
          <a:xfrm flipH="1">
            <a:off x="3879850" y="4003675"/>
            <a:ext cx="27432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142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wipe(left)">
                                      <p:cBhvr>
                                        <p:cTn id="7" dur="500"/>
                                        <p:tgtEl>
                                          <p:spTgt spid="46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086"/>
                                        </p:tgtEl>
                                        <p:attrNameLst>
                                          <p:attrName>style.visibility</p:attrName>
                                        </p:attrNameLst>
                                      </p:cBhvr>
                                      <p:to>
                                        <p:strVal val="visible"/>
                                      </p:to>
                                    </p:set>
                                    <p:animEffect transition="in" filter="wipe(left)">
                                      <p:cBhvr>
                                        <p:cTn id="12" dur="500"/>
                                        <p:tgtEl>
                                          <p:spTgt spid="46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087"/>
                                        </p:tgtEl>
                                        <p:attrNameLst>
                                          <p:attrName>style.visibility</p:attrName>
                                        </p:attrNameLst>
                                      </p:cBhvr>
                                      <p:to>
                                        <p:strVal val="visible"/>
                                      </p:to>
                                    </p:set>
                                    <p:animEffect transition="in" filter="wipe(left)">
                                      <p:cBhvr>
                                        <p:cTn id="17" dur="500"/>
                                        <p:tgtEl>
                                          <p:spTgt spid="460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6088"/>
                                        </p:tgtEl>
                                        <p:attrNameLst>
                                          <p:attrName>style.visibility</p:attrName>
                                        </p:attrNameLst>
                                      </p:cBhvr>
                                      <p:to>
                                        <p:strVal val="visible"/>
                                      </p:to>
                                    </p:set>
                                    <p:animEffect transition="in" filter="wipe(right)">
                                      <p:cBhvr>
                                        <p:cTn id="22" dur="500"/>
                                        <p:tgtEl>
                                          <p:spTgt spid="46088"/>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46089"/>
                                        </p:tgtEl>
                                        <p:attrNameLst>
                                          <p:attrName>style.visibility</p:attrName>
                                        </p:attrNameLst>
                                      </p:cBhvr>
                                      <p:to>
                                        <p:strVal val="visible"/>
                                      </p:to>
                                    </p:set>
                                    <p:animEffect transition="in" filter="wipe(right)">
                                      <p:cBhvr>
                                        <p:cTn id="25" dur="500"/>
                                        <p:tgtEl>
                                          <p:spTgt spid="4608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6090"/>
                                        </p:tgtEl>
                                        <p:attrNameLst>
                                          <p:attrName>style.visibility</p:attrName>
                                        </p:attrNameLst>
                                      </p:cBhvr>
                                      <p:to>
                                        <p:strVal val="visible"/>
                                      </p:to>
                                    </p:set>
                                    <p:animEffect transition="in" filter="wipe(right)">
                                      <p:cBhvr>
                                        <p:cTn id="28" dur="500"/>
                                        <p:tgtEl>
                                          <p:spTgt spid="460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46092"/>
                                        </p:tgtEl>
                                        <p:attrNameLst>
                                          <p:attrName>style.visibility</p:attrName>
                                        </p:attrNameLst>
                                      </p:cBhvr>
                                      <p:to>
                                        <p:strVal val="visible"/>
                                      </p:to>
                                    </p:set>
                                    <p:animEffect transition="in" filter="wipe(right)">
                                      <p:cBhvr>
                                        <p:cTn id="33" dur="500"/>
                                        <p:tgtEl>
                                          <p:spTgt spid="4609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46094"/>
                                        </p:tgtEl>
                                        <p:attrNameLst>
                                          <p:attrName>style.visibility</p:attrName>
                                        </p:attrNameLst>
                                      </p:cBhvr>
                                      <p:to>
                                        <p:strVal val="visible"/>
                                      </p:to>
                                    </p:set>
                                    <p:animEffect transition="in" filter="wipe(right)">
                                      <p:cBhvr>
                                        <p:cTn id="38" dur="500"/>
                                        <p:tgtEl>
                                          <p:spTgt spid="4609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095"/>
                                        </p:tgtEl>
                                        <p:attrNameLst>
                                          <p:attrName>style.visibility</p:attrName>
                                        </p:attrNameLst>
                                      </p:cBhvr>
                                      <p:to>
                                        <p:strVal val="visible"/>
                                      </p:to>
                                    </p:set>
                                    <p:animEffect transition="in" filter="wipe(down)">
                                      <p:cBhvr>
                                        <p:cTn id="43" dur="500"/>
                                        <p:tgtEl>
                                          <p:spTgt spid="4609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6096"/>
                                        </p:tgtEl>
                                        <p:attrNameLst>
                                          <p:attrName>style.visibility</p:attrName>
                                        </p:attrNameLst>
                                      </p:cBhvr>
                                      <p:to>
                                        <p:strVal val="visible"/>
                                      </p:to>
                                    </p:set>
                                    <p:animEffect transition="in" filter="wipe(down)">
                                      <p:cBhvr>
                                        <p:cTn id="46" dur="500"/>
                                        <p:tgtEl>
                                          <p:spTgt spid="4609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6097"/>
                                        </p:tgtEl>
                                        <p:attrNameLst>
                                          <p:attrName>style.visibility</p:attrName>
                                        </p:attrNameLst>
                                      </p:cBhvr>
                                      <p:to>
                                        <p:strVal val="visible"/>
                                      </p:to>
                                    </p:set>
                                    <p:animEffect transition="in" filter="wipe(down)">
                                      <p:cBhvr>
                                        <p:cTn id="49" dur="500"/>
                                        <p:tgtEl>
                                          <p:spTgt spid="4609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6098"/>
                                        </p:tgtEl>
                                        <p:attrNameLst>
                                          <p:attrName>style.visibility</p:attrName>
                                        </p:attrNameLst>
                                      </p:cBhvr>
                                      <p:to>
                                        <p:strVal val="visible"/>
                                      </p:to>
                                    </p:set>
                                    <p:animEffect transition="in" filter="wipe(down)">
                                      <p:cBhvr>
                                        <p:cTn id="54" dur="500"/>
                                        <p:tgtEl>
                                          <p:spTgt spid="4609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6101"/>
                                        </p:tgtEl>
                                        <p:attrNameLst>
                                          <p:attrName>style.visibility</p:attrName>
                                        </p:attrNameLst>
                                      </p:cBhvr>
                                      <p:to>
                                        <p:strVal val="visible"/>
                                      </p:to>
                                    </p:set>
                                    <p:animEffect transition="in" filter="barn(inVertical)">
                                      <p:cBhvr>
                                        <p:cTn id="59" dur="500"/>
                                        <p:tgtEl>
                                          <p:spTgt spid="4610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6103"/>
                                        </p:tgtEl>
                                        <p:attrNameLst>
                                          <p:attrName>style.visibility</p:attrName>
                                        </p:attrNameLst>
                                      </p:cBhvr>
                                      <p:to>
                                        <p:strVal val="visible"/>
                                      </p:to>
                                    </p:set>
                                    <p:animEffect transition="in" filter="barn(inVertical)">
                                      <p:cBhvr>
                                        <p:cTn id="62" dur="500"/>
                                        <p:tgtEl>
                                          <p:spTgt spid="4610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6104"/>
                                        </p:tgtEl>
                                        <p:attrNameLst>
                                          <p:attrName>style.visibility</p:attrName>
                                        </p:attrNameLst>
                                      </p:cBhvr>
                                      <p:to>
                                        <p:strVal val="visible"/>
                                      </p:to>
                                    </p:set>
                                    <p:animEffect transition="in" filter="barn(inVertical)">
                                      <p:cBhvr>
                                        <p:cTn id="65" dur="500"/>
                                        <p:tgtEl>
                                          <p:spTgt spid="46104"/>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6105"/>
                                        </p:tgtEl>
                                        <p:attrNameLst>
                                          <p:attrName>style.visibility</p:attrName>
                                        </p:attrNameLst>
                                      </p:cBhvr>
                                      <p:to>
                                        <p:strVal val="visible"/>
                                      </p:to>
                                    </p:set>
                                    <p:animEffect transition="in" filter="barn(inVertical)">
                                      <p:cBhvr>
                                        <p:cTn id="68" dur="500"/>
                                        <p:tgtEl>
                                          <p:spTgt spid="46105"/>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6106"/>
                                        </p:tgtEl>
                                        <p:attrNameLst>
                                          <p:attrName>style.visibility</p:attrName>
                                        </p:attrNameLst>
                                      </p:cBhvr>
                                      <p:to>
                                        <p:strVal val="visible"/>
                                      </p:to>
                                    </p:set>
                                    <p:animEffect transition="in" filter="barn(inVertical)">
                                      <p:cBhvr>
                                        <p:cTn id="71" dur="500"/>
                                        <p:tgtEl>
                                          <p:spTgt spid="46106"/>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46110"/>
                                        </p:tgtEl>
                                        <p:attrNameLst>
                                          <p:attrName>style.visibility</p:attrName>
                                        </p:attrNameLst>
                                      </p:cBhvr>
                                      <p:to>
                                        <p:strVal val="visible"/>
                                      </p:to>
                                    </p:set>
                                    <p:animEffect transition="in" filter="barn(inVertical)">
                                      <p:cBhvr>
                                        <p:cTn id="74" dur="500"/>
                                        <p:tgtEl>
                                          <p:spTgt spid="46110"/>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barn(inVertical)">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P spid="46086" grpId="0"/>
      <p:bldP spid="46087" grpId="0"/>
      <p:bldP spid="46088" grpId="0" animBg="1"/>
      <p:bldP spid="46089" grpId="0" animBg="1"/>
      <p:bldP spid="46090" grpId="0" animBg="1"/>
      <p:bldP spid="46092" grpId="0" animBg="1"/>
      <p:bldP spid="46094" grpId="0" animBg="1"/>
      <p:bldP spid="46095" grpId="0" animBg="1"/>
      <p:bldP spid="46096" grpId="0" animBg="1"/>
      <p:bldP spid="46097" grpId="0" animBg="1"/>
      <p:bldP spid="46098" grpId="0" animBg="1"/>
      <p:bldP spid="46101" grpId="0" animBg="1"/>
      <p:bldP spid="46103" grpId="0" animBg="1"/>
      <p:bldP spid="46104" grpId="0" animBg="1"/>
      <p:bldP spid="46105" grpId="0" animBg="1"/>
      <p:bldP spid="46106" grpId="0" animBg="1"/>
      <p:bldP spid="46110" grpId="0"/>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274638"/>
            <a:ext cx="9144000" cy="1143000"/>
          </a:xfrm>
          <a:solidFill>
            <a:schemeClr val="tx1"/>
          </a:solidFill>
        </p:spPr>
        <p:txBody>
          <a:bodyPr/>
          <a:lstStyle/>
          <a:p>
            <a:pPr eaLnBrk="1" hangingPunct="1"/>
            <a:r>
              <a:rPr lang="en-US" altLang="en-US"/>
              <a:t>Catalog of NT Books</a:t>
            </a:r>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b="7159"/>
          <a:stretch>
            <a:fillRect/>
          </a:stretch>
        </p:blipFill>
        <p:spPr bwMode="auto">
          <a:xfrm>
            <a:off x="457200" y="1447800"/>
            <a:ext cx="8382000" cy="4945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971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MSS Textual Variation</a:t>
            </a:r>
          </a:p>
        </p:txBody>
      </p:sp>
      <p:sp>
        <p:nvSpPr>
          <p:cNvPr id="4" name="Content Placeholder 3"/>
          <p:cNvSpPr>
            <a:spLocks noGrp="1"/>
          </p:cNvSpPr>
          <p:nvPr>
            <p:ph idx="1"/>
          </p:nvPr>
        </p:nvSpPr>
        <p:spPr>
          <a:xfrm>
            <a:off x="457200" y="2334871"/>
            <a:ext cx="8229600" cy="3791292"/>
          </a:xfrm>
        </p:spPr>
        <p:txBody>
          <a:bodyPr/>
          <a:lstStyle/>
          <a:p>
            <a:pPr marL="0" indent="0">
              <a:buNone/>
            </a:pPr>
            <a:r>
              <a:rPr lang="en-US" altLang="ja-JP" dirty="0">
                <a:effectLst>
                  <a:outerShdw blurRad="38100" dist="38100" dir="2700000" algn="tl">
                    <a:srgbClr val="DDDDDD"/>
                  </a:outerShdw>
                </a:effectLst>
              </a:rPr>
              <a:t>Codex (D) </a:t>
            </a:r>
            <a:r>
              <a:rPr lang="en-US" altLang="ja-JP" dirty="0" err="1">
                <a:effectLst>
                  <a:outerShdw blurRad="38100" dist="38100" dir="2700000" algn="tl">
                    <a:srgbClr val="DDDDDD"/>
                  </a:outerShdw>
                </a:effectLst>
              </a:rPr>
              <a:t>Bezae</a:t>
            </a:r>
            <a:r>
              <a:rPr lang="en-US" altLang="ja-JP" dirty="0">
                <a:effectLst>
                  <a:outerShdw blurRad="38100" dist="38100" dir="2700000" algn="tl">
                    <a:srgbClr val="DDDDDD"/>
                  </a:outerShdw>
                </a:effectLst>
              </a:rPr>
              <a:t> Luke 6:5: </a:t>
            </a:r>
          </a:p>
          <a:p>
            <a:pPr marL="0" indent="0">
              <a:buNone/>
            </a:pPr>
            <a:r>
              <a:rPr lang="ja-JP" altLang="en-US" sz="2400" i="1" dirty="0">
                <a:effectLst>
                  <a:outerShdw blurRad="38100" dist="38100" dir="2700000" algn="tl">
                    <a:srgbClr val="DDDDDD"/>
                  </a:outerShdw>
                </a:effectLst>
              </a:rPr>
              <a:t>“</a:t>
            </a:r>
            <a:r>
              <a:rPr lang="en-US" sz="2400" i="1" dirty="0">
                <a:effectLst>
                  <a:outerShdw blurRad="38100" dist="38100" dir="2700000" algn="tl">
                    <a:srgbClr val="DDDDDD"/>
                  </a:outerShdw>
                </a:effectLst>
              </a:rPr>
              <a:t>On the same day seeing one working on the </a:t>
            </a:r>
            <a:r>
              <a:rPr lang="en-US" sz="2400" i="1" dirty="0" err="1">
                <a:effectLst>
                  <a:outerShdw blurRad="38100" dist="38100" dir="2700000" algn="tl">
                    <a:srgbClr val="DDDDDD"/>
                  </a:outerShdw>
                </a:effectLst>
              </a:rPr>
              <a:t>sabbath</a:t>
            </a:r>
            <a:r>
              <a:rPr lang="en-US" sz="2400" i="1" dirty="0">
                <a:effectLst>
                  <a:outerShdw blurRad="38100" dist="38100" dir="2700000" algn="tl">
                    <a:srgbClr val="DDDDDD"/>
                  </a:outerShdw>
                </a:effectLst>
              </a:rPr>
              <a:t> day, he said to him, Man, if you know what you are doing; you are blessed; but if you do not know, you are accursed and a transgressor of the law.</a:t>
            </a:r>
            <a:r>
              <a:rPr lang="ja-JP" altLang="en-US" sz="2400" i="1" dirty="0">
                <a:effectLst>
                  <a:outerShdw blurRad="38100" dist="38100" dir="2700000" algn="tl">
                    <a:srgbClr val="DDDDDD"/>
                  </a:outerShdw>
                </a:effectLst>
              </a:rPr>
              <a:t>”</a:t>
            </a:r>
            <a:endParaRPr lang="en-US" altLang="ja-JP" sz="2400" i="1" dirty="0">
              <a:effectLst>
                <a:outerShdw blurRad="38100" dist="38100" dir="2700000" algn="tl">
                  <a:srgbClr val="DDDDDD"/>
                </a:outerShdw>
              </a:effectLst>
            </a:endParaRPr>
          </a:p>
          <a:p>
            <a:pPr marL="0" indent="0" algn="ctr">
              <a:buNone/>
            </a:pPr>
            <a:endParaRPr lang="en-US" sz="2400" i="1" dirty="0">
              <a:effectLst>
                <a:outerShdw blurRad="38100" dist="38100" dir="2700000" algn="tl">
                  <a:srgbClr val="DDDDDD"/>
                </a:outerShdw>
              </a:effectLst>
            </a:endParaRPr>
          </a:p>
          <a:p>
            <a:pPr marL="0" indent="0" algn="ctr">
              <a:buNone/>
            </a:pPr>
            <a:r>
              <a:rPr lang="en-US" sz="2400" i="1" dirty="0">
                <a:solidFill>
                  <a:srgbClr val="FFFF00"/>
                </a:solidFill>
                <a:effectLst>
                  <a:outerShdw blurRad="38100" dist="38100" dir="2700000" algn="tl">
                    <a:srgbClr val="DDDDDD"/>
                  </a:outerShdw>
                </a:effectLst>
              </a:rPr>
              <a:t>Words, phrases, sentences which differ but are </a:t>
            </a:r>
            <a:r>
              <a:rPr lang="en-US" sz="2400" i="1" u="sng" dirty="0">
                <a:solidFill>
                  <a:srgbClr val="FFFF00"/>
                </a:solidFill>
                <a:effectLst>
                  <a:outerShdw blurRad="38100" dist="38100" dir="2700000" algn="tl">
                    <a:srgbClr val="DDDDDD"/>
                  </a:outerShdw>
                </a:effectLst>
              </a:rPr>
              <a:t>not</a:t>
            </a:r>
            <a:r>
              <a:rPr lang="en-US" sz="2400" i="1" dirty="0">
                <a:solidFill>
                  <a:srgbClr val="FFFF00"/>
                </a:solidFill>
                <a:effectLst>
                  <a:outerShdw blurRad="38100" dist="38100" dir="2700000" algn="tl">
                    <a:srgbClr val="DDDDDD"/>
                  </a:outerShdw>
                </a:effectLst>
              </a:rPr>
              <a:t> supported by most authoritative textual witnesses.</a:t>
            </a:r>
          </a:p>
          <a:p>
            <a:pPr marL="0" indent="0" algn="ctr">
              <a:buNone/>
            </a:pPr>
            <a:endParaRPr lang="en-US" sz="2400" i="1" dirty="0"/>
          </a:p>
        </p:txBody>
      </p:sp>
      <p:sp>
        <p:nvSpPr>
          <p:cNvPr id="16" name="Title 1"/>
          <p:cNvSpPr txBox="1">
            <a:spLocks/>
          </p:cNvSpPr>
          <p:nvPr/>
        </p:nvSpPr>
        <p:spPr>
          <a:xfrm>
            <a:off x="457200" y="11918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i="1" dirty="0"/>
              <a:t>Variations of No Consequence</a:t>
            </a:r>
          </a:p>
        </p:txBody>
      </p:sp>
    </p:spTree>
    <p:extLst>
      <p:ext uri="{BB962C8B-B14F-4D97-AF65-F5344CB8AC3E}">
        <p14:creationId xmlns:p14="http://schemas.microsoft.com/office/powerpoint/2010/main" val="1525577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MSS Textual Variation</a:t>
            </a:r>
          </a:p>
        </p:txBody>
      </p:sp>
      <p:sp>
        <p:nvSpPr>
          <p:cNvPr id="4" name="Content Placeholder 3"/>
          <p:cNvSpPr>
            <a:spLocks noGrp="1"/>
          </p:cNvSpPr>
          <p:nvPr>
            <p:ph idx="1"/>
          </p:nvPr>
        </p:nvSpPr>
        <p:spPr>
          <a:xfrm>
            <a:off x="457200" y="2334871"/>
            <a:ext cx="8229600" cy="3791292"/>
          </a:xfrm>
        </p:spPr>
        <p:txBody>
          <a:bodyPr/>
          <a:lstStyle/>
          <a:p>
            <a:pPr marL="165100" indent="-165100" algn="just">
              <a:lnSpc>
                <a:spcPct val="80000"/>
              </a:lnSpc>
              <a:spcBef>
                <a:spcPct val="0"/>
              </a:spcBef>
              <a:buNone/>
            </a:pPr>
            <a:r>
              <a:rPr lang="en-US" altLang="ja-JP" dirty="0">
                <a:effectLst>
                  <a:outerShdw blurRad="38100" dist="38100" dir="2700000" algn="tl">
                    <a:srgbClr val="DDDDDD"/>
                  </a:outerShdw>
                </a:effectLst>
              </a:rPr>
              <a:t>I John 5:7: </a:t>
            </a:r>
          </a:p>
          <a:p>
            <a:pPr marL="165100" indent="-165100" algn="just">
              <a:spcBef>
                <a:spcPct val="0"/>
              </a:spcBef>
              <a:buNone/>
            </a:pPr>
            <a:r>
              <a:rPr lang="ja-JP" altLang="en-US" sz="2400" i="1" dirty="0">
                <a:effectLst>
                  <a:outerShdw blurRad="38100" dist="38100" dir="2700000" algn="tl">
                    <a:srgbClr val="DDDDDD"/>
                  </a:outerShdw>
                </a:effectLst>
              </a:rPr>
              <a:t>“</a:t>
            </a:r>
            <a:r>
              <a:rPr lang="en-US" sz="2400" i="1" dirty="0">
                <a:effectLst>
                  <a:outerShdw blurRad="38100" dist="38100" dir="2700000" algn="tl">
                    <a:srgbClr val="DDDDDD"/>
                  </a:outerShdw>
                </a:effectLst>
              </a:rPr>
              <a:t>For there are three that bear witness in heaven: the Father, the Word, and the Holy Spirit: and these three agree as one.</a:t>
            </a:r>
            <a:r>
              <a:rPr lang="ja-JP" altLang="en-US" sz="2400" i="1" dirty="0">
                <a:effectLst>
                  <a:outerShdw blurRad="38100" dist="38100" dir="2700000" algn="tl">
                    <a:srgbClr val="DDDDDD"/>
                  </a:outerShdw>
                </a:effectLst>
              </a:rPr>
              <a:t>”</a:t>
            </a:r>
            <a:endParaRPr lang="en-US" altLang="ja-JP" sz="2400" i="1" dirty="0">
              <a:effectLst>
                <a:outerShdw blurRad="38100" dist="38100" dir="2700000" algn="tl">
                  <a:srgbClr val="DDDDDD"/>
                </a:outerShdw>
              </a:effectLst>
            </a:endParaRPr>
          </a:p>
          <a:p>
            <a:pPr marL="165100" indent="-165100" algn="just">
              <a:spcBef>
                <a:spcPct val="0"/>
              </a:spcBef>
              <a:buNone/>
            </a:pPr>
            <a:endParaRPr lang="en-US" sz="2400" i="1" dirty="0">
              <a:effectLst>
                <a:outerShdw blurRad="38100" dist="38100" dir="2700000" algn="tl">
                  <a:srgbClr val="DDDDDD"/>
                </a:outerShdw>
              </a:effectLst>
            </a:endParaRPr>
          </a:p>
          <a:p>
            <a:pPr marL="165100" indent="-165100" algn="ctr">
              <a:spcBef>
                <a:spcPct val="0"/>
              </a:spcBef>
              <a:buNone/>
            </a:pPr>
            <a:r>
              <a:rPr lang="en-US" sz="2400" dirty="0">
                <a:effectLst>
                  <a:outerShdw blurRad="38100" dist="38100" dir="2700000" algn="tl">
                    <a:srgbClr val="DDDDDD"/>
                  </a:outerShdw>
                </a:effectLst>
              </a:rPr>
              <a:t>[Found in later Latin MSS, but not in the earliest Ancient MSS]</a:t>
            </a:r>
          </a:p>
          <a:p>
            <a:pPr marL="0" indent="0" algn="ctr">
              <a:buNone/>
            </a:pPr>
            <a:endParaRPr lang="en-US" sz="2400" i="1" dirty="0">
              <a:effectLst>
                <a:outerShdw blurRad="38100" dist="38100" dir="2700000" algn="tl">
                  <a:srgbClr val="DDDDDD"/>
                </a:outerShdw>
              </a:effectLst>
            </a:endParaRPr>
          </a:p>
          <a:p>
            <a:pPr marL="0" indent="0" algn="ctr">
              <a:buNone/>
            </a:pPr>
            <a:r>
              <a:rPr lang="en-US" sz="2400" i="1" dirty="0">
                <a:solidFill>
                  <a:srgbClr val="FFFF00"/>
                </a:solidFill>
                <a:effectLst>
                  <a:outerShdw blurRad="38100" dist="38100" dir="2700000" algn="tl">
                    <a:srgbClr val="DDDDDD"/>
                  </a:outerShdw>
                </a:effectLst>
              </a:rPr>
              <a:t>Words, phrases, sentences which differ but are </a:t>
            </a:r>
            <a:r>
              <a:rPr lang="en-US" sz="2400" i="1" u="sng" dirty="0">
                <a:solidFill>
                  <a:srgbClr val="FFFF00"/>
                </a:solidFill>
                <a:effectLst>
                  <a:outerShdw blurRad="38100" dist="38100" dir="2700000" algn="tl">
                    <a:srgbClr val="DDDDDD"/>
                  </a:outerShdw>
                </a:effectLst>
              </a:rPr>
              <a:t>not</a:t>
            </a:r>
            <a:r>
              <a:rPr lang="en-US" sz="2400" i="1" dirty="0">
                <a:solidFill>
                  <a:srgbClr val="FFFF00"/>
                </a:solidFill>
                <a:effectLst>
                  <a:outerShdw blurRad="38100" dist="38100" dir="2700000" algn="tl">
                    <a:srgbClr val="DDDDDD"/>
                  </a:outerShdw>
                </a:effectLst>
              </a:rPr>
              <a:t> supported by most authoritative textual witnesses.</a:t>
            </a:r>
          </a:p>
          <a:p>
            <a:pPr marL="0" indent="0" algn="ctr">
              <a:buNone/>
            </a:pPr>
            <a:endParaRPr lang="en-US" sz="2400" i="1" dirty="0"/>
          </a:p>
        </p:txBody>
      </p:sp>
      <p:sp>
        <p:nvSpPr>
          <p:cNvPr id="16" name="Title 1"/>
          <p:cNvSpPr txBox="1">
            <a:spLocks/>
          </p:cNvSpPr>
          <p:nvPr/>
        </p:nvSpPr>
        <p:spPr>
          <a:xfrm>
            <a:off x="457200" y="11918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i="1" dirty="0"/>
              <a:t>Variations of No Consequence</a:t>
            </a:r>
          </a:p>
        </p:txBody>
      </p:sp>
    </p:spTree>
    <p:extLst>
      <p:ext uri="{BB962C8B-B14F-4D97-AF65-F5344CB8AC3E}">
        <p14:creationId xmlns:p14="http://schemas.microsoft.com/office/powerpoint/2010/main" val="1928179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MSS Textual Variation</a:t>
            </a:r>
          </a:p>
        </p:txBody>
      </p:sp>
      <p:sp>
        <p:nvSpPr>
          <p:cNvPr id="4" name="Content Placeholder 3"/>
          <p:cNvSpPr>
            <a:spLocks noGrp="1"/>
          </p:cNvSpPr>
          <p:nvPr>
            <p:ph idx="1"/>
          </p:nvPr>
        </p:nvSpPr>
        <p:spPr>
          <a:xfrm>
            <a:off x="457200" y="2334871"/>
            <a:ext cx="4891631" cy="4034818"/>
          </a:xfrm>
        </p:spPr>
        <p:txBody>
          <a:bodyPr>
            <a:normAutofit/>
          </a:bodyPr>
          <a:lstStyle/>
          <a:p>
            <a:pPr marL="0" indent="0">
              <a:buNone/>
            </a:pPr>
            <a:r>
              <a:rPr lang="en-US" dirty="0"/>
              <a:t>Mark 16:9-20 </a:t>
            </a:r>
            <a:r>
              <a:rPr lang="en-US" b="1" u="sng" dirty="0"/>
              <a:t>NOT</a:t>
            </a:r>
            <a:r>
              <a:rPr lang="en-US" dirty="0"/>
              <a:t> included in the earliest MSS  (4</a:t>
            </a:r>
            <a:r>
              <a:rPr lang="en-US" baseline="30000" dirty="0"/>
              <a:t>th</a:t>
            </a:r>
            <a:r>
              <a:rPr lang="en-US" dirty="0"/>
              <a:t> C) – </a:t>
            </a:r>
          </a:p>
          <a:p>
            <a:pPr marL="0" indent="0">
              <a:lnSpc>
                <a:spcPct val="70000"/>
              </a:lnSpc>
              <a:buNone/>
            </a:pPr>
            <a:r>
              <a:rPr lang="en-US" dirty="0"/>
              <a:t>(B) </a:t>
            </a:r>
            <a:r>
              <a:rPr lang="en-US" dirty="0" err="1"/>
              <a:t>Vaticanus</a:t>
            </a:r>
            <a:r>
              <a:rPr lang="en-US" dirty="0"/>
              <a:t> &amp; (a) </a:t>
            </a:r>
            <a:r>
              <a:rPr lang="en-US" dirty="0" err="1"/>
              <a:t>Sinaiticus</a:t>
            </a:r>
            <a:endParaRPr lang="en-US" dirty="0"/>
          </a:p>
          <a:p>
            <a:r>
              <a:rPr lang="en-US" sz="2400" dirty="0">
                <a:solidFill>
                  <a:srgbClr val="FFFFFF"/>
                </a:solidFill>
              </a:rPr>
              <a:t>The only other Greek witness with exactly this form of chapter 16 is a 12th-century copy of Matthew and Mark</a:t>
            </a:r>
          </a:p>
          <a:p>
            <a:r>
              <a:rPr lang="en-US" sz="2400" dirty="0">
                <a:solidFill>
                  <a:srgbClr val="FFFFFF"/>
                </a:solidFill>
              </a:rPr>
              <a:t>Long ending does occur in other 5</a:t>
            </a:r>
            <a:r>
              <a:rPr lang="en-US" sz="2400" baseline="30000" dirty="0">
                <a:solidFill>
                  <a:srgbClr val="FFFFFF"/>
                </a:solidFill>
              </a:rPr>
              <a:t>th</a:t>
            </a:r>
            <a:r>
              <a:rPr lang="en-US" sz="2400" dirty="0">
                <a:solidFill>
                  <a:srgbClr val="FFFFFF"/>
                </a:solidFill>
              </a:rPr>
              <a:t> C MSS and is known among the Early Church Fathers. </a:t>
            </a:r>
          </a:p>
          <a:p>
            <a:endParaRPr lang="en-US" b="1" u="sng" dirty="0"/>
          </a:p>
        </p:txBody>
      </p:sp>
      <p:sp>
        <p:nvSpPr>
          <p:cNvPr id="16" name="Title 1"/>
          <p:cNvSpPr txBox="1">
            <a:spLocks/>
          </p:cNvSpPr>
          <p:nvPr/>
        </p:nvSpPr>
        <p:spPr>
          <a:xfrm>
            <a:off x="457200" y="11918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i="1" dirty="0"/>
              <a:t>Variations of </a:t>
            </a:r>
            <a:r>
              <a:rPr lang="en-US" sz="2800" i="1" dirty="0" err="1"/>
              <a:t>Cosequence</a:t>
            </a:r>
            <a:endParaRPr lang="en-US" sz="2800" i="1" dirty="0"/>
          </a:p>
        </p:txBody>
      </p:sp>
      <p:pic>
        <p:nvPicPr>
          <p:cNvPr id="5" name="Picture 10"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438" y="2334871"/>
            <a:ext cx="3189572" cy="4034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6391244" y="3408625"/>
            <a:ext cx="729896" cy="584776"/>
          </a:xfrm>
          <a:prstGeom prst="rect">
            <a:avLst/>
          </a:prstGeom>
          <a:noFill/>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u="sng" dirty="0">
                <a:solidFill>
                  <a:srgbClr val="E60F0A"/>
                </a:solidFill>
                <a:effectLst>
                  <a:outerShdw blurRad="38100" dist="38100" dir="2700000" algn="tl">
                    <a:srgbClr val="DDDDDD"/>
                  </a:outerShdw>
                </a:effectLst>
                <a:latin typeface="Comic Sans MS" charset="0"/>
              </a:rPr>
              <a:t>Mark 16:8</a:t>
            </a:r>
          </a:p>
        </p:txBody>
      </p:sp>
    </p:spTree>
    <p:extLst>
      <p:ext uri="{BB962C8B-B14F-4D97-AF65-F5344CB8AC3E}">
        <p14:creationId xmlns:p14="http://schemas.microsoft.com/office/powerpoint/2010/main" val="40452504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MSS Textual Variation</a:t>
            </a:r>
          </a:p>
        </p:txBody>
      </p:sp>
      <p:sp>
        <p:nvSpPr>
          <p:cNvPr id="4" name="Content Placeholder 3"/>
          <p:cNvSpPr>
            <a:spLocks noGrp="1"/>
          </p:cNvSpPr>
          <p:nvPr>
            <p:ph idx="1"/>
          </p:nvPr>
        </p:nvSpPr>
        <p:spPr>
          <a:xfrm>
            <a:off x="457200" y="2334871"/>
            <a:ext cx="4891631" cy="4034818"/>
          </a:xfrm>
        </p:spPr>
        <p:txBody>
          <a:bodyPr>
            <a:normAutofit/>
          </a:bodyPr>
          <a:lstStyle/>
          <a:p>
            <a:pPr marL="0" indent="0">
              <a:buNone/>
            </a:pPr>
            <a:r>
              <a:rPr lang="en-US" dirty="0"/>
              <a:t>Mark 16:9-20 </a:t>
            </a:r>
            <a:r>
              <a:rPr lang="en-US" b="1" u="sng" dirty="0"/>
              <a:t>NOT</a:t>
            </a:r>
            <a:r>
              <a:rPr lang="en-US" dirty="0"/>
              <a:t> included in the earliest MSS  (4</a:t>
            </a:r>
            <a:r>
              <a:rPr lang="en-US" baseline="30000" dirty="0"/>
              <a:t>th</a:t>
            </a:r>
            <a:r>
              <a:rPr lang="en-US" dirty="0"/>
              <a:t> C) – </a:t>
            </a:r>
          </a:p>
          <a:p>
            <a:pPr marL="0" indent="0">
              <a:lnSpc>
                <a:spcPct val="70000"/>
              </a:lnSpc>
              <a:buNone/>
            </a:pPr>
            <a:r>
              <a:rPr lang="en-US" dirty="0"/>
              <a:t>(B) </a:t>
            </a:r>
            <a:r>
              <a:rPr lang="en-US" dirty="0" err="1"/>
              <a:t>Vaticanus</a:t>
            </a:r>
            <a:r>
              <a:rPr lang="en-US" dirty="0"/>
              <a:t> &amp; (a) </a:t>
            </a:r>
            <a:r>
              <a:rPr lang="en-US" dirty="0" err="1"/>
              <a:t>Sinaiticus</a:t>
            </a:r>
            <a:endParaRPr lang="en-US" dirty="0"/>
          </a:p>
          <a:p>
            <a:pPr marL="0" indent="0">
              <a:buNone/>
            </a:pPr>
            <a:endParaRPr lang="en-US" b="1" u="sng" dirty="0"/>
          </a:p>
          <a:p>
            <a:pPr marL="0" indent="0" algn="ctr">
              <a:buNone/>
            </a:pPr>
            <a:r>
              <a:rPr lang="en-US" sz="2400" i="1" dirty="0">
                <a:solidFill>
                  <a:srgbClr val="FFFF00"/>
                </a:solidFill>
                <a:effectLst>
                  <a:outerShdw blurRad="38100" dist="38100" dir="2700000" algn="tl">
                    <a:srgbClr val="DDDDDD"/>
                  </a:outerShdw>
                </a:effectLst>
              </a:rPr>
              <a:t>NT Textual Variations is of consequence due to differences among reliable manuscripts</a:t>
            </a:r>
          </a:p>
          <a:p>
            <a:pPr marL="0" indent="0">
              <a:buNone/>
            </a:pPr>
            <a:endParaRPr lang="en-US" b="1" u="sng" dirty="0"/>
          </a:p>
          <a:p>
            <a:pPr marL="0" indent="0">
              <a:buNone/>
            </a:pPr>
            <a:endParaRPr lang="en-US" b="1" u="sng" dirty="0"/>
          </a:p>
        </p:txBody>
      </p:sp>
      <p:sp>
        <p:nvSpPr>
          <p:cNvPr id="16" name="Title 1"/>
          <p:cNvSpPr txBox="1">
            <a:spLocks/>
          </p:cNvSpPr>
          <p:nvPr/>
        </p:nvSpPr>
        <p:spPr>
          <a:xfrm>
            <a:off x="457200" y="11918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i="1" dirty="0"/>
              <a:t>Variations of Consequence</a:t>
            </a:r>
          </a:p>
        </p:txBody>
      </p:sp>
      <p:pic>
        <p:nvPicPr>
          <p:cNvPr id="5" name="Picture 10"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438" y="2334871"/>
            <a:ext cx="3189572" cy="4034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6391244" y="3408625"/>
            <a:ext cx="729896" cy="584776"/>
          </a:xfrm>
          <a:prstGeom prst="rect">
            <a:avLst/>
          </a:prstGeom>
          <a:noFill/>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u="sng" dirty="0">
                <a:solidFill>
                  <a:srgbClr val="E60F0A"/>
                </a:solidFill>
                <a:effectLst>
                  <a:outerShdw blurRad="38100" dist="38100" dir="2700000" algn="tl">
                    <a:srgbClr val="DDDDDD"/>
                  </a:outerShdw>
                </a:effectLst>
                <a:latin typeface="Comic Sans MS" charset="0"/>
              </a:rPr>
              <a:t>Mark 16:8</a:t>
            </a:r>
          </a:p>
        </p:txBody>
      </p:sp>
    </p:spTree>
    <p:extLst>
      <p:ext uri="{BB962C8B-B14F-4D97-AF65-F5344CB8AC3E}">
        <p14:creationId xmlns:p14="http://schemas.microsoft.com/office/powerpoint/2010/main" val="2823431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BAAFB25C-179E-49D1-8A36-D6036614D50B}"/>
              </a:ext>
            </a:extLst>
          </p:cNvPr>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8067" name="Rectangle 3">
            <a:extLst>
              <a:ext uri="{FF2B5EF4-FFF2-40B4-BE49-F238E27FC236}">
                <a16:creationId xmlns:a16="http://schemas.microsoft.com/office/drawing/2014/main" id="{6C7EE01F-0579-4FA6-8CB6-9A18E1B57D4E}"/>
              </a:ext>
            </a:extLst>
          </p:cNvPr>
          <p:cNvSpPr>
            <a:spLocks noGrp="1" noChangeArrowheads="1"/>
          </p:cNvSpPr>
          <p:nvPr>
            <p:ph type="title"/>
          </p:nvPr>
        </p:nvSpPr>
        <p:spPr>
          <a:xfrm>
            <a:off x="1524000" y="685800"/>
            <a:ext cx="5638800" cy="1143000"/>
          </a:xfrm>
        </p:spPr>
        <p:txBody>
          <a:bodyPr/>
          <a:lstStyle/>
          <a:p>
            <a:pPr eaLnBrk="1" hangingPunct="1">
              <a:defRPr/>
            </a:pPr>
            <a:r>
              <a:rPr lang="en-US" sz="3200" b="1">
                <a:solidFill>
                  <a:srgbClr val="FFFF00"/>
                </a:solidFill>
                <a:effectLst>
                  <a:outerShdw blurRad="38100" dist="38100" dir="2700000" algn="tl">
                    <a:srgbClr val="C0C0C0"/>
                  </a:outerShdw>
                </a:effectLst>
                <a:latin typeface="Comic Sans MS" pitchFamily="66" charset="0"/>
              </a:rPr>
              <a:t>Substantial Variations of </a:t>
            </a:r>
            <a:r>
              <a:rPr lang="en-US" sz="3200" b="1" u="sng">
                <a:solidFill>
                  <a:srgbClr val="FFFF00"/>
                </a:solidFill>
                <a:effectLst>
                  <a:outerShdw blurRad="38100" dist="38100" dir="2700000" algn="tl">
                    <a:srgbClr val="C0C0C0"/>
                  </a:outerShdw>
                </a:effectLst>
                <a:latin typeface="Comic Sans MS" pitchFamily="66" charset="0"/>
              </a:rPr>
              <a:t>No Consequence</a:t>
            </a:r>
            <a:endParaRPr lang="en-US" sz="3200" b="1" u="sng">
              <a:solidFill>
                <a:schemeClr val="tx1"/>
              </a:solidFill>
              <a:latin typeface="Comic Sans MS" pitchFamily="66" charset="0"/>
            </a:endParaRPr>
          </a:p>
        </p:txBody>
      </p:sp>
      <p:sp>
        <p:nvSpPr>
          <p:cNvPr id="88068" name="Rectangle 4">
            <a:extLst>
              <a:ext uri="{FF2B5EF4-FFF2-40B4-BE49-F238E27FC236}">
                <a16:creationId xmlns:a16="http://schemas.microsoft.com/office/drawing/2014/main" id="{200C210B-B2CA-4AB2-90D2-83308B90F878}"/>
              </a:ext>
            </a:extLst>
          </p:cNvPr>
          <p:cNvSpPr>
            <a:spLocks noGrp="1" noChangeArrowheads="1"/>
          </p:cNvSpPr>
          <p:nvPr>
            <p:ph type="body" idx="1"/>
          </p:nvPr>
        </p:nvSpPr>
        <p:spPr>
          <a:xfrm>
            <a:off x="457200" y="1935163"/>
            <a:ext cx="8229600" cy="1844675"/>
          </a:xfrm>
        </p:spPr>
        <p:txBody>
          <a:bodyPr/>
          <a:lstStyle/>
          <a:p>
            <a:pPr marL="165100" indent="-165100" algn="just" eaLnBrk="1" hangingPunct="1">
              <a:lnSpc>
                <a:spcPct val="80000"/>
              </a:lnSpc>
              <a:spcBef>
                <a:spcPct val="0"/>
              </a:spcBef>
              <a:buFontTx/>
              <a:buNone/>
              <a:defRPr/>
            </a:pPr>
            <a:r>
              <a:rPr lang="en-US" sz="2800" i="1">
                <a:effectLst>
                  <a:outerShdw blurRad="38100" dist="38100" dir="2700000" algn="tl">
                    <a:srgbClr val="C0C0C0"/>
                  </a:outerShdw>
                </a:effectLst>
              </a:rPr>
              <a:t>“For there are three that bear witness in heaven: the Father, the Word, and the Holy Spirit: and these three agree as one.”</a:t>
            </a:r>
            <a:endParaRPr lang="en-US" sz="2400" i="1">
              <a:effectLst>
                <a:outerShdw blurRad="38100" dist="38100" dir="2700000" algn="tl">
                  <a:srgbClr val="C0C0C0"/>
                </a:outerShdw>
              </a:effectLst>
            </a:endParaRPr>
          </a:p>
          <a:p>
            <a:pPr marL="165100" indent="-165100" algn="r" eaLnBrk="1" hangingPunct="1">
              <a:lnSpc>
                <a:spcPct val="80000"/>
              </a:lnSpc>
              <a:spcBef>
                <a:spcPts val="1200"/>
              </a:spcBef>
              <a:buFontTx/>
              <a:buNone/>
              <a:defRPr/>
            </a:pPr>
            <a:r>
              <a:rPr lang="en-US">
                <a:effectLst>
                  <a:outerShdw blurRad="38100" dist="38100" dir="2700000" algn="tl">
                    <a:srgbClr val="C0C0C0"/>
                  </a:outerShdw>
                </a:effectLst>
              </a:rPr>
              <a:t>      </a:t>
            </a:r>
            <a:r>
              <a:rPr lang="en-US" sz="2400" b="1">
                <a:solidFill>
                  <a:srgbClr val="3399FF"/>
                </a:solidFill>
                <a:effectLst>
                  <a:outerShdw blurRad="38100" dist="38100" dir="2700000" algn="tl">
                    <a:srgbClr val="C0C0C0"/>
                  </a:outerShdw>
                </a:effectLst>
                <a:latin typeface="Comic Sans MS" pitchFamily="66" charset="0"/>
              </a:rPr>
              <a:t>I John 5:7</a:t>
            </a:r>
            <a:r>
              <a:rPr lang="en-US" b="1">
                <a:solidFill>
                  <a:srgbClr val="3399FF"/>
                </a:solidFill>
                <a:effectLst>
                  <a:outerShdw blurRad="38100" dist="38100" dir="2700000" algn="tl">
                    <a:srgbClr val="C0C0C0"/>
                  </a:outerShdw>
                </a:effectLst>
              </a:rPr>
              <a:t> </a:t>
            </a:r>
            <a:r>
              <a:rPr lang="en-US" sz="2400" b="1">
                <a:solidFill>
                  <a:srgbClr val="3399FF"/>
                </a:solidFill>
                <a:effectLst>
                  <a:outerShdw blurRad="38100" dist="38100" dir="2700000" algn="tl">
                    <a:srgbClr val="C0C0C0"/>
                  </a:outerShdw>
                </a:effectLst>
              </a:rPr>
              <a:t>(</a:t>
            </a:r>
            <a:r>
              <a:rPr lang="en-US" sz="2000" b="1">
                <a:solidFill>
                  <a:srgbClr val="3399FF"/>
                </a:solidFill>
                <a:effectLst>
                  <a:outerShdw blurRad="38100" dist="38100" dir="2700000" algn="tl">
                    <a:srgbClr val="C0C0C0"/>
                  </a:outerShdw>
                </a:effectLst>
              </a:rPr>
              <a:t>NKJV</a:t>
            </a:r>
            <a:r>
              <a:rPr lang="en-US" sz="2400" b="1">
                <a:solidFill>
                  <a:srgbClr val="3399FF"/>
                </a:solidFill>
                <a:effectLst>
                  <a:outerShdw blurRad="38100" dist="38100" dir="2700000" algn="tl">
                    <a:srgbClr val="C0C0C0"/>
                  </a:outerShdw>
                </a:effectLst>
              </a:rPr>
              <a:t>)</a:t>
            </a:r>
            <a:endParaRPr lang="en-US">
              <a:solidFill>
                <a:srgbClr val="3399FF"/>
              </a:solidFill>
              <a:effectLst>
                <a:outerShdw blurRad="38100" dist="38100" dir="2700000" algn="tl">
                  <a:srgbClr val="C0C0C0"/>
                </a:outerShdw>
              </a:effectLst>
            </a:endParaRPr>
          </a:p>
        </p:txBody>
      </p:sp>
      <p:sp>
        <p:nvSpPr>
          <p:cNvPr id="88069" name="Text Box 5">
            <a:extLst>
              <a:ext uri="{FF2B5EF4-FFF2-40B4-BE49-F238E27FC236}">
                <a16:creationId xmlns:a16="http://schemas.microsoft.com/office/drawing/2014/main" id="{89344FF6-F1A2-4AE2-8319-AE77EDC08B4E}"/>
              </a:ext>
            </a:extLst>
          </p:cNvPr>
          <p:cNvSpPr txBox="1">
            <a:spLocks noChangeArrowheads="1"/>
          </p:cNvSpPr>
          <p:nvPr/>
        </p:nvSpPr>
        <p:spPr bwMode="auto">
          <a:xfrm>
            <a:off x="533400" y="4327525"/>
            <a:ext cx="6629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11225">
              <a:defRPr>
                <a:solidFill>
                  <a:schemeClr val="tx1"/>
                </a:solidFill>
                <a:latin typeface="Arial" pitchFamily="34" charset="0"/>
              </a:defRPr>
            </a:lvl1pPr>
            <a:lvl2pPr marL="1833563">
              <a:defRPr>
                <a:solidFill>
                  <a:schemeClr val="tx1"/>
                </a:solidFill>
                <a:latin typeface="Arial" pitchFamily="34" charset="0"/>
              </a:defRPr>
            </a:lvl2pPr>
            <a:lvl3pPr marL="1947863">
              <a:defRPr>
                <a:solidFill>
                  <a:schemeClr val="tx1"/>
                </a:solidFill>
                <a:latin typeface="Arial" pitchFamily="34" charset="0"/>
              </a:defRPr>
            </a:lvl3pPr>
            <a:lvl4pPr marL="2062163">
              <a:defRPr>
                <a:solidFill>
                  <a:schemeClr val="tx1"/>
                </a:solidFill>
                <a:latin typeface="Arial" pitchFamily="34" charset="0"/>
              </a:defRPr>
            </a:lvl4pPr>
            <a:lvl5pPr marL="2176463">
              <a:defRPr>
                <a:solidFill>
                  <a:schemeClr val="tx1"/>
                </a:solidFill>
                <a:latin typeface="Arial" pitchFamily="34" charset="0"/>
              </a:defRPr>
            </a:lvl5pPr>
            <a:lvl6pPr marL="2633663" fontAlgn="base">
              <a:spcBef>
                <a:spcPct val="0"/>
              </a:spcBef>
              <a:spcAft>
                <a:spcPct val="0"/>
              </a:spcAft>
              <a:defRPr>
                <a:solidFill>
                  <a:schemeClr val="tx1"/>
                </a:solidFill>
                <a:latin typeface="Arial" pitchFamily="34" charset="0"/>
              </a:defRPr>
            </a:lvl6pPr>
            <a:lvl7pPr marL="3090863" fontAlgn="base">
              <a:spcBef>
                <a:spcPct val="0"/>
              </a:spcBef>
              <a:spcAft>
                <a:spcPct val="0"/>
              </a:spcAft>
              <a:defRPr>
                <a:solidFill>
                  <a:schemeClr val="tx1"/>
                </a:solidFill>
                <a:latin typeface="Arial" pitchFamily="34" charset="0"/>
              </a:defRPr>
            </a:lvl7pPr>
            <a:lvl8pPr marL="3548063" fontAlgn="base">
              <a:spcBef>
                <a:spcPct val="0"/>
              </a:spcBef>
              <a:spcAft>
                <a:spcPct val="0"/>
              </a:spcAft>
              <a:defRPr>
                <a:solidFill>
                  <a:schemeClr val="tx1"/>
                </a:solidFill>
                <a:latin typeface="Arial" pitchFamily="34" charset="0"/>
              </a:defRPr>
            </a:lvl8pPr>
            <a:lvl9pPr marL="4005263" fontAlgn="base">
              <a:spcBef>
                <a:spcPct val="0"/>
              </a:spcBef>
              <a:spcAft>
                <a:spcPct val="0"/>
              </a:spcAft>
              <a:defRPr>
                <a:solidFill>
                  <a:schemeClr val="tx1"/>
                </a:solidFill>
                <a:latin typeface="Arial" pitchFamily="34" charset="0"/>
              </a:defRPr>
            </a:lvl9pPr>
          </a:lstStyle>
          <a:p>
            <a:pPr marL="911225" marR="0" lvl="0" indent="0" algn="l" defTabSz="914400" rtl="0" eaLnBrk="0" fontAlgn="base" latinLnBrk="0" hangingPunct="0">
              <a:lnSpc>
                <a:spcPct val="15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en-US" sz="2000" b="0" i="0" u="sng" strike="noStrike" kern="1200" cap="none" spc="0" normalizeH="0" baseline="0" noProof="0">
                <a:ln>
                  <a:noFill/>
                </a:ln>
                <a:solidFill>
                  <a:srgbClr val="FFFF99"/>
                </a:solidFill>
                <a:effectLst>
                  <a:outerShdw blurRad="38100" dist="38100" dir="2700000" algn="tl">
                    <a:srgbClr val="C0C0C0"/>
                  </a:outerShdw>
                </a:effectLst>
                <a:uLnTx/>
                <a:uFillTx/>
                <a:latin typeface="Arial" pitchFamily="34" charset="0"/>
                <a:ea typeface="+mn-ea"/>
                <a:cs typeface="+mn-cs"/>
              </a:rPr>
              <a:t>FOUND IN</a:t>
            </a:r>
            <a:r>
              <a:rPr kumimoji="0" lang="en-US" sz="2000" b="0" i="0" u="none" strike="noStrike" kern="1200" cap="none" spc="0" normalizeH="0" baseline="0" noProof="0">
                <a:ln>
                  <a:noFill/>
                </a:ln>
                <a:solidFill>
                  <a:srgbClr val="FFFF99"/>
                </a:solidFill>
                <a:effectLst>
                  <a:outerShdw blurRad="38100" dist="38100" dir="2700000" algn="tl">
                    <a:srgbClr val="C0C0C0"/>
                  </a:outerShdw>
                </a:effectLst>
                <a:uLnTx/>
                <a:uFillTx/>
                <a:latin typeface="Arial" pitchFamily="34" charset="0"/>
                <a:ea typeface="+mn-ea"/>
                <a:cs typeface="+mn-cs"/>
              </a:rPr>
              <a:t>  </a:t>
            </a:r>
            <a:r>
              <a:rPr kumimoji="0" lang="en-US" sz="2000" b="0" i="0" u="none" strike="noStrike" kern="1200" cap="none" spc="0" normalizeH="0" baseline="0" noProof="0">
                <a:ln>
                  <a:noFill/>
                </a:ln>
                <a:solidFill>
                  <a:srgbClr val="FFFF99"/>
                </a:solidFill>
                <a:effectLst/>
                <a:uLnTx/>
                <a:uFillTx/>
                <a:latin typeface="Arial" pitchFamily="34" charset="0"/>
                <a:ea typeface="+mn-ea"/>
                <a:cs typeface="+mn-cs"/>
              </a:rPr>
              <a:t>Late Latin Copies</a:t>
            </a:r>
            <a:endParaRPr kumimoji="0" lang="en-US" sz="2000" b="0" i="0" u="none" strike="noStrike" kern="1200" cap="none" spc="0" normalizeH="0" baseline="0" noProof="0">
              <a:ln>
                <a:noFill/>
              </a:ln>
              <a:solidFill>
                <a:srgbClr val="FFFF99"/>
              </a:solidFill>
              <a:effectLst>
                <a:outerShdw blurRad="38100" dist="38100" dir="2700000" algn="tl">
                  <a:srgbClr val="C0C0C0"/>
                </a:outerShdw>
              </a:effectLst>
              <a:uLnTx/>
              <a:uFillTx/>
              <a:latin typeface="Arial" pitchFamily="34" charset="0"/>
              <a:ea typeface="+mn-ea"/>
              <a:cs typeface="+mn-cs"/>
            </a:endParaRPr>
          </a:p>
          <a:p>
            <a:pPr marL="911225" marR="0" lvl="0" indent="0" algn="l" defTabSz="914400" rtl="0" eaLnBrk="0" fontAlgn="base" latinLnBrk="0" hangingPunct="0">
              <a:lnSpc>
                <a:spcPct val="150000"/>
              </a:lnSpc>
              <a:spcBef>
                <a:spcPct val="0"/>
              </a:spcBef>
              <a:spcAft>
                <a:spcPct val="0"/>
              </a:spcAft>
              <a:buClrTx/>
              <a:buSzTx/>
              <a:buFontTx/>
              <a:buNone/>
              <a:tabLst/>
              <a:defRPr/>
            </a:pPr>
            <a:r>
              <a:rPr kumimoji="0" lang="en-US" sz="2000" b="0" i="0" u="sng" strike="noStrike" kern="1200" cap="none" spc="0" normalizeH="0" baseline="0" noProof="0">
                <a:ln>
                  <a:noFill/>
                </a:ln>
                <a:solidFill>
                  <a:srgbClr val="FFFF99"/>
                </a:solidFill>
                <a:effectLst>
                  <a:outerShdw blurRad="38100" dist="38100" dir="2700000" algn="tl">
                    <a:srgbClr val="C0C0C0"/>
                  </a:outerShdw>
                </a:effectLst>
                <a:uLnTx/>
                <a:uFillTx/>
                <a:latin typeface="Arial" pitchFamily="34" charset="0"/>
                <a:ea typeface="+mn-ea"/>
                <a:cs typeface="+mn-cs"/>
              </a:rPr>
              <a:t>NOT FOUND IN ANY</a:t>
            </a:r>
            <a:r>
              <a:rPr kumimoji="0" lang="en-US" sz="2000" b="0" i="0" u="none" strike="noStrike" kern="1200" cap="none" spc="0" normalizeH="0" baseline="0" noProof="0">
                <a:ln>
                  <a:noFill/>
                </a:ln>
                <a:solidFill>
                  <a:srgbClr val="FFFF99"/>
                </a:solidFill>
                <a:effectLst>
                  <a:outerShdw blurRad="38100" dist="38100" dir="2700000" algn="tl">
                    <a:srgbClr val="C0C0C0"/>
                  </a:outerShdw>
                </a:effectLst>
                <a:uLnTx/>
                <a:uFillTx/>
                <a:latin typeface="Arial" pitchFamily="34" charset="0"/>
                <a:ea typeface="+mn-ea"/>
                <a:cs typeface="+mn-cs"/>
              </a:rPr>
              <a:t>  </a:t>
            </a:r>
            <a:r>
              <a:rPr kumimoji="0" lang="en-US" sz="2000" b="0" i="0" u="none" strike="noStrike" kern="1200" cap="none" spc="0" normalizeH="0" baseline="0" noProof="0">
                <a:ln>
                  <a:noFill/>
                </a:ln>
                <a:solidFill>
                  <a:srgbClr val="FFFF99"/>
                </a:solidFill>
                <a:effectLst/>
                <a:uLnTx/>
                <a:uFillTx/>
                <a:latin typeface="Arial" pitchFamily="34" charset="0"/>
                <a:ea typeface="+mn-ea"/>
                <a:cs typeface="+mn-cs"/>
              </a:rPr>
              <a:t>Ancient Manuscripts</a:t>
            </a: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slide(fromLeft)">
                                      <p:cBhvr>
                                        <p:cTn id="7" dur="500"/>
                                        <p:tgtEl>
                                          <p:spTgt spid="880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slide(fromBottom)">
                                      <p:cBhvr>
                                        <p:cTn id="12" dur="5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utoUpdateAnimBg="0"/>
      <p:bldP spid="8806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9C7AFB56-26BE-4F79-8F56-96A3FC75D260}"/>
              </a:ext>
            </a:extLst>
          </p:cNvPr>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9091" name="Rectangle 3">
            <a:extLst>
              <a:ext uri="{FF2B5EF4-FFF2-40B4-BE49-F238E27FC236}">
                <a16:creationId xmlns:a16="http://schemas.microsoft.com/office/drawing/2014/main" id="{5023ACAA-9154-499D-B42B-CE2758240361}"/>
              </a:ext>
            </a:extLst>
          </p:cNvPr>
          <p:cNvSpPr>
            <a:spLocks noGrp="1" noChangeArrowheads="1"/>
          </p:cNvSpPr>
          <p:nvPr>
            <p:ph type="title"/>
          </p:nvPr>
        </p:nvSpPr>
        <p:spPr>
          <a:xfrm>
            <a:off x="457200" y="274638"/>
            <a:ext cx="8229600" cy="685800"/>
          </a:xfrm>
        </p:spPr>
        <p:txBody>
          <a:bodyPr/>
          <a:lstStyle/>
          <a:p>
            <a:pPr eaLnBrk="1" hangingPunct="1">
              <a:defRPr/>
            </a:pPr>
            <a:r>
              <a:rPr lang="en-US" sz="3200" b="1">
                <a:solidFill>
                  <a:srgbClr val="3399FF"/>
                </a:solidFill>
                <a:effectLst>
                  <a:outerShdw blurRad="38100" dist="38100" dir="2700000" algn="tl">
                    <a:srgbClr val="C0C0C0"/>
                  </a:outerShdw>
                </a:effectLst>
                <a:latin typeface="Comic Sans MS" pitchFamily="66" charset="0"/>
              </a:rPr>
              <a:t>1 John 5:6-9</a:t>
            </a:r>
            <a:r>
              <a:rPr lang="en-US" sz="3200" b="1">
                <a:effectLst>
                  <a:outerShdw blurRad="38100" dist="38100" dir="2700000" algn="tl">
                    <a:srgbClr val="C0C0C0"/>
                  </a:outerShdw>
                </a:effectLst>
                <a:latin typeface="Comic Sans MS" pitchFamily="66" charset="0"/>
              </a:rPr>
              <a:t> </a:t>
            </a:r>
            <a:r>
              <a:rPr lang="en-US" sz="2800" b="1">
                <a:effectLst>
                  <a:outerShdw blurRad="38100" dist="38100" dir="2700000" algn="tl">
                    <a:srgbClr val="C0C0C0"/>
                  </a:outerShdw>
                </a:effectLst>
                <a:latin typeface="Comic Sans MS" pitchFamily="66" charset="0"/>
              </a:rPr>
              <a:t>(</a:t>
            </a:r>
            <a:r>
              <a:rPr lang="en-US" sz="2400" b="1">
                <a:effectLst>
                  <a:outerShdw blurRad="38100" dist="38100" dir="2700000" algn="tl">
                    <a:srgbClr val="C0C0C0"/>
                  </a:outerShdw>
                </a:effectLst>
                <a:latin typeface="Comic Sans MS" pitchFamily="66" charset="0"/>
              </a:rPr>
              <a:t>NASB</a:t>
            </a:r>
            <a:r>
              <a:rPr lang="en-US" sz="2800" b="1">
                <a:effectLst>
                  <a:outerShdw blurRad="38100" dist="38100" dir="2700000" algn="tl">
                    <a:srgbClr val="C0C0C0"/>
                  </a:outerShdw>
                </a:effectLst>
                <a:latin typeface="Comic Sans MS" pitchFamily="66" charset="0"/>
              </a:rPr>
              <a:t>)</a:t>
            </a:r>
            <a:endParaRPr lang="en-US" b="1">
              <a:solidFill>
                <a:schemeClr val="tx1"/>
              </a:solidFill>
            </a:endParaRPr>
          </a:p>
        </p:txBody>
      </p:sp>
      <p:sp>
        <p:nvSpPr>
          <p:cNvPr id="89092" name="Rectangle 4">
            <a:extLst>
              <a:ext uri="{FF2B5EF4-FFF2-40B4-BE49-F238E27FC236}">
                <a16:creationId xmlns:a16="http://schemas.microsoft.com/office/drawing/2014/main" id="{F02482D0-D5AD-4570-9D0A-078C9D6E4C72}"/>
              </a:ext>
            </a:extLst>
          </p:cNvPr>
          <p:cNvSpPr>
            <a:spLocks noGrp="1" noChangeArrowheads="1"/>
          </p:cNvSpPr>
          <p:nvPr>
            <p:ph type="body" idx="1"/>
          </p:nvPr>
        </p:nvSpPr>
        <p:spPr>
          <a:xfrm>
            <a:off x="533400" y="1524000"/>
            <a:ext cx="8001000" cy="4495800"/>
          </a:xfrm>
        </p:spPr>
        <p:txBody>
          <a:bodyPr/>
          <a:lstStyle/>
          <a:p>
            <a:pPr marL="455613" indent="-455613" algn="just" eaLnBrk="1" hangingPunct="1">
              <a:spcBef>
                <a:spcPct val="0"/>
              </a:spcBef>
              <a:spcAft>
                <a:spcPts val="1200"/>
              </a:spcAft>
              <a:buFontTx/>
              <a:buNone/>
              <a:defRPr/>
            </a:pPr>
            <a:r>
              <a:rPr lang="en-US" sz="2200">
                <a:effectLst>
                  <a:outerShdw blurRad="38100" dist="38100" dir="2700000" algn="tl">
                    <a:srgbClr val="C0C0C0"/>
                  </a:outerShdw>
                </a:effectLst>
                <a:latin typeface="Comic Sans MS" pitchFamily="66" charset="0"/>
              </a:rPr>
              <a:t>6	This is the one who came by water and blood, Jesus Christ;  not with water only, but with the water and with the blood.</a:t>
            </a:r>
          </a:p>
          <a:p>
            <a:pPr marL="455613" indent="-455613" algn="just" eaLnBrk="1" hangingPunct="1">
              <a:spcBef>
                <a:spcPct val="0"/>
              </a:spcBef>
              <a:spcAft>
                <a:spcPts val="1200"/>
              </a:spcAft>
              <a:buFontTx/>
              <a:buNone/>
              <a:defRPr/>
            </a:pPr>
            <a:r>
              <a:rPr lang="en-US" sz="2200">
                <a:solidFill>
                  <a:srgbClr val="FFFF00"/>
                </a:solidFill>
                <a:effectLst>
                  <a:outerShdw blurRad="38100" dist="38100" dir="2700000" algn="tl">
                    <a:srgbClr val="C0C0C0"/>
                  </a:outerShdw>
                </a:effectLst>
                <a:latin typeface="Comic Sans MS" pitchFamily="66" charset="0"/>
              </a:rPr>
              <a:t>7 	And it is the Spirit who bears witness, because the Spirit is the truth.</a:t>
            </a:r>
            <a:endParaRPr lang="en-US" sz="2200">
              <a:solidFill>
                <a:srgbClr val="FFFF99"/>
              </a:solidFill>
              <a:effectLst>
                <a:outerShdw blurRad="38100" dist="38100" dir="2700000" algn="tl">
                  <a:srgbClr val="C0C0C0"/>
                </a:outerShdw>
              </a:effectLst>
              <a:latin typeface="Comic Sans MS" pitchFamily="66" charset="0"/>
            </a:endParaRPr>
          </a:p>
          <a:p>
            <a:pPr marL="455613" indent="-455613" algn="just" eaLnBrk="1" hangingPunct="1">
              <a:spcBef>
                <a:spcPct val="0"/>
              </a:spcBef>
              <a:spcAft>
                <a:spcPts val="1200"/>
              </a:spcAft>
              <a:buFontTx/>
              <a:buNone/>
              <a:defRPr/>
            </a:pPr>
            <a:r>
              <a:rPr lang="en-US" sz="2200">
                <a:effectLst>
                  <a:outerShdw blurRad="38100" dist="38100" dir="2700000" algn="tl">
                    <a:srgbClr val="C0C0C0"/>
                  </a:outerShdw>
                </a:effectLst>
                <a:latin typeface="Comic Sans MS" pitchFamily="66" charset="0"/>
              </a:rPr>
              <a:t>8 	For there are three that bear witness, the </a:t>
            </a:r>
            <a:r>
              <a:rPr lang="en-US" sz="2200" u="sng">
                <a:solidFill>
                  <a:srgbClr val="3399FF"/>
                </a:solidFill>
                <a:effectLst>
                  <a:outerShdw blurRad="38100" dist="38100" dir="2700000" algn="tl">
                    <a:srgbClr val="C0C0C0"/>
                  </a:outerShdw>
                </a:effectLst>
                <a:latin typeface="Comic Sans MS" pitchFamily="66" charset="0"/>
              </a:rPr>
              <a:t>Spirit</a:t>
            </a:r>
            <a:r>
              <a:rPr lang="en-US" sz="2200">
                <a:effectLst>
                  <a:outerShdw blurRad="38100" dist="38100" dir="2700000" algn="tl">
                    <a:srgbClr val="C0C0C0"/>
                  </a:outerShdw>
                </a:effectLst>
                <a:latin typeface="Comic Sans MS" pitchFamily="66" charset="0"/>
              </a:rPr>
              <a:t> and the </a:t>
            </a:r>
            <a:r>
              <a:rPr lang="en-US" sz="2200" u="sng">
                <a:solidFill>
                  <a:srgbClr val="3399FF"/>
                </a:solidFill>
                <a:effectLst>
                  <a:outerShdw blurRad="38100" dist="38100" dir="2700000" algn="tl">
                    <a:srgbClr val="C0C0C0"/>
                  </a:outerShdw>
                </a:effectLst>
                <a:latin typeface="Comic Sans MS" pitchFamily="66" charset="0"/>
              </a:rPr>
              <a:t>water</a:t>
            </a:r>
            <a:r>
              <a:rPr lang="en-US" sz="2200">
                <a:effectLst>
                  <a:outerShdw blurRad="38100" dist="38100" dir="2700000" algn="tl">
                    <a:srgbClr val="C0C0C0"/>
                  </a:outerShdw>
                </a:effectLst>
                <a:latin typeface="Comic Sans MS" pitchFamily="66" charset="0"/>
              </a:rPr>
              <a:t> and the </a:t>
            </a:r>
            <a:r>
              <a:rPr lang="en-US" sz="2200" u="sng">
                <a:solidFill>
                  <a:srgbClr val="3399FF"/>
                </a:solidFill>
                <a:effectLst>
                  <a:outerShdw blurRad="38100" dist="38100" dir="2700000" algn="tl">
                    <a:srgbClr val="C0C0C0"/>
                  </a:outerShdw>
                </a:effectLst>
                <a:latin typeface="Comic Sans MS" pitchFamily="66" charset="0"/>
              </a:rPr>
              <a:t>blood</a:t>
            </a:r>
            <a:r>
              <a:rPr lang="en-US" sz="2200">
                <a:effectLst>
                  <a:outerShdw blurRad="38100" dist="38100" dir="2700000" algn="tl">
                    <a:srgbClr val="C0C0C0"/>
                  </a:outerShdw>
                </a:effectLst>
                <a:latin typeface="Comic Sans MS" pitchFamily="66" charset="0"/>
              </a:rPr>
              <a:t>; and the three are in agreement.</a:t>
            </a:r>
          </a:p>
          <a:p>
            <a:pPr marL="455613" indent="-455613" algn="just" eaLnBrk="1" hangingPunct="1">
              <a:spcBef>
                <a:spcPct val="0"/>
              </a:spcBef>
              <a:spcAft>
                <a:spcPts val="1200"/>
              </a:spcAft>
              <a:buFontTx/>
              <a:buNone/>
              <a:defRPr/>
            </a:pPr>
            <a:r>
              <a:rPr lang="en-US" sz="2200">
                <a:effectLst>
                  <a:outerShdw blurRad="38100" dist="38100" dir="2700000" algn="tl">
                    <a:srgbClr val="C0C0C0"/>
                  </a:outerShdw>
                </a:effectLst>
                <a:latin typeface="Comic Sans MS" pitchFamily="66" charset="0"/>
              </a:rPr>
              <a:t>9 	If we receive the witness of men, the witness of God is greater; for the witness of God is this, that He has born witness concerning His Son.</a:t>
            </a:r>
            <a:endParaRPr lang="en-US" sz="2400">
              <a:effectLst>
                <a:outerShdw blurRad="38100" dist="38100" dir="2700000" algn="tl">
                  <a:srgbClr val="C0C0C0"/>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43A6A3A7-7318-459B-838B-08ED76CE1588}"/>
              </a:ext>
            </a:extLst>
          </p:cNvPr>
          <p:cNvSpPr>
            <a:spLocks noChangeArrowheads="1"/>
          </p:cNvSpPr>
          <p:nvPr/>
        </p:nvSpPr>
        <p:spPr bwMode="auto">
          <a:xfrm>
            <a:off x="0" y="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15" name="Rectangle 3">
            <a:extLst>
              <a:ext uri="{FF2B5EF4-FFF2-40B4-BE49-F238E27FC236}">
                <a16:creationId xmlns:a16="http://schemas.microsoft.com/office/drawing/2014/main" id="{C309C25B-DBB6-46D4-B005-D824A79E9F88}"/>
              </a:ext>
            </a:extLst>
          </p:cNvPr>
          <p:cNvSpPr>
            <a:spLocks noGrp="1" noChangeArrowheads="1"/>
          </p:cNvSpPr>
          <p:nvPr>
            <p:ph type="title"/>
          </p:nvPr>
        </p:nvSpPr>
        <p:spPr>
          <a:xfrm>
            <a:off x="1447800" y="76200"/>
            <a:ext cx="6477000" cy="1143000"/>
          </a:xfrm>
        </p:spPr>
        <p:txBody>
          <a:bodyPr/>
          <a:lstStyle/>
          <a:p>
            <a:pPr eaLnBrk="1" hangingPunct="1">
              <a:defRPr/>
            </a:pPr>
            <a:r>
              <a:rPr lang="en-US" sz="2800" b="1">
                <a:effectLst>
                  <a:outerShdw blurRad="38100" dist="38100" dir="2700000" algn="tl">
                    <a:srgbClr val="C0C0C0"/>
                  </a:outerShdw>
                </a:effectLst>
                <a:latin typeface="Comic Sans MS" pitchFamily="66" charset="0"/>
              </a:rPr>
              <a:t>Eight Reasons Given for Omission of</a:t>
            </a:r>
            <a:br>
              <a:rPr lang="en-US" sz="2800" b="1">
                <a:effectLst>
                  <a:outerShdw blurRad="38100" dist="38100" dir="2700000" algn="tl">
                    <a:srgbClr val="C0C0C0"/>
                  </a:outerShdw>
                </a:effectLst>
                <a:latin typeface="Comic Sans MS" pitchFamily="66" charset="0"/>
              </a:rPr>
            </a:br>
            <a:r>
              <a:rPr lang="en-US" sz="2800" b="1">
                <a:effectLst>
                  <a:outerShdw blurRad="38100" dist="38100" dir="2700000" algn="tl">
                    <a:srgbClr val="C0C0C0"/>
                  </a:outerShdw>
                </a:effectLst>
                <a:latin typeface="Comic Sans MS" pitchFamily="66" charset="0"/>
              </a:rPr>
              <a:t> </a:t>
            </a:r>
            <a:r>
              <a:rPr lang="en-US" sz="2800" b="1">
                <a:solidFill>
                  <a:srgbClr val="3399FF"/>
                </a:solidFill>
                <a:effectLst>
                  <a:outerShdw blurRad="38100" dist="38100" dir="2700000" algn="tl">
                    <a:srgbClr val="C0C0C0"/>
                  </a:outerShdw>
                </a:effectLst>
                <a:latin typeface="Comic Sans MS" pitchFamily="66" charset="0"/>
              </a:rPr>
              <a:t>1 John 5:6-9</a:t>
            </a:r>
            <a:r>
              <a:rPr lang="en-US" sz="2800" b="1">
                <a:effectLst>
                  <a:outerShdw blurRad="38100" dist="38100" dir="2700000" algn="tl">
                    <a:srgbClr val="C0C0C0"/>
                  </a:outerShdw>
                </a:effectLst>
                <a:latin typeface="Comic Sans MS" pitchFamily="66" charset="0"/>
              </a:rPr>
              <a:t>   </a:t>
            </a:r>
            <a:r>
              <a:rPr lang="en-US" sz="2000">
                <a:effectLst>
                  <a:outerShdw blurRad="38100" dist="38100" dir="2700000" algn="tl">
                    <a:srgbClr val="C0C0C0"/>
                  </a:outerShdw>
                </a:effectLst>
                <a:latin typeface="Comic Sans MS" pitchFamily="66" charset="0"/>
              </a:rPr>
              <a:t>(by Adam Clarke)</a:t>
            </a:r>
            <a:endParaRPr lang="en-US" b="1"/>
          </a:p>
        </p:txBody>
      </p:sp>
      <p:sp>
        <p:nvSpPr>
          <p:cNvPr id="90116" name="Rectangle 4">
            <a:extLst>
              <a:ext uri="{FF2B5EF4-FFF2-40B4-BE49-F238E27FC236}">
                <a16:creationId xmlns:a16="http://schemas.microsoft.com/office/drawing/2014/main" id="{6BDB531C-CDA6-409C-8725-F826084C9367}"/>
              </a:ext>
            </a:extLst>
          </p:cNvPr>
          <p:cNvSpPr>
            <a:spLocks noGrp="1" noChangeArrowheads="1"/>
          </p:cNvSpPr>
          <p:nvPr>
            <p:ph type="body" idx="1"/>
          </p:nvPr>
        </p:nvSpPr>
        <p:spPr>
          <a:xfrm>
            <a:off x="381000" y="1143000"/>
            <a:ext cx="8686800" cy="4876800"/>
          </a:xfrm>
        </p:spPr>
        <p:txBody>
          <a:bodyPr/>
          <a:lstStyle/>
          <a:p>
            <a:pPr marL="455613" indent="-455613" eaLnBrk="1" hangingPunct="1">
              <a:spcBef>
                <a:spcPct val="0"/>
              </a:spcBef>
              <a:spcAft>
                <a:spcPts val="600"/>
              </a:spcAft>
              <a:buFontTx/>
              <a:buNone/>
              <a:defRPr/>
            </a:pPr>
            <a:r>
              <a:rPr lang="en-US" sz="2600">
                <a:effectLst>
                  <a:outerShdw blurRad="38100" dist="38100" dir="2700000" algn="tl">
                    <a:srgbClr val="C0C0C0"/>
                  </a:outerShdw>
                </a:effectLst>
              </a:rPr>
              <a:t>1.	Not present in </a:t>
            </a:r>
            <a:r>
              <a:rPr lang="en-US" sz="2600" b="1">
                <a:solidFill>
                  <a:srgbClr val="66FF33"/>
                </a:solidFill>
                <a:effectLst>
                  <a:outerShdw blurRad="38100" dist="38100" dir="2700000" algn="tl">
                    <a:srgbClr val="C0C0C0"/>
                  </a:outerShdw>
                </a:effectLst>
              </a:rPr>
              <a:t>any</a:t>
            </a:r>
            <a:r>
              <a:rPr lang="en-US" sz="2600">
                <a:solidFill>
                  <a:srgbClr val="66FF33"/>
                </a:solidFill>
                <a:effectLst>
                  <a:outerShdw blurRad="38100" dist="38100" dir="2700000" algn="tl">
                    <a:srgbClr val="C0C0C0"/>
                  </a:outerShdw>
                </a:effectLst>
              </a:rPr>
              <a:t> </a:t>
            </a:r>
            <a:r>
              <a:rPr lang="en-US" sz="2600" u="sng">
                <a:solidFill>
                  <a:srgbClr val="66FF33"/>
                </a:solidFill>
                <a:effectLst>
                  <a:outerShdw blurRad="38100" dist="38100" dir="2700000" algn="tl">
                    <a:srgbClr val="C0C0C0"/>
                  </a:outerShdw>
                </a:effectLst>
              </a:rPr>
              <a:t>uncial</a:t>
            </a:r>
            <a:r>
              <a:rPr lang="en-US" sz="2600">
                <a:solidFill>
                  <a:srgbClr val="66FF33"/>
                </a:solidFill>
                <a:effectLst>
                  <a:outerShdw blurRad="38100" dist="38100" dir="2700000" algn="tl">
                    <a:srgbClr val="C0C0C0"/>
                  </a:outerShdw>
                </a:effectLst>
              </a:rPr>
              <a:t> </a:t>
            </a:r>
            <a:r>
              <a:rPr lang="en-US" sz="2600">
                <a:effectLst>
                  <a:outerShdw blurRad="38100" dist="38100" dir="2700000" algn="tl">
                    <a:srgbClr val="C0C0C0"/>
                  </a:outerShdw>
                </a:effectLst>
              </a:rPr>
              <a:t>Greek manuscript</a:t>
            </a:r>
          </a:p>
          <a:p>
            <a:pPr marL="455613" indent="-455613" eaLnBrk="1" hangingPunct="1">
              <a:spcBef>
                <a:spcPct val="0"/>
              </a:spcBef>
              <a:spcAft>
                <a:spcPts val="600"/>
              </a:spcAft>
              <a:buFontTx/>
              <a:buNone/>
              <a:defRPr/>
            </a:pPr>
            <a:r>
              <a:rPr lang="en-US" sz="2600">
                <a:effectLst>
                  <a:outerShdw blurRad="38100" dist="38100" dir="2700000" algn="tl">
                    <a:srgbClr val="C0C0C0"/>
                  </a:outerShdw>
                </a:effectLst>
              </a:rPr>
              <a:t>2.	Appears first in </a:t>
            </a:r>
            <a:r>
              <a:rPr lang="en-US" sz="2600" u="sng">
                <a:effectLst>
                  <a:outerShdw blurRad="38100" dist="38100" dir="2700000" algn="tl">
                    <a:srgbClr val="C0C0C0"/>
                  </a:outerShdw>
                </a:effectLst>
              </a:rPr>
              <a:t>15</a:t>
            </a:r>
            <a:r>
              <a:rPr lang="en-US" sz="2600" baseline="30000">
                <a:effectLst>
                  <a:outerShdw blurRad="38100" dist="38100" dir="2700000" algn="tl">
                    <a:srgbClr val="C0C0C0"/>
                  </a:outerShdw>
                </a:effectLst>
              </a:rPr>
              <a:t>th</a:t>
            </a:r>
            <a:r>
              <a:rPr lang="en-US" sz="2600">
                <a:effectLst>
                  <a:outerShdw blurRad="38100" dist="38100" dir="2700000" algn="tl">
                    <a:srgbClr val="C0C0C0"/>
                  </a:outerShdw>
                </a:effectLst>
              </a:rPr>
              <a:t> or </a:t>
            </a:r>
            <a:r>
              <a:rPr lang="en-US" sz="2600" u="sng">
                <a:effectLst>
                  <a:outerShdw blurRad="38100" dist="38100" dir="2700000" algn="tl">
                    <a:srgbClr val="C0C0C0"/>
                  </a:outerShdw>
                </a:effectLst>
              </a:rPr>
              <a:t>16</a:t>
            </a:r>
            <a:r>
              <a:rPr lang="en-US" sz="2600" baseline="30000">
                <a:effectLst>
                  <a:outerShdw blurRad="38100" dist="38100" dir="2700000" algn="tl">
                    <a:srgbClr val="C0C0C0"/>
                  </a:outerShdw>
                </a:effectLst>
              </a:rPr>
              <a:t>th</a:t>
            </a:r>
            <a:r>
              <a:rPr lang="en-US" sz="2600">
                <a:effectLst>
                  <a:outerShdw blurRad="38100" dist="38100" dir="2700000" algn="tl">
                    <a:srgbClr val="C0C0C0"/>
                  </a:outerShdw>
                </a:effectLst>
              </a:rPr>
              <a:t> century </a:t>
            </a:r>
            <a:r>
              <a:rPr lang="en-US" sz="2600" u="sng">
                <a:solidFill>
                  <a:srgbClr val="66FF33"/>
                </a:solidFill>
                <a:effectLst>
                  <a:outerShdw blurRad="38100" dist="38100" dir="2700000" algn="tl">
                    <a:srgbClr val="C0C0C0"/>
                  </a:outerShdw>
                </a:effectLst>
              </a:rPr>
              <a:t>cursives</a:t>
            </a:r>
            <a:endParaRPr lang="en-US" sz="2600">
              <a:solidFill>
                <a:srgbClr val="66FF33"/>
              </a:solidFill>
              <a:effectLst>
                <a:outerShdw blurRad="38100" dist="38100" dir="2700000" algn="tl">
                  <a:srgbClr val="C0C0C0"/>
                </a:outerShdw>
              </a:effectLst>
            </a:endParaRPr>
          </a:p>
          <a:p>
            <a:pPr marL="455613" indent="-455613" eaLnBrk="1" hangingPunct="1">
              <a:spcBef>
                <a:spcPct val="0"/>
              </a:spcBef>
              <a:spcAft>
                <a:spcPts val="600"/>
              </a:spcAft>
              <a:buFontTx/>
              <a:buNone/>
              <a:defRPr/>
            </a:pPr>
            <a:r>
              <a:rPr lang="en-US" sz="2600">
                <a:effectLst>
                  <a:outerShdw blurRad="38100" dist="38100" dir="2700000" algn="tl">
                    <a:srgbClr val="C0C0C0"/>
                  </a:outerShdw>
                </a:effectLst>
              </a:rPr>
              <a:t>3.	Omitted in </a:t>
            </a:r>
            <a:r>
              <a:rPr lang="en-US" sz="2600" u="sng">
                <a:solidFill>
                  <a:srgbClr val="66FF33"/>
                </a:solidFill>
                <a:effectLst>
                  <a:outerShdw blurRad="38100" dist="38100" dir="2700000" algn="tl">
                    <a:srgbClr val="C0C0C0"/>
                  </a:outerShdw>
                </a:effectLst>
              </a:rPr>
              <a:t>all</a:t>
            </a:r>
            <a:r>
              <a:rPr lang="en-US" sz="2600">
                <a:effectLst>
                  <a:outerShdw blurRad="38100" dist="38100" dir="2700000" algn="tl">
                    <a:srgbClr val="C0C0C0"/>
                  </a:outerShdw>
                </a:effectLst>
              </a:rPr>
              <a:t> ancient versions, including Jerome’s Vulgate</a:t>
            </a:r>
          </a:p>
          <a:p>
            <a:pPr marL="455613" indent="-455613" eaLnBrk="1" hangingPunct="1">
              <a:spcBef>
                <a:spcPct val="0"/>
              </a:spcBef>
              <a:spcAft>
                <a:spcPts val="600"/>
              </a:spcAft>
              <a:buFontTx/>
              <a:buNone/>
              <a:defRPr/>
            </a:pPr>
            <a:r>
              <a:rPr lang="en-US" sz="2600">
                <a:effectLst>
                  <a:outerShdw blurRad="38100" dist="38100" dir="2700000" algn="tl">
                    <a:srgbClr val="C0C0C0"/>
                  </a:outerShdw>
                </a:effectLst>
              </a:rPr>
              <a:t>4.	</a:t>
            </a:r>
            <a:r>
              <a:rPr lang="en-US" sz="2600" u="sng">
                <a:solidFill>
                  <a:srgbClr val="66FF33"/>
                </a:solidFill>
                <a:effectLst>
                  <a:outerShdw blurRad="38100" dist="38100" dir="2700000" algn="tl">
                    <a:srgbClr val="C0C0C0"/>
                  </a:outerShdw>
                </a:effectLst>
              </a:rPr>
              <a:t>Not used</a:t>
            </a:r>
            <a:r>
              <a:rPr lang="en-US" sz="2600">
                <a:effectLst>
                  <a:outerShdw blurRad="38100" dist="38100" dir="2700000" algn="tl">
                    <a:srgbClr val="C0C0C0"/>
                  </a:outerShdw>
                </a:effectLst>
              </a:rPr>
              <a:t> by the Greek “fathers” in support of the Trinity</a:t>
            </a:r>
          </a:p>
          <a:p>
            <a:pPr marL="455613" indent="-455613" eaLnBrk="1" hangingPunct="1">
              <a:spcBef>
                <a:spcPct val="0"/>
              </a:spcBef>
              <a:spcAft>
                <a:spcPts val="600"/>
              </a:spcAft>
              <a:buFontTx/>
              <a:buNone/>
              <a:defRPr/>
            </a:pPr>
            <a:r>
              <a:rPr lang="en-US" sz="2600">
                <a:effectLst>
                  <a:outerShdw blurRad="38100" dist="38100" dir="2700000" algn="tl">
                    <a:srgbClr val="C0C0C0"/>
                  </a:outerShdw>
                </a:effectLst>
              </a:rPr>
              <a:t>5.	Originally included in an </a:t>
            </a:r>
            <a:r>
              <a:rPr lang="en-US" sz="2600" u="sng">
                <a:effectLst>
                  <a:outerShdw blurRad="38100" dist="38100" dir="2700000" algn="tl">
                    <a:srgbClr val="C0C0C0"/>
                  </a:outerShdw>
                </a:effectLst>
              </a:rPr>
              <a:t>exegesis by Cyprian</a:t>
            </a:r>
            <a:r>
              <a:rPr lang="en-US" sz="2600">
                <a:effectLst>
                  <a:outerShdw blurRad="38100" dist="38100" dir="2700000" algn="tl">
                    <a:srgbClr val="C0C0C0"/>
                  </a:outerShdw>
                </a:effectLst>
              </a:rPr>
              <a:t> (d. 258)</a:t>
            </a:r>
          </a:p>
          <a:p>
            <a:pPr marL="455613" indent="-455613" eaLnBrk="1" hangingPunct="1">
              <a:spcBef>
                <a:spcPct val="0"/>
              </a:spcBef>
              <a:spcAft>
                <a:spcPts val="600"/>
              </a:spcAft>
              <a:buFontTx/>
              <a:buNone/>
              <a:defRPr/>
            </a:pPr>
            <a:r>
              <a:rPr lang="en-US" sz="2600">
                <a:effectLst>
                  <a:outerShdw blurRad="38100" dist="38100" dir="2700000" algn="tl">
                    <a:srgbClr val="C0C0C0"/>
                  </a:outerShdw>
                </a:effectLst>
              </a:rPr>
              <a:t>6.	Found its way into the </a:t>
            </a:r>
            <a:r>
              <a:rPr lang="en-US" sz="2600" i="1">
                <a:solidFill>
                  <a:srgbClr val="FFFF00"/>
                </a:solidFill>
                <a:effectLst>
                  <a:outerShdw blurRad="38100" dist="38100" dir="2700000" algn="tl">
                    <a:srgbClr val="C0C0C0"/>
                  </a:outerShdw>
                </a:effectLst>
              </a:rPr>
              <a:t>Textus Receptus</a:t>
            </a:r>
            <a:r>
              <a:rPr lang="en-US" sz="2600">
                <a:effectLst>
                  <a:outerShdw blurRad="38100" dist="38100" dir="2700000" algn="tl">
                    <a:srgbClr val="C0C0C0"/>
                  </a:outerShdw>
                </a:effectLst>
              </a:rPr>
              <a:t> because </a:t>
            </a:r>
            <a:r>
              <a:rPr lang="en-US" sz="2600">
                <a:solidFill>
                  <a:srgbClr val="66FF33"/>
                </a:solidFill>
                <a:effectLst>
                  <a:outerShdw blurRad="38100" dist="38100" dir="2700000" algn="tl">
                    <a:srgbClr val="C0C0C0"/>
                  </a:outerShdw>
                </a:effectLst>
              </a:rPr>
              <a:t>Erasmus</a:t>
            </a:r>
            <a:r>
              <a:rPr lang="en-US" sz="2600">
                <a:effectLst>
                  <a:outerShdw blurRad="38100" dist="38100" dir="2700000" algn="tl">
                    <a:srgbClr val="C0C0C0"/>
                  </a:outerShdw>
                </a:effectLst>
              </a:rPr>
              <a:t> found it in the </a:t>
            </a:r>
            <a:r>
              <a:rPr lang="en-US" sz="2600" u="sng">
                <a:solidFill>
                  <a:srgbClr val="66FF33"/>
                </a:solidFill>
                <a:effectLst>
                  <a:outerShdw blurRad="38100" dist="38100" dir="2700000" algn="tl">
                    <a:srgbClr val="C0C0C0"/>
                  </a:outerShdw>
                </a:effectLst>
              </a:rPr>
              <a:t>Codex Britannicus</a:t>
            </a:r>
            <a:r>
              <a:rPr lang="en-US" sz="2600">
                <a:effectLst>
                  <a:outerShdw blurRad="38100" dist="38100" dir="2700000" algn="tl">
                    <a:srgbClr val="C0C0C0"/>
                  </a:outerShdw>
                </a:effectLst>
              </a:rPr>
              <a:t> (discovered in </a:t>
            </a:r>
            <a:r>
              <a:rPr lang="en-US" sz="2600">
                <a:solidFill>
                  <a:srgbClr val="FFFF00"/>
                </a:solidFill>
                <a:effectLst>
                  <a:outerShdw blurRad="38100" dist="38100" dir="2700000" algn="tl">
                    <a:srgbClr val="C0C0C0"/>
                  </a:outerShdw>
                </a:effectLst>
              </a:rPr>
              <a:t>1514</a:t>
            </a:r>
            <a:r>
              <a:rPr lang="en-US" sz="2600">
                <a:effectLst>
                  <a:outerShdw blurRad="38100" dist="38100" dir="2700000" algn="tl">
                    <a:srgbClr val="C0C0C0"/>
                  </a:outerShdw>
                </a:effectLst>
              </a:rPr>
              <a:t>)</a:t>
            </a:r>
          </a:p>
          <a:p>
            <a:pPr marL="455613" indent="-455613" eaLnBrk="1" hangingPunct="1">
              <a:spcBef>
                <a:spcPct val="0"/>
              </a:spcBef>
              <a:spcAft>
                <a:spcPts val="600"/>
              </a:spcAft>
              <a:buFontTx/>
              <a:buNone/>
              <a:defRPr/>
            </a:pPr>
            <a:r>
              <a:rPr lang="en-US" sz="2600">
                <a:effectLst>
                  <a:outerShdw blurRad="38100" dist="38100" dir="2700000" algn="tl">
                    <a:srgbClr val="C0C0C0"/>
                  </a:outerShdw>
                </a:effectLst>
              </a:rPr>
              <a:t>7.	Apparently the apostate church retained it to support their doctrine of the </a:t>
            </a:r>
            <a:r>
              <a:rPr lang="en-US" sz="2600" u="sng">
                <a:effectLst>
                  <a:outerShdw blurRad="38100" dist="38100" dir="2700000" algn="tl">
                    <a:srgbClr val="C0C0C0"/>
                  </a:outerShdw>
                </a:effectLst>
              </a:rPr>
              <a:t>Trinity</a:t>
            </a:r>
            <a:endParaRPr lang="en-US" sz="2600">
              <a:effectLst>
                <a:outerShdw blurRad="38100" dist="38100" dir="2700000" algn="tl">
                  <a:srgbClr val="C0C0C0"/>
                </a:outerShdw>
              </a:effectLst>
            </a:endParaRPr>
          </a:p>
          <a:p>
            <a:pPr marL="455613" indent="-455613" eaLnBrk="1" hangingPunct="1">
              <a:spcBef>
                <a:spcPct val="0"/>
              </a:spcBef>
              <a:spcAft>
                <a:spcPts val="600"/>
              </a:spcAft>
              <a:buFontTx/>
              <a:buNone/>
              <a:defRPr/>
            </a:pPr>
            <a:r>
              <a:rPr lang="en-US" sz="2600">
                <a:effectLst>
                  <a:outerShdw blurRad="38100" dist="38100" dir="2700000" algn="tl">
                    <a:srgbClr val="C0C0C0"/>
                  </a:outerShdw>
                </a:effectLst>
              </a:rPr>
              <a:t>8.	First appears in </a:t>
            </a:r>
            <a:r>
              <a:rPr lang="en-US" sz="2600" u="sng">
                <a:effectLst>
                  <a:outerShdw blurRad="38100" dist="38100" dir="2700000" algn="tl">
                    <a:srgbClr val="C0C0C0"/>
                  </a:outerShdw>
                </a:effectLst>
              </a:rPr>
              <a:t>Latin</a:t>
            </a:r>
            <a:r>
              <a:rPr lang="en-US" sz="2600">
                <a:effectLst>
                  <a:outerShdw blurRad="38100" dist="38100" dir="2700000" algn="tl">
                    <a:srgbClr val="C0C0C0"/>
                  </a:outerShdw>
                </a:effectLst>
              </a:rPr>
              <a:t> writers at </a:t>
            </a:r>
            <a:r>
              <a:rPr lang="en-US" sz="2600">
                <a:solidFill>
                  <a:srgbClr val="66FF33"/>
                </a:solidFill>
                <a:effectLst>
                  <a:outerShdw blurRad="38100" dist="38100" dir="2700000" algn="tl">
                    <a:srgbClr val="C0C0C0"/>
                  </a:outerShdw>
                </a:effectLst>
              </a:rPr>
              <a:t>end of 5</a:t>
            </a:r>
            <a:r>
              <a:rPr lang="en-US" sz="2600" baseline="30000">
                <a:solidFill>
                  <a:srgbClr val="66FF33"/>
                </a:solidFill>
                <a:effectLst>
                  <a:outerShdw blurRad="38100" dist="38100" dir="2700000" algn="tl">
                    <a:srgbClr val="C0C0C0"/>
                  </a:outerShdw>
                </a:effectLst>
              </a:rPr>
              <a:t>th</a:t>
            </a:r>
            <a:r>
              <a:rPr lang="en-US" sz="2600">
                <a:solidFill>
                  <a:srgbClr val="66FF33"/>
                </a:solidFill>
                <a:effectLst>
                  <a:outerShdw blurRad="38100" dist="38100" dir="2700000" algn="tl">
                    <a:srgbClr val="C0C0C0"/>
                  </a:outerShdw>
                </a:effectLst>
              </a:rPr>
              <a:t> century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116">
                                            <p:txEl>
                                              <p:pRg st="0" end="0"/>
                                            </p:txEl>
                                          </p:spTgt>
                                        </p:tgtEl>
                                        <p:attrNameLst>
                                          <p:attrName>style.visibility</p:attrName>
                                        </p:attrNameLst>
                                      </p:cBhvr>
                                      <p:to>
                                        <p:strVal val="visible"/>
                                      </p:to>
                                    </p:set>
                                    <p:animEffect transition="in" filter="wipe(left)">
                                      <p:cBhvr>
                                        <p:cTn id="7" dur="500"/>
                                        <p:tgtEl>
                                          <p:spTgt spid="901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0116">
                                            <p:txEl>
                                              <p:pRg st="1" end="1"/>
                                            </p:txEl>
                                          </p:spTgt>
                                        </p:tgtEl>
                                        <p:attrNameLst>
                                          <p:attrName>style.visibility</p:attrName>
                                        </p:attrNameLst>
                                      </p:cBhvr>
                                      <p:to>
                                        <p:strVal val="visible"/>
                                      </p:to>
                                    </p:set>
                                    <p:animEffect transition="in" filter="wipe(left)">
                                      <p:cBhvr>
                                        <p:cTn id="12" dur="500"/>
                                        <p:tgtEl>
                                          <p:spTgt spid="901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0116">
                                            <p:txEl>
                                              <p:pRg st="2" end="2"/>
                                            </p:txEl>
                                          </p:spTgt>
                                        </p:tgtEl>
                                        <p:attrNameLst>
                                          <p:attrName>style.visibility</p:attrName>
                                        </p:attrNameLst>
                                      </p:cBhvr>
                                      <p:to>
                                        <p:strVal val="visible"/>
                                      </p:to>
                                    </p:set>
                                    <p:animEffect transition="in" filter="wipe(left)">
                                      <p:cBhvr>
                                        <p:cTn id="17" dur="500"/>
                                        <p:tgtEl>
                                          <p:spTgt spid="9011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0116">
                                            <p:txEl>
                                              <p:pRg st="3" end="3"/>
                                            </p:txEl>
                                          </p:spTgt>
                                        </p:tgtEl>
                                        <p:attrNameLst>
                                          <p:attrName>style.visibility</p:attrName>
                                        </p:attrNameLst>
                                      </p:cBhvr>
                                      <p:to>
                                        <p:strVal val="visible"/>
                                      </p:to>
                                    </p:set>
                                    <p:animEffect transition="in" filter="wipe(left)">
                                      <p:cBhvr>
                                        <p:cTn id="22" dur="500"/>
                                        <p:tgtEl>
                                          <p:spTgt spid="9011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0116">
                                            <p:txEl>
                                              <p:pRg st="4" end="4"/>
                                            </p:txEl>
                                          </p:spTgt>
                                        </p:tgtEl>
                                        <p:attrNameLst>
                                          <p:attrName>style.visibility</p:attrName>
                                        </p:attrNameLst>
                                      </p:cBhvr>
                                      <p:to>
                                        <p:strVal val="visible"/>
                                      </p:to>
                                    </p:set>
                                    <p:animEffect transition="in" filter="wipe(left)">
                                      <p:cBhvr>
                                        <p:cTn id="27" dur="500"/>
                                        <p:tgtEl>
                                          <p:spTgt spid="9011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0116">
                                            <p:txEl>
                                              <p:pRg st="5" end="5"/>
                                            </p:txEl>
                                          </p:spTgt>
                                        </p:tgtEl>
                                        <p:attrNameLst>
                                          <p:attrName>style.visibility</p:attrName>
                                        </p:attrNameLst>
                                      </p:cBhvr>
                                      <p:to>
                                        <p:strVal val="visible"/>
                                      </p:to>
                                    </p:set>
                                    <p:animEffect transition="in" filter="wipe(left)">
                                      <p:cBhvr>
                                        <p:cTn id="32" dur="500"/>
                                        <p:tgtEl>
                                          <p:spTgt spid="9011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0116">
                                            <p:txEl>
                                              <p:pRg st="6" end="6"/>
                                            </p:txEl>
                                          </p:spTgt>
                                        </p:tgtEl>
                                        <p:attrNameLst>
                                          <p:attrName>style.visibility</p:attrName>
                                        </p:attrNameLst>
                                      </p:cBhvr>
                                      <p:to>
                                        <p:strVal val="visible"/>
                                      </p:to>
                                    </p:set>
                                    <p:animEffect transition="in" filter="wipe(left)">
                                      <p:cBhvr>
                                        <p:cTn id="37" dur="500"/>
                                        <p:tgtEl>
                                          <p:spTgt spid="9011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0116">
                                            <p:txEl>
                                              <p:pRg st="7" end="7"/>
                                            </p:txEl>
                                          </p:spTgt>
                                        </p:tgtEl>
                                        <p:attrNameLst>
                                          <p:attrName>style.visibility</p:attrName>
                                        </p:attrNameLst>
                                      </p:cBhvr>
                                      <p:to>
                                        <p:strVal val="visible"/>
                                      </p:to>
                                    </p:set>
                                    <p:animEffect transition="in" filter="wipe(left)">
                                      <p:cBhvr>
                                        <p:cTn id="42" dur="500"/>
                                        <p:tgtEl>
                                          <p:spTgt spid="901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0CF566A2-4247-4BB1-9884-D8784A7AA358}"/>
              </a:ext>
            </a:extLst>
          </p:cNvPr>
          <p:cNvSpPr>
            <a:spLocks noChangeArrowheads="1"/>
          </p:cNvSpPr>
          <p:nvPr/>
        </p:nvSpPr>
        <p:spPr bwMode="auto">
          <a:xfrm>
            <a:off x="0" y="-76200"/>
            <a:ext cx="9144000" cy="7086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7043" name="Rectangle 3">
            <a:extLst>
              <a:ext uri="{FF2B5EF4-FFF2-40B4-BE49-F238E27FC236}">
                <a16:creationId xmlns:a16="http://schemas.microsoft.com/office/drawing/2014/main" id="{14761601-5B70-4343-A4B2-CD49D5BE498E}"/>
              </a:ext>
            </a:extLst>
          </p:cNvPr>
          <p:cNvSpPr>
            <a:spLocks noGrp="1" noChangeArrowheads="1"/>
          </p:cNvSpPr>
          <p:nvPr>
            <p:ph type="title"/>
          </p:nvPr>
        </p:nvSpPr>
        <p:spPr>
          <a:xfrm>
            <a:off x="1524000" y="76200"/>
            <a:ext cx="5715000" cy="1143000"/>
          </a:xfrm>
        </p:spPr>
        <p:txBody>
          <a:bodyPr/>
          <a:lstStyle/>
          <a:p>
            <a:pPr eaLnBrk="1" hangingPunct="1">
              <a:defRPr/>
            </a:pPr>
            <a:r>
              <a:rPr lang="en-US" b="1" dirty="0">
                <a:solidFill>
                  <a:schemeClr val="tx1"/>
                </a:solidFill>
              </a:rPr>
              <a:t> </a:t>
            </a:r>
            <a:r>
              <a:rPr lang="en-US" sz="3200" b="1" dirty="0">
                <a:solidFill>
                  <a:srgbClr val="FFFF00"/>
                </a:solidFill>
                <a:effectLst>
                  <a:outerShdw blurRad="38100" dist="38100" dir="2700000" algn="tl">
                    <a:srgbClr val="C0C0C0"/>
                  </a:outerShdw>
                </a:effectLst>
                <a:latin typeface="Comic Sans MS" pitchFamily="66" charset="0"/>
              </a:rPr>
              <a:t>Substantial Variations </a:t>
            </a:r>
            <a:br>
              <a:rPr lang="en-US" sz="3200" b="1" dirty="0">
                <a:solidFill>
                  <a:srgbClr val="FFFF00"/>
                </a:solidFill>
                <a:effectLst>
                  <a:outerShdw blurRad="38100" dist="38100" dir="2700000" algn="tl">
                    <a:srgbClr val="C0C0C0"/>
                  </a:outerShdw>
                </a:effectLst>
                <a:latin typeface="Comic Sans MS" pitchFamily="66" charset="0"/>
              </a:rPr>
            </a:br>
            <a:r>
              <a:rPr lang="en-US" sz="3200" b="1" dirty="0">
                <a:solidFill>
                  <a:srgbClr val="FFFF00"/>
                </a:solidFill>
                <a:effectLst>
                  <a:outerShdw blurRad="38100" dist="38100" dir="2700000" algn="tl">
                    <a:srgbClr val="C0C0C0"/>
                  </a:outerShdw>
                </a:effectLst>
                <a:latin typeface="Comic Sans MS" pitchFamily="66" charset="0"/>
              </a:rPr>
              <a:t>of </a:t>
            </a:r>
            <a:r>
              <a:rPr lang="en-US" sz="3200" b="1" u="sng" dirty="0">
                <a:solidFill>
                  <a:srgbClr val="FFFF00"/>
                </a:solidFill>
                <a:effectLst>
                  <a:outerShdw blurRad="38100" dist="38100" dir="2700000" algn="tl">
                    <a:srgbClr val="C0C0C0"/>
                  </a:outerShdw>
                </a:effectLst>
                <a:latin typeface="Comic Sans MS" pitchFamily="66" charset="0"/>
              </a:rPr>
              <a:t>No Consequence</a:t>
            </a:r>
            <a:endParaRPr lang="en-US" sz="3600" b="1" dirty="0">
              <a:solidFill>
                <a:schemeClr val="tx1"/>
              </a:solidFill>
              <a:latin typeface="Comic Sans MS" pitchFamily="66" charset="0"/>
            </a:endParaRPr>
          </a:p>
        </p:txBody>
      </p:sp>
      <p:sp>
        <p:nvSpPr>
          <p:cNvPr id="87044" name="Rectangle 4">
            <a:extLst>
              <a:ext uri="{FF2B5EF4-FFF2-40B4-BE49-F238E27FC236}">
                <a16:creationId xmlns:a16="http://schemas.microsoft.com/office/drawing/2014/main" id="{FF7E5763-7795-4BCF-8743-A28067229CE7}"/>
              </a:ext>
            </a:extLst>
          </p:cNvPr>
          <p:cNvSpPr>
            <a:spLocks noGrp="1" noChangeArrowheads="1"/>
          </p:cNvSpPr>
          <p:nvPr>
            <p:ph type="body" idx="1"/>
          </p:nvPr>
        </p:nvSpPr>
        <p:spPr>
          <a:xfrm>
            <a:off x="685800" y="1371600"/>
            <a:ext cx="7924800" cy="4038600"/>
          </a:xfrm>
        </p:spPr>
        <p:txBody>
          <a:bodyPr/>
          <a:lstStyle/>
          <a:p>
            <a:pPr marL="579438" indent="-579438" eaLnBrk="1" hangingPunct="1">
              <a:spcBef>
                <a:spcPct val="0"/>
              </a:spcBef>
              <a:spcAft>
                <a:spcPts val="1800"/>
              </a:spcAft>
              <a:buClr>
                <a:schemeClr val="accent1"/>
              </a:buClr>
              <a:buSzPct val="120000"/>
              <a:buFont typeface="Webdings" pitchFamily="18" charset="2"/>
              <a:buNone/>
              <a:defRPr/>
            </a:pPr>
            <a:r>
              <a:rPr lang="en-US" sz="2800" b="1" dirty="0">
                <a:solidFill>
                  <a:srgbClr val="3399FF"/>
                </a:solidFill>
                <a:effectLst>
                  <a:outerShdw blurRad="38100" dist="38100" dir="2700000" algn="tl">
                    <a:srgbClr val="C0C0C0"/>
                  </a:outerShdw>
                </a:effectLst>
                <a:latin typeface="Comic Sans MS" pitchFamily="66" charset="0"/>
              </a:rPr>
              <a:t>John 7:53-8:11 </a:t>
            </a:r>
            <a:r>
              <a:rPr lang="en-US" sz="2400" b="1" dirty="0">
                <a:solidFill>
                  <a:srgbClr val="3399FF"/>
                </a:solidFill>
              </a:rPr>
              <a:t>(KJV, NKJV)</a:t>
            </a:r>
            <a:endParaRPr lang="en-US" sz="2800" dirty="0">
              <a:solidFill>
                <a:srgbClr val="3399FF"/>
              </a:solidFill>
              <a:effectLst>
                <a:outerShdw blurRad="38100" dist="38100" dir="2700000" algn="tl">
                  <a:srgbClr val="C0C0C0"/>
                </a:outerShdw>
              </a:effectLst>
            </a:endParaRPr>
          </a:p>
        </p:txBody>
      </p:sp>
      <p:sp>
        <p:nvSpPr>
          <p:cNvPr id="148485" name="TextBox 8">
            <a:extLst>
              <a:ext uri="{FF2B5EF4-FFF2-40B4-BE49-F238E27FC236}">
                <a16:creationId xmlns:a16="http://schemas.microsoft.com/office/drawing/2014/main" id="{C75C67AF-E01E-49B0-A600-962F4CEE982E}"/>
              </a:ext>
            </a:extLst>
          </p:cNvPr>
          <p:cNvSpPr txBox="1">
            <a:spLocks noChangeArrowheads="1"/>
          </p:cNvSpPr>
          <p:nvPr/>
        </p:nvSpPr>
        <p:spPr bwMode="auto">
          <a:xfrm>
            <a:off x="685800" y="2209800"/>
            <a:ext cx="7924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NKJV</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John 8</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But Jesus went to the Mount of Olives. </a:t>
            </a: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Now early in the morning He came again into the temple, and all the people came to Him; and He sat down and taught them. </a:t>
            </a: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Then the scribes and Pharisees brought to Him a woman caught in adultery. And when they had set her in the midst, </a:t>
            </a: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they said to Him, “Teacher, this woman was caught in adultery, in the very act. </a:t>
            </a: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Now Moses, in the law, commanded us that such should be stoned. But what do You say?” </a:t>
            </a: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This they said, testing Him, that they might have </a:t>
            </a:r>
            <a:r>
              <a:rPr kumimoji="0" lang="en-US" altLang="en-US" sz="1200" b="0" i="1" u="none" strike="noStrike" kern="1200" cap="none" spc="0" normalizeH="0" baseline="0" noProof="0">
                <a:ln>
                  <a:noFill/>
                </a:ln>
                <a:solidFill>
                  <a:srgbClr val="FFFFFF"/>
                </a:solidFill>
                <a:effectLst/>
                <a:uLnTx/>
                <a:uFillTx/>
                <a:latin typeface="Arial" panose="020B0604020202020204" pitchFamily="34" charset="0"/>
                <a:ea typeface="+mn-ea"/>
                <a:cs typeface="+mn-cs"/>
              </a:rPr>
              <a:t>something</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of which to accuse Him. But Jesus stooped down and wrote on the ground with </a:t>
            </a:r>
            <a:r>
              <a:rPr kumimoji="0" lang="en-US" altLang="en-US" sz="1200" b="0" i="1" u="none" strike="noStrike" kern="1200" cap="none" spc="0" normalizeH="0" baseline="0" noProof="0">
                <a:ln>
                  <a:noFill/>
                </a:ln>
                <a:solidFill>
                  <a:srgbClr val="FFFFFF"/>
                </a:solidFill>
                <a:effectLst/>
                <a:uLnTx/>
                <a:uFillTx/>
                <a:latin typeface="Arial" panose="020B0604020202020204" pitchFamily="34" charset="0"/>
                <a:ea typeface="+mn-ea"/>
                <a:cs typeface="+mn-cs"/>
              </a:rPr>
              <a:t>His</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finger, as though He did not hear. </a:t>
            </a: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So when they continued asking Him, He raised Himself up and said to them, “He who is without sin among you, let him throw a stone at her first.” </a:t>
            </a: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And again He stooped down and wrote on the ground. </a:t>
            </a: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Then those who heard </a:t>
            </a:r>
            <a:r>
              <a:rPr kumimoji="0" lang="en-US" altLang="en-US" sz="1200" b="0" i="1" u="none" strike="noStrike" kern="1200" cap="none" spc="0" normalizeH="0" baseline="0" noProof="0">
                <a:ln>
                  <a:noFill/>
                </a:ln>
                <a:solidFill>
                  <a:srgbClr val="FFFFFF"/>
                </a:solidFill>
                <a:effectLst/>
                <a:uLnTx/>
                <a:uFillTx/>
                <a:latin typeface="Arial" panose="020B0604020202020204" pitchFamily="34" charset="0"/>
                <a:ea typeface="+mn-ea"/>
                <a:cs typeface="+mn-cs"/>
              </a:rPr>
              <a:t>it,</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being convicted by </a:t>
            </a:r>
            <a:r>
              <a:rPr kumimoji="0" lang="en-US" altLang="en-US" sz="1200" b="0" i="1" u="none" strike="noStrike" kern="1200" cap="none" spc="0" normalizeH="0" baseline="0" noProof="0">
                <a:ln>
                  <a:noFill/>
                </a:ln>
                <a:solidFill>
                  <a:srgbClr val="FFFFFF"/>
                </a:solidFill>
                <a:effectLst/>
                <a:uLnTx/>
                <a:uFillTx/>
                <a:latin typeface="Arial" panose="020B0604020202020204" pitchFamily="34" charset="0"/>
                <a:ea typeface="+mn-ea"/>
                <a:cs typeface="+mn-cs"/>
              </a:rPr>
              <a:t>their</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conscience, went out one by one, beginning with the oldest </a:t>
            </a:r>
            <a:r>
              <a:rPr kumimoji="0" lang="en-US" altLang="en-US" sz="1200" b="0" i="1" u="none" strike="noStrike" kern="1200" cap="none" spc="0" normalizeH="0" baseline="0" noProof="0">
                <a:ln>
                  <a:noFill/>
                </a:ln>
                <a:solidFill>
                  <a:srgbClr val="FFFFFF"/>
                </a:solidFill>
                <a:effectLst/>
                <a:uLnTx/>
                <a:uFillTx/>
                <a:latin typeface="Arial" panose="020B0604020202020204" pitchFamily="34" charset="0"/>
                <a:ea typeface="+mn-ea"/>
                <a:cs typeface="+mn-cs"/>
              </a:rPr>
              <a:t>even</a:t>
            </a: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to the last. And Jesus was left alone, and the woman standing in the midst. </a:t>
            </a: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When Jesus had raised Himself up and saw no one but the woman, He said to her, “Woman, where are those accusers of yours? Has no one condemned you?” </a:t>
            </a:r>
            <a:b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She said, “No one, Lord.” And Jesus said to her, “Neither do I condemn you; go and sin no more.”</a:t>
            </a:r>
          </a:p>
        </p:txBody>
      </p:sp>
      <p:sp>
        <p:nvSpPr>
          <p:cNvPr id="148486" name="TextBox 2">
            <a:extLst>
              <a:ext uri="{FF2B5EF4-FFF2-40B4-BE49-F238E27FC236}">
                <a16:creationId xmlns:a16="http://schemas.microsoft.com/office/drawing/2014/main" id="{A0C439D2-A4C9-4E93-AB54-F707C117D1C8}"/>
              </a:ext>
            </a:extLst>
          </p:cNvPr>
          <p:cNvSpPr txBox="1">
            <a:spLocks noChangeArrowheads="1"/>
          </p:cNvSpPr>
          <p:nvPr/>
        </p:nvSpPr>
        <p:spPr bwMode="auto">
          <a:xfrm>
            <a:off x="6781800" y="762000"/>
            <a:ext cx="1981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anose="020B0604020202020204" pitchFamily="34" charset="0"/>
              </a:defRPr>
            </a:lvl1pPr>
            <a:lvl2pPr marL="742950" indent="-285750" eaLnBrk="0" hangingPunct="0">
              <a:spcBef>
                <a:spcPct val="20000"/>
              </a:spcBef>
              <a:buChar char="–"/>
              <a:defRPr sz="2800">
                <a:solidFill>
                  <a:schemeClr val="bg1"/>
                </a:solidFill>
                <a:latin typeface="Arial" panose="020B0604020202020204" pitchFamily="34" charset="0"/>
              </a:defRPr>
            </a:lvl2pPr>
            <a:lvl3pPr marL="1143000" indent="-228600" eaLnBrk="0" hangingPunct="0">
              <a:spcBef>
                <a:spcPct val="20000"/>
              </a:spcBef>
              <a:buChar char="•"/>
              <a:defRPr sz="2400">
                <a:solidFill>
                  <a:schemeClr val="bg1"/>
                </a:solidFill>
                <a:latin typeface="Arial" panose="020B0604020202020204" pitchFamily="34" charset="0"/>
              </a:defRPr>
            </a:lvl3pPr>
            <a:lvl4pPr marL="1600200" indent="-228600" eaLnBrk="0" hangingPunct="0">
              <a:spcBef>
                <a:spcPct val="20000"/>
              </a:spcBef>
              <a:buChar char="–"/>
              <a:defRPr sz="2000">
                <a:solidFill>
                  <a:schemeClr val="bg1"/>
                </a:solidFill>
                <a:latin typeface="Arial" panose="020B0604020202020204" pitchFamily="34" charset="0"/>
              </a:defRPr>
            </a:lvl4pPr>
            <a:lvl5pPr marL="2057400" indent="-228600" eaLnBrk="0" hangingPunct="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hlinkClick r:id="rId2" action="ppaction://hlinkfile"/>
              </a:rPr>
              <a:t>John 7:53</a:t>
            </a:r>
            <a:r>
              <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The words </a:t>
            </a:r>
            <a:r>
              <a:rPr kumimoji="0" lang="en-US" altLang="en-US"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And everyone </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through </a:t>
            </a:r>
            <a:r>
              <a:rPr kumimoji="0" lang="en-US" altLang="en-US" sz="1400" b="0" i="1" u="none" strike="noStrike" kern="1200" cap="none" spc="0" normalizeH="0" baseline="0" noProof="0">
                <a:ln>
                  <a:noFill/>
                </a:ln>
                <a:solidFill>
                  <a:srgbClr val="FFFFFF"/>
                </a:solidFill>
                <a:effectLst/>
                <a:uLnTx/>
                <a:uFillTx/>
                <a:latin typeface="Arial" panose="020B0604020202020204" pitchFamily="34" charset="0"/>
                <a:ea typeface="+mn-ea"/>
                <a:cs typeface="+mn-cs"/>
              </a:rPr>
              <a:t>sin no more </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hlinkClick r:id="rId3" action="ppaction://hlinkfile"/>
              </a:rPr>
              <a:t>8:11</a:t>
            </a: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are bracketed by NU-Text as not original. They are present in over 900 manuscripts.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A00BB017-6CD2-4D85-95FA-BEEF673CEEAC}"/>
              </a:ext>
            </a:extLst>
          </p:cNvPr>
          <p:cNvSpPr txBox="1"/>
          <p:nvPr/>
        </p:nvSpPr>
        <p:spPr>
          <a:xfrm>
            <a:off x="4038600" y="6019800"/>
            <a:ext cx="4648200" cy="738664"/>
          </a:xfrm>
          <a:prstGeom prst="rect">
            <a:avLst/>
          </a:prstGeom>
          <a:noFill/>
        </p:spPr>
        <p:txBody>
          <a:bodyPr wrap="square" rtlCol="0">
            <a:spAutoFit/>
          </a:bodyPr>
          <a:lstStyle/>
          <a:p>
            <a:r>
              <a:rPr lang="en-US" sz="1400">
                <a:solidFill>
                  <a:srgbClr val="FFFF00"/>
                </a:solidFill>
              </a:rPr>
              <a:t>the </a:t>
            </a:r>
            <a:r>
              <a:rPr lang="en-US" sz="1400" dirty="0">
                <a:solidFill>
                  <a:srgbClr val="FFFF00"/>
                </a:solidFill>
              </a:rPr>
              <a:t>earliest manuscripts of the Gospel of John do not contain this beloved passage. Indeed, the first manuscript to contain the story is from around 400 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slide(fromBottom)">
                                      <p:cBhvr>
                                        <p:cTn id="7" dur="5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CA790-2FE8-47C5-A6B5-5AF56FF508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CDFE9A-1029-44AD-9D00-DA55A75412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625E59E-6ECB-4511-B796-BCF65EC083A8}"/>
              </a:ext>
            </a:extLst>
          </p:cNvPr>
          <p:cNvPicPr>
            <a:picLocks noChangeAspect="1"/>
          </p:cNvPicPr>
          <p:nvPr/>
        </p:nvPicPr>
        <p:blipFill>
          <a:blip r:embed="rId2"/>
          <a:stretch>
            <a:fillRect/>
          </a:stretch>
        </p:blipFill>
        <p:spPr>
          <a:xfrm>
            <a:off x="0" y="286230"/>
            <a:ext cx="9144000" cy="6285539"/>
          </a:xfrm>
          <a:prstGeom prst="rect">
            <a:avLst/>
          </a:prstGeom>
        </p:spPr>
      </p:pic>
      <p:pic>
        <p:nvPicPr>
          <p:cNvPr id="5" name="Picture 4">
            <a:extLst>
              <a:ext uri="{FF2B5EF4-FFF2-40B4-BE49-F238E27FC236}">
                <a16:creationId xmlns:a16="http://schemas.microsoft.com/office/drawing/2014/main" id="{1624FF51-55FD-41A2-B709-A6D5077428DB}"/>
              </a:ext>
            </a:extLst>
          </p:cNvPr>
          <p:cNvPicPr>
            <a:picLocks noChangeAspect="1"/>
          </p:cNvPicPr>
          <p:nvPr/>
        </p:nvPicPr>
        <p:blipFill>
          <a:blip r:embed="rId3"/>
          <a:stretch>
            <a:fillRect/>
          </a:stretch>
        </p:blipFill>
        <p:spPr>
          <a:xfrm>
            <a:off x="2971800" y="457200"/>
            <a:ext cx="3581400" cy="800100"/>
          </a:xfrm>
          <a:prstGeom prst="rect">
            <a:avLst/>
          </a:prstGeom>
        </p:spPr>
      </p:pic>
    </p:spTree>
    <p:extLst>
      <p:ext uri="{BB962C8B-B14F-4D97-AF65-F5344CB8AC3E}">
        <p14:creationId xmlns:p14="http://schemas.microsoft.com/office/powerpoint/2010/main" val="143276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027" y="-152400"/>
            <a:ext cx="3165973" cy="990600"/>
          </a:xfrm>
        </p:spPr>
        <p:txBody>
          <a:bodyPr/>
          <a:lstStyle/>
          <a:p>
            <a:r>
              <a:rPr lang="en-US" dirty="0"/>
              <a:t>Class Objectives</a:t>
            </a:r>
          </a:p>
        </p:txBody>
      </p:sp>
      <p:sp>
        <p:nvSpPr>
          <p:cNvPr id="3" name="Content Placeholder 2"/>
          <p:cNvSpPr>
            <a:spLocks noGrp="1"/>
          </p:cNvSpPr>
          <p:nvPr>
            <p:ph idx="1"/>
          </p:nvPr>
        </p:nvSpPr>
        <p:spPr/>
        <p:txBody>
          <a:bodyPr/>
          <a:lstStyle/>
          <a:p>
            <a:pPr lvl="0"/>
            <a:r>
              <a:rPr lang="en-US" dirty="0"/>
              <a:t>Show that the Bible text has been preserved and has been transmitted in a reliable fashion.</a:t>
            </a:r>
          </a:p>
        </p:txBody>
      </p:sp>
    </p:spTree>
    <p:extLst>
      <p:ext uri="{BB962C8B-B14F-4D97-AF65-F5344CB8AC3E}">
        <p14:creationId xmlns:p14="http://schemas.microsoft.com/office/powerpoint/2010/main" val="223392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MSS Textual Variation</a:t>
            </a:r>
          </a:p>
        </p:txBody>
      </p:sp>
      <p:sp>
        <p:nvSpPr>
          <p:cNvPr id="3" name="Content Placeholder 2"/>
          <p:cNvSpPr>
            <a:spLocks noGrp="1"/>
          </p:cNvSpPr>
          <p:nvPr>
            <p:ph idx="1"/>
          </p:nvPr>
        </p:nvSpPr>
        <p:spPr/>
        <p:txBody>
          <a:bodyPr>
            <a:normAutofit/>
          </a:bodyPr>
          <a:lstStyle/>
          <a:p>
            <a:pPr marL="0" indent="0">
              <a:buNone/>
            </a:pPr>
            <a:r>
              <a:rPr lang="en-US" dirty="0"/>
              <a:t>Solutions: </a:t>
            </a:r>
          </a:p>
          <a:p>
            <a:r>
              <a:rPr lang="en-US" dirty="0"/>
              <a:t>Almost all of any variations that exist across the MSS are trivial or of no consequence to the original meaning of a text or teaching of the early church</a:t>
            </a:r>
          </a:p>
          <a:p>
            <a:r>
              <a:rPr lang="en-US" dirty="0"/>
              <a:t>Those which are are known and incorporated into our modern texts based upon the best textual evidence and with notation to make the critical reader aware of the variation. </a:t>
            </a:r>
          </a:p>
        </p:txBody>
      </p:sp>
    </p:spTree>
    <p:extLst>
      <p:ext uri="{BB962C8B-B14F-4D97-AF65-F5344CB8AC3E}">
        <p14:creationId xmlns:p14="http://schemas.microsoft.com/office/powerpoint/2010/main" val="2808881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 Wallace </a:t>
            </a:r>
            <a:br>
              <a:rPr lang="en-US" dirty="0"/>
            </a:br>
            <a:r>
              <a:rPr lang="en-US" dirty="0"/>
              <a:t>4 questions to evaluate witnesses</a:t>
            </a:r>
          </a:p>
        </p:txBody>
      </p:sp>
      <p:sp>
        <p:nvSpPr>
          <p:cNvPr id="3" name="Content Placeholder 2"/>
          <p:cNvSpPr>
            <a:spLocks noGrp="1"/>
          </p:cNvSpPr>
          <p:nvPr>
            <p:ph idx="1"/>
          </p:nvPr>
        </p:nvSpPr>
        <p:spPr/>
        <p:txBody>
          <a:bodyPr>
            <a:normAutofit/>
          </a:bodyPr>
          <a:lstStyle/>
          <a:p>
            <a:pPr marL="461963" indent="-461963">
              <a:buNone/>
            </a:pPr>
            <a:r>
              <a:rPr lang="en-US" dirty="0"/>
              <a:t>1.	Can I be sure that these modern-day versions of the Bible— the end product of countless copying throughout the ages— bear any resemblance to what the authors originally wrote?</a:t>
            </a:r>
          </a:p>
          <a:p>
            <a:pPr marL="461963" indent="-461963">
              <a:buNone/>
            </a:pPr>
            <a:endParaRPr lang="en-US" dirty="0"/>
          </a:p>
          <a:p>
            <a:pPr marL="461963" indent="-461963">
              <a:buNone/>
            </a:pPr>
            <a:r>
              <a:rPr lang="en-US" dirty="0"/>
              <a:t>2.	How can anyone believe the New Testament account of the life of Jesus, seeing that it was written long after His death?</a:t>
            </a:r>
          </a:p>
          <a:p>
            <a:pPr marL="461963" indent="-461963">
              <a:buNone/>
            </a:pPr>
            <a:endParaRPr lang="en-US" dirty="0"/>
          </a:p>
          <a:p>
            <a:pPr marL="461963" indent="-461963">
              <a:buNone/>
            </a:pPr>
            <a:r>
              <a:rPr lang="en-US" dirty="0"/>
              <a:t>3.	Aren’t the genealogies of Jesus given in Matthew and Luke contradictory?</a:t>
            </a:r>
          </a:p>
          <a:p>
            <a:pPr marL="0" indent="0">
              <a:buNone/>
            </a:pPr>
            <a:endParaRPr lang="en-US" dirty="0"/>
          </a:p>
        </p:txBody>
      </p:sp>
      <p:sp>
        <p:nvSpPr>
          <p:cNvPr id="4" name="TextBox 3">
            <a:extLst>
              <a:ext uri="{FF2B5EF4-FFF2-40B4-BE49-F238E27FC236}">
                <a16:creationId xmlns:a16="http://schemas.microsoft.com/office/drawing/2014/main" id="{0DCF760B-E3AD-4065-A9BB-580F08C73E75}"/>
              </a:ext>
            </a:extLst>
          </p:cNvPr>
          <p:cNvSpPr txBox="1"/>
          <p:nvPr/>
        </p:nvSpPr>
        <p:spPr>
          <a:xfrm>
            <a:off x="2514600" y="2895600"/>
            <a:ext cx="1670650" cy="369332"/>
          </a:xfrm>
          <a:prstGeom prst="rect">
            <a:avLst/>
          </a:prstGeom>
          <a:noFill/>
        </p:spPr>
        <p:txBody>
          <a:bodyPr wrap="none" rtlCol="0">
            <a:spAutoFit/>
          </a:bodyPr>
          <a:lstStyle/>
          <a:p>
            <a:r>
              <a:rPr lang="en-US" dirty="0">
                <a:solidFill>
                  <a:srgbClr val="FFFF00"/>
                </a:solidFill>
              </a:rPr>
              <a:t>The class tonight</a:t>
            </a:r>
          </a:p>
        </p:txBody>
      </p:sp>
      <p:sp>
        <p:nvSpPr>
          <p:cNvPr id="5" name="TextBox 4">
            <a:extLst>
              <a:ext uri="{FF2B5EF4-FFF2-40B4-BE49-F238E27FC236}">
                <a16:creationId xmlns:a16="http://schemas.microsoft.com/office/drawing/2014/main" id="{B7545CA2-9978-4C3B-A02A-964695F0C9FD}"/>
              </a:ext>
            </a:extLst>
          </p:cNvPr>
          <p:cNvSpPr txBox="1"/>
          <p:nvPr/>
        </p:nvSpPr>
        <p:spPr>
          <a:xfrm>
            <a:off x="2590800" y="4038600"/>
            <a:ext cx="2157963" cy="369332"/>
          </a:xfrm>
          <a:prstGeom prst="rect">
            <a:avLst/>
          </a:prstGeom>
          <a:noFill/>
        </p:spPr>
        <p:txBody>
          <a:bodyPr wrap="none" rtlCol="0">
            <a:spAutoFit/>
          </a:bodyPr>
          <a:lstStyle/>
          <a:p>
            <a:r>
              <a:rPr lang="en-US" dirty="0">
                <a:solidFill>
                  <a:srgbClr val="FFFF00"/>
                </a:solidFill>
              </a:rPr>
              <a:t>The class this segment</a:t>
            </a:r>
          </a:p>
        </p:txBody>
      </p:sp>
    </p:spTree>
    <p:extLst>
      <p:ext uri="{BB962C8B-B14F-4D97-AF65-F5344CB8AC3E}">
        <p14:creationId xmlns:p14="http://schemas.microsoft.com/office/powerpoint/2010/main" val="677655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5B7E-C883-4007-A1B0-282865446C26}"/>
              </a:ext>
            </a:extLst>
          </p:cNvPr>
          <p:cNvSpPr>
            <a:spLocks noGrp="1"/>
          </p:cNvSpPr>
          <p:nvPr>
            <p:ph type="title"/>
          </p:nvPr>
        </p:nvSpPr>
        <p:spPr/>
        <p:txBody>
          <a:bodyPr>
            <a:normAutofit/>
          </a:bodyPr>
          <a:lstStyle/>
          <a:p>
            <a:r>
              <a:rPr lang="en-US" sz="2000" dirty="0"/>
              <a:t>genealogies of Jesus given in Matthew and Luke contradictory</a:t>
            </a:r>
          </a:p>
        </p:txBody>
      </p:sp>
      <p:pic>
        <p:nvPicPr>
          <p:cNvPr id="4" name="Picture 3">
            <a:extLst>
              <a:ext uri="{FF2B5EF4-FFF2-40B4-BE49-F238E27FC236}">
                <a16:creationId xmlns:a16="http://schemas.microsoft.com/office/drawing/2014/main" id="{0B636A35-9256-42A6-9806-FD02759A88AC}"/>
              </a:ext>
            </a:extLst>
          </p:cNvPr>
          <p:cNvPicPr>
            <a:picLocks noChangeAspect="1"/>
          </p:cNvPicPr>
          <p:nvPr/>
        </p:nvPicPr>
        <p:blipFill>
          <a:blip r:embed="rId2"/>
          <a:stretch>
            <a:fillRect/>
          </a:stretch>
        </p:blipFill>
        <p:spPr>
          <a:xfrm>
            <a:off x="990600" y="1066800"/>
            <a:ext cx="7162800" cy="5372100"/>
          </a:xfrm>
          <a:prstGeom prst="rect">
            <a:avLst/>
          </a:prstGeom>
        </p:spPr>
      </p:pic>
    </p:spTree>
    <p:extLst>
      <p:ext uri="{BB962C8B-B14F-4D97-AF65-F5344CB8AC3E}">
        <p14:creationId xmlns:p14="http://schemas.microsoft.com/office/powerpoint/2010/main" val="2789400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Strobel’s 8 Questions</a:t>
            </a:r>
          </a:p>
        </p:txBody>
      </p:sp>
      <p:sp>
        <p:nvSpPr>
          <p:cNvPr id="3" name="Content Placeholder 2"/>
          <p:cNvSpPr>
            <a:spLocks noGrp="1"/>
          </p:cNvSpPr>
          <p:nvPr>
            <p:ph idx="1"/>
          </p:nvPr>
        </p:nvSpPr>
        <p:spPr/>
        <p:txBody>
          <a:bodyPr/>
          <a:lstStyle/>
          <a:p>
            <a:pPr marL="457200" indent="-457200">
              <a:buAutoNum type="arabicPeriod"/>
            </a:pPr>
            <a:r>
              <a:rPr lang="en-US" u="sng" dirty="0"/>
              <a:t>THE INTENTION TEST</a:t>
            </a:r>
            <a:r>
              <a:rPr lang="en-US" dirty="0"/>
              <a:t> This test seeks to determine whether it was the stated or implied intention of the writers to accurately preserve history. </a:t>
            </a:r>
          </a:p>
          <a:p>
            <a:pPr marL="457200" indent="-457200">
              <a:buAutoNum type="arabicPeriod"/>
            </a:pPr>
            <a:r>
              <a:rPr lang="en-US" u="sng" dirty="0"/>
              <a:t>THE ABILITY TEST</a:t>
            </a:r>
            <a:r>
              <a:rPr lang="en-US" dirty="0"/>
              <a:t> Even if the writers intended to reliably record history, were they able to do so?</a:t>
            </a:r>
          </a:p>
          <a:p>
            <a:pPr marL="457200" indent="-457200">
              <a:buAutoNum type="arabicPeriod"/>
            </a:pPr>
            <a:r>
              <a:rPr lang="en-US" u="sng" dirty="0"/>
              <a:t>THE CHARACTER TEST</a:t>
            </a:r>
            <a:r>
              <a:rPr lang="en-US" dirty="0"/>
              <a:t> This test looks at whether it was in the character of these writers to be truthful. </a:t>
            </a:r>
          </a:p>
          <a:p>
            <a:pPr marL="457200" indent="-457200">
              <a:buAutoNum type="arabicPeriod"/>
            </a:pPr>
            <a:r>
              <a:rPr lang="en-US" u="sng" dirty="0"/>
              <a:t>THE CONSISTENCY TEST</a:t>
            </a:r>
            <a:r>
              <a:rPr lang="en-US" dirty="0"/>
              <a:t> Here’s a test that skeptics often charge the gospels with failing. After all, aren’t they hopelessly contradictory with each other? </a:t>
            </a:r>
          </a:p>
        </p:txBody>
      </p:sp>
    </p:spTree>
    <p:extLst>
      <p:ext uri="{BB962C8B-B14F-4D97-AF65-F5344CB8AC3E}">
        <p14:creationId xmlns:p14="http://schemas.microsoft.com/office/powerpoint/2010/main" val="1313621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startAt="5"/>
            </a:pPr>
            <a:r>
              <a:rPr lang="en-US" u="sng" dirty="0"/>
              <a:t>THE BIAS TEST</a:t>
            </a:r>
            <a:r>
              <a:rPr lang="en-US" dirty="0"/>
              <a:t> This test analyzes whether the gospel writers had any biases that would have colored their work. </a:t>
            </a:r>
          </a:p>
          <a:p>
            <a:pPr marL="457200" indent="-457200">
              <a:buAutoNum type="arabicPeriod" startAt="5"/>
            </a:pPr>
            <a:r>
              <a:rPr lang="en-US" u="sng" dirty="0"/>
              <a:t>THE COVER-UP TEST</a:t>
            </a:r>
            <a:r>
              <a:rPr lang="en-US" dirty="0"/>
              <a:t> When people testify about events they saw, they will often try to protect themselves or others by conveniently forgetting to mention details that are embarrassing or hard to explain.</a:t>
            </a:r>
          </a:p>
          <a:p>
            <a:pPr marL="457200" indent="-457200">
              <a:buAutoNum type="arabicPeriod" startAt="5"/>
            </a:pPr>
            <a:r>
              <a:rPr lang="en-US" u="sng" dirty="0"/>
              <a:t>THE CORROBORATION TEST</a:t>
            </a:r>
            <a:r>
              <a:rPr lang="en-US" dirty="0"/>
              <a:t> When the gospels mention people, places, and events, do they check out to be correct in cases in which they can be independently verified? </a:t>
            </a:r>
          </a:p>
          <a:p>
            <a:pPr marL="457200" indent="-457200">
              <a:buAutoNum type="arabicPeriod" startAt="5"/>
            </a:pPr>
            <a:r>
              <a:rPr lang="en-US" u="sng" dirty="0"/>
              <a:t>THE ADVERSE WITNESS TEST</a:t>
            </a:r>
            <a:r>
              <a:rPr lang="en-US" dirty="0"/>
              <a:t> This test asks the question, where others present who would have contradicted or corrected the gospels if they had been distorted or false? </a:t>
            </a:r>
          </a:p>
        </p:txBody>
      </p:sp>
    </p:spTree>
    <p:extLst>
      <p:ext uri="{BB962C8B-B14F-4D97-AF65-F5344CB8AC3E}">
        <p14:creationId xmlns:p14="http://schemas.microsoft.com/office/powerpoint/2010/main" val="859690327"/>
      </p:ext>
    </p:extLst>
  </p:cSld>
  <p:clrMapOvr>
    <a:masterClrMapping/>
  </p:clrMapOvr>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Custom 1">
      <a:dk1>
        <a:srgbClr val="FFFFFF"/>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ord Font">
      <a:majorFont>
        <a:latin typeface="Papyrus"/>
        <a:ea typeface=""/>
        <a:cs typeface=""/>
      </a:majorFont>
      <a:minorFont>
        <a:latin typeface="Papyru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Thatch</Template>
  <TotalTime>763</TotalTime>
  <Words>4341</Words>
  <Application>Microsoft Office PowerPoint</Application>
  <PresentationFormat>On-screen Show (4:3)</PresentationFormat>
  <Paragraphs>828</Paragraphs>
  <Slides>50</Slides>
  <Notes>14</Notes>
  <HiddenSlides>6</HiddenSlides>
  <MMClips>0</MMClips>
  <ScaleCrop>false</ScaleCrop>
  <HeadingPairs>
    <vt:vector size="8" baseType="variant">
      <vt:variant>
        <vt:lpstr>Fonts Used</vt:lpstr>
      </vt:variant>
      <vt:variant>
        <vt:i4>16</vt:i4>
      </vt:variant>
      <vt:variant>
        <vt:lpstr>Theme</vt:lpstr>
      </vt:variant>
      <vt:variant>
        <vt:i4>9</vt:i4>
      </vt:variant>
      <vt:variant>
        <vt:lpstr>Embedded OLE Servers</vt:lpstr>
      </vt:variant>
      <vt:variant>
        <vt:i4>1</vt:i4>
      </vt:variant>
      <vt:variant>
        <vt:lpstr>Slide Titles</vt:lpstr>
      </vt:variant>
      <vt:variant>
        <vt:i4>50</vt:i4>
      </vt:variant>
    </vt:vector>
  </HeadingPairs>
  <TitlesOfParts>
    <vt:vector size="76" baseType="lpstr">
      <vt:lpstr>HG創英角ｺﾞｼｯｸUB</vt:lpstr>
      <vt:lpstr>MS PGothic</vt:lpstr>
      <vt:lpstr>Arial</vt:lpstr>
      <vt:lpstr>Arial Narrow</vt:lpstr>
      <vt:lpstr>Berlin Sans FB</vt:lpstr>
      <vt:lpstr>Calibri</vt:lpstr>
      <vt:lpstr>Comic Sans MS</vt:lpstr>
      <vt:lpstr>FreesiaUPC</vt:lpstr>
      <vt:lpstr>Old English Text MT</vt:lpstr>
      <vt:lpstr>Papyrus</vt:lpstr>
      <vt:lpstr>Tahoma</vt:lpstr>
      <vt:lpstr>Tekton Pro Cond</vt:lpstr>
      <vt:lpstr>Times New Roman</vt:lpstr>
      <vt:lpstr>Tw Cen MT</vt:lpstr>
      <vt:lpstr>Verdana</vt:lpstr>
      <vt:lpstr>Webdings</vt:lpstr>
      <vt:lpstr>Thatch</vt:lpstr>
      <vt:lpstr>1_Office Theme</vt:lpstr>
      <vt:lpstr>2_Office Theme</vt:lpstr>
      <vt:lpstr>Office Theme</vt:lpstr>
      <vt:lpstr>3_Office Theme</vt:lpstr>
      <vt:lpstr>Default Design</vt:lpstr>
      <vt:lpstr>2_Default Design</vt:lpstr>
      <vt:lpstr>1_Default Design</vt:lpstr>
      <vt:lpstr>3_Default Design</vt:lpstr>
      <vt:lpstr>Document</vt:lpstr>
      <vt:lpstr>Was the Documentary Evidence (Jesus’ Biographies) Reliably Preserved for Us?</vt:lpstr>
      <vt:lpstr>Class Outline</vt:lpstr>
      <vt:lpstr>PowerPoint Presentation</vt:lpstr>
      <vt:lpstr>PowerPoint Presentation</vt:lpstr>
      <vt:lpstr>Class Objectives</vt:lpstr>
      <vt:lpstr>J Wallace  4 questions to evaluate witnesses</vt:lpstr>
      <vt:lpstr>genealogies of Jesus given in Matthew and Luke contradictory</vt:lpstr>
      <vt:lpstr>Strobel’s 8 Questions</vt:lpstr>
      <vt:lpstr>PowerPoint Presentation</vt:lpstr>
      <vt:lpstr>Written by Paul - Undisputed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Jesus</vt:lpstr>
      <vt:lpstr>Jesus of Modern Scholar</vt:lpstr>
      <vt:lpstr>New Testament Manuscripts</vt:lpstr>
      <vt:lpstr>New Testament Manuscripts</vt:lpstr>
      <vt:lpstr>From Autograph to Manuscripts</vt:lpstr>
      <vt:lpstr>Books &amp; Circulation Christians</vt:lpstr>
      <vt:lpstr>Books &amp; Circulation Roman Culture</vt:lpstr>
      <vt:lpstr>Apostles write or dictate</vt:lpstr>
      <vt:lpstr>Books &amp; Circulation Christians</vt:lpstr>
      <vt:lpstr>Matthew via Egyptian Papyrus</vt:lpstr>
      <vt:lpstr>New Testament Manuscripts</vt:lpstr>
      <vt:lpstr>New Testament Manuscripts</vt:lpstr>
      <vt:lpstr>New Testament Citations</vt:lpstr>
      <vt:lpstr>New Testament Manuscripts</vt:lpstr>
      <vt:lpstr>New Testament Manuscripts</vt:lpstr>
      <vt:lpstr>MSS Textual Variation</vt:lpstr>
      <vt:lpstr>MSS Textual Variation</vt:lpstr>
      <vt:lpstr>PowerPoint Presentation</vt:lpstr>
      <vt:lpstr>PowerPoint Presentation</vt:lpstr>
      <vt:lpstr>PowerPoint Presentation</vt:lpstr>
      <vt:lpstr>PowerPoint Presentation</vt:lpstr>
      <vt:lpstr>MSS Distribution by Century &amp; Type</vt:lpstr>
      <vt:lpstr>Catalog of NT Books</vt:lpstr>
      <vt:lpstr>MSS Textual Variation</vt:lpstr>
      <vt:lpstr>MSS Textual Variation</vt:lpstr>
      <vt:lpstr>MSS Textual Variation</vt:lpstr>
      <vt:lpstr>MSS Textual Variation</vt:lpstr>
      <vt:lpstr>Substantial Variations of No Consequence</vt:lpstr>
      <vt:lpstr>1 John 5:6-9 (NASB)</vt:lpstr>
      <vt:lpstr>Eight Reasons Given for Omission of  1 John 5:6-9   (by Adam Clarke)</vt:lpstr>
      <vt:lpstr> Substantial Variations  of No Consequence</vt:lpstr>
      <vt:lpstr>PowerPoint Presentation</vt:lpstr>
      <vt:lpstr>MSS Textual Variation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of the Bible vs Reinvented Jesus of Modern Man</dc:title>
  <dc:creator>Danny Haynes</dc:creator>
  <cp:lastModifiedBy>Embry</cp:lastModifiedBy>
  <cp:revision>51</cp:revision>
  <cp:lastPrinted>2018-07-22T11:56:46Z</cp:lastPrinted>
  <dcterms:created xsi:type="dcterms:W3CDTF">2018-07-22T03:11:26Z</dcterms:created>
  <dcterms:modified xsi:type="dcterms:W3CDTF">2018-08-01T23:16:06Z</dcterms:modified>
</cp:coreProperties>
</file>