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92" r:id="rId3"/>
    <p:sldId id="432" r:id="rId4"/>
    <p:sldId id="383" r:id="rId5"/>
    <p:sldId id="470" r:id="rId6"/>
    <p:sldId id="471" r:id="rId7"/>
    <p:sldId id="468" r:id="rId8"/>
    <p:sldId id="452" r:id="rId9"/>
    <p:sldId id="450" r:id="rId10"/>
    <p:sldId id="472" r:id="rId11"/>
    <p:sldId id="454" r:id="rId12"/>
    <p:sldId id="456" r:id="rId13"/>
    <p:sldId id="457" r:id="rId14"/>
    <p:sldId id="458" r:id="rId15"/>
    <p:sldId id="459" r:id="rId16"/>
    <p:sldId id="455" r:id="rId17"/>
    <p:sldId id="473" r:id="rId18"/>
    <p:sldId id="474" r:id="rId19"/>
    <p:sldId id="475" r:id="rId20"/>
    <p:sldId id="258" r:id="rId21"/>
    <p:sldId id="392" r:id="rId22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87"/>
    <p:restoredTop sz="80882"/>
  </p:normalViewPr>
  <p:slideViewPr>
    <p:cSldViewPr snapToGrid="0" snapToObjects="1">
      <p:cViewPr varScale="1">
        <p:scale>
          <a:sx n="109" d="100"/>
          <a:sy n="109" d="100"/>
        </p:scale>
        <p:origin x="1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92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C6D96-E810-6141-9AD5-89E6C5D1CB72}" type="datetimeFigureOut">
              <a:rPr lang="en-US" smtClean="0"/>
              <a:t>8/15/18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692D6-E294-6D44-A874-4C1F6C49B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35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18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want a</a:t>
            </a:r>
            <a:r>
              <a:rPr lang="en-US" baseline="0" dirty="0" smtClean="0"/>
              <a:t> phrase for the whole chapter I would say:  Silence Followed By Suffering.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judgement</a:t>
            </a:r>
            <a:r>
              <a:rPr lang="en-US" baseline="0" dirty="0" smtClean="0"/>
              <a:t> that was pronounced in Chapter 6 as each seal was opened </a:t>
            </a:r>
            <a:r>
              <a:rPr lang="mr-IN" baseline="0" dirty="0" smtClean="0"/>
              <a:t>–</a:t>
            </a:r>
            <a:r>
              <a:rPr lang="en-US" baseline="0" dirty="0" smtClean="0"/>
              <a:t> is now beginning to occur.  And this judgment affects a third of the people.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Sackcloth: - for times of mourning and distress.  Esther 4:1-3</a:t>
            </a:r>
          </a:p>
          <a:p>
            <a:endParaRPr lang="en-US" dirty="0" smtClean="0"/>
          </a:p>
          <a:p>
            <a:r>
              <a:rPr lang="en-US" dirty="0" smtClean="0"/>
              <a:t>Vs.</a:t>
            </a:r>
            <a:r>
              <a:rPr lang="en-US" baseline="0" dirty="0" smtClean="0"/>
              <a:t> 6 </a:t>
            </a:r>
            <a:r>
              <a:rPr lang="mr-IN" baseline="0" dirty="0" smtClean="0"/>
              <a:t>–</a:t>
            </a:r>
            <a:r>
              <a:rPr lang="en-US" baseline="0" dirty="0" smtClean="0"/>
              <a:t> They have a mastery of the Scriptures &amp; being able to explain ALL the prophets foretold.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Odd to me that people look to make  “2” literal when everything else is figurative, but ok.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 some see it as the Law &amp; Prophets (taught by the apostles and other Christians)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 some see it as the Apostles &amp; the Holy Spirit (John reference)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But, regardless of the exact identification: these are servants of God who are FAITHFULLY maintaining their testimony (see 12:11)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Daniel 9:24-27 (See Handout) Big thing:  “about you and your people”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The Law &amp; the Prophets declared this would take place </a:t>
            </a:r>
            <a:r>
              <a:rPr lang="mr-IN" baseline="0" dirty="0" smtClean="0"/>
              <a:t>–</a:t>
            </a:r>
            <a:r>
              <a:rPr lang="en-US" baseline="0" dirty="0" smtClean="0"/>
              <a:t> the apostles, prophets, and saints of the first century preached this message by the power of the Spirit.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2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Repulsive Pride: At a minimum </a:t>
            </a:r>
            <a:r>
              <a:rPr lang="mr-IN" baseline="0" dirty="0" smtClean="0"/>
              <a:t>–</a:t>
            </a:r>
            <a:r>
              <a:rPr lang="en-US" baseline="0" dirty="0" smtClean="0"/>
              <a:t> it is the same behavior in these </a:t>
            </a:r>
            <a:r>
              <a:rPr lang="en-US" baseline="0" dirty="0" err="1" smtClean="0"/>
              <a:t>pasages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and we see God’s disgust!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5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John Saw This Trouble Coming!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66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Repeated in Rev. 15:2</a:t>
            </a:r>
          </a:p>
          <a:p>
            <a:endParaRPr lang="en-US" baseline="0" dirty="0" smtClean="0"/>
          </a:p>
          <a:p>
            <a:r>
              <a:rPr lang="en-US" baseline="0" dirty="0" smtClean="0"/>
              <a:t>6 represented incompleteness, coming short of perfection.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 just “Human” </a:t>
            </a:r>
            <a:r>
              <a:rPr lang="mr-IN" baseline="0" dirty="0" smtClean="0"/>
              <a:t>–</a:t>
            </a:r>
            <a:r>
              <a:rPr lang="en-US" baseline="0" dirty="0" smtClean="0"/>
              <a:t> but WEAK, WEAK, WEAK.   DUST, DUST, DUST,</a:t>
            </a:r>
          </a:p>
          <a:p>
            <a:r>
              <a:rPr lang="en-US" baseline="0" dirty="0" smtClean="0"/>
              <a:t>LESS, LESS, LESS,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99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14:7 is one of the most important lessons of the entire book!</a:t>
            </a:r>
          </a:p>
          <a:p>
            <a:endParaRPr lang="en-US" dirty="0" smtClean="0"/>
          </a:p>
          <a:p>
            <a:r>
              <a:rPr lang="en-US" dirty="0" smtClean="0"/>
              <a:t>No idolatry!!!  Worship</a:t>
            </a:r>
            <a:r>
              <a:rPr lang="en-US" baseline="0" dirty="0" smtClean="0"/>
              <a:t> ONLY GOD!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A.) The False Lamb and the True Lamb.</a:t>
            </a:r>
          </a:p>
          <a:p>
            <a:r>
              <a:rPr lang="en-US" baseline="0" dirty="0" smtClean="0"/>
              <a:t>B.) The Choice of Who We Will Worship Brings Punishment or Reward</a:t>
            </a:r>
          </a:p>
          <a:p>
            <a:r>
              <a:rPr lang="en-US" baseline="0" dirty="0" smtClean="0"/>
              <a:t>C.) We Welcome or Fear the Reaping.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0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is standing on Mt. Zion! ( OT Reference)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14:7 is one of the most important lessons of the entire book!</a:t>
            </a:r>
          </a:p>
          <a:p>
            <a:endParaRPr lang="en-US" dirty="0" smtClean="0"/>
          </a:p>
          <a:p>
            <a:r>
              <a:rPr lang="en-US" dirty="0" smtClean="0"/>
              <a:t>No idolatry!!!  Worship</a:t>
            </a:r>
            <a:r>
              <a:rPr lang="en-US" baseline="0" dirty="0" smtClean="0"/>
              <a:t> ONLY GOD!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24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Punishment and Reward are Contrasted.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94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Vs. 15- Do it!  Do</a:t>
            </a:r>
            <a:r>
              <a:rPr lang="en-US" baseline="0" dirty="0" smtClean="0"/>
              <a:t> it!  Let your great work be done!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3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studying 12 we really rejoiced in GOD’s CONQUEST.</a:t>
            </a:r>
          </a:p>
          <a:p>
            <a:endParaRPr lang="en-US" dirty="0" smtClean="0"/>
          </a:p>
          <a:p>
            <a:r>
              <a:rPr lang="en-US" dirty="0" smtClean="0"/>
              <a:t>Rev. 12:11 “And they overcome him because</a:t>
            </a:r>
            <a:r>
              <a:rPr lang="en-US" baseline="0" dirty="0" smtClean="0"/>
              <a:t> of the blood of the Lamb and because of the word of their testimony, and they did not love their life even when faced with death.”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93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04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should we approach the rest of the book?  On</a:t>
            </a:r>
            <a:r>
              <a:rPr lang="en-US" baseline="0" dirty="0" smtClean="0"/>
              <a:t> Sunday we wrapped up the 7 churches and now before we get into chapter 4 and 5 seems like the best time to discuss how we study this book as a a whole.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We’ve established that it is apocalyptic literature </a:t>
            </a:r>
            <a:r>
              <a:rPr lang="mr-IN" baseline="0" dirty="0" smtClean="0"/>
              <a:t>–</a:t>
            </a:r>
            <a:r>
              <a:rPr lang="en-US" baseline="0" dirty="0" smtClean="0"/>
              <a:t> with visions and symbolic language.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language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40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/>
              <a:t>A story, written in a time of crisis and distress, that is given by otherworldly beings explaining how God will reverse everything so the righteous will triumph.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06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51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49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3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want a</a:t>
            </a:r>
            <a:r>
              <a:rPr lang="en-US" baseline="0" dirty="0" smtClean="0"/>
              <a:t> phrase for the whole chapter I would say:  Silence Followed By Suffering.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judgement</a:t>
            </a:r>
            <a:r>
              <a:rPr lang="en-US" baseline="0" dirty="0" smtClean="0"/>
              <a:t> that was pronounced in Chapter 6 as each seal was opened </a:t>
            </a:r>
            <a:r>
              <a:rPr lang="mr-IN" baseline="0" dirty="0" smtClean="0"/>
              <a:t>–</a:t>
            </a:r>
            <a:r>
              <a:rPr lang="en-US" baseline="0" dirty="0" smtClean="0"/>
              <a:t> is now beginning to occur.  And this judgment affects a third of the people.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5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51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want a</a:t>
            </a:r>
            <a:r>
              <a:rPr lang="en-US" baseline="0" dirty="0" smtClean="0"/>
              <a:t> phrase for the whole chapter I would say:  Silence Followed By Suffering.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judgement</a:t>
            </a:r>
            <a:r>
              <a:rPr lang="en-US" baseline="0" dirty="0" smtClean="0"/>
              <a:t> that was pronounced in Chapter 6 as each seal was opened </a:t>
            </a:r>
            <a:r>
              <a:rPr lang="mr-IN" baseline="0" dirty="0" smtClean="0"/>
              <a:t>–</a:t>
            </a:r>
            <a:r>
              <a:rPr lang="en-US" baseline="0" dirty="0" smtClean="0"/>
              <a:t> is now beginning to occur.  And this judgment affects a third of the people.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92D6-E294-6D44-A874-4C1F6C49BD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8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B847-923E-F947-B83A-D9E2D13EFB1D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803-027B-E046-9F0D-2C920A482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B847-923E-F947-B83A-D9E2D13EFB1D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803-027B-E046-9F0D-2C920A482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B847-923E-F947-B83A-D9E2D13EFB1D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803-027B-E046-9F0D-2C920A482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B847-923E-F947-B83A-D9E2D13EFB1D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803-027B-E046-9F0D-2C920A482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B847-923E-F947-B83A-D9E2D13EFB1D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803-027B-E046-9F0D-2C920A482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B847-923E-F947-B83A-D9E2D13EFB1D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803-027B-E046-9F0D-2C920A482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B847-923E-F947-B83A-D9E2D13EFB1D}" type="datetimeFigureOut">
              <a:rPr lang="en-US" smtClean="0"/>
              <a:t>8/15/18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803-027B-E046-9F0D-2C920A482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B847-923E-F947-B83A-D9E2D13EFB1D}" type="datetimeFigureOut">
              <a:rPr lang="en-US" smtClean="0"/>
              <a:t>8/15/18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803-027B-E046-9F0D-2C920A482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B847-923E-F947-B83A-D9E2D13EFB1D}" type="datetimeFigureOut">
              <a:rPr lang="en-US" smtClean="0"/>
              <a:t>8/15/18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803-027B-E046-9F0D-2C920A482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B847-923E-F947-B83A-D9E2D13EFB1D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803-027B-E046-9F0D-2C920A482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B847-923E-F947-B83A-D9E2D13EFB1D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803-027B-E046-9F0D-2C920A482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0B847-923E-F947-B83A-D9E2D13EFB1D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75803-027B-E046-9F0D-2C920A48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3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d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Revelation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88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1476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“The Dragon Went Off To Make War</a:t>
            </a:r>
            <a:r>
              <a:rPr lang="mr-IN" dirty="0" smtClean="0"/>
              <a:t>…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65746"/>
      </p:ext>
    </p:extLst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Revelation Chapter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93" y="1380678"/>
            <a:ext cx="8804031" cy="3626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</a:rPr>
              <a:t>Satan Stirs Up The Roman Empire Against The Saints.</a:t>
            </a:r>
          </a:p>
          <a:p>
            <a:r>
              <a:rPr lang="en-US" sz="2400" dirty="0" smtClean="0"/>
              <a:t>“they worshipped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dragon </a:t>
            </a:r>
            <a:r>
              <a:rPr lang="en-US" sz="2400" dirty="0" smtClean="0"/>
              <a:t>because he gave his authority to the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beast</a:t>
            </a:r>
            <a:r>
              <a:rPr lang="en-US" sz="2400" dirty="0" smtClean="0"/>
              <a:t>; and they worshipped the beast, saying, “Who is like the beast, and who is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able to wage war </a:t>
            </a:r>
            <a:r>
              <a:rPr lang="en-US" sz="2400" dirty="0" smtClean="0"/>
              <a:t>with him?” (Rev 13:4)</a:t>
            </a:r>
          </a:p>
          <a:p>
            <a:r>
              <a:rPr lang="en-US" sz="2400" dirty="0" smtClean="0"/>
              <a:t>“It was also given to him to make war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with the saints </a:t>
            </a:r>
            <a:r>
              <a:rPr lang="en-US" sz="2400" dirty="0" smtClean="0"/>
              <a:t>and to overcome them, and authority over every tribe and people and tongue and nation was given to him.” (Rev 13:7)</a:t>
            </a:r>
          </a:p>
          <a:p>
            <a:r>
              <a:rPr lang="en-US" sz="2400" dirty="0" smtClean="0"/>
              <a:t>“They I saw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another beast </a:t>
            </a:r>
            <a:r>
              <a:rPr lang="en-US" sz="2400" dirty="0" smtClean="0"/>
              <a:t>coming up out of the earth; and he had two horns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like a lamb and he spoke as a dragon</a:t>
            </a:r>
            <a:r>
              <a:rPr lang="en-US" sz="2400" dirty="0" smtClean="0"/>
              <a:t>.” (Rev 13:11)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382829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Revelation Chapter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23" y="1169664"/>
            <a:ext cx="8827477" cy="3626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</a:rPr>
              <a:t>Satan Stirs Up The Roman Empire Against The Saints.</a:t>
            </a:r>
          </a:p>
          <a:p>
            <a:r>
              <a:rPr lang="en-US" sz="2400" dirty="0" smtClean="0"/>
              <a:t>The Beast of Daniel 7 and Revelation 13 Is The Same: Rome</a:t>
            </a:r>
          </a:p>
          <a:p>
            <a:pPr lvl="1"/>
            <a:r>
              <a:rPr lang="en-US" dirty="0" smtClean="0"/>
              <a:t>Both Come From the Sea 	(Rev. 13:1 and Daniel 7:3)</a:t>
            </a:r>
          </a:p>
          <a:p>
            <a:pPr lvl="1"/>
            <a:r>
              <a:rPr lang="en-US" dirty="0" smtClean="0"/>
              <a:t>Both Have 10 Horns 		(Rev. 13:1 and Daniel 7:7)</a:t>
            </a:r>
          </a:p>
          <a:p>
            <a:pPr lvl="1"/>
            <a:r>
              <a:rPr lang="en-US" dirty="0" smtClean="0"/>
              <a:t>Both Speak Blasphemies 	(Rev. 13:1,5,6, and Daniel 7:8,25)</a:t>
            </a:r>
          </a:p>
          <a:p>
            <a:pPr lvl="1"/>
            <a:r>
              <a:rPr lang="en-US" dirty="0" smtClean="0"/>
              <a:t>Both Have Limited Influence 	(Rev. 13:5 and Daniel 7:25)</a:t>
            </a:r>
          </a:p>
          <a:p>
            <a:pPr lvl="1"/>
            <a:r>
              <a:rPr lang="en-US" dirty="0" smtClean="0"/>
              <a:t>Both Make War With The Saints (Rev. 13:7 and Daniel 7:21-22)</a:t>
            </a:r>
          </a:p>
          <a:p>
            <a:r>
              <a:rPr lang="en-US" dirty="0" smtClean="0"/>
              <a:t>The Beast (Roman Empire) Recovers &amp; Appears Unstoppable</a:t>
            </a:r>
          </a:p>
          <a:p>
            <a:pPr lvl="1"/>
            <a:r>
              <a:rPr lang="en-US" dirty="0" smtClean="0"/>
              <a:t>The lack of leadership that would be fatal to many world powers did not destroy Rome.</a:t>
            </a:r>
          </a:p>
          <a:p>
            <a:pPr lvl="1"/>
            <a:r>
              <a:rPr lang="en-US" dirty="0" smtClean="0"/>
              <a:t>“I believe this likely refers to the civil war that broke out within the Roman Empire for over one year after the death of Emperor Nero</a:t>
            </a:r>
            <a:r>
              <a:rPr lang="mr-IN" dirty="0" smtClean="0"/>
              <a:t>…</a:t>
            </a:r>
            <a:r>
              <a:rPr lang="en-US" dirty="0" smtClean="0"/>
              <a:t>Four emperors, Galba, </a:t>
            </a:r>
            <a:r>
              <a:rPr lang="en-US" dirty="0" err="1" smtClean="0"/>
              <a:t>Otho</a:t>
            </a:r>
            <a:r>
              <a:rPr lang="en-US" dirty="0" smtClean="0"/>
              <a:t>, </a:t>
            </a:r>
            <a:r>
              <a:rPr lang="en-US" dirty="0" err="1" smtClean="0"/>
              <a:t>Vitellius</a:t>
            </a:r>
            <a:r>
              <a:rPr lang="en-US" dirty="0" smtClean="0"/>
              <a:t>, and Vespasian, all seized the throne in less than one year.  </a:t>
            </a:r>
            <a:r>
              <a:rPr lang="mr-IN" dirty="0" smtClean="0"/>
              <a:t>…</a:t>
            </a:r>
            <a:r>
              <a:rPr lang="en-US" dirty="0" smtClean="0"/>
              <a:t>It was a time of unrest and upheaval</a:t>
            </a:r>
            <a:r>
              <a:rPr lang="mr-IN" dirty="0" smtClean="0"/>
              <a:t>…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2222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Revelation Chapter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23" y="1169664"/>
            <a:ext cx="8827477" cy="3626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</a:rPr>
              <a:t>Satan Stirs Up The Roman Empire Against The Saints.</a:t>
            </a:r>
          </a:p>
          <a:p>
            <a:r>
              <a:rPr lang="en-US" sz="2400" dirty="0" smtClean="0"/>
              <a:t>The Blaspheme of The Beast</a:t>
            </a:r>
          </a:p>
          <a:p>
            <a:pPr lvl="1"/>
            <a:r>
              <a:rPr lang="en-US" dirty="0" smtClean="0"/>
              <a:t>“and on his heads were </a:t>
            </a:r>
            <a:r>
              <a:rPr lang="en-US" u="sng" dirty="0" smtClean="0"/>
              <a:t>blasphemous</a:t>
            </a:r>
            <a:r>
              <a:rPr lang="en-US" dirty="0" smtClean="0"/>
              <a:t> names</a:t>
            </a:r>
            <a:r>
              <a:rPr lang="mr-IN" dirty="0" smtClean="0"/>
              <a:t>…</a:t>
            </a:r>
            <a:r>
              <a:rPr lang="en-US" dirty="0" smtClean="0"/>
              <a:t>” 13:1</a:t>
            </a:r>
          </a:p>
          <a:p>
            <a:pPr lvl="1"/>
            <a:r>
              <a:rPr lang="en-US" dirty="0" smtClean="0"/>
              <a:t>“a mouth speaking arrogant words and </a:t>
            </a:r>
            <a:r>
              <a:rPr lang="en-US" u="sng" dirty="0" smtClean="0"/>
              <a:t>blasphemies</a:t>
            </a:r>
            <a:r>
              <a:rPr lang="mr-IN" dirty="0" smtClean="0"/>
              <a:t>…</a:t>
            </a:r>
            <a:r>
              <a:rPr lang="en-US" dirty="0" smtClean="0"/>
              <a:t>” 13:5</a:t>
            </a:r>
          </a:p>
          <a:p>
            <a:pPr lvl="1"/>
            <a:r>
              <a:rPr lang="en-US" dirty="0" smtClean="0"/>
              <a:t>“he opened his mouth in </a:t>
            </a:r>
            <a:r>
              <a:rPr lang="en-US" u="sng" dirty="0" smtClean="0"/>
              <a:t>blasphemies against God</a:t>
            </a:r>
            <a:r>
              <a:rPr lang="mr-IN" dirty="0" smtClean="0"/>
              <a:t>…</a:t>
            </a:r>
            <a:r>
              <a:rPr lang="en-US" dirty="0" smtClean="0"/>
              <a:t>” 13:6</a:t>
            </a:r>
          </a:p>
          <a:p>
            <a:pPr lvl="1"/>
            <a:r>
              <a:rPr lang="en-US" dirty="0" smtClean="0"/>
              <a:t>“to </a:t>
            </a:r>
            <a:r>
              <a:rPr lang="en-US" u="sng" dirty="0" smtClean="0"/>
              <a:t>blaspheme His name and His tabernacle</a:t>
            </a:r>
            <a:r>
              <a:rPr lang="en-US" dirty="0" smtClean="0"/>
              <a:t>, that is, those who dwell in heaven.” 13:6</a:t>
            </a:r>
          </a:p>
          <a:p>
            <a:r>
              <a:rPr lang="en-US" dirty="0" smtClean="0"/>
              <a:t>The Repulsive Pride of Man Is On Display</a:t>
            </a:r>
          </a:p>
          <a:p>
            <a:pPr lvl="1"/>
            <a:r>
              <a:rPr lang="en-US" dirty="0" smtClean="0"/>
              <a:t>Similar Descriptions in Daniel 11:36-37 and 2 Thessalonians 2:3-4</a:t>
            </a:r>
          </a:p>
          <a:p>
            <a:pPr lvl="1"/>
            <a:r>
              <a:rPr lang="en-US" dirty="0" smtClean="0"/>
              <a:t>Lord, Help Us To See The Beauty of Humility!</a:t>
            </a:r>
          </a:p>
          <a:p>
            <a:r>
              <a:rPr lang="en-US" dirty="0" smtClean="0"/>
              <a:t>Revelation 13:1-10 Show Us What Christians Are Up Against.</a:t>
            </a:r>
          </a:p>
          <a:p>
            <a:pPr lvl="1"/>
            <a:r>
              <a:rPr lang="en-US" dirty="0" smtClean="0"/>
              <a:t>Satan Is Enraged &amp; Attacking The People of God (12:17)</a:t>
            </a:r>
          </a:p>
          <a:p>
            <a:pPr lvl="1"/>
            <a:r>
              <a:rPr lang="en-US" dirty="0"/>
              <a:t>In Verse 8-10, </a:t>
            </a:r>
            <a:r>
              <a:rPr lang="en-US" dirty="0" smtClean="0"/>
              <a:t>John Calls Us To Take Note! The Rage of Satan will lead to the Imprisonment and Death of the Saints. Would We Spread The Gospel Anyway?</a:t>
            </a:r>
          </a:p>
        </p:txBody>
      </p:sp>
    </p:spTree>
    <p:extLst>
      <p:ext uri="{BB962C8B-B14F-4D97-AF65-F5344CB8AC3E}">
        <p14:creationId xmlns:p14="http://schemas.microsoft.com/office/powerpoint/2010/main" val="109527513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Revelation Chapter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23" y="1169664"/>
            <a:ext cx="8827477" cy="3626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</a:rPr>
              <a:t>Satan Stirs Up The Roman Empire Against The Saints.</a:t>
            </a:r>
          </a:p>
          <a:p>
            <a:r>
              <a:rPr lang="en-US" sz="2400" dirty="0" smtClean="0"/>
              <a:t>“Then I Saw Another Beast</a:t>
            </a:r>
            <a:r>
              <a:rPr lang="mr-IN" sz="2400" dirty="0" smtClean="0"/>
              <a:t>…</a:t>
            </a:r>
            <a:r>
              <a:rPr lang="en-US" sz="2400" dirty="0" smtClean="0"/>
              <a:t>” (13:11)</a:t>
            </a:r>
          </a:p>
          <a:p>
            <a:pPr lvl="1"/>
            <a:r>
              <a:rPr lang="en-US" dirty="0" smtClean="0"/>
              <a:t>Looks Like A Lamb, But Speaks Like A Dragon.</a:t>
            </a:r>
          </a:p>
          <a:p>
            <a:pPr lvl="1"/>
            <a:r>
              <a:rPr lang="en-US" dirty="0" smtClean="0"/>
              <a:t>Religious Function: Compels People To Worship The Beast</a:t>
            </a:r>
          </a:p>
          <a:p>
            <a:pPr lvl="1"/>
            <a:r>
              <a:rPr lang="en-US" dirty="0" smtClean="0"/>
              <a:t>Described As The “False Prophet” In Rev. 16:13</a:t>
            </a:r>
          </a:p>
          <a:p>
            <a:pPr lvl="1"/>
            <a:r>
              <a:rPr lang="en-US" dirty="0" smtClean="0"/>
              <a:t>Tools: Weather Manipulation, Deceit, Idolatry (Rev. 13:13-14, Genesis 3:4, Job 1:16,19)</a:t>
            </a:r>
          </a:p>
          <a:p>
            <a:r>
              <a:rPr lang="en-US" dirty="0" smtClean="0"/>
              <a:t>In Roman History We See The Religious Pressure Faced:</a:t>
            </a:r>
          </a:p>
          <a:p>
            <a:pPr lvl="1"/>
            <a:r>
              <a:rPr lang="en-US" dirty="0" smtClean="0"/>
              <a:t>There were temples dedicated to the deity of Caesar in every city described in Rev 2-3.</a:t>
            </a:r>
          </a:p>
          <a:p>
            <a:pPr lvl="1"/>
            <a:r>
              <a:rPr lang="en-US" dirty="0" smtClean="0"/>
              <a:t>There was a priesthood of the imperial cult promoting Emperor worship.</a:t>
            </a:r>
          </a:p>
          <a:p>
            <a:pPr lvl="1"/>
            <a:r>
              <a:rPr lang="en-US" dirty="0" smtClean="0"/>
              <a:t>There was a “Commune of Asia” representing the major cities of the region demanding that people participate in Emperor worship.</a:t>
            </a:r>
          </a:p>
          <a:p>
            <a:pPr lvl="1"/>
            <a:r>
              <a:rPr lang="en-US" dirty="0" smtClean="0"/>
              <a:t>The pressure would be political, social, and economic as well: vs. 16-18</a:t>
            </a:r>
          </a:p>
        </p:txBody>
      </p:sp>
    </p:spTree>
    <p:extLst>
      <p:ext uri="{BB962C8B-B14F-4D97-AF65-F5344CB8AC3E}">
        <p14:creationId xmlns:p14="http://schemas.microsoft.com/office/powerpoint/2010/main" val="86151138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Revelation Chapter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23" y="1169664"/>
            <a:ext cx="8827477" cy="3626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</a:rPr>
              <a:t>Satan Stirs Up The Roman Empire Against The Saints.</a:t>
            </a:r>
          </a:p>
          <a:p>
            <a:r>
              <a:rPr lang="en-US" sz="2400" dirty="0" smtClean="0"/>
              <a:t>“Then I Saw Another Beast</a:t>
            </a:r>
            <a:r>
              <a:rPr lang="mr-IN" sz="2400" dirty="0" smtClean="0"/>
              <a:t>…</a:t>
            </a:r>
            <a:r>
              <a:rPr lang="en-US" sz="2400" dirty="0" smtClean="0"/>
              <a:t>” (13:11, 16-18)</a:t>
            </a:r>
          </a:p>
          <a:p>
            <a:pPr lvl="1"/>
            <a:r>
              <a:rPr lang="en-US" dirty="0" smtClean="0"/>
              <a:t>The Mark Is A Symbol of Ownership &amp; Loyalty.</a:t>
            </a:r>
          </a:p>
          <a:p>
            <a:pPr lvl="1"/>
            <a:r>
              <a:rPr lang="en-US" dirty="0" smtClean="0"/>
              <a:t>Our Faith Will Impact Our Finances. (Matthew 6:24)</a:t>
            </a:r>
          </a:p>
          <a:p>
            <a:r>
              <a:rPr lang="en-US" dirty="0" smtClean="0"/>
              <a:t>The Number of the Beast: 666</a:t>
            </a:r>
          </a:p>
          <a:p>
            <a:pPr lvl="1"/>
            <a:r>
              <a:rPr lang="en-US" dirty="0" smtClean="0"/>
              <a:t>John </a:t>
            </a:r>
            <a:r>
              <a:rPr lang="en-US" u="sng" dirty="0" smtClean="0"/>
              <a:t>DOES NOT</a:t>
            </a:r>
            <a:r>
              <a:rPr lang="en-US" dirty="0" smtClean="0"/>
              <a:t> recommend </a:t>
            </a:r>
            <a:r>
              <a:rPr lang="en-US" dirty="0" err="1" smtClean="0"/>
              <a:t>Gemetria</a:t>
            </a:r>
            <a:r>
              <a:rPr lang="en-US" dirty="0" smtClean="0"/>
              <a:t>, the practice of assigning numbers </a:t>
            </a:r>
            <a:br>
              <a:rPr lang="en-US" dirty="0" smtClean="0"/>
            </a:br>
            <a:r>
              <a:rPr lang="en-US" dirty="0" smtClean="0"/>
              <a:t>to alphabetic characters.  </a:t>
            </a:r>
          </a:p>
          <a:p>
            <a:pPr lvl="1"/>
            <a:r>
              <a:rPr lang="en-US" dirty="0" smtClean="0"/>
              <a:t>John </a:t>
            </a:r>
            <a:r>
              <a:rPr lang="en-US" u="sng" dirty="0" smtClean="0"/>
              <a:t>DOES EXPLAIN</a:t>
            </a:r>
            <a:r>
              <a:rPr lang="en-US" dirty="0" smtClean="0"/>
              <a:t> the key quality of the number: “the number is that of a man”</a:t>
            </a:r>
          </a:p>
          <a:p>
            <a:pPr lvl="2"/>
            <a:r>
              <a:rPr lang="en-US" sz="1800" dirty="0" smtClean="0"/>
              <a:t>The 7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Day: The Sabbath, The Day God Rested. (Completeness, Perfection)</a:t>
            </a:r>
          </a:p>
          <a:p>
            <a:pPr lvl="2"/>
            <a:r>
              <a:rPr lang="en-US" sz="1800" dirty="0" smtClean="0"/>
              <a:t>The 6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Day: The Day of Man’s Creation. (Human, Incomplete, Imperfection)</a:t>
            </a:r>
          </a:p>
          <a:p>
            <a:pPr lvl="1"/>
            <a:r>
              <a:rPr lang="en-US" dirty="0" smtClean="0"/>
              <a:t>God Is Worthy of Worship: He Is Holy, Holy, Holy (Revelation 4:8)</a:t>
            </a:r>
          </a:p>
          <a:p>
            <a:pPr lvl="1"/>
            <a:r>
              <a:rPr lang="en-US" dirty="0" smtClean="0"/>
              <a:t>Rome Is Not Worthy of Worship: It Is Human, Human, Human (Revelation 13:18)</a:t>
            </a:r>
          </a:p>
        </p:txBody>
      </p:sp>
    </p:spTree>
    <p:extLst>
      <p:ext uri="{BB962C8B-B14F-4D97-AF65-F5344CB8AC3E}">
        <p14:creationId xmlns:p14="http://schemas.microsoft.com/office/powerpoint/2010/main" val="113235365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Revelation Chapter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93" y="1380678"/>
            <a:ext cx="8804031" cy="3626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The Lamb Stirs Up His Angels Against Babylon.</a:t>
            </a:r>
          </a:p>
          <a:p>
            <a:r>
              <a:rPr lang="en-US" sz="2400" dirty="0" smtClean="0"/>
              <a:t>“These are the ones who have not been defiled with women, for they have kept themselves chaste. These are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ones who follow the Lamb</a:t>
            </a:r>
            <a:r>
              <a:rPr lang="en-US" sz="2400" dirty="0" smtClean="0"/>
              <a:t> wherever He goes. These have been purchased from among men as first fruits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to God and to the Lamb</a:t>
            </a:r>
            <a:r>
              <a:rPr lang="en-US" sz="2400" dirty="0" smtClean="0"/>
              <a:t>. (Rev 14:4)</a:t>
            </a:r>
          </a:p>
          <a:p>
            <a:r>
              <a:rPr lang="en-US" sz="2400" dirty="0" smtClean="0"/>
              <a:t>“and he said with a loud voice, “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Fear God, and give Him glory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because the hour of His judgment has come</a:t>
            </a:r>
            <a:r>
              <a:rPr lang="en-US" sz="2400" dirty="0" smtClean="0"/>
              <a:t>; worship Him who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made the heavens and the earth and sea and springs of waters.</a:t>
            </a:r>
            <a:r>
              <a:rPr lang="en-US" sz="2400" dirty="0" smtClean="0"/>
              <a:t>”(7)</a:t>
            </a:r>
          </a:p>
          <a:p>
            <a:r>
              <a:rPr lang="en-US" sz="2400" dirty="0" smtClean="0"/>
              <a:t>“So the angel swung his sickle to the earth and gathered the clusters from the vine </a:t>
            </a:r>
            <a:r>
              <a:rPr lang="en-US" sz="2400" dirty="0" err="1" smtClean="0"/>
              <a:t>fo</a:t>
            </a:r>
            <a:r>
              <a:rPr lang="en-US" sz="2400" dirty="0" smtClean="0"/>
              <a:t> the earth, and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threw them into the great wine press of the wrath of God.</a:t>
            </a:r>
            <a:r>
              <a:rPr lang="en-US" sz="2400" dirty="0" smtClean="0"/>
              <a:t>” (Rev 14:19)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666744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Revelation Chapter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0678"/>
            <a:ext cx="8428892" cy="3626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The Lamb Stirs Up His Angels Against Babylon.</a:t>
            </a:r>
          </a:p>
          <a:p>
            <a:r>
              <a:rPr lang="en-US" sz="2400" dirty="0" smtClean="0"/>
              <a:t>The True Lamb Is Shown In Contrast To The False Lamb of Ch. 13.</a:t>
            </a:r>
          </a:p>
          <a:p>
            <a:r>
              <a:rPr lang="en-US" sz="2400" dirty="0" smtClean="0"/>
              <a:t>Qualities of the 144,000</a:t>
            </a:r>
          </a:p>
          <a:p>
            <a:pPr lvl="1"/>
            <a:r>
              <a:rPr lang="en-US" dirty="0" smtClean="0"/>
              <a:t>His Name &amp; His Father’s Name: Loyalty &amp; Ownership</a:t>
            </a:r>
          </a:p>
          <a:p>
            <a:pPr lvl="1"/>
            <a:r>
              <a:rPr lang="en-US" dirty="0" smtClean="0"/>
              <a:t>Praise &amp; Purchase: A New Song</a:t>
            </a:r>
          </a:p>
          <a:p>
            <a:pPr lvl="1"/>
            <a:r>
              <a:rPr lang="en-US" dirty="0" smtClean="0"/>
              <a:t>Purity: Faithfulness, Clothed In Good Works (2 Corinthians 11:2, Rev. 19:7-8)</a:t>
            </a:r>
          </a:p>
          <a:p>
            <a:pPr lvl="1"/>
            <a:r>
              <a:rPr lang="en-US" dirty="0" smtClean="0"/>
              <a:t>Truthful: Opposite The Lies of The Dragon, Beast, &amp; False Prophet</a:t>
            </a:r>
          </a:p>
          <a:p>
            <a:pPr lvl="1"/>
            <a:r>
              <a:rPr lang="en-US" dirty="0" smtClean="0"/>
              <a:t>Blameless: No Charge Against Them Can Be Sustained</a:t>
            </a:r>
          </a:p>
          <a:p>
            <a:r>
              <a:rPr lang="en-US" sz="2400" dirty="0" smtClean="0"/>
              <a:t>Does God See These Qualities In Me?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603254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Revelation Chapter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0678"/>
            <a:ext cx="8428892" cy="3626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The Lamb Stirs Up His Angels Against Babylon.</a:t>
            </a:r>
          </a:p>
          <a:p>
            <a:r>
              <a:rPr lang="en-US" sz="2400" dirty="0" smtClean="0"/>
              <a:t>The True Lamb Is Shown In Contrast To The False Lamb of Ch. 13.</a:t>
            </a:r>
          </a:p>
          <a:p>
            <a:r>
              <a:rPr lang="en-US" sz="2400" dirty="0" smtClean="0"/>
              <a:t>Announcements By Three Angels: “And I Saw</a:t>
            </a:r>
            <a:r>
              <a:rPr lang="mr-IN" sz="2400" dirty="0" smtClean="0"/>
              <a:t>…</a:t>
            </a:r>
            <a:r>
              <a:rPr lang="en-US" sz="2400" dirty="0" smtClean="0"/>
              <a:t>”</a:t>
            </a:r>
          </a:p>
          <a:p>
            <a:pPr lvl="1"/>
            <a:r>
              <a:rPr lang="en-US" dirty="0" smtClean="0"/>
              <a:t>One: The Eternal Gospel: Worship God!</a:t>
            </a:r>
          </a:p>
          <a:p>
            <a:pPr lvl="1"/>
            <a:r>
              <a:rPr lang="en-US" dirty="0" smtClean="0"/>
              <a:t>Two: “Fallen, fallen is Babylon the great</a:t>
            </a:r>
            <a:r>
              <a:rPr lang="mr-IN" dirty="0" smtClean="0"/>
              <a:t>…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Three: “he also will drink </a:t>
            </a:r>
            <a:r>
              <a:rPr lang="en-US" dirty="0" err="1" smtClean="0"/>
              <a:t>fo</a:t>
            </a:r>
            <a:r>
              <a:rPr lang="en-US" dirty="0" smtClean="0"/>
              <a:t> the wine of the wrath of God</a:t>
            </a:r>
            <a:r>
              <a:rPr lang="mr-IN" dirty="0" smtClean="0"/>
              <a:t>…</a:t>
            </a:r>
            <a:r>
              <a:rPr lang="en-US" dirty="0" smtClean="0"/>
              <a:t>”</a:t>
            </a:r>
          </a:p>
          <a:p>
            <a:r>
              <a:rPr lang="en-US" sz="2400" dirty="0" smtClean="0"/>
              <a:t>Who Will We Worship? Contrasts of The Punishment &amp; Rewards</a:t>
            </a:r>
          </a:p>
          <a:p>
            <a:pPr lvl="1"/>
            <a:r>
              <a:rPr lang="en-US" dirty="0" smtClean="0"/>
              <a:t>“wrath of God</a:t>
            </a:r>
            <a:r>
              <a:rPr lang="mr-IN" dirty="0" smtClean="0"/>
              <a:t>…</a:t>
            </a:r>
            <a:r>
              <a:rPr lang="en-US" dirty="0" smtClean="0"/>
              <a:t>in full strength in the cup of His anger</a:t>
            </a:r>
            <a:r>
              <a:rPr lang="mr-IN" dirty="0" smtClean="0"/>
              <a:t>…</a:t>
            </a:r>
            <a:r>
              <a:rPr lang="en-US" dirty="0" smtClean="0"/>
              <a:t>the smoke of their torment goes up forever and ever.”</a:t>
            </a:r>
          </a:p>
          <a:p>
            <a:pPr lvl="1"/>
            <a:r>
              <a:rPr lang="en-US" dirty="0" smtClean="0"/>
              <a:t>“Blessed are the dead who die in the Lord from now on</a:t>
            </a:r>
            <a:r>
              <a:rPr lang="mr-IN" dirty="0" smtClean="0"/>
              <a:t>…</a:t>
            </a:r>
            <a:r>
              <a:rPr lang="en-US" dirty="0" smtClean="0"/>
              <a:t>rest from their labors, for their deeds follow with them.”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0356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Revelation Chapter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0678"/>
            <a:ext cx="8428892" cy="3626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The Lamb Stirs Up His Angles Against Babylon.</a:t>
            </a:r>
          </a:p>
          <a:p>
            <a:r>
              <a:rPr lang="en-US" sz="2400" dirty="0" smtClean="0"/>
              <a:t>The True Lamb Is Shown In Contrast To The False Lamb of Ch. 13.</a:t>
            </a:r>
          </a:p>
          <a:p>
            <a:r>
              <a:rPr lang="en-US" sz="2400" dirty="0" smtClean="0"/>
              <a:t>The Lamb Is </a:t>
            </a:r>
            <a:r>
              <a:rPr lang="en-US" sz="2400" dirty="0"/>
              <a:t>The King (Matthew 13:24-30, </a:t>
            </a:r>
            <a:r>
              <a:rPr lang="en-US" sz="2400" dirty="0" smtClean="0"/>
              <a:t>36-43)</a:t>
            </a:r>
          </a:p>
          <a:p>
            <a:pPr lvl="1"/>
            <a:r>
              <a:rPr lang="en-US" dirty="0" smtClean="0"/>
              <a:t>He Is Heavenly</a:t>
            </a:r>
          </a:p>
          <a:p>
            <a:pPr lvl="1"/>
            <a:r>
              <a:rPr lang="en-US" dirty="0" smtClean="0"/>
              <a:t>He Is The Son of Man</a:t>
            </a:r>
          </a:p>
          <a:p>
            <a:pPr lvl="1"/>
            <a:r>
              <a:rPr lang="en-US" dirty="0" smtClean="0"/>
              <a:t>He Is Truly Wealthy</a:t>
            </a:r>
          </a:p>
          <a:p>
            <a:pPr lvl="1"/>
            <a:r>
              <a:rPr lang="en-US" dirty="0" smtClean="0"/>
              <a:t>He Is Royal</a:t>
            </a:r>
          </a:p>
          <a:p>
            <a:pPr lvl="1"/>
            <a:r>
              <a:rPr lang="en-US" dirty="0" smtClean="0"/>
              <a:t>He Is Directing the Harvest</a:t>
            </a:r>
          </a:p>
          <a:p>
            <a:pPr lvl="1"/>
            <a:r>
              <a:rPr lang="en-US" dirty="0" smtClean="0"/>
              <a:t>He Is Cheered On By The Angels (vs. 15)</a:t>
            </a:r>
          </a:p>
          <a:p>
            <a:r>
              <a:rPr lang="en-US" dirty="0" smtClean="0"/>
              <a:t>Psalm 60:3, 75:8, Isa 51:17, 63:3-6, Jer. 25:15-16</a:t>
            </a:r>
            <a:r>
              <a:rPr lang="en-US" smtClean="0"/>
              <a:t>, 51:7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26145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29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Revelation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88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7833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Revelation Should Be Studied </a:t>
            </a:r>
            <a:br>
              <a:rPr lang="en-US" dirty="0" smtClean="0"/>
            </a:br>
            <a:r>
              <a:rPr lang="en-US" dirty="0" smtClean="0"/>
              <a:t>In Harmony With Other Clear Passages.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Passages That Discuss The Destruction of the World.</a:t>
            </a:r>
          </a:p>
          <a:p>
            <a:pPr lvl="1"/>
            <a:r>
              <a:rPr lang="en-US" dirty="0" smtClean="0"/>
              <a:t>2 Peter 3:10-14</a:t>
            </a:r>
          </a:p>
          <a:p>
            <a:r>
              <a:rPr lang="en-US" dirty="0" smtClean="0"/>
              <a:t>Passages That Discuss The Resurrection of All Mankind.</a:t>
            </a:r>
          </a:p>
          <a:p>
            <a:pPr lvl="1"/>
            <a:r>
              <a:rPr lang="en-US" dirty="0" smtClean="0"/>
              <a:t>1 Corinthians 15:20-58</a:t>
            </a:r>
          </a:p>
          <a:p>
            <a:r>
              <a:rPr lang="en-US" dirty="0" smtClean="0"/>
              <a:t>Passages That Discuss The Reign of Jesus.</a:t>
            </a:r>
          </a:p>
          <a:p>
            <a:pPr lvl="1"/>
            <a:r>
              <a:rPr lang="en-US" dirty="0" smtClean="0"/>
              <a:t>1 Corinthians 15:25, </a:t>
            </a:r>
            <a:r>
              <a:rPr lang="en-US" dirty="0"/>
              <a:t>1 Timothy </a:t>
            </a:r>
            <a:r>
              <a:rPr lang="en-US" dirty="0" smtClean="0"/>
              <a:t>6:13-16</a:t>
            </a:r>
          </a:p>
          <a:p>
            <a:r>
              <a:rPr lang="en-US" dirty="0" smtClean="0"/>
              <a:t>Passages That Discuss The Return of Jesus.</a:t>
            </a:r>
          </a:p>
          <a:p>
            <a:pPr lvl="1"/>
            <a:r>
              <a:rPr lang="en-US" dirty="0" smtClean="0"/>
              <a:t>1 Thessalonians 4:13 - 5:11</a:t>
            </a:r>
          </a:p>
        </p:txBody>
      </p:sp>
    </p:spTree>
    <p:extLst>
      <p:ext uri="{BB962C8B-B14F-4D97-AF65-F5344CB8AC3E}">
        <p14:creationId xmlns:p14="http://schemas.microsoft.com/office/powerpoint/2010/main" val="111488986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Revelation Chapter 1-3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Jesus Leads His Church</a:t>
            </a:r>
          </a:p>
          <a:p>
            <a:r>
              <a:rPr lang="en-US" sz="2400" b="1" dirty="0"/>
              <a:t>“</a:t>
            </a:r>
            <a:r>
              <a:rPr lang="en-US" sz="2400" dirty="0"/>
              <a:t>The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Revelation</a:t>
            </a:r>
            <a:r>
              <a:rPr lang="en-US" sz="2400" dirty="0"/>
              <a:t> of Jesus Christ, which God gave Him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to show </a:t>
            </a:r>
            <a:r>
              <a:rPr lang="en-US" sz="2400" dirty="0"/>
              <a:t>to His bond-servants, the things which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must soon take place</a:t>
            </a:r>
            <a:r>
              <a:rPr lang="en-US" sz="2400" dirty="0"/>
              <a:t>; and He sent and communicated </a:t>
            </a:r>
            <a:r>
              <a:rPr lang="en-US" sz="2400" i="1" dirty="0"/>
              <a:t>it</a:t>
            </a:r>
            <a:r>
              <a:rPr lang="en-US" sz="2400" dirty="0"/>
              <a:t> 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by His angel </a:t>
            </a:r>
            <a:r>
              <a:rPr lang="en-US" sz="2400" dirty="0"/>
              <a:t>to His bond-servant John</a:t>
            </a:r>
            <a:r>
              <a:rPr lang="en-US" sz="2400" dirty="0" smtClean="0"/>
              <a:t>,” (Rev 1:1)</a:t>
            </a:r>
          </a:p>
          <a:p>
            <a:r>
              <a:rPr lang="en-US" sz="2400" dirty="0" smtClean="0"/>
              <a:t>“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Do not fear what you are about to suffer</a:t>
            </a:r>
            <a:r>
              <a:rPr lang="en-US" sz="2400" dirty="0" smtClean="0"/>
              <a:t>. Behold, the devil is about to cast some of you into prison, so that you will be tested, and you will have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tribulation</a:t>
            </a:r>
            <a:r>
              <a:rPr lang="en-US" sz="2400" dirty="0" smtClean="0"/>
              <a:t> for ten days.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Be faithful until death, and I will give you the crown of life.</a:t>
            </a:r>
            <a:r>
              <a:rPr lang="en-US" sz="2400" dirty="0" smtClean="0"/>
              <a:t>” (Rev 2:10)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96513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Revelation Chapter 4-5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3786"/>
            <a:ext cx="7886700" cy="3626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The Throne of Our Holy God</a:t>
            </a:r>
          </a:p>
          <a:p>
            <a:r>
              <a:rPr lang="en-US" sz="2400" dirty="0" smtClean="0"/>
              <a:t>And </a:t>
            </a:r>
            <a:r>
              <a:rPr lang="en-US" sz="2400" dirty="0"/>
              <a:t>the four living creatures, each one of them having six wings, are full of eyes around and within; and day and night </a:t>
            </a:r>
            <a:r>
              <a:rPr lang="en-US" sz="2400" dirty="0" smtClean="0"/>
              <a:t>they </a:t>
            </a:r>
            <a:r>
              <a:rPr lang="en-US" sz="2400" dirty="0"/>
              <a:t>do not cease to say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Holy, holy, holy 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 the Lord God, the Almighty, who was and who is and who 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is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to come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.” </a:t>
            </a:r>
            <a:r>
              <a:rPr lang="en-US" sz="2400" dirty="0" smtClean="0"/>
              <a:t>(Rev. 4:8)</a:t>
            </a:r>
            <a:endParaRPr lang="en-US" sz="2400" dirty="0"/>
          </a:p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The Worthy Lamb</a:t>
            </a:r>
          </a:p>
          <a:p>
            <a:r>
              <a:rPr lang="en-US" sz="2400" dirty="0"/>
              <a:t>“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Worthy are You </a:t>
            </a:r>
            <a:r>
              <a:rPr lang="en-US" sz="2400" dirty="0"/>
              <a:t>to take the book and to break its seals; for You were slain, and purchased for God with Your blood </a:t>
            </a:r>
            <a:r>
              <a:rPr lang="en-US" sz="2400" i="1" dirty="0"/>
              <a:t>men</a:t>
            </a:r>
            <a:r>
              <a:rPr lang="en-US" sz="2400" dirty="0"/>
              <a:t> from every tribe and tongue and people and nation.” (Rev. 5:9)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321514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Revelation Chapter 6-8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5582"/>
            <a:ext cx="7886700" cy="41928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The Nation (Of Israel) Is Judged</a:t>
            </a:r>
          </a:p>
          <a:p>
            <a:r>
              <a:rPr lang="en-US" sz="2400" dirty="0"/>
              <a:t>“The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sky was split apart like a scroll when it is rolled up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/>
              <a:t>and every mountain and island were moved </a:t>
            </a:r>
            <a:br>
              <a:rPr lang="en-US" sz="2400" dirty="0"/>
            </a:br>
            <a:r>
              <a:rPr lang="en-US" sz="2400" dirty="0"/>
              <a:t>out of their places.” (Revelation 6:14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The People of God Are Identified &amp; Protected</a:t>
            </a:r>
          </a:p>
          <a:p>
            <a:r>
              <a:rPr lang="en-US" sz="2400" dirty="0"/>
              <a:t>“saying “Do not harm the earth or the sea or the trees until we have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sealed the bond-servants of our God on their foreheads.</a:t>
            </a:r>
            <a:r>
              <a:rPr lang="en-US" sz="2400" dirty="0"/>
              <a:t>” (Revelation 7:3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A Portion of Israel Begins To Suffer.</a:t>
            </a:r>
          </a:p>
          <a:p>
            <a:r>
              <a:rPr lang="en-US" sz="2400" dirty="0"/>
              <a:t>“And the seven angels who had the seven trumpets prepared themselves to sound them.” (Revelation 8:6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672567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Revelation Chapter 9-10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5582"/>
            <a:ext cx="8604738" cy="4192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A Great Army Comes Against The Nation of Israel.</a:t>
            </a:r>
          </a:p>
          <a:p>
            <a:r>
              <a:rPr lang="en-US" sz="2400" dirty="0"/>
              <a:t>“The appearance of the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locusts</a:t>
            </a:r>
            <a:r>
              <a:rPr lang="en-US" sz="2400" dirty="0"/>
              <a:t> was like horses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prepared for battle</a:t>
            </a:r>
            <a:r>
              <a:rPr lang="en-US" sz="2400" dirty="0"/>
              <a:t>; and on their heads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appeared to be crowns</a:t>
            </a:r>
            <a:r>
              <a:rPr lang="en-US" sz="2400" dirty="0"/>
              <a:t> like gold, and their faces were like the faces of men.” (Revelation 9:7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The Delay Is Ending So John Must Prepare To Act.</a:t>
            </a:r>
          </a:p>
          <a:p>
            <a:r>
              <a:rPr lang="en-US" sz="2400" dirty="0"/>
              <a:t>“</a:t>
            </a:r>
            <a:r>
              <a:rPr lang="mr-IN" sz="2400" dirty="0"/>
              <a:t>…</a:t>
            </a:r>
            <a:r>
              <a:rPr lang="en-US" sz="2400" dirty="0"/>
              <a:t>there will be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delay no longer</a:t>
            </a:r>
            <a:r>
              <a:rPr lang="en-US" sz="2400" dirty="0"/>
              <a:t>, but in the days of the voice of the seventh angel,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when he is about to sound</a:t>
            </a:r>
            <a:r>
              <a:rPr lang="en-US" sz="2400" dirty="0"/>
              <a:t>, then the mystery of God is finished, as He preached to His servants the prophets.” (Revelation 10:6b-7)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044129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Revelation Chapter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0002"/>
            <a:ext cx="7886700" cy="3626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The Faithful Worship &amp; Witness </a:t>
            </a:r>
            <a:b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As Judgment Arrives.</a:t>
            </a:r>
          </a:p>
          <a:p>
            <a:r>
              <a:rPr lang="en-US" sz="2400" dirty="0" smtClean="0"/>
              <a:t>“Then there was given me a measuring rod like a staff; and someone said, “Get up and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measure the temple </a:t>
            </a:r>
            <a:r>
              <a:rPr lang="en-US" sz="2400" dirty="0" smtClean="0"/>
              <a:t>of God and the altar, and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those who 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worship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in it.” (Revelation 11:1)</a:t>
            </a:r>
          </a:p>
          <a:p>
            <a:r>
              <a:rPr lang="en-US" sz="2400" dirty="0" smtClean="0"/>
              <a:t>“And I will grant authority to my two 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witnesses</a:t>
            </a:r>
            <a:r>
              <a:rPr lang="en-US" sz="2400" dirty="0" smtClean="0"/>
              <a:t>, and they will prophecy for twelve hundred and sixty days, clothed in sackcloth.” (Revelation 11:3)</a:t>
            </a:r>
          </a:p>
          <a:p>
            <a:r>
              <a:rPr lang="en-US" sz="2400" dirty="0" smtClean="0"/>
              <a:t>“When they have finished their 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testimony</a:t>
            </a:r>
            <a:r>
              <a:rPr lang="en-US" sz="2400" dirty="0" smtClean="0"/>
              <a:t>, the beast that comes up out of the abyss will make war with them, and overcome them and kill them.” (Revelation 11:7)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869684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5336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Revelation Chapter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93" y="1380678"/>
            <a:ext cx="8804031" cy="3626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The Heavenly Victory Behind The Earthly Difficulty.</a:t>
            </a:r>
          </a:p>
          <a:p>
            <a:r>
              <a:rPr lang="en-US" sz="2400" dirty="0" smtClean="0"/>
              <a:t>“And there was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war in heaven</a:t>
            </a:r>
            <a:r>
              <a:rPr lang="en-US" sz="2400" dirty="0" smtClean="0"/>
              <a:t>, Michael and his angels waging war with the dragon. The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dragon</a:t>
            </a:r>
            <a:r>
              <a:rPr lang="en-US" sz="2400" dirty="0" smtClean="0"/>
              <a:t> and his angels waged war, “ (Rev 12:7)</a:t>
            </a:r>
          </a:p>
          <a:p>
            <a:r>
              <a:rPr lang="en-US" sz="2400" dirty="0" smtClean="0"/>
              <a:t>“And they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overcame</a:t>
            </a:r>
            <a:r>
              <a:rPr lang="en-US" sz="2400" dirty="0" smtClean="0"/>
              <a:t> him because of the blood of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Lamb </a:t>
            </a:r>
            <a:r>
              <a:rPr lang="en-US" sz="2400" dirty="0" smtClean="0"/>
              <a:t>and because of the word of their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testimony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they did not love their life even when faced with death.</a:t>
            </a:r>
            <a:r>
              <a:rPr lang="en-US" sz="2400" dirty="0" smtClean="0"/>
              <a:t>” (Revelation 12:11)</a:t>
            </a:r>
          </a:p>
          <a:p>
            <a:r>
              <a:rPr lang="en-US" sz="2400" dirty="0" smtClean="0"/>
              <a:t>“So the dragon was enraged with the woman, and went off to make war with the rest of her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children, who keep the commandments of God and 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hold to the testimony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of Jesus.</a:t>
            </a:r>
            <a:r>
              <a:rPr lang="en-US" sz="2400" dirty="0" smtClean="0"/>
              <a:t>” (Revelation 12:17)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425516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4339</TotalTime>
  <Words>1996</Words>
  <Application>Microsoft Macintosh PowerPoint</Application>
  <PresentationFormat>On-screen Show (16:10)</PresentationFormat>
  <Paragraphs>211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Calibri Light</vt:lpstr>
      <vt:lpstr>Mangal</vt:lpstr>
      <vt:lpstr>Arial</vt:lpstr>
      <vt:lpstr>Office Theme</vt:lpstr>
      <vt:lpstr>Revelation</vt:lpstr>
      <vt:lpstr>PowerPoint Presentation</vt:lpstr>
      <vt:lpstr>Revelation Chapter 1-3</vt:lpstr>
      <vt:lpstr>Revelation Chapter 4-5</vt:lpstr>
      <vt:lpstr>Revelation Chapter 6-8</vt:lpstr>
      <vt:lpstr>Revelation Chapter 9-10</vt:lpstr>
      <vt:lpstr>Revelation Chapter 11</vt:lpstr>
      <vt:lpstr>PowerPoint Presentation</vt:lpstr>
      <vt:lpstr>Revelation Chapter 12</vt:lpstr>
      <vt:lpstr>“The Dragon Went Off To Make War…”</vt:lpstr>
      <vt:lpstr>Revelation Chapter 13</vt:lpstr>
      <vt:lpstr>Revelation Chapter 13</vt:lpstr>
      <vt:lpstr>Revelation Chapter 13</vt:lpstr>
      <vt:lpstr>Revelation Chapter 13</vt:lpstr>
      <vt:lpstr>Revelation Chapter 13</vt:lpstr>
      <vt:lpstr>Revelation Chapter 14</vt:lpstr>
      <vt:lpstr>Revelation Chapter 14</vt:lpstr>
      <vt:lpstr>Revelation Chapter 14</vt:lpstr>
      <vt:lpstr>Revelation Chapter 14</vt:lpstr>
      <vt:lpstr>Revelation</vt:lpstr>
      <vt:lpstr>Revelation Should Be Studied  In Harmony With Other Clear Passages.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</dc:title>
  <dc:creator>Phillip Shumake</dc:creator>
  <cp:lastModifiedBy>Phillip Shumake</cp:lastModifiedBy>
  <cp:revision>354</cp:revision>
  <cp:lastPrinted>2018-08-15T22:14:10Z</cp:lastPrinted>
  <dcterms:created xsi:type="dcterms:W3CDTF">2018-07-17T00:35:29Z</dcterms:created>
  <dcterms:modified xsi:type="dcterms:W3CDTF">2018-08-15T22:14:36Z</dcterms:modified>
</cp:coreProperties>
</file>