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71" r:id="rId3"/>
    <p:sldId id="270" r:id="rId4"/>
    <p:sldId id="265" r:id="rId5"/>
    <p:sldId id="259" r:id="rId6"/>
    <p:sldId id="257" r:id="rId7"/>
    <p:sldId id="258" r:id="rId8"/>
    <p:sldId id="262" r:id="rId9"/>
    <p:sldId id="263" r:id="rId10"/>
    <p:sldId id="272" r:id="rId11"/>
    <p:sldId id="266" r:id="rId12"/>
    <p:sldId id="269" r:id="rId13"/>
    <p:sldId id="273" r:id="rId14"/>
    <p:sldId id="267" r:id="rId15"/>
    <p:sldId id="274" r:id="rId16"/>
  </p:sldIdLst>
  <p:sldSz cx="9144000" cy="5715000" type="screen16x1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985-09AD-4289-A0D6-E0D18188C49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F77C-24C7-409E-8F06-007C416E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8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985-09AD-4289-A0D6-E0D18188C49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F77C-24C7-409E-8F06-007C416E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985-09AD-4289-A0D6-E0D18188C49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F77C-24C7-409E-8F06-007C416E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1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985-09AD-4289-A0D6-E0D18188C49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F77C-24C7-409E-8F06-007C416E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7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985-09AD-4289-A0D6-E0D18188C49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F77C-24C7-409E-8F06-007C416E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985-09AD-4289-A0D6-E0D18188C49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F77C-24C7-409E-8F06-007C416E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985-09AD-4289-A0D6-E0D18188C49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F77C-24C7-409E-8F06-007C416E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985-09AD-4289-A0D6-E0D18188C49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F77C-24C7-409E-8F06-007C416E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985-09AD-4289-A0D6-E0D18188C49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F77C-24C7-409E-8F06-007C416E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3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985-09AD-4289-A0D6-E0D18188C49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F77C-24C7-409E-8F06-007C416E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985-09AD-4289-A0D6-E0D18188C49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F77C-24C7-409E-8F06-007C416E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2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34985-09AD-4289-A0D6-E0D18188C49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F77C-24C7-409E-8F06-007C416E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43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20377-EC82-4ECD-B2F5-CBD7AFAF74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MOSES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42FA3-DF46-4610-9E98-670C901A75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5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1B385A-388E-4466-8F9E-6EAC8F624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1998" y="1214438"/>
            <a:ext cx="5968604" cy="1790700"/>
          </a:xfrm>
        </p:spPr>
        <p:txBody>
          <a:bodyPr>
            <a:noAutofit/>
          </a:bodyPr>
          <a:lstStyle/>
          <a:p>
            <a:r>
              <a:rPr lang="en-US" b="1" dirty="0"/>
              <a:t>4. Good people often have to suffer.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DB76C8-DC2A-469B-BF4F-ED90B7ED43B7}"/>
              </a:ext>
            </a:extLst>
          </p:cNvPr>
          <p:cNvSpPr txBox="1"/>
          <p:nvPr/>
        </p:nvSpPr>
        <p:spPr>
          <a:xfrm>
            <a:off x="1053765" y="3040039"/>
            <a:ext cx="1280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Jacob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CD1FE-87D7-422D-9698-23EF4827665D}"/>
              </a:ext>
            </a:extLst>
          </p:cNvPr>
          <p:cNvSpPr txBox="1"/>
          <p:nvPr/>
        </p:nvSpPr>
        <p:spPr>
          <a:xfrm>
            <a:off x="2550194" y="4345495"/>
            <a:ext cx="3867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91C66B-1265-453A-BAEC-5B9804724791}"/>
              </a:ext>
            </a:extLst>
          </p:cNvPr>
          <p:cNvSpPr txBox="1"/>
          <p:nvPr/>
        </p:nvSpPr>
        <p:spPr>
          <a:xfrm>
            <a:off x="2156660" y="3036089"/>
            <a:ext cx="1392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Joseph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F0D877-BEC5-46C8-B4CF-69095FEB6790}"/>
              </a:ext>
            </a:extLst>
          </p:cNvPr>
          <p:cNvSpPr txBox="1"/>
          <p:nvPr/>
        </p:nvSpPr>
        <p:spPr>
          <a:xfrm>
            <a:off x="3437021" y="3032139"/>
            <a:ext cx="1820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Israelites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A7A255-3CE7-46A4-ACC8-0CC02979B3DC}"/>
              </a:ext>
            </a:extLst>
          </p:cNvPr>
          <p:cNvSpPr txBox="1"/>
          <p:nvPr/>
        </p:nvSpPr>
        <p:spPr>
          <a:xfrm>
            <a:off x="5045241" y="3040221"/>
            <a:ext cx="3485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Amram &amp; Jochebed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ED302B-640E-429C-ACBB-963543C5B1D3}"/>
              </a:ext>
            </a:extLst>
          </p:cNvPr>
          <p:cNvSpPr txBox="1"/>
          <p:nvPr/>
        </p:nvSpPr>
        <p:spPr>
          <a:xfrm>
            <a:off x="3830051" y="3573401"/>
            <a:ext cx="1820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2460060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BDED-5F59-4F94-BB4C-63E73F3C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8" y="1031083"/>
            <a:ext cx="5915025" cy="994172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/>
              <a:t>Ecclesiastes 8:12-13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991B96-E0B3-4EC8-BC5D-FE40FDA32AC6}"/>
              </a:ext>
            </a:extLst>
          </p:cNvPr>
          <p:cNvSpPr txBox="1"/>
          <p:nvPr/>
        </p:nvSpPr>
        <p:spPr>
          <a:xfrm>
            <a:off x="1118937" y="2090094"/>
            <a:ext cx="72670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baseline="30000" dirty="0"/>
              <a:t>12 </a:t>
            </a:r>
            <a:r>
              <a:rPr lang="en-US" sz="3200" i="1" dirty="0"/>
              <a:t>Though a sinner does evil a hundred times and prolongs his life, yet I know that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will be well with those who fear God, </a:t>
            </a:r>
            <a:r>
              <a:rPr lang="en-US" sz="3200" i="1" dirty="0"/>
              <a:t>because they fear before him.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00C9A2-96FD-46D0-AF3C-CEF4994F155E}"/>
              </a:ext>
            </a:extLst>
          </p:cNvPr>
          <p:cNvSpPr txBox="1"/>
          <p:nvPr/>
        </p:nvSpPr>
        <p:spPr>
          <a:xfrm>
            <a:off x="3195638" y="4305391"/>
            <a:ext cx="4448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FAITH!</a:t>
            </a:r>
          </a:p>
        </p:txBody>
      </p:sp>
    </p:spTree>
    <p:extLst>
      <p:ext uri="{BB962C8B-B14F-4D97-AF65-F5344CB8AC3E}">
        <p14:creationId xmlns:p14="http://schemas.microsoft.com/office/powerpoint/2010/main" val="230542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25D5D4-42C8-443B-AFDF-506DD185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7906" y="-241619"/>
            <a:ext cx="6548187" cy="1790700"/>
          </a:xfrm>
        </p:spPr>
        <p:txBody>
          <a:bodyPr>
            <a:normAutofit/>
          </a:bodyPr>
          <a:lstStyle/>
          <a:p>
            <a:r>
              <a:rPr lang="en-US" sz="4000" b="1" dirty="0"/>
              <a:t>God has made “exceeding great and precious promises” to us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9A7B510-CEEF-44E2-8F2A-D5D77D0AB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055" y="2924098"/>
            <a:ext cx="8337885" cy="1241822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en-US" sz="3000" dirty="0"/>
              <a:t>He may take more time than expected (2 Peter 3).</a:t>
            </a:r>
          </a:p>
          <a:p>
            <a:pPr marL="342900" indent="-342900" algn="l">
              <a:buAutoNum type="arabicPeriod"/>
            </a:pPr>
            <a:r>
              <a:rPr lang="en-US" sz="3000" dirty="0"/>
              <a:t>There may be no visible miracles.</a:t>
            </a:r>
          </a:p>
          <a:p>
            <a:pPr marL="342900" indent="-342900" algn="l">
              <a:buAutoNum type="arabicPeriod"/>
            </a:pPr>
            <a:r>
              <a:rPr lang="en-US" sz="3000" dirty="0"/>
              <a:t>It may appear at times that He has abandoned us.</a:t>
            </a:r>
          </a:p>
          <a:p>
            <a:pPr marL="342900" indent="-342900" algn="l">
              <a:buAutoNum type="arabicPeriod"/>
            </a:pPr>
            <a:r>
              <a:rPr lang="en-US" sz="3000" dirty="0"/>
              <a:t>Our part is to maintain faith and keep acting on it.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EBAE42C9-DDCF-4DC5-9179-0E906EAE85F5}"/>
              </a:ext>
            </a:extLst>
          </p:cNvPr>
          <p:cNvSpPr txBox="1">
            <a:spLocks/>
          </p:cNvSpPr>
          <p:nvPr/>
        </p:nvSpPr>
        <p:spPr>
          <a:xfrm>
            <a:off x="1657347" y="653731"/>
            <a:ext cx="5829300" cy="17907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God will keep His Promises!</a:t>
            </a:r>
          </a:p>
        </p:txBody>
      </p:sp>
    </p:spTree>
    <p:extLst>
      <p:ext uri="{BB962C8B-B14F-4D97-AF65-F5344CB8AC3E}">
        <p14:creationId xmlns:p14="http://schemas.microsoft.com/office/powerpoint/2010/main" val="2664887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A04EC2-7A6D-42D8-951E-E4106B233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235" y="2074487"/>
            <a:ext cx="7886700" cy="2377281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“He who did not spare His own Son, but delivered Him up for us all, how shall He not with Him also freely give us all things?”</a:t>
            </a:r>
            <a:br>
              <a:rPr lang="en-US" b="1" i="1" dirty="0"/>
            </a:br>
            <a:r>
              <a:rPr lang="en-US" b="1" i="1" dirty="0"/>
              <a:t>						 </a:t>
            </a:r>
            <a:r>
              <a:rPr lang="en-US" dirty="0"/>
              <a:t>(Romans 8:32)</a:t>
            </a:r>
          </a:p>
        </p:txBody>
      </p:sp>
    </p:spTree>
    <p:extLst>
      <p:ext uri="{BB962C8B-B14F-4D97-AF65-F5344CB8AC3E}">
        <p14:creationId xmlns:p14="http://schemas.microsoft.com/office/powerpoint/2010/main" val="267067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3EC63A-78CB-401C-BBB5-8CEE84B1E660}"/>
              </a:ext>
            </a:extLst>
          </p:cNvPr>
          <p:cNvSpPr txBox="1"/>
          <p:nvPr/>
        </p:nvSpPr>
        <p:spPr>
          <a:xfrm>
            <a:off x="1070810" y="1531466"/>
            <a:ext cx="72550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i="1" baseline="30000" dirty="0"/>
              <a:t>“</a:t>
            </a:r>
            <a:r>
              <a:rPr lang="en-US" sz="4000" i="1" dirty="0"/>
              <a:t>Therefore, my beloved brethren, be steadfast, immovable, always abounding in the work of the Lord, knowing that your labor is not in vain in the Lord.”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96E180-7502-4693-A5A4-987BA1B66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1 Corinthians 15:58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72F57F-2AD6-4AF3-B74C-9C7EC39B45D4}"/>
              </a:ext>
            </a:extLst>
          </p:cNvPr>
          <p:cNvCxnSpPr/>
          <p:nvPr/>
        </p:nvCxnSpPr>
        <p:spPr>
          <a:xfrm>
            <a:off x="5185611" y="3982453"/>
            <a:ext cx="250256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13949C-C57B-4534-A57C-CBA763168281}"/>
              </a:ext>
            </a:extLst>
          </p:cNvPr>
          <p:cNvCxnSpPr>
            <a:cxnSpLocks/>
          </p:cNvCxnSpPr>
          <p:nvPr/>
        </p:nvCxnSpPr>
        <p:spPr>
          <a:xfrm>
            <a:off x="1175085" y="4567990"/>
            <a:ext cx="447975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52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556D8E-B7B6-4C3E-A9DA-B611490BB2FF}"/>
              </a:ext>
            </a:extLst>
          </p:cNvPr>
          <p:cNvSpPr txBox="1"/>
          <p:nvPr/>
        </p:nvSpPr>
        <p:spPr>
          <a:xfrm>
            <a:off x="252663" y="281056"/>
            <a:ext cx="468028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God moves in a mysterious way</a:t>
            </a:r>
            <a:br>
              <a:rPr lang="en-US" sz="2200" dirty="0"/>
            </a:br>
            <a:r>
              <a:rPr lang="en-US" sz="2200" dirty="0"/>
              <a:t>His wonders to perform;</a:t>
            </a:r>
            <a:br>
              <a:rPr lang="en-US" sz="2200" dirty="0"/>
            </a:br>
            <a:r>
              <a:rPr lang="en-US" sz="2200" dirty="0"/>
              <a:t>He plants His footsteps in the sea</a:t>
            </a:r>
            <a:br>
              <a:rPr lang="en-US" sz="2200" dirty="0"/>
            </a:br>
            <a:r>
              <a:rPr lang="en-US" sz="2200" dirty="0"/>
              <a:t>And rides upon the storm.</a:t>
            </a:r>
          </a:p>
          <a:p>
            <a:endParaRPr lang="en-US" sz="2200" dirty="0"/>
          </a:p>
          <a:p>
            <a:r>
              <a:rPr lang="en-US" sz="2200" dirty="0"/>
              <a:t>Deep in unfathomable mines</a:t>
            </a:r>
            <a:br>
              <a:rPr lang="en-US" sz="2200" dirty="0"/>
            </a:br>
            <a:r>
              <a:rPr lang="en-US" sz="2200" dirty="0"/>
              <a:t>Of never failing skill</a:t>
            </a:r>
            <a:br>
              <a:rPr lang="en-US" sz="2200" dirty="0"/>
            </a:br>
            <a:r>
              <a:rPr lang="en-US" sz="2200" dirty="0"/>
              <a:t>He treasures up His bright designs</a:t>
            </a:r>
            <a:br>
              <a:rPr lang="en-US" sz="2200" dirty="0"/>
            </a:br>
            <a:r>
              <a:rPr lang="en-US" sz="2200" dirty="0"/>
              <a:t>And works His </a:t>
            </a:r>
            <a:r>
              <a:rPr lang="en-US" sz="2200" dirty="0" err="1"/>
              <a:t>sov’reign</a:t>
            </a:r>
            <a:r>
              <a:rPr lang="en-US" sz="2200" dirty="0"/>
              <a:t> will.</a:t>
            </a:r>
          </a:p>
          <a:p>
            <a:endParaRPr lang="en-US" sz="2200" dirty="0"/>
          </a:p>
          <a:p>
            <a:r>
              <a:rPr lang="en-US" sz="2200" dirty="0"/>
              <a:t>Ye fearful saints, fresh courage take;</a:t>
            </a:r>
            <a:br>
              <a:rPr lang="en-US" sz="2200" dirty="0"/>
            </a:br>
            <a:r>
              <a:rPr lang="en-US" sz="2200" dirty="0"/>
              <a:t>The clouds ye so much dread</a:t>
            </a:r>
            <a:br>
              <a:rPr lang="en-US" sz="2200" dirty="0"/>
            </a:br>
            <a:r>
              <a:rPr lang="en-US" sz="2200" dirty="0"/>
              <a:t>Are big with mercy and shall break</a:t>
            </a:r>
            <a:br>
              <a:rPr lang="en-US" sz="2200" dirty="0"/>
            </a:br>
            <a:r>
              <a:rPr lang="en-US" sz="2200" dirty="0"/>
              <a:t>In blessings on your head.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42BFD6-C0F2-49D9-8E7B-AE8E18DB305C}"/>
              </a:ext>
            </a:extLst>
          </p:cNvPr>
          <p:cNvSpPr txBox="1"/>
          <p:nvPr/>
        </p:nvSpPr>
        <p:spPr>
          <a:xfrm>
            <a:off x="4572000" y="300789"/>
            <a:ext cx="431933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Judge not the Lord by feeble sense,</a:t>
            </a:r>
            <a:br>
              <a:rPr lang="en-US" sz="2200" dirty="0"/>
            </a:br>
            <a:r>
              <a:rPr lang="en-US" sz="2200" dirty="0"/>
              <a:t>But trust Him for His grace;</a:t>
            </a:r>
            <a:br>
              <a:rPr lang="en-US" sz="2200" dirty="0"/>
            </a:br>
            <a:r>
              <a:rPr lang="en-US" sz="2200" dirty="0"/>
              <a:t>Behind a frowning providence</a:t>
            </a:r>
            <a:br>
              <a:rPr lang="en-US" sz="2200" dirty="0"/>
            </a:br>
            <a:r>
              <a:rPr lang="en-US" sz="2200" dirty="0"/>
              <a:t>He hides a smiling face.</a:t>
            </a:r>
          </a:p>
          <a:p>
            <a:endParaRPr lang="en-US" sz="2200" dirty="0"/>
          </a:p>
          <a:p>
            <a:r>
              <a:rPr lang="en-US" sz="2200" dirty="0"/>
              <a:t>His purposes will ripen fast,</a:t>
            </a:r>
            <a:br>
              <a:rPr lang="en-US" sz="2200" dirty="0"/>
            </a:br>
            <a:r>
              <a:rPr lang="en-US" sz="2200" dirty="0"/>
              <a:t>Unfolding every hour;</a:t>
            </a:r>
            <a:br>
              <a:rPr lang="en-US" sz="2200" dirty="0"/>
            </a:br>
            <a:r>
              <a:rPr lang="en-US" sz="2200" dirty="0"/>
              <a:t>The bud may have a bitter taste,</a:t>
            </a:r>
            <a:br>
              <a:rPr lang="en-US" sz="2200" dirty="0"/>
            </a:br>
            <a:r>
              <a:rPr lang="en-US" sz="2200" dirty="0"/>
              <a:t>But sweet will be the </a:t>
            </a:r>
            <a:r>
              <a:rPr lang="en-US" sz="2200" dirty="0" err="1"/>
              <a:t>flow’r</a:t>
            </a:r>
            <a:r>
              <a:rPr lang="en-US" sz="2200" dirty="0"/>
              <a:t>.</a:t>
            </a:r>
          </a:p>
          <a:p>
            <a:endParaRPr lang="en-US" sz="2200" dirty="0"/>
          </a:p>
          <a:p>
            <a:r>
              <a:rPr lang="en-US" sz="2200" dirty="0"/>
              <a:t>Blind unbelief is sure to err</a:t>
            </a:r>
            <a:br>
              <a:rPr lang="en-US" sz="2200" dirty="0"/>
            </a:br>
            <a:r>
              <a:rPr lang="en-US" sz="2200" dirty="0"/>
              <a:t>And scan His work in vain;</a:t>
            </a:r>
            <a:br>
              <a:rPr lang="en-US" sz="2200" dirty="0"/>
            </a:br>
            <a:r>
              <a:rPr lang="en-US" sz="2200" dirty="0"/>
              <a:t>God is His own interpreter,</a:t>
            </a:r>
            <a:br>
              <a:rPr lang="en-US" sz="2200" dirty="0"/>
            </a:br>
            <a:r>
              <a:rPr lang="en-US" sz="2200" dirty="0"/>
              <a:t>And He will make it plain.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8325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80A60F-AAB1-4211-AAAE-A3D800C82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92" y="0"/>
            <a:ext cx="7411453" cy="4224528"/>
          </a:xfrm>
          <a:prstGeom prst="rect">
            <a:avLst/>
          </a:prstGeom>
        </p:spPr>
      </p:pic>
      <p:sp>
        <p:nvSpPr>
          <p:cNvPr id="6" name="Title 6">
            <a:extLst>
              <a:ext uri="{FF2B5EF4-FFF2-40B4-BE49-F238E27FC236}">
                <a16:creationId xmlns:a16="http://schemas.microsoft.com/office/drawing/2014/main" id="{5EDF706C-E7AA-426F-8DE0-9457899D667C}"/>
              </a:ext>
            </a:extLst>
          </p:cNvPr>
          <p:cNvSpPr txBox="1">
            <a:spLocks/>
          </p:cNvSpPr>
          <p:nvPr/>
        </p:nvSpPr>
        <p:spPr>
          <a:xfrm>
            <a:off x="1371600" y="4316329"/>
            <a:ext cx="6855759" cy="158234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dirty="0"/>
              <a:t>80 Year Old Hebrew Shepherd                              in Pharaoh’s Court                               Demanding Release of 2 Million Slaves</a:t>
            </a:r>
          </a:p>
        </p:txBody>
      </p:sp>
    </p:spTree>
    <p:extLst>
      <p:ext uri="{BB962C8B-B14F-4D97-AF65-F5344CB8AC3E}">
        <p14:creationId xmlns:p14="http://schemas.microsoft.com/office/powerpoint/2010/main" val="2149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43FC72-931D-4156-951D-88DE6D312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032062"/>
            <a:ext cx="6858000" cy="1469148"/>
          </a:xfrm>
        </p:spPr>
        <p:txBody>
          <a:bodyPr/>
          <a:lstStyle/>
          <a:p>
            <a:r>
              <a:rPr lang="en-US" dirty="0"/>
              <a:t>Most Remarkable Fact:         He seems perfectly at home!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4CBB5D2-C21C-4858-9812-B77388B57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34835"/>
            <a:ext cx="6858000" cy="1379802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AutoNum type="arabicPeriod"/>
            </a:pPr>
            <a:r>
              <a:rPr lang="en-US" sz="3600" dirty="0"/>
              <a:t>He is doing what God has commanded and he is aware that God is with him.</a:t>
            </a:r>
          </a:p>
          <a:p>
            <a:pPr marL="342900" indent="-342900">
              <a:buAutoNum type="arabicPeriod"/>
            </a:pPr>
            <a:r>
              <a:rPr lang="en-US" sz="3600" dirty="0"/>
              <a:t>He spent his first 40 Years there.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B8058E-77A6-4528-9D44-0B70A51FCCA7}"/>
              </a:ext>
            </a:extLst>
          </p:cNvPr>
          <p:cNvSpPr txBox="1"/>
          <p:nvPr/>
        </p:nvSpPr>
        <p:spPr>
          <a:xfrm>
            <a:off x="3741821" y="2586789"/>
            <a:ext cx="15159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29537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01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161D4C-A3B6-4F13-BB14-D42922D93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15:13-14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EF1EC7-9E31-4841-869A-7C87189306BB}"/>
              </a:ext>
            </a:extLst>
          </p:cNvPr>
          <p:cNvSpPr txBox="1"/>
          <p:nvPr/>
        </p:nvSpPr>
        <p:spPr>
          <a:xfrm>
            <a:off x="628650" y="1311001"/>
            <a:ext cx="78867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13 </a:t>
            </a:r>
            <a:r>
              <a:rPr lang="en-US" sz="3200" i="1" dirty="0"/>
              <a:t>God</a:t>
            </a:r>
            <a:r>
              <a:rPr lang="en-US" sz="3200" dirty="0"/>
              <a:t> said to </a:t>
            </a:r>
            <a:r>
              <a:rPr lang="en-US" sz="3200" b="1" dirty="0">
                <a:solidFill>
                  <a:srgbClr val="FFFF00"/>
                </a:solidFill>
              </a:rPr>
              <a:t>Abram</a:t>
            </a:r>
            <a:r>
              <a:rPr lang="en-US" sz="3200" dirty="0"/>
              <a:t>, “Know for certain that your descendants will be strangers in a land that is not theirs, where they will be enslaved and oppressed four hundred years. </a:t>
            </a:r>
            <a:r>
              <a:rPr lang="en-US" sz="3200" b="1" baseline="30000" dirty="0"/>
              <a:t>14 </a:t>
            </a:r>
            <a:r>
              <a:rPr lang="en-US" sz="3200" dirty="0"/>
              <a:t>But I will also judge the nation whom they will serve, and afterward they will come out with many possessions. </a:t>
            </a:r>
          </a:p>
        </p:txBody>
      </p:sp>
    </p:spTree>
    <p:extLst>
      <p:ext uri="{BB962C8B-B14F-4D97-AF65-F5344CB8AC3E}">
        <p14:creationId xmlns:p14="http://schemas.microsoft.com/office/powerpoint/2010/main" val="270759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1B385A-388E-4466-8F9E-6EAC8F6240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Four Lessons</a:t>
            </a:r>
          </a:p>
        </p:txBody>
      </p:sp>
    </p:spTree>
    <p:extLst>
      <p:ext uri="{BB962C8B-B14F-4D97-AF65-F5344CB8AC3E}">
        <p14:creationId xmlns:p14="http://schemas.microsoft.com/office/powerpoint/2010/main" val="1885961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1B385A-388E-4466-8F9E-6EAC8F624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0" y="1485900"/>
            <a:ext cx="5829300" cy="1790700"/>
          </a:xfrm>
        </p:spPr>
        <p:txBody>
          <a:bodyPr/>
          <a:lstStyle/>
          <a:p>
            <a:r>
              <a:rPr lang="en-US" b="1" dirty="0"/>
              <a:t>1. God Always Keeps His Promises.</a:t>
            </a:r>
          </a:p>
        </p:txBody>
      </p:sp>
    </p:spTree>
    <p:extLst>
      <p:ext uri="{BB962C8B-B14F-4D97-AF65-F5344CB8AC3E}">
        <p14:creationId xmlns:p14="http://schemas.microsoft.com/office/powerpoint/2010/main" val="105969170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1B385A-388E-4466-8F9E-6EAC8F624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0" y="1646635"/>
            <a:ext cx="5829300" cy="1790700"/>
          </a:xfrm>
        </p:spPr>
        <p:txBody>
          <a:bodyPr>
            <a:noAutofit/>
          </a:bodyPr>
          <a:lstStyle/>
          <a:p>
            <a:r>
              <a:rPr lang="en-US" b="1" dirty="0"/>
              <a:t>2. God is Fully Able to Accomplish His Purposes</a:t>
            </a:r>
            <a:br>
              <a:rPr lang="en-US" b="1" dirty="0"/>
            </a:br>
            <a:r>
              <a:rPr lang="en-US" b="1" u="sng" dirty="0"/>
              <a:t>Without Miracles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674985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1B385A-388E-4466-8F9E-6EAC8F624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098" y="572379"/>
            <a:ext cx="6327670" cy="1790700"/>
          </a:xfrm>
        </p:spPr>
        <p:txBody>
          <a:bodyPr>
            <a:noAutofit/>
          </a:bodyPr>
          <a:lstStyle/>
          <a:p>
            <a:r>
              <a:rPr lang="en-US" b="1" dirty="0"/>
              <a:t>3. God Sometimes Uses the Sins of Evil People to Accomplish His Purposes.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21AD6F-EC36-4CB7-BBEE-45B29DF9CACD}"/>
              </a:ext>
            </a:extLst>
          </p:cNvPr>
          <p:cNvSpPr txBox="1"/>
          <p:nvPr/>
        </p:nvSpPr>
        <p:spPr>
          <a:xfrm>
            <a:off x="1185349" y="3563729"/>
            <a:ext cx="69898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“As for you, you meant evil against me, but </a:t>
            </a:r>
            <a:r>
              <a:rPr lang="en-US" sz="3200" b="1" i="1" u="sng" dirty="0">
                <a:solidFill>
                  <a:srgbClr val="FFFF00"/>
                </a:solidFill>
              </a:rPr>
              <a:t>God meant it for good</a:t>
            </a:r>
            <a:r>
              <a:rPr lang="en-US" sz="3200" i="1" dirty="0"/>
              <a:t>, to bring it about that many people should be kept alive, as they are today.” </a:t>
            </a:r>
            <a:r>
              <a:rPr lang="en-US" sz="3200" dirty="0"/>
              <a:t>(Genesis 50:20)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C9E604-1F13-4360-A26A-DA1362B90DF0}"/>
              </a:ext>
            </a:extLst>
          </p:cNvPr>
          <p:cNvSpPr txBox="1"/>
          <p:nvPr/>
        </p:nvSpPr>
        <p:spPr>
          <a:xfrm>
            <a:off x="252662" y="2498089"/>
            <a:ext cx="1497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Joseph’s brothers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566D44-63C8-4CC6-B8AF-D3323624ACAD}"/>
              </a:ext>
            </a:extLst>
          </p:cNvPr>
          <p:cNvSpPr txBox="1"/>
          <p:nvPr/>
        </p:nvSpPr>
        <p:spPr>
          <a:xfrm>
            <a:off x="1600788" y="2505327"/>
            <a:ext cx="17538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Potiphar’s wife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EC9D1-B89A-4550-96E2-F433DAE913CB}"/>
              </a:ext>
            </a:extLst>
          </p:cNvPr>
          <p:cNvSpPr txBox="1"/>
          <p:nvPr/>
        </p:nvSpPr>
        <p:spPr>
          <a:xfrm>
            <a:off x="3276775" y="2686832"/>
            <a:ext cx="1203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Butler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69C70-E65D-4080-9283-C47019575C2D}"/>
              </a:ext>
            </a:extLst>
          </p:cNvPr>
          <p:cNvSpPr txBox="1"/>
          <p:nvPr/>
        </p:nvSpPr>
        <p:spPr>
          <a:xfrm>
            <a:off x="4396242" y="2686832"/>
            <a:ext cx="1503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Pharaoh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80D3EB-F239-470B-8BB7-B5231AC2CC53}"/>
              </a:ext>
            </a:extLst>
          </p:cNvPr>
          <p:cNvSpPr txBox="1"/>
          <p:nvPr/>
        </p:nvSpPr>
        <p:spPr>
          <a:xfrm>
            <a:off x="5886301" y="2701794"/>
            <a:ext cx="2822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Cruel Taskmasters</a:t>
            </a:r>
          </a:p>
        </p:txBody>
      </p:sp>
    </p:spTree>
    <p:extLst>
      <p:ext uri="{BB962C8B-B14F-4D97-AF65-F5344CB8AC3E}">
        <p14:creationId xmlns:p14="http://schemas.microsoft.com/office/powerpoint/2010/main" val="2909111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</TotalTime>
  <Words>303</Words>
  <Application>Microsoft Office PowerPoint</Application>
  <PresentationFormat>On-screen Show (16:10)</PresentationFormat>
  <Paragraphs>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MOSES</vt:lpstr>
      <vt:lpstr>PowerPoint Presentation</vt:lpstr>
      <vt:lpstr>Most Remarkable Fact:         He seems perfectly at home!</vt:lpstr>
      <vt:lpstr>PowerPoint Presentation</vt:lpstr>
      <vt:lpstr>Genesis 15:13-14</vt:lpstr>
      <vt:lpstr>Four Lessons</vt:lpstr>
      <vt:lpstr>1. God Always Keeps His Promises.</vt:lpstr>
      <vt:lpstr>2. God is Fully Able to Accomplish His Purposes Without Miracles.</vt:lpstr>
      <vt:lpstr>3. God Sometimes Uses the Sins of Evil People to Accomplish His Purposes.</vt:lpstr>
      <vt:lpstr>4. Good people often have to suffer.</vt:lpstr>
      <vt:lpstr>Ecclesiastes 8:12-13</vt:lpstr>
      <vt:lpstr>God has made “exceeding great and precious promises” to us</vt:lpstr>
      <vt:lpstr>“He who did not spare His own Son, but delivered Him up for us all, how shall He not with Him also freely give us all things?”        (Romans 8:32)</vt:lpstr>
      <vt:lpstr>1 Corinthians 15:58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 Year Old Hebrew Shepherd in Pharaoh’s Court</dc:title>
  <dc:creator>Sewell</dc:creator>
  <cp:lastModifiedBy>Larry Brown</cp:lastModifiedBy>
  <cp:revision>48</cp:revision>
  <cp:lastPrinted>2018-09-23T20:50:11Z</cp:lastPrinted>
  <dcterms:created xsi:type="dcterms:W3CDTF">2018-05-28T17:27:28Z</dcterms:created>
  <dcterms:modified xsi:type="dcterms:W3CDTF">2018-09-23T20:54:38Z</dcterms:modified>
</cp:coreProperties>
</file>