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08" r:id="rId4"/>
    <p:sldMasterId id="2147483720" r:id="rId5"/>
    <p:sldMasterId id="2147483744" r:id="rId6"/>
    <p:sldMasterId id="2147483757" r:id="rId7"/>
    <p:sldMasterId id="2147483769" r:id="rId8"/>
    <p:sldMasterId id="2147483781" r:id="rId9"/>
    <p:sldMasterId id="2147483793" r:id="rId10"/>
    <p:sldMasterId id="2147483805" r:id="rId11"/>
    <p:sldMasterId id="2147483817" r:id="rId12"/>
    <p:sldMasterId id="2147483829" r:id="rId13"/>
    <p:sldMasterId id="2147483841" r:id="rId14"/>
    <p:sldMasterId id="2147483853" r:id="rId15"/>
  </p:sldMasterIdLst>
  <p:notesMasterIdLst>
    <p:notesMasterId r:id="rId69"/>
  </p:notesMasterIdLst>
  <p:sldIdLst>
    <p:sldId id="272" r:id="rId16"/>
    <p:sldId id="275" r:id="rId17"/>
    <p:sldId id="277" r:id="rId18"/>
    <p:sldId id="282" r:id="rId19"/>
    <p:sldId id="283" r:id="rId20"/>
    <p:sldId id="284" r:id="rId21"/>
    <p:sldId id="285" r:id="rId22"/>
    <p:sldId id="276" r:id="rId23"/>
    <p:sldId id="278" r:id="rId24"/>
    <p:sldId id="279" r:id="rId25"/>
    <p:sldId id="280" r:id="rId26"/>
    <p:sldId id="281" r:id="rId27"/>
    <p:sldId id="259" r:id="rId28"/>
    <p:sldId id="274" r:id="rId29"/>
    <p:sldId id="260" r:id="rId30"/>
    <p:sldId id="261" r:id="rId31"/>
    <p:sldId id="289" r:id="rId32"/>
    <p:sldId id="290" r:id="rId33"/>
    <p:sldId id="292" r:id="rId34"/>
    <p:sldId id="335" r:id="rId35"/>
    <p:sldId id="293" r:id="rId36"/>
    <p:sldId id="294" r:id="rId37"/>
    <p:sldId id="295" r:id="rId38"/>
    <p:sldId id="296" r:id="rId39"/>
    <p:sldId id="297" r:id="rId40"/>
    <p:sldId id="298" r:id="rId41"/>
    <p:sldId id="299" r:id="rId42"/>
    <p:sldId id="301" r:id="rId43"/>
    <p:sldId id="303" r:id="rId44"/>
    <p:sldId id="304" r:id="rId45"/>
    <p:sldId id="305" r:id="rId46"/>
    <p:sldId id="309" r:id="rId47"/>
    <p:sldId id="310" r:id="rId48"/>
    <p:sldId id="311" r:id="rId49"/>
    <p:sldId id="312" r:id="rId50"/>
    <p:sldId id="336" r:id="rId51"/>
    <p:sldId id="313" r:id="rId52"/>
    <p:sldId id="314" r:id="rId53"/>
    <p:sldId id="315" r:id="rId54"/>
    <p:sldId id="288" r:id="rId55"/>
    <p:sldId id="286" r:id="rId56"/>
    <p:sldId id="316" r:id="rId57"/>
    <p:sldId id="317" r:id="rId58"/>
    <p:sldId id="320" r:id="rId59"/>
    <p:sldId id="322" r:id="rId60"/>
    <p:sldId id="323" r:id="rId61"/>
    <p:sldId id="268" r:id="rId62"/>
    <p:sldId id="329" r:id="rId63"/>
    <p:sldId id="330" r:id="rId64"/>
    <p:sldId id="331" r:id="rId65"/>
    <p:sldId id="332" r:id="rId66"/>
    <p:sldId id="333" r:id="rId67"/>
    <p:sldId id="334"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123" d="100"/>
          <a:sy n="123" d="100"/>
        </p:scale>
        <p:origin x="-1200" y="-90"/>
      </p:cViewPr>
      <p:guideLst>
        <p:guide orient="horz" pos="2160"/>
        <p:guide pos="2880"/>
      </p:guideLst>
    </p:cSldViewPr>
  </p:slideViewPr>
  <p:notesTextViewPr>
    <p:cViewPr>
      <p:scale>
        <a:sx n="1" d="1"/>
        <a:sy n="1" d="1"/>
      </p:scale>
      <p:origin x="0" y="0"/>
    </p:cViewPr>
  </p:notesTextViewPr>
  <p:sorterViewPr>
    <p:cViewPr>
      <p:scale>
        <a:sx n="100" d="100"/>
        <a:sy n="100" d="100"/>
      </p:scale>
      <p:origin x="0" y="18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63" Type="http://schemas.openxmlformats.org/officeDocument/2006/relationships/slide" Target="slides/slide48.xml"/><Relationship Id="rId68" Type="http://schemas.openxmlformats.org/officeDocument/2006/relationships/slide" Target="slides/slide53.xml"/><Relationship Id="rId7" Type="http://schemas.openxmlformats.org/officeDocument/2006/relationships/slideMaster" Target="slideMasters/slideMaster7.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61" Type="http://schemas.openxmlformats.org/officeDocument/2006/relationships/slide" Target="slides/slide46.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2D2885-EB8A-4F19-9545-7738A08913C4}" type="datetimeFigureOut">
              <a:rPr lang="en-US" smtClean="0"/>
              <a:t>9/16/2018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54F601-2A0F-4CF7-BD2D-F092125AE580}" type="slidenum">
              <a:rPr lang="en-US" smtClean="0"/>
              <a:t>‹#›</a:t>
            </a:fld>
            <a:endParaRPr lang="en-US"/>
          </a:p>
        </p:txBody>
      </p:sp>
    </p:spTree>
    <p:extLst>
      <p:ext uri="{BB962C8B-B14F-4D97-AF65-F5344CB8AC3E}">
        <p14:creationId xmlns:p14="http://schemas.microsoft.com/office/powerpoint/2010/main" val="3206435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From the Land of the Bow</a:t>
            </a:r>
          </a:p>
          <a:p>
            <a:r>
              <a:rPr lang="en-US" altLang="en-US" smtClean="0"/>
              <a:t>Black soldiers in the ancient Near East</a:t>
            </a:r>
          </a:p>
          <a:p>
            <a:r>
              <a:rPr lang="en-US" altLang="en-US" smtClean="0"/>
              <a:t>By J. Daniel Hays</a:t>
            </a:r>
          </a:p>
          <a:p>
            <a:endParaRPr lang="en-US" altLang="en-US" smtClean="0"/>
          </a:p>
          <a:p>
            <a:r>
              <a:rPr lang="en-US" altLang="en-US" smtClean="0"/>
              <a:t>Photo by Jürgen Liepe</a:t>
            </a:r>
          </a:p>
          <a:p>
            <a:r>
              <a:rPr lang="en-US" altLang="en-US" smtClean="0"/>
              <a:t>Marching as to war. Armed with bows and arrows, soldiers from Cush (also known as Nubia), or the Land of the Bow, are depicted in this wooden model from about 2040 B.C.E., found in a tomb in Assiut, Egypt. Famed throughout the Near East as skilled warriors, black soldiers were recruited by Egypt, Assyria, Greece, Rome and, according to the Bible, Israel (2 Samuel 18 and 2 Chronicles 14).</a:t>
            </a:r>
            <a:br>
              <a:rPr lang="en-US" altLang="en-US" smtClean="0"/>
            </a:br>
            <a:r>
              <a:rPr lang="en-US" altLang="en-US" smtClean="0"/>
              <a:t/>
            </a:r>
            <a:br>
              <a:rPr lang="en-US" altLang="en-US" smtClean="0"/>
            </a:br>
            <a:r>
              <a:rPr lang="en-US" altLang="en-US" smtClean="0"/>
              <a:t>The Cushites’ international reputation as mercenaries, according to author J. Daniel Hays, clarifies the story behind one of the Bible’s more obscure characters, a Cushite named Ebedmelech, who played a pivotal role during the Babylonian siege of Jerusalem from 588 to 586 B.C.E.: When Jeremiah was condemned for preaching the futility of resisting Babylon, Ebedmelech interceded on his behalf and convinced Judah’s King Zedekiah to release the prophet. For this black foreigner to gain the king’s ear, Hays argues, he must have been a high-ranking military attaché hired by Zedekiah or dispatched by Egypt.</a:t>
            </a:r>
          </a:p>
          <a:p>
            <a:endParaRPr lang="en-US" altLang="en-US" smtClean="0"/>
          </a:p>
          <a:p>
            <a:r>
              <a:rPr lang="en-US" altLang="en-US" smtClean="0"/>
              <a:t>Cush occupied a strategic location south of Egypt, controlling the cataracts of the Nile: Because the cataracts are barriers to river transportation, whoever controlled them also controlled the important caravan routes that went around them. Cush’s capital, Kerma, lay between the third and fourth cataracts. A garrison of Jewish mercenary soldiers, brought to Egypt to help defend the southern border with Cush, was established on Elephantine Island in about 650 B.C.E. This provided some of the main points of contact between Hebrews and Cushites.</a:t>
            </a:r>
          </a:p>
          <a:p>
            <a:endParaRPr lang="en-US" altLang="en-US" smtClean="0"/>
          </a:p>
          <a:p>
            <a:r>
              <a:rPr lang="en-US" altLang="en-US" smtClean="0"/>
              <a:t>Another biblical reference, however, describes a Cushite soldier fighting against Israel: Second Chronicles 14:9–15 recounts a battle between Zerah the Cushite and Judah during the reign of Asa (913–873 B.C.E.). Zerah attacked with a vast army (literally “a thousand thousands”), including 300 chariots. Asa called to YHWH for assistance: “Help us, O Lord our God, for we rely on You, and in your name we have come against this great multitude” (2 Chronicles 14:10).</a:t>
            </a:r>
            <a:r>
              <a:rPr lang="en-US" altLang="en-US" baseline="30000" smtClean="0"/>
              <a:t>11</a:t>
            </a:r>
            <a:r>
              <a:rPr lang="en-US" altLang="en-US" smtClean="0"/>
              <a:t> Zerah the Cushite was most likely a Cushite general from south of Egypt, either working directly for the pharaoh Osorkon I (924–889 B.C.E.) or invading under a treaty provision with him.</a:t>
            </a:r>
          </a:p>
          <a:p>
            <a:endParaRPr lang="en-US" altLang="en-US" smtClean="0"/>
          </a:p>
          <a:p>
            <a:endParaRPr lang="en-US" altLang="en-US" smtClean="0"/>
          </a:p>
        </p:txBody>
      </p:sp>
      <p:sp>
        <p:nvSpPr>
          <p:cNvPr id="129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Times New Roman" pitchFamily="18" charset="0"/>
              </a:defRPr>
            </a:lvl1pPr>
            <a:lvl2pPr marL="742950" indent="-285750" algn="l" eaLnBrk="0" hangingPunct="0">
              <a:spcBef>
                <a:spcPct val="30000"/>
              </a:spcBef>
              <a:defRPr sz="1200">
                <a:solidFill>
                  <a:schemeClr val="tx1"/>
                </a:solidFill>
                <a:latin typeface="Times New Roman" pitchFamily="18" charset="0"/>
              </a:defRPr>
            </a:lvl2pPr>
            <a:lvl3pPr marL="1143000" indent="-228600" algn="l" eaLnBrk="0" hangingPunct="0">
              <a:spcBef>
                <a:spcPct val="30000"/>
              </a:spcBef>
              <a:defRPr sz="1200">
                <a:solidFill>
                  <a:schemeClr val="tx1"/>
                </a:solidFill>
                <a:latin typeface="Times New Roman" pitchFamily="18" charset="0"/>
              </a:defRPr>
            </a:lvl3pPr>
            <a:lvl4pPr marL="1600200" indent="-228600" algn="l" eaLnBrk="0" hangingPunct="0">
              <a:spcBef>
                <a:spcPct val="30000"/>
              </a:spcBef>
              <a:defRPr sz="1200">
                <a:solidFill>
                  <a:schemeClr val="tx1"/>
                </a:solidFill>
                <a:latin typeface="Times New Roman" pitchFamily="18" charset="0"/>
              </a:defRPr>
            </a:lvl4pPr>
            <a:lvl5pPr marL="2057400" indent="-228600" algn="l"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20000"/>
              </a:spcBef>
            </a:pPr>
            <a:fld id="{EBBE822B-D1FA-4E2D-A9A1-90D2697584AC}" type="slidenum">
              <a:rPr lang="en-US" altLang="en-US" smtClean="0">
                <a:solidFill>
                  <a:prstClr val="black"/>
                </a:solidFill>
              </a:rPr>
              <a:pPr algn="r" eaLnBrk="1" hangingPunct="1">
                <a:spcBef>
                  <a:spcPct val="20000"/>
                </a:spcBef>
              </a:pPr>
              <a:t>26</a:t>
            </a:fld>
            <a:endParaRPr lang="en-US" altLang="en-US" smtClean="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Times New Roman" pitchFamily="18" charset="0"/>
              </a:defRPr>
            </a:lvl1pPr>
            <a:lvl2pPr marL="742950" indent="-285750" algn="l" eaLnBrk="0" hangingPunct="0">
              <a:spcBef>
                <a:spcPct val="30000"/>
              </a:spcBef>
              <a:defRPr sz="1200">
                <a:solidFill>
                  <a:schemeClr val="tx1"/>
                </a:solidFill>
                <a:latin typeface="Times New Roman" pitchFamily="18" charset="0"/>
              </a:defRPr>
            </a:lvl2pPr>
            <a:lvl3pPr marL="1143000" indent="-228600" algn="l" eaLnBrk="0" hangingPunct="0">
              <a:spcBef>
                <a:spcPct val="30000"/>
              </a:spcBef>
              <a:defRPr sz="1200">
                <a:solidFill>
                  <a:schemeClr val="tx1"/>
                </a:solidFill>
                <a:latin typeface="Times New Roman" pitchFamily="18" charset="0"/>
              </a:defRPr>
            </a:lvl3pPr>
            <a:lvl4pPr marL="1600200" indent="-228600" algn="l" eaLnBrk="0" hangingPunct="0">
              <a:spcBef>
                <a:spcPct val="30000"/>
              </a:spcBef>
              <a:defRPr sz="1200">
                <a:solidFill>
                  <a:schemeClr val="tx1"/>
                </a:solidFill>
                <a:latin typeface="Times New Roman" pitchFamily="18" charset="0"/>
              </a:defRPr>
            </a:lvl4pPr>
            <a:lvl5pPr marL="2057400" indent="-228600" algn="l"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20000"/>
              </a:spcBef>
            </a:pPr>
            <a:fld id="{DBE153FF-0501-4D94-AA1E-6D7A8579E3F9}" type="slidenum">
              <a:rPr lang="en-US" altLang="en-US" smtClean="0">
                <a:solidFill>
                  <a:prstClr val="black"/>
                </a:solidFill>
              </a:rPr>
              <a:pPr algn="r" eaLnBrk="1" hangingPunct="1">
                <a:spcBef>
                  <a:spcPct val="20000"/>
                </a:spcBef>
              </a:pPr>
              <a:t>28</a:t>
            </a:fld>
            <a:endParaRPr lang="en-US" altLang="en-US" smtClean="0">
              <a:solidFill>
                <a:prstClr val="black"/>
              </a:solidFill>
            </a:endParaRPr>
          </a:p>
        </p:txBody>
      </p:sp>
      <p:sp>
        <p:nvSpPr>
          <p:cNvPr id="130051" name="Rectangle 2"/>
          <p:cNvSpPr>
            <a:spLocks noGrp="1" noRot="1" noChangeAspect="1" noChangeArrowheads="1" noTextEdit="1"/>
          </p:cNvSpPr>
          <p:nvPr>
            <p:ph type="sldImg"/>
          </p:nvPr>
        </p:nvSpPr>
        <p:spPr>
          <a:solidFill>
            <a:srgbClr val="FFFFFF"/>
          </a:solidFill>
          <a:ln/>
        </p:spPr>
      </p:sp>
      <p:sp>
        <p:nvSpPr>
          <p:cNvPr id="13005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marL="228600" indent="-228600" eaLnBrk="1" hangingPunct="1"/>
            <a:r>
              <a:rPr lang="en-US" altLang="en-US" b="1" smtClean="0"/>
              <a:t>Names: Maresha, Marisa, Bet Guvrin, Eleutheropolis</a:t>
            </a:r>
          </a:p>
          <a:p>
            <a:pPr marL="228600" indent="-228600" eaLnBrk="1" hangingPunct="1">
              <a:buFontTx/>
              <a:buAutoNum type="arabicPeriod"/>
            </a:pPr>
            <a:r>
              <a:rPr lang="en-US" altLang="en-US" smtClean="0"/>
              <a:t>Maresha was a city of Judah given to the clan of Caleb (Josh 15:44; 1 Chr 2:42; 4:21).</a:t>
            </a:r>
            <a:endParaRPr lang="en-US" altLang="en-US" b="1" smtClean="0"/>
          </a:p>
          <a:p>
            <a:pPr marL="228600" indent="-228600" eaLnBrk="1" hangingPunct="1">
              <a:buFontTx/>
              <a:buAutoNum type="arabicPeriod"/>
            </a:pPr>
            <a:r>
              <a:rPr lang="en-US" altLang="en-US" smtClean="0"/>
              <a:t>Maresha was fortified by </a:t>
            </a:r>
            <a:r>
              <a:rPr lang="en-US" altLang="en-US" b="1" smtClean="0"/>
              <a:t>Rehoboam</a:t>
            </a:r>
            <a:r>
              <a:rPr lang="en-US" altLang="en-US" smtClean="0"/>
              <a:t> (2 Chr 11:8-11).</a:t>
            </a:r>
          </a:p>
          <a:p>
            <a:pPr marL="228600" indent="-228600" eaLnBrk="1" hangingPunct="1">
              <a:buFontTx/>
              <a:buAutoNum type="arabicPeriod"/>
            </a:pPr>
            <a:r>
              <a:rPr lang="en-US" altLang="en-US" smtClean="0"/>
              <a:t> </a:t>
            </a:r>
            <a:r>
              <a:rPr lang="en-US" altLang="en-US" b="1" smtClean="0"/>
              <a:t>Zerah the Cushite</a:t>
            </a:r>
            <a:r>
              <a:rPr lang="en-US" altLang="en-US" smtClean="0"/>
              <a:t> invaded Judah and made it as far as Maresha before meeting Asa and being turned back.</a:t>
            </a:r>
          </a:p>
          <a:p>
            <a:pPr marL="228600" indent="-228600" eaLnBrk="1" hangingPunct="1">
              <a:buFontTx/>
              <a:buAutoNum type="arabicPeriod"/>
            </a:pPr>
            <a:r>
              <a:rPr lang="en-US" altLang="en-US" smtClean="0"/>
              <a:t>Maresha was the home of the prophet Eliezer, son of Dodavahu, who prophesied against Jehoshaphat (2 Chr 20:35-37).</a:t>
            </a:r>
          </a:p>
          <a:p>
            <a:pPr marL="228600" indent="-228600" eaLnBrk="1" hangingPunct="1">
              <a:buFontTx/>
              <a:buAutoNum type="arabicPeriod"/>
            </a:pPr>
            <a:r>
              <a:rPr lang="en-US" altLang="en-US" smtClean="0"/>
              <a:t>Micah 1:15 (NIV) “I will bring a conqueror against you who live in Mareshah. He who is the glory of Israel will come to Adullam.”</a:t>
            </a:r>
          </a:p>
          <a:p>
            <a:pPr marL="228600" indent="-228600" eaLnBrk="1" hangingPunct="1">
              <a:buFontTx/>
              <a:buAutoNum type="arabicPeriod"/>
            </a:pPr>
            <a:r>
              <a:rPr lang="en-US" altLang="en-US" smtClean="0"/>
              <a:t>Maresha was destroyed by Sennacherib in 701 B.C.</a:t>
            </a:r>
          </a:p>
          <a:p>
            <a:pPr marL="228600" indent="-228600" eaLnBrk="1" hangingPunct="1">
              <a:buFontTx/>
              <a:buAutoNum type="arabicPeriod"/>
            </a:pPr>
            <a:r>
              <a:rPr lang="en-US" altLang="en-US" smtClean="0"/>
              <a:t>After 586 B.C., Maresha, along with all of southern Judah, came under the influence of Edom.  The Edomites moved in and intermarried with the remaining people </a:t>
            </a:r>
            <a:r>
              <a:rPr lang="en-US" altLang="en-US" smtClean="0">
                <a:cs typeface="Times New Roman" pitchFamily="18" charset="0"/>
              </a:rPr>
              <a:t>― this gave rise to the </a:t>
            </a:r>
            <a:r>
              <a:rPr lang="en-US" altLang="en-US" smtClean="0"/>
              <a:t>Idumeans.  Maresha was the capital city of the Idumeans.</a:t>
            </a:r>
          </a:p>
          <a:p>
            <a:pPr marL="228600" indent="-228600" eaLnBrk="1" hangingPunct="1">
              <a:buFontTx/>
              <a:buAutoNum type="arabicPeriod"/>
            </a:pPr>
            <a:r>
              <a:rPr lang="en-US" altLang="en-US" smtClean="0"/>
              <a:t>A group of Sidonians settled at Maresha in the Hellenistic (or maybe the Persian) period.</a:t>
            </a:r>
            <a:endParaRPr lang="en-US" altLang="en-US" b="1" u="sng" smtClean="0"/>
          </a:p>
          <a:p>
            <a:pPr marL="228600" indent="-228600" eaLnBrk="1" hangingPunct="1">
              <a:lnSpc>
                <a:spcPct val="80000"/>
              </a:lnSpc>
              <a:buFontTx/>
              <a:buAutoNum type="arabicPeriod"/>
            </a:pPr>
            <a:r>
              <a:rPr lang="en-US" altLang="en-US" smtClean="0"/>
              <a:t>Maresha is identified as Tel Sandahanna, which preserves the name of St. Anne.  The tell is 357 meters (1,170 ft.) above sea level and six acres in size.</a:t>
            </a:r>
          </a:p>
          <a:p>
            <a:pPr marL="228600" indent="-228600" eaLnBrk="1" hangingPunct="1"/>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Times New Roman" pitchFamily="18" charset="0"/>
              </a:defRPr>
            </a:lvl1pPr>
            <a:lvl2pPr marL="742950" indent="-285750" algn="l" eaLnBrk="0" hangingPunct="0">
              <a:spcBef>
                <a:spcPct val="30000"/>
              </a:spcBef>
              <a:defRPr sz="1200">
                <a:solidFill>
                  <a:schemeClr val="tx1"/>
                </a:solidFill>
                <a:latin typeface="Times New Roman" pitchFamily="18" charset="0"/>
              </a:defRPr>
            </a:lvl2pPr>
            <a:lvl3pPr marL="1143000" indent="-228600" algn="l" eaLnBrk="0" hangingPunct="0">
              <a:spcBef>
                <a:spcPct val="30000"/>
              </a:spcBef>
              <a:defRPr sz="1200">
                <a:solidFill>
                  <a:schemeClr val="tx1"/>
                </a:solidFill>
                <a:latin typeface="Times New Roman" pitchFamily="18" charset="0"/>
              </a:defRPr>
            </a:lvl3pPr>
            <a:lvl4pPr marL="1600200" indent="-228600" algn="l" eaLnBrk="0" hangingPunct="0">
              <a:spcBef>
                <a:spcPct val="30000"/>
              </a:spcBef>
              <a:defRPr sz="1200">
                <a:solidFill>
                  <a:schemeClr val="tx1"/>
                </a:solidFill>
                <a:latin typeface="Times New Roman" pitchFamily="18" charset="0"/>
              </a:defRPr>
            </a:lvl4pPr>
            <a:lvl5pPr marL="2057400" indent="-228600" algn="l"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20000"/>
              </a:spcBef>
            </a:pPr>
            <a:fld id="{AF0D5AA0-5C39-46DF-9356-5CE5F10B4743}" type="slidenum">
              <a:rPr lang="en-US" altLang="en-US" smtClean="0">
                <a:solidFill>
                  <a:prstClr val="black"/>
                </a:solidFill>
              </a:rPr>
              <a:pPr algn="r" eaLnBrk="1" hangingPunct="1">
                <a:spcBef>
                  <a:spcPct val="20000"/>
                </a:spcBef>
              </a:pPr>
              <a:t>29</a:t>
            </a:fld>
            <a:endParaRPr lang="en-US" altLang="en-US" smtClean="0">
              <a:solidFill>
                <a:prstClr val="black"/>
              </a:solidFill>
            </a:endParaRPr>
          </a:p>
        </p:txBody>
      </p:sp>
      <p:sp>
        <p:nvSpPr>
          <p:cNvPr id="132099" name="Rectangle 2"/>
          <p:cNvSpPr>
            <a:spLocks noGrp="1" noRot="1" noChangeAspect="1" noChangeArrowheads="1" noTextEdit="1"/>
          </p:cNvSpPr>
          <p:nvPr>
            <p:ph type="sldImg"/>
          </p:nvPr>
        </p:nvSpPr>
        <p:spPr>
          <a:solidFill>
            <a:srgbClr val="FFFFFF"/>
          </a:solidFill>
          <a:ln/>
        </p:spPr>
      </p:sp>
      <p:sp>
        <p:nvSpPr>
          <p:cNvPr id="13210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marL="190500" indent="-190500" eaLnBrk="1" hangingPunct="1">
              <a:lnSpc>
                <a:spcPct val="80000"/>
              </a:lnSpc>
            </a:pPr>
            <a:r>
              <a:rPr lang="en-US" altLang="en-US" b="1" smtClean="0"/>
              <a:t>Later History</a:t>
            </a:r>
          </a:p>
          <a:p>
            <a:pPr marL="190500" indent="-190500" eaLnBrk="1" hangingPunct="1">
              <a:lnSpc>
                <a:spcPct val="80000"/>
              </a:lnSpc>
              <a:buFontTx/>
              <a:buAutoNum type="arabicPeriod"/>
            </a:pPr>
            <a:r>
              <a:rPr lang="en-US" altLang="en-US" smtClean="0"/>
              <a:t>This was an important city in the Islamic and Crusader periods. </a:t>
            </a:r>
          </a:p>
          <a:p>
            <a:pPr marL="190500" indent="-190500" eaLnBrk="1" hangingPunct="1">
              <a:lnSpc>
                <a:spcPct val="80000"/>
              </a:lnSpc>
              <a:buFontTx/>
              <a:buAutoNum type="arabicPeriod"/>
            </a:pPr>
            <a:r>
              <a:rPr lang="en-US" altLang="en-US" smtClean="0"/>
              <a:t>In the Arab period (640-1099), Eleutheropolis became the capital of the south and a major producer of limestone.</a:t>
            </a:r>
          </a:p>
          <a:p>
            <a:pPr marL="190500" indent="-190500" eaLnBrk="1" hangingPunct="1">
              <a:lnSpc>
                <a:spcPct val="80000"/>
              </a:lnSpc>
              <a:buFontTx/>
              <a:buAutoNum type="arabicPeriod"/>
            </a:pPr>
            <a:r>
              <a:rPr lang="en-US" altLang="en-US" smtClean="0"/>
              <a:t>The Crusaders came this far and built a fortress on their way to Ashkelon in 1136 A.D. They added more churches, and the order of the Hospitalers was brought in by King Fulk in 1134 A.D.</a:t>
            </a:r>
          </a:p>
          <a:p>
            <a:pPr marL="190500" indent="-190500" eaLnBrk="1" hangingPunct="1">
              <a:lnSpc>
                <a:spcPct val="80000"/>
              </a:lnSpc>
              <a:buFontTx/>
              <a:buAutoNum type="arabicPeriod"/>
            </a:pPr>
            <a:r>
              <a:rPr lang="en-US" altLang="en-US" smtClean="0"/>
              <a:t>A small Arabic village, Bet Jibrin, stood here until it was captured by the Egyptian army in June 1948. It was retaken by the Israelis on October 27, 1948 in Operation Yoav.  Kibbutz Beth Guvrin was founded in May 1949.</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Times New Roman" pitchFamily="18" charset="0"/>
              </a:defRPr>
            </a:lvl1pPr>
            <a:lvl2pPr marL="742950" indent="-285750" algn="l" eaLnBrk="0" hangingPunct="0">
              <a:spcBef>
                <a:spcPct val="30000"/>
              </a:spcBef>
              <a:defRPr sz="1200">
                <a:solidFill>
                  <a:schemeClr val="tx1"/>
                </a:solidFill>
                <a:latin typeface="Times New Roman" pitchFamily="18" charset="0"/>
              </a:defRPr>
            </a:lvl2pPr>
            <a:lvl3pPr marL="1143000" indent="-228600" algn="l" eaLnBrk="0" hangingPunct="0">
              <a:spcBef>
                <a:spcPct val="30000"/>
              </a:spcBef>
              <a:defRPr sz="1200">
                <a:solidFill>
                  <a:schemeClr val="tx1"/>
                </a:solidFill>
                <a:latin typeface="Times New Roman" pitchFamily="18" charset="0"/>
              </a:defRPr>
            </a:lvl3pPr>
            <a:lvl4pPr marL="1600200" indent="-228600" algn="l" eaLnBrk="0" hangingPunct="0">
              <a:spcBef>
                <a:spcPct val="30000"/>
              </a:spcBef>
              <a:defRPr sz="1200">
                <a:solidFill>
                  <a:schemeClr val="tx1"/>
                </a:solidFill>
                <a:latin typeface="Times New Roman" pitchFamily="18" charset="0"/>
              </a:defRPr>
            </a:lvl4pPr>
            <a:lvl5pPr marL="2057400" indent="-228600" algn="l"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20000"/>
              </a:spcBef>
            </a:pPr>
            <a:fld id="{3DBE9E66-7D21-4AD4-AD0F-1D094010C73F}" type="slidenum">
              <a:rPr lang="en-US" altLang="en-US" smtClean="0">
                <a:solidFill>
                  <a:prstClr val="black"/>
                </a:solidFill>
              </a:rPr>
              <a:pPr algn="r" eaLnBrk="1" hangingPunct="1">
                <a:spcBef>
                  <a:spcPct val="20000"/>
                </a:spcBef>
              </a:pPr>
              <a:t>30</a:t>
            </a:fld>
            <a:endParaRPr lang="en-US" altLang="en-US" smtClean="0">
              <a:solidFill>
                <a:prstClr val="black"/>
              </a:solidFill>
            </a:endParaRPr>
          </a:p>
        </p:txBody>
      </p:sp>
      <p:sp>
        <p:nvSpPr>
          <p:cNvPr id="133123" name="Rectangle 2"/>
          <p:cNvSpPr>
            <a:spLocks noGrp="1" noRot="1" noChangeAspect="1" noChangeArrowheads="1" noTextEdit="1"/>
          </p:cNvSpPr>
          <p:nvPr>
            <p:ph type="sldImg"/>
          </p:nvPr>
        </p:nvSpPr>
        <p:spPr>
          <a:solidFill>
            <a:srgbClr val="FFFFFF"/>
          </a:solidFill>
          <a:ln/>
        </p:spPr>
      </p:sp>
      <p:sp>
        <p:nvSpPr>
          <p:cNvPr id="13312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marL="228600" indent="-228600" eaLnBrk="1" hangingPunct="1"/>
            <a:r>
              <a:rPr lang="en-US" altLang="en-US" b="1" smtClean="0"/>
              <a:t>Bet Guvrin</a:t>
            </a:r>
          </a:p>
          <a:p>
            <a:pPr marL="228600" indent="-228600" eaLnBrk="1" hangingPunct="1">
              <a:buFontTx/>
              <a:buAutoNum type="arabicPeriod"/>
            </a:pPr>
            <a:r>
              <a:rPr lang="en-US" altLang="en-US" smtClean="0"/>
              <a:t>After the destruction by the Parthians in 40 B.C., the population center moved two miles north to a place known as Bet Guvrin. Bet Guvrin had been a suburb of Maresha; it became the major living center by the Roman Period.</a:t>
            </a:r>
          </a:p>
          <a:p>
            <a:pPr marL="228600" indent="-228600" eaLnBrk="1" hangingPunct="1">
              <a:buFontTx/>
              <a:buAutoNum type="arabicPeriod"/>
            </a:pPr>
            <a:r>
              <a:rPr lang="en-US" altLang="en-US" smtClean="0"/>
              <a:t>Bet Guvrin means “House of Mighty Men.”</a:t>
            </a:r>
          </a:p>
          <a:p>
            <a:pPr marL="228600" indent="-228600" eaLnBrk="1" hangingPunct="1">
              <a:buFontTx/>
              <a:buAutoNum type="arabicPeriod"/>
            </a:pPr>
            <a:r>
              <a:rPr lang="en-US" altLang="en-US" smtClean="0"/>
              <a:t>Bet Guvrin is first mentioned by Josephus as a city that Vespasian destroyed in 68 A.D. </a:t>
            </a:r>
          </a:p>
          <a:p>
            <a:pPr marL="228600" indent="-228600" eaLnBrk="1" hangingPunct="1">
              <a:buFontTx/>
              <a:buAutoNum type="arabicPeriod"/>
            </a:pPr>
            <a:r>
              <a:rPr lang="en-US" altLang="en-US" smtClean="0"/>
              <a:t>Bet Guvrin was a Jewish city from 70 A.D. through the Byzantine period.  Leading rabbis lived here in the 3rd and 4th centuries.  The remains of a Jewish synagogue and cemetery have been found here.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Times New Roman" pitchFamily="18" charset="0"/>
              </a:defRPr>
            </a:lvl1pPr>
            <a:lvl2pPr marL="742950" indent="-285750" algn="l" eaLnBrk="0" hangingPunct="0">
              <a:spcBef>
                <a:spcPct val="30000"/>
              </a:spcBef>
              <a:defRPr sz="1200">
                <a:solidFill>
                  <a:schemeClr val="tx1"/>
                </a:solidFill>
                <a:latin typeface="Times New Roman" pitchFamily="18" charset="0"/>
              </a:defRPr>
            </a:lvl2pPr>
            <a:lvl3pPr marL="1143000" indent="-228600" algn="l" eaLnBrk="0" hangingPunct="0">
              <a:spcBef>
                <a:spcPct val="30000"/>
              </a:spcBef>
              <a:defRPr sz="1200">
                <a:solidFill>
                  <a:schemeClr val="tx1"/>
                </a:solidFill>
                <a:latin typeface="Times New Roman" pitchFamily="18" charset="0"/>
              </a:defRPr>
            </a:lvl3pPr>
            <a:lvl4pPr marL="1600200" indent="-228600" algn="l" eaLnBrk="0" hangingPunct="0">
              <a:spcBef>
                <a:spcPct val="30000"/>
              </a:spcBef>
              <a:defRPr sz="1200">
                <a:solidFill>
                  <a:schemeClr val="tx1"/>
                </a:solidFill>
                <a:latin typeface="Times New Roman" pitchFamily="18" charset="0"/>
              </a:defRPr>
            </a:lvl4pPr>
            <a:lvl5pPr marL="2057400" indent="-228600" algn="l"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20000"/>
              </a:spcBef>
            </a:pPr>
            <a:fld id="{259D5035-7E1A-443B-A929-17F8627CB6BA}" type="slidenum">
              <a:rPr lang="en-US" altLang="en-US" smtClean="0">
                <a:solidFill>
                  <a:prstClr val="black"/>
                </a:solidFill>
              </a:rPr>
              <a:pPr algn="r" eaLnBrk="1" hangingPunct="1">
                <a:spcBef>
                  <a:spcPct val="20000"/>
                </a:spcBef>
              </a:pPr>
              <a:t>45</a:t>
            </a:fld>
            <a:endParaRPr lang="en-US" altLang="en-US" smtClean="0">
              <a:solidFill>
                <a:prstClr val="black"/>
              </a:solidFill>
            </a:endParaRPr>
          </a:p>
        </p:txBody>
      </p:sp>
      <p:sp>
        <p:nvSpPr>
          <p:cNvPr id="137219" name="Rectangle 2"/>
          <p:cNvSpPr>
            <a:spLocks noGrp="1" noRot="1" noChangeAspect="1" noChangeArrowheads="1" noTextEdit="1"/>
          </p:cNvSpPr>
          <p:nvPr>
            <p:ph type="sldImg"/>
          </p:nvPr>
        </p:nvSpPr>
        <p:spPr>
          <a:solidFill>
            <a:srgbClr val="FFFFFF"/>
          </a:solidFill>
          <a:ln/>
        </p:spPr>
      </p:sp>
      <p:sp>
        <p:nvSpPr>
          <p:cNvPr id="13722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marL="228600" indent="-228600" eaLnBrk="1" hangingPunct="1"/>
            <a:r>
              <a:rPr lang="en-US" altLang="en-US" b="1" smtClean="0"/>
              <a:t>Mizpah: Archaeology</a:t>
            </a:r>
          </a:p>
          <a:p>
            <a:pPr marL="228600" indent="-228600" eaLnBrk="1" hangingPunct="1">
              <a:buFontTx/>
              <a:buAutoNum type="arabicPeriod"/>
            </a:pPr>
            <a:r>
              <a:rPr lang="en-US" altLang="en-US" smtClean="0"/>
              <a:t>A. Rabboisson (1897) was the first to identify Mizpah with Tell en-Nasbeh, a site 12 km (about 19.3 mi) north of Jerusalem. Tell en-Nasbeh matches Mizpah’s topographical requirements, and also has an Arabic version of the original Hebrew name (Arnold 1992d: 880).</a:t>
            </a:r>
          </a:p>
          <a:p>
            <a:pPr marL="228600" indent="-228600" eaLnBrk="1" hangingPunct="1">
              <a:buFontTx/>
              <a:buAutoNum type="arabicPeriod"/>
            </a:pPr>
            <a:r>
              <a:rPr lang="en-US" altLang="en-US" smtClean="0"/>
              <a:t>W. F. Bade excavated the tell from 1926 to 1935.  This expedition found no conclusive proof identifying Tell en-Nasbeh as Mizpah, but the evidence supports the identification. </a:t>
            </a:r>
          </a:p>
          <a:p>
            <a:pPr marL="228600" indent="-228600" eaLnBrk="1" hangingPunct="1">
              <a:buFontTx/>
              <a:buAutoNum type="arabicPeriod"/>
            </a:pPr>
            <a:r>
              <a:rPr lang="en-US" altLang="en-US" smtClean="0"/>
              <a:t>Evidence was found at Tell en-Nasbeh of occupation the Iron, Persian, and Hellenistic ages, in accord with the biblical records.  Also, large Iron Age walls, glacis, and towers were found that correspond to the type of fortress construction that would be expected by King Asa’s building of Mizpah recorded in 1 Kings 15:22. </a:t>
            </a:r>
          </a:p>
          <a:p>
            <a:pPr marL="228600" indent="-228600" eaLnBrk="1" hangingPunct="1">
              <a:buFontTx/>
              <a:buAutoNum type="arabicPeriod"/>
            </a:pPr>
            <a:r>
              <a:rPr lang="en-US" altLang="en-US" smtClean="0"/>
              <a:t>One seal found at the site was inscribed to “Jaazaniah servant of the king.” This is possibly the Jaazaniah who was an official under Gedaliah in 2 Kings 25:23 (Arnold 1992d: 880).</a:t>
            </a:r>
            <a:endParaRPr lang="en-US" altLang="en-US" b="1" smtClean="0"/>
          </a:p>
          <a:p>
            <a:pPr marL="228600" indent="-228600" eaLnBrk="1" hangingPunct="1"/>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Times New Roman" pitchFamily="18" charset="0"/>
              </a:defRPr>
            </a:lvl1pPr>
            <a:lvl2pPr marL="742950" indent="-285750" algn="l" eaLnBrk="0" hangingPunct="0">
              <a:spcBef>
                <a:spcPct val="30000"/>
              </a:spcBef>
              <a:defRPr sz="1200">
                <a:solidFill>
                  <a:schemeClr val="tx1"/>
                </a:solidFill>
                <a:latin typeface="Times New Roman" pitchFamily="18" charset="0"/>
              </a:defRPr>
            </a:lvl2pPr>
            <a:lvl3pPr marL="1143000" indent="-228600" algn="l" eaLnBrk="0" hangingPunct="0">
              <a:spcBef>
                <a:spcPct val="30000"/>
              </a:spcBef>
              <a:defRPr sz="1200">
                <a:solidFill>
                  <a:schemeClr val="tx1"/>
                </a:solidFill>
                <a:latin typeface="Times New Roman" pitchFamily="18" charset="0"/>
              </a:defRPr>
            </a:lvl3pPr>
            <a:lvl4pPr marL="1600200" indent="-228600" algn="l" eaLnBrk="0" hangingPunct="0">
              <a:spcBef>
                <a:spcPct val="30000"/>
              </a:spcBef>
              <a:defRPr sz="1200">
                <a:solidFill>
                  <a:schemeClr val="tx1"/>
                </a:solidFill>
                <a:latin typeface="Times New Roman" pitchFamily="18" charset="0"/>
              </a:defRPr>
            </a:lvl4pPr>
            <a:lvl5pPr marL="2057400" indent="-228600" algn="l"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20000"/>
              </a:spcBef>
            </a:pPr>
            <a:fld id="{2A9493CD-6B62-46CD-B60C-E66874D29383}" type="slidenum">
              <a:rPr lang="en-US" altLang="en-US" smtClean="0">
                <a:solidFill>
                  <a:prstClr val="black"/>
                </a:solidFill>
              </a:rPr>
              <a:pPr algn="r" eaLnBrk="1" hangingPunct="1">
                <a:spcBef>
                  <a:spcPct val="20000"/>
                </a:spcBef>
              </a:pPr>
              <a:t>46</a:t>
            </a:fld>
            <a:endParaRPr lang="en-US" altLang="en-US" smtClean="0">
              <a:solidFill>
                <a:prstClr val="black"/>
              </a:solidFill>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i="1" smtClean="0">
                <a:solidFill>
                  <a:srgbClr val="000000"/>
                </a:solidFill>
              </a:rPr>
              <a:t>Courtesy Badè Institute</a:t>
            </a:r>
            <a:r>
              <a:rPr lang="en-US" altLang="en-US" smtClean="0">
                <a:solidFill>
                  <a:srgbClr val="000000"/>
                </a:solidFill>
              </a:rPr>
              <a:t>King Asa’a wall. A 15-foot-thick wall protected Mizpah during the period of the Divided Monarchy, when the city lay on the border between Israel in the north and Judah in the south. (The figure in the photo is standing on top of the wall remains.) According to the Bible, when King Baasha (906 to 883 B.C.) of Israel invaded Judah, King Asa (908 to 867 B.C.) encouraged the ruler of Damascus to attack Baasha from the north. Baasha fled, leaving behind stones, timber and other supplies that Asa used to fortify Mizpah.</a:t>
            </a:r>
            <a:r>
              <a:rPr lang="en-US" altLang="en-US" smtClean="0"/>
              <a:t>Editor, H. S. (2004; 2004). </a:t>
            </a:r>
            <a:r>
              <a:rPr lang="en-US" altLang="en-US" i="1" smtClean="0"/>
              <a:t>BAR 23:05 (Sep/Oct 1997)</a:t>
            </a:r>
            <a:r>
              <a:rPr lang="en-US" altLang="en-US" smtClean="0"/>
              <a:t>. Biblical Archaeology Society.</a:t>
            </a:r>
          </a:p>
          <a:p>
            <a:pPr eaLnBrk="1" hangingPunct="1"/>
            <a:endParaRPr lang="en-US" altLang="en-US" smtClean="0"/>
          </a:p>
          <a:p>
            <a:pPr eaLnBrk="1" hangingPunct="1"/>
            <a:r>
              <a:rPr lang="en-US" altLang="en-US" i="1" smtClean="0">
                <a:solidFill>
                  <a:srgbClr val="000000"/>
                </a:solidFill>
              </a:rPr>
              <a:t>Courtesy Badè Institute </a:t>
            </a:r>
            <a:r>
              <a:rPr lang="en-US" altLang="en-US" smtClean="0">
                <a:solidFill>
                  <a:srgbClr val="000000"/>
                </a:solidFill>
              </a:rPr>
              <a:t>Asa’s defenses included (from right to left) the city wall, a sloping revetment, a retaining wall and a moat.</a:t>
            </a:r>
            <a:r>
              <a:rPr lang="en-US" altLang="en-US" smtClean="0"/>
              <a:t>Editor, H. S. (2004; 2004). </a:t>
            </a:r>
            <a:r>
              <a:rPr lang="en-US" altLang="en-US" i="1" smtClean="0"/>
              <a:t>BAR 23:05 (Sep/Oct 1997)</a:t>
            </a:r>
            <a:r>
              <a:rPr lang="en-US" altLang="en-US" smtClean="0"/>
              <a:t>. Biblical Archaeology Society.</a:t>
            </a:r>
          </a:p>
          <a:p>
            <a:pPr eaLnBrk="1" hangingPunct="1"/>
            <a:endParaRPr lang="en-US" altLang="en-US" smtClean="0"/>
          </a:p>
          <a:p>
            <a:pPr eaLnBrk="1" hangingPunct="1"/>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Times New Roman" pitchFamily="18" charset="0"/>
              </a:defRPr>
            </a:lvl1pPr>
            <a:lvl2pPr marL="742950" indent="-285750" algn="l" eaLnBrk="0" hangingPunct="0">
              <a:spcBef>
                <a:spcPct val="30000"/>
              </a:spcBef>
              <a:defRPr sz="1200">
                <a:solidFill>
                  <a:schemeClr val="tx1"/>
                </a:solidFill>
                <a:latin typeface="Times New Roman" pitchFamily="18" charset="0"/>
              </a:defRPr>
            </a:lvl2pPr>
            <a:lvl3pPr marL="1143000" indent="-228600" algn="l" eaLnBrk="0" hangingPunct="0">
              <a:spcBef>
                <a:spcPct val="30000"/>
              </a:spcBef>
              <a:defRPr sz="1200">
                <a:solidFill>
                  <a:schemeClr val="tx1"/>
                </a:solidFill>
                <a:latin typeface="Times New Roman" pitchFamily="18" charset="0"/>
              </a:defRPr>
            </a:lvl3pPr>
            <a:lvl4pPr marL="1600200" indent="-228600" algn="l" eaLnBrk="0" hangingPunct="0">
              <a:spcBef>
                <a:spcPct val="30000"/>
              </a:spcBef>
              <a:defRPr sz="1200">
                <a:solidFill>
                  <a:schemeClr val="tx1"/>
                </a:solidFill>
                <a:latin typeface="Times New Roman" pitchFamily="18" charset="0"/>
              </a:defRPr>
            </a:lvl4pPr>
            <a:lvl5pPr marL="2057400" indent="-228600" algn="l"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20000"/>
              </a:spcBef>
            </a:pPr>
            <a:fld id="{A6F0E10C-3103-462E-BEF6-731D03328290}" type="slidenum">
              <a:rPr lang="en-US" altLang="en-US" smtClean="0">
                <a:solidFill>
                  <a:prstClr val="black"/>
                </a:solidFill>
              </a:rPr>
              <a:pPr algn="r" eaLnBrk="1" hangingPunct="1">
                <a:spcBef>
                  <a:spcPct val="20000"/>
                </a:spcBef>
              </a:pPr>
              <a:t>52</a:t>
            </a:fld>
            <a:endParaRPr lang="en-US" altLang="en-US" smtClean="0">
              <a:solidFill>
                <a:prstClr val="black"/>
              </a:solidFill>
            </a:endParaRPr>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i="1" smtClean="0">
                <a:solidFill>
                  <a:srgbClr val="000000"/>
                </a:solidFill>
              </a:rPr>
              <a:t>Garo Nalbandian</a:t>
            </a:r>
            <a:r>
              <a:rPr lang="en-US" altLang="en-US" smtClean="0">
                <a:solidFill>
                  <a:srgbClr val="000000"/>
                </a:solidFill>
              </a:rPr>
              <a:t>“The wild west.” All but one of Jerusalem’s enigmatic mounds were located in the three areas marked on the map below. Until recent decades these areas were far to the west of the city’s populated sections; today they are enclosed within Jerusalem’s newest neighborhoods.</a:t>
            </a:r>
            <a:r>
              <a:rPr lang="en-US" altLang="en-US" smtClean="0"/>
              <a:t>Editor, H. S. (2004; 2004). </a:t>
            </a:r>
            <a:r>
              <a:rPr lang="en-US" altLang="en-US" i="1" smtClean="0"/>
              <a:t>BAR 29:03 (May/June 2003)</a:t>
            </a:r>
            <a:r>
              <a:rPr lang="en-US" altLang="en-US" smtClean="0"/>
              <a:t>. Biblical Archaeology Society.</a:t>
            </a:r>
          </a:p>
          <a:p>
            <a:pPr eaLnBrk="1" hangingPunct="1"/>
            <a:endParaRPr lang="en-US" altLang="en-US" smtClean="0"/>
          </a:p>
          <a:p>
            <a:pPr eaLnBrk="1" hangingPunct="1"/>
            <a:r>
              <a:rPr lang="en-US" altLang="en-US" i="1" smtClean="0">
                <a:solidFill>
                  <a:srgbClr val="000000"/>
                </a:solidFill>
              </a:rPr>
              <a:t>Garo Nalbandian</a:t>
            </a:r>
            <a:r>
              <a:rPr lang="en-US" altLang="en-US" smtClean="0">
                <a:solidFill>
                  <a:srgbClr val="000000"/>
                </a:solidFill>
              </a:rPr>
              <a:t>A ring wall encircles mound 5. Excavated by Ruth Amiran half a century ago, the ring wall consists of 17 sections, each five meters long (about 16 feet, or 10 Biblical cubits). Amiran also found a platform with the burnt remains of a pyre. She believed (though not wholeheartedly) that Jerusalem’s mounds were tombs even though no burials were found within them.</a:t>
            </a:r>
            <a:r>
              <a:rPr lang="en-US" altLang="en-US" smtClean="0"/>
              <a:t>Editor, H. S. (2004; 2004). </a:t>
            </a:r>
            <a:r>
              <a:rPr lang="en-US" altLang="en-US" i="1" smtClean="0"/>
              <a:t>BAR 29:03 (May/June 2003)</a:t>
            </a:r>
            <a:r>
              <a:rPr lang="en-US" altLang="en-US" smtClean="0"/>
              <a:t>. Biblical Archaeology Society.</a:t>
            </a:r>
          </a:p>
          <a:p>
            <a:pPr eaLnBrk="1" hangingPunct="1"/>
            <a:endParaRPr lang="en-US" altLang="en-US" smtClean="0"/>
          </a:p>
          <a:p>
            <a:pPr eaLnBrk="1" hangingPunct="1"/>
            <a:r>
              <a:rPr lang="en-US" altLang="en-US" i="1" smtClean="0">
                <a:solidFill>
                  <a:srgbClr val="000000"/>
                </a:solidFill>
              </a:rPr>
              <a:t>Gordon Franz, Courtesy Gabriel Barkay</a:t>
            </a:r>
            <a:r>
              <a:rPr lang="en-US" altLang="en-US" smtClean="0">
                <a:solidFill>
                  <a:srgbClr val="000000"/>
                </a:solidFill>
              </a:rPr>
              <a:t>Excavated by Ruth Amiran half a century ago, the ring wall consists of 17 sections, each five meters long (about 16 feet, or 10 Biblical cubits). Amiran also found a platform with the burnt remains of a pyre. She believed (though not wholeheartedly) that Jerusalem’s mounds were tombs even though no burials were found within them. Three decades later, when a neighborhood community center was slated for expansion, author Barkay excavated mound 4 (shown here), which adjoined the center.</a:t>
            </a:r>
            <a:r>
              <a:rPr lang="en-US" altLang="en-US" smtClean="0"/>
              <a:t>Editor, H. S. (2004; 2004). </a:t>
            </a:r>
            <a:r>
              <a:rPr lang="en-US" altLang="en-US" i="1" smtClean="0"/>
              <a:t>BAR 29:03 (May/June 2003)</a:t>
            </a:r>
            <a:r>
              <a:rPr lang="en-US" altLang="en-US" smtClean="0"/>
              <a:t>. Biblical Archaeology Society.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Times New Roman" pitchFamily="18" charset="0"/>
              </a:defRPr>
            </a:lvl1pPr>
            <a:lvl2pPr marL="742950" indent="-285750" algn="l" eaLnBrk="0" hangingPunct="0">
              <a:spcBef>
                <a:spcPct val="30000"/>
              </a:spcBef>
              <a:defRPr sz="1200">
                <a:solidFill>
                  <a:schemeClr val="tx1"/>
                </a:solidFill>
                <a:latin typeface="Times New Roman" pitchFamily="18" charset="0"/>
              </a:defRPr>
            </a:lvl2pPr>
            <a:lvl3pPr marL="1143000" indent="-228600" algn="l" eaLnBrk="0" hangingPunct="0">
              <a:spcBef>
                <a:spcPct val="30000"/>
              </a:spcBef>
              <a:defRPr sz="1200">
                <a:solidFill>
                  <a:schemeClr val="tx1"/>
                </a:solidFill>
                <a:latin typeface="Times New Roman" pitchFamily="18" charset="0"/>
              </a:defRPr>
            </a:lvl3pPr>
            <a:lvl4pPr marL="1600200" indent="-228600" algn="l" eaLnBrk="0" hangingPunct="0">
              <a:spcBef>
                <a:spcPct val="30000"/>
              </a:spcBef>
              <a:defRPr sz="1200">
                <a:solidFill>
                  <a:schemeClr val="tx1"/>
                </a:solidFill>
                <a:latin typeface="Times New Roman" pitchFamily="18" charset="0"/>
              </a:defRPr>
            </a:lvl4pPr>
            <a:lvl5pPr marL="2057400" indent="-228600" algn="l"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20000"/>
              </a:spcBef>
            </a:pPr>
            <a:fld id="{85BF4A49-C014-470E-8C51-3ECF355FBC81}" type="slidenum">
              <a:rPr lang="en-US" altLang="en-US" smtClean="0">
                <a:solidFill>
                  <a:prstClr val="black"/>
                </a:solidFill>
              </a:rPr>
              <a:pPr algn="r" eaLnBrk="1" hangingPunct="1">
                <a:spcBef>
                  <a:spcPct val="20000"/>
                </a:spcBef>
              </a:pPr>
              <a:t>53</a:t>
            </a:fld>
            <a:endParaRPr lang="en-US" altLang="en-US" smtClean="0">
              <a:solidFill>
                <a:prstClr val="black"/>
              </a:solidFill>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i="1" smtClean="0">
                <a:solidFill>
                  <a:srgbClr val="000000"/>
                </a:solidFill>
              </a:rPr>
              <a:t>Garo Nalbandian</a:t>
            </a:r>
            <a:r>
              <a:rPr lang="en-US" altLang="en-US" smtClean="0">
                <a:solidFill>
                  <a:srgbClr val="000000"/>
                </a:solidFill>
              </a:rPr>
              <a:t>Nestled today within modern neighborhoods in western Jerusalem, the mound above and 19 others were once west of the city’s populated areas. The mounds, called tumuli, were clearly manmade but their purpose has eluded excavators for over a century. The mound shown here was excavated by the great American scholar William F. Albright; the gash his team left on the mound gives it its humorous nickname: “Albright’s behind.” Archaeologist Gabriel Barkay, in the accompanying article, uses Biblical passages and comparisons with similar structures elsewhere in the Mediterranean world to identify these mysterious mounds at last.</a:t>
            </a:r>
            <a:r>
              <a:rPr lang="en-US" altLang="en-US" smtClean="0"/>
              <a:t>Editor, H. S. (2004; 2004). </a:t>
            </a:r>
            <a:r>
              <a:rPr lang="en-US" altLang="en-US" i="1" smtClean="0"/>
              <a:t>BAR 29:03 (May/June 2003)</a:t>
            </a:r>
            <a:r>
              <a:rPr lang="en-US" altLang="en-US" smtClean="0"/>
              <a:t>. Biblical Archaeology Society.</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1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0.xml"/><Relationship Id="rId5" Type="http://schemas.openxmlformats.org/officeDocument/2006/relationships/image" Target="../media/image4.png"/><Relationship Id="rId4" Type="http://schemas.openxmlformats.org/officeDocument/2006/relationships/image" Target="../media/image23.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1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0.xml"/><Relationship Id="rId5" Type="http://schemas.openxmlformats.org/officeDocument/2006/relationships/image" Target="../media/image4.png"/><Relationship Id="rId4" Type="http://schemas.openxmlformats.org/officeDocument/2006/relationships/image" Target="../media/image23.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11.xml"/><Relationship Id="rId4" Type="http://schemas.openxmlformats.org/officeDocument/2006/relationships/image" Target="../media/image18.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14.xml"/><Relationship Id="rId4" Type="http://schemas.openxmlformats.org/officeDocument/2006/relationships/image" Target="../media/image18.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15.xml"/><Relationship Id="rId4" Type="http://schemas.openxmlformats.org/officeDocument/2006/relationships/image" Target="../media/image18.pn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6.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6.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7.xml"/><Relationship Id="rId4" Type="http://schemas.openxmlformats.org/officeDocument/2006/relationships/image" Target="../media/image18.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9.xml"/><Relationship Id="rId5" Type="http://schemas.openxmlformats.org/officeDocument/2006/relationships/image" Target="../media/image4.png"/><Relationship Id="rId4" Type="http://schemas.openxmlformats.org/officeDocument/2006/relationships/image" Target="../media/image23.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9.xml"/><Relationship Id="rId5" Type="http://schemas.openxmlformats.org/officeDocument/2006/relationships/image" Target="../media/image4.png"/><Relationship Id="rId4" Type="http://schemas.openxmlformats.org/officeDocument/2006/relationships/image" Target="../media/image23.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a:cs typeface="+mn-cs"/>
              </a:defRPr>
            </a:lvl1pPr>
          </a:lstStyle>
          <a:p>
            <a:pPr>
              <a:defRPr/>
            </a:pPr>
            <a:fld id="{8FE70C3F-DDCC-4C08-9A6D-579228898D57}" type="slidenum">
              <a:rPr lang="en-US"/>
              <a:pPr>
                <a:defRPr/>
              </a:pPr>
              <a:t>‹#›</a:t>
            </a:fld>
            <a:endParaRPr lang="en-US"/>
          </a:p>
        </p:txBody>
      </p:sp>
    </p:spTree>
    <p:extLst>
      <p:ext uri="{BB962C8B-B14F-4D97-AF65-F5344CB8AC3E}">
        <p14:creationId xmlns:p14="http://schemas.microsoft.com/office/powerpoint/2010/main" val="3037125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a:cs typeface="+mn-cs"/>
              </a:defRPr>
            </a:lvl1pPr>
          </a:lstStyle>
          <a:p>
            <a:pPr>
              <a:defRPr/>
            </a:pPr>
            <a:fld id="{30ECA52D-C44F-48B6-A7E7-2924B0EDF6D6}" type="slidenum">
              <a:rPr lang="en-US"/>
              <a:pPr>
                <a:defRPr/>
              </a:pPr>
              <a:t>‹#›</a:t>
            </a:fld>
            <a:endParaRPr lang="en-US"/>
          </a:p>
        </p:txBody>
      </p:sp>
    </p:spTree>
    <p:extLst>
      <p:ext uri="{BB962C8B-B14F-4D97-AF65-F5344CB8AC3E}">
        <p14:creationId xmlns:p14="http://schemas.microsoft.com/office/powerpoint/2010/main" val="262854861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0E5E1C2-6BC7-46AA-BE8F-E6E4E06E8305}" type="slidenum">
              <a:rPr lang="en-US"/>
              <a:pPr>
                <a:defRPr/>
              </a:pPr>
              <a:t>‹#›</a:t>
            </a:fld>
            <a:endParaRPr lang="en-US"/>
          </a:p>
        </p:txBody>
      </p:sp>
    </p:spTree>
    <p:extLst>
      <p:ext uri="{BB962C8B-B14F-4D97-AF65-F5344CB8AC3E}">
        <p14:creationId xmlns:p14="http://schemas.microsoft.com/office/powerpoint/2010/main" val="189298363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5F914843-2555-48BD-B8E1-CA83B5DE782F}" type="slidenum">
              <a:rPr lang="en-US"/>
              <a:pPr>
                <a:defRPr/>
              </a:pPr>
              <a:t>‹#›</a:t>
            </a:fld>
            <a:endParaRPr lang="en-US"/>
          </a:p>
        </p:txBody>
      </p:sp>
    </p:spTree>
    <p:extLst>
      <p:ext uri="{BB962C8B-B14F-4D97-AF65-F5344CB8AC3E}">
        <p14:creationId xmlns:p14="http://schemas.microsoft.com/office/powerpoint/2010/main" val="282620149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D0BB29C1-4730-431B-BCD7-A740CA1324B0}"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2702854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15EED67-EE32-436A-AB13-9CD8D4CD164C}" type="slidenum">
              <a:rPr lang="en-US"/>
              <a:pPr>
                <a:defRPr/>
              </a:pPr>
              <a:t>‹#›</a:t>
            </a:fld>
            <a:endParaRPr lang="en-US"/>
          </a:p>
        </p:txBody>
      </p:sp>
    </p:spTree>
    <p:extLst>
      <p:ext uri="{BB962C8B-B14F-4D97-AF65-F5344CB8AC3E}">
        <p14:creationId xmlns:p14="http://schemas.microsoft.com/office/powerpoint/2010/main" val="107499873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4B08652-6870-429B-AC98-BD9316E4D24F}" type="slidenum">
              <a:rPr lang="en-US"/>
              <a:pPr>
                <a:defRPr/>
              </a:pPr>
              <a:t>‹#›</a:t>
            </a:fld>
            <a:endParaRPr lang="en-US"/>
          </a:p>
        </p:txBody>
      </p:sp>
    </p:spTree>
    <p:extLst>
      <p:ext uri="{BB962C8B-B14F-4D97-AF65-F5344CB8AC3E}">
        <p14:creationId xmlns:p14="http://schemas.microsoft.com/office/powerpoint/2010/main" val="17335612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EA0C1DD-42DC-4776-A5D7-18AF98E51B85}" type="slidenum">
              <a:rPr lang="en-US"/>
              <a:pPr>
                <a:defRPr/>
              </a:pPr>
              <a:t>‹#›</a:t>
            </a:fld>
            <a:endParaRPr lang="en-US"/>
          </a:p>
        </p:txBody>
      </p:sp>
    </p:spTree>
    <p:extLst>
      <p:ext uri="{BB962C8B-B14F-4D97-AF65-F5344CB8AC3E}">
        <p14:creationId xmlns:p14="http://schemas.microsoft.com/office/powerpoint/2010/main" val="250163250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6835AE97-58F7-4E56-9BEB-E97C298F5C1A}"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238999662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786B1925-FA51-4846-B845-4D6C7492CF10}" type="slidenum">
              <a:rPr lang="en-US"/>
              <a:pPr>
                <a:defRPr/>
              </a:pPr>
              <a:t>‹#›</a:t>
            </a:fld>
            <a:endParaRPr lang="en-US"/>
          </a:p>
        </p:txBody>
      </p:sp>
    </p:spTree>
    <p:extLst>
      <p:ext uri="{BB962C8B-B14F-4D97-AF65-F5344CB8AC3E}">
        <p14:creationId xmlns:p14="http://schemas.microsoft.com/office/powerpoint/2010/main" val="242127068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AC1D645-B36E-4425-AE39-80E91923344B}" type="slidenum">
              <a:rPr lang="en-US"/>
              <a:pPr>
                <a:defRPr/>
              </a:pPr>
              <a:t>‹#›</a:t>
            </a:fld>
            <a:endParaRPr lang="en-US"/>
          </a:p>
        </p:txBody>
      </p:sp>
    </p:spTree>
    <p:extLst>
      <p:ext uri="{BB962C8B-B14F-4D97-AF65-F5344CB8AC3E}">
        <p14:creationId xmlns:p14="http://schemas.microsoft.com/office/powerpoint/2010/main" val="291638625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DF40C40-8842-4666-B847-982F2FCC0E1B}" type="slidenum">
              <a:rPr lang="en-US"/>
              <a:pPr>
                <a:defRPr/>
              </a:pPr>
              <a:t>‹#›</a:t>
            </a:fld>
            <a:endParaRPr lang="en-US"/>
          </a:p>
        </p:txBody>
      </p:sp>
    </p:spTree>
    <p:extLst>
      <p:ext uri="{BB962C8B-B14F-4D97-AF65-F5344CB8AC3E}">
        <p14:creationId xmlns:p14="http://schemas.microsoft.com/office/powerpoint/2010/main" val="910414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a:cs typeface="+mn-cs"/>
              </a:defRPr>
            </a:lvl1pPr>
          </a:lstStyle>
          <a:p>
            <a:pPr>
              <a:defRPr/>
            </a:pPr>
            <a:fld id="{FC5880B2-5E0B-48A3-90EF-763E65144FA3}" type="slidenum">
              <a:rPr lang="en-US"/>
              <a:pPr>
                <a:defRPr/>
              </a:pPr>
              <a:t>‹#›</a:t>
            </a:fld>
            <a:endParaRPr lang="en-US"/>
          </a:p>
        </p:txBody>
      </p:sp>
    </p:spTree>
    <p:extLst>
      <p:ext uri="{BB962C8B-B14F-4D97-AF65-F5344CB8AC3E}">
        <p14:creationId xmlns:p14="http://schemas.microsoft.com/office/powerpoint/2010/main" val="145952271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558A45-2804-4D54-BC68-27A506C07ABB}" type="slidenum">
              <a:rPr lang="en-US"/>
              <a:pPr>
                <a:defRPr/>
              </a:pPr>
              <a:t>‹#›</a:t>
            </a:fld>
            <a:endParaRPr lang="en-US"/>
          </a:p>
        </p:txBody>
      </p:sp>
    </p:spTree>
    <p:extLst>
      <p:ext uri="{BB962C8B-B14F-4D97-AF65-F5344CB8AC3E}">
        <p14:creationId xmlns:p14="http://schemas.microsoft.com/office/powerpoint/2010/main" val="275500640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0E5E1C2-6BC7-46AA-BE8F-E6E4E06E8305}" type="slidenum">
              <a:rPr lang="en-US"/>
              <a:pPr>
                <a:defRPr/>
              </a:pPr>
              <a:t>‹#›</a:t>
            </a:fld>
            <a:endParaRPr lang="en-US"/>
          </a:p>
        </p:txBody>
      </p:sp>
    </p:spTree>
    <p:extLst>
      <p:ext uri="{BB962C8B-B14F-4D97-AF65-F5344CB8AC3E}">
        <p14:creationId xmlns:p14="http://schemas.microsoft.com/office/powerpoint/2010/main" val="264625974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C25698E6-DF16-481D-9B5A-BECC2B68679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51085461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3BEA23-B67F-4035-AE6E-7A157A0BD04D}"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20064717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B17546-0BFF-4741-9037-56D396E67F7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04327946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0AEBF96-56C9-466B-849A-319C16F0229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61803218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8C7421E-FB74-4F45-BB3B-D1C2366ABA5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02594202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574A2C-B96C-4BC1-AE51-B54E74EAE8FA}"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92219865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FD30D08-32BE-4431-9988-4605646798F0}"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4682935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9FF50E-E1C4-4221-813D-77C701D309E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447542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69D4A5F-9BE2-4EBD-9565-2EFBE86F60A8}" type="slidenum">
              <a:rPr lang="en-US"/>
              <a:pPr>
                <a:defRPr/>
              </a:pPr>
              <a:t>‹#›</a:t>
            </a:fld>
            <a:endParaRPr lang="en-US"/>
          </a:p>
        </p:txBody>
      </p:sp>
    </p:spTree>
    <p:extLst>
      <p:ext uri="{BB962C8B-B14F-4D97-AF65-F5344CB8AC3E}">
        <p14:creationId xmlns:p14="http://schemas.microsoft.com/office/powerpoint/2010/main" val="196703582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A8D593-6F6B-439D-9800-9B24F5FE2501}"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28780933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072571-403C-42AC-9762-782967BF6985}"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95718630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1B7595-5D11-40F3-8099-57DFFFDB2F91}"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19529560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C87FEF58-AA44-4C91-8B32-F34C325993D4}" type="datetimeFigureOut">
              <a:rPr lang="en-US"/>
              <a:pPr>
                <a:defRPr/>
              </a:pPr>
              <a:t>9/16/2018</a:t>
            </a:fld>
            <a:endParaRPr lang="en-US"/>
          </a:p>
        </p:txBody>
      </p:sp>
      <p:sp>
        <p:nvSpPr>
          <p:cNvPr id="5" name="Footer Placeholder 4"/>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D9ED1016-4978-4495-8100-D949D63AD41E}" type="slidenum">
              <a:rPr lang="en-US"/>
              <a:pPr>
                <a:defRPr/>
              </a:pPr>
              <a:t>‹#›</a:t>
            </a:fld>
            <a:endParaRPr lang="en-US"/>
          </a:p>
        </p:txBody>
      </p:sp>
    </p:spTree>
    <p:extLst>
      <p:ext uri="{BB962C8B-B14F-4D97-AF65-F5344CB8AC3E}">
        <p14:creationId xmlns:p14="http://schemas.microsoft.com/office/powerpoint/2010/main" val="169085771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FF78D735-7F87-428C-93D3-1EF443C1FFAD}" type="datetimeFigureOut">
              <a:rPr lang="en-US"/>
              <a:pPr>
                <a:defRPr/>
              </a:pPr>
              <a:t>9/16/2018</a:t>
            </a:fld>
            <a:endParaRPr lang="en-US"/>
          </a:p>
        </p:txBody>
      </p:sp>
      <p:sp>
        <p:nvSpPr>
          <p:cNvPr id="5" name="Footer Placeholder 4"/>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BEDB96DA-48DD-4E96-AA98-75A3A58DF703}" type="slidenum">
              <a:rPr lang="en-US"/>
              <a:pPr>
                <a:defRPr/>
              </a:pPr>
              <a:t>‹#›</a:t>
            </a:fld>
            <a:endParaRPr lang="en-US"/>
          </a:p>
        </p:txBody>
      </p:sp>
    </p:spTree>
    <p:extLst>
      <p:ext uri="{BB962C8B-B14F-4D97-AF65-F5344CB8AC3E}">
        <p14:creationId xmlns:p14="http://schemas.microsoft.com/office/powerpoint/2010/main" val="226172235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A9E41142-9E09-49FB-A430-D95317700EBB}" type="datetimeFigureOut">
              <a:rPr lang="en-US"/>
              <a:pPr>
                <a:defRPr/>
              </a:pPr>
              <a:t>9/16/2018</a:t>
            </a:fld>
            <a:endParaRPr lang="en-US"/>
          </a:p>
        </p:txBody>
      </p:sp>
      <p:sp>
        <p:nvSpPr>
          <p:cNvPr id="5" name="Footer Placeholder 4"/>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23C6B99A-9C0E-486C-B051-4D22E75DCF9C}" type="slidenum">
              <a:rPr lang="en-US"/>
              <a:pPr>
                <a:defRPr/>
              </a:pPr>
              <a:t>‹#›</a:t>
            </a:fld>
            <a:endParaRPr lang="en-US"/>
          </a:p>
        </p:txBody>
      </p:sp>
    </p:spTree>
    <p:extLst>
      <p:ext uri="{BB962C8B-B14F-4D97-AF65-F5344CB8AC3E}">
        <p14:creationId xmlns:p14="http://schemas.microsoft.com/office/powerpoint/2010/main" val="194090462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0FCF3CDC-CF9C-4039-90A2-7FB075D63F08}" type="datetimeFigureOut">
              <a:rPr lang="en-US"/>
              <a:pPr>
                <a:defRPr/>
              </a:pPr>
              <a:t>9/16/2018</a:t>
            </a:fld>
            <a:endParaRPr lang="en-US"/>
          </a:p>
        </p:txBody>
      </p:sp>
      <p:sp>
        <p:nvSpPr>
          <p:cNvPr id="6" name="Footer Placeholder 5"/>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95C2E78A-04A1-4D04-90DA-C92FA0D77AA2}" type="slidenum">
              <a:rPr lang="en-US"/>
              <a:pPr>
                <a:defRPr/>
              </a:pPr>
              <a:t>‹#›</a:t>
            </a:fld>
            <a:endParaRPr lang="en-US"/>
          </a:p>
        </p:txBody>
      </p:sp>
    </p:spTree>
    <p:extLst>
      <p:ext uri="{BB962C8B-B14F-4D97-AF65-F5344CB8AC3E}">
        <p14:creationId xmlns:p14="http://schemas.microsoft.com/office/powerpoint/2010/main" val="231156294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EC57CC97-C52A-4781-B5FD-95C116CCA766}" type="datetimeFigureOut">
              <a:rPr lang="en-US"/>
              <a:pPr>
                <a:defRPr/>
              </a:pPr>
              <a:t>9/16/2018</a:t>
            </a:fld>
            <a:endParaRPr lang="en-US"/>
          </a:p>
        </p:txBody>
      </p:sp>
      <p:sp>
        <p:nvSpPr>
          <p:cNvPr id="8" name="Footer Placeholder 7"/>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D97B7087-B594-4306-8A6F-B3DF749F9D38}" type="slidenum">
              <a:rPr lang="en-US"/>
              <a:pPr>
                <a:defRPr/>
              </a:pPr>
              <a:t>‹#›</a:t>
            </a:fld>
            <a:endParaRPr lang="en-US"/>
          </a:p>
        </p:txBody>
      </p:sp>
    </p:spTree>
    <p:extLst>
      <p:ext uri="{BB962C8B-B14F-4D97-AF65-F5344CB8AC3E}">
        <p14:creationId xmlns:p14="http://schemas.microsoft.com/office/powerpoint/2010/main" val="145414181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31B5490E-3506-4A26-B6A0-EB86EA2C346F}" type="datetimeFigureOut">
              <a:rPr lang="en-US"/>
              <a:pPr>
                <a:defRPr/>
              </a:pPr>
              <a:t>9/16/2018</a:t>
            </a:fld>
            <a:endParaRPr lang="en-US"/>
          </a:p>
        </p:txBody>
      </p:sp>
      <p:sp>
        <p:nvSpPr>
          <p:cNvPr id="4" name="Footer Placeholder 3"/>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434C5E3C-A78E-4745-A907-B9B17537A5D4}" type="slidenum">
              <a:rPr lang="en-US"/>
              <a:pPr>
                <a:defRPr/>
              </a:pPr>
              <a:t>‹#›</a:t>
            </a:fld>
            <a:endParaRPr lang="en-US"/>
          </a:p>
        </p:txBody>
      </p:sp>
    </p:spTree>
    <p:extLst>
      <p:ext uri="{BB962C8B-B14F-4D97-AF65-F5344CB8AC3E}">
        <p14:creationId xmlns:p14="http://schemas.microsoft.com/office/powerpoint/2010/main" val="323340821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779DC4D5-525E-4B5F-9B46-D4F572FA5F86}" type="datetimeFigureOut">
              <a:rPr lang="en-US"/>
              <a:pPr>
                <a:defRPr/>
              </a:pPr>
              <a:t>9/16/2018</a:t>
            </a:fld>
            <a:endParaRPr lang="en-US"/>
          </a:p>
        </p:txBody>
      </p:sp>
      <p:sp>
        <p:nvSpPr>
          <p:cNvPr id="3" name="Footer Placeholder 2"/>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4C9A5EE6-0250-411C-A7D9-5F8D45B46574}" type="slidenum">
              <a:rPr lang="en-US"/>
              <a:pPr>
                <a:defRPr/>
              </a:pPr>
              <a:t>‹#›</a:t>
            </a:fld>
            <a:endParaRPr lang="en-US"/>
          </a:p>
        </p:txBody>
      </p:sp>
    </p:spTree>
    <p:extLst>
      <p:ext uri="{BB962C8B-B14F-4D97-AF65-F5344CB8AC3E}">
        <p14:creationId xmlns:p14="http://schemas.microsoft.com/office/powerpoint/2010/main" val="248605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pPr>
            <a:fld id="{23858CC0-714E-4125-A20F-AD451F0DE112}" type="slidenum">
              <a:rPr lang="en-US" altLang="en-US" sz="1400">
                <a:solidFill>
                  <a:srgbClr val="898989"/>
                </a:solidFill>
                <a:latin typeface="Calibri" pitchFamily="34" charset="0"/>
              </a:rPr>
              <a:pPr algn="r" eaLnBrk="1" fontAlgn="base" hangingPunct="1">
                <a:spcBef>
                  <a:spcPct val="0"/>
                </a:spcBef>
                <a:spcAft>
                  <a:spcPct val="0"/>
                </a:spcAft>
              </a:pPr>
              <a:t>‹#›</a:t>
            </a:fld>
            <a:endParaRPr lang="en-US" altLang="en-US" sz="140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0"/>
          <p:cNvSpPr txBox="1">
            <a:spLocks noChangeArrowheads="1"/>
          </p:cNvSpPr>
          <p:nvPr userDrawn="1"/>
        </p:nvSpPr>
        <p:spPr bwMode="auto">
          <a:xfrm>
            <a:off x="8270875" y="219075"/>
            <a:ext cx="43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4800">
                <a:solidFill>
                  <a:prstClr val="white"/>
                </a:solidFill>
                <a:latin typeface="David" pitchFamily="34" charset="-79"/>
                <a:cs typeface="David" pitchFamily="34" charset="-79"/>
              </a:rPr>
              <a:t>K</a:t>
            </a:r>
          </a:p>
        </p:txBody>
      </p:sp>
      <p:pic>
        <p:nvPicPr>
          <p:cNvPr id="9"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14450" y="274638"/>
            <a:ext cx="66294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990600" y="1600200"/>
            <a:ext cx="76962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6617043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8E0982AC-A29E-430A-B50F-D359BA26B44E}" type="datetimeFigureOut">
              <a:rPr lang="en-US"/>
              <a:pPr>
                <a:defRPr/>
              </a:pPr>
              <a:t>9/16/2018</a:t>
            </a:fld>
            <a:endParaRPr lang="en-US"/>
          </a:p>
        </p:txBody>
      </p:sp>
      <p:sp>
        <p:nvSpPr>
          <p:cNvPr id="6" name="Footer Placeholder 5"/>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3B536A85-09E0-4458-ABB6-A95B8F1B8D8E}" type="slidenum">
              <a:rPr lang="en-US"/>
              <a:pPr>
                <a:defRPr/>
              </a:pPr>
              <a:t>‹#›</a:t>
            </a:fld>
            <a:endParaRPr lang="en-US"/>
          </a:p>
        </p:txBody>
      </p:sp>
    </p:spTree>
    <p:extLst>
      <p:ext uri="{BB962C8B-B14F-4D97-AF65-F5344CB8AC3E}">
        <p14:creationId xmlns:p14="http://schemas.microsoft.com/office/powerpoint/2010/main" val="339960636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C8DD5200-BC09-465B-A9EF-0E2E27604F97}" type="datetimeFigureOut">
              <a:rPr lang="en-US"/>
              <a:pPr>
                <a:defRPr/>
              </a:pPr>
              <a:t>9/16/2018</a:t>
            </a:fld>
            <a:endParaRPr lang="en-US"/>
          </a:p>
        </p:txBody>
      </p:sp>
      <p:sp>
        <p:nvSpPr>
          <p:cNvPr id="6" name="Footer Placeholder 5"/>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727CF423-A065-4A34-B95C-2E25A16CDEFA}" type="slidenum">
              <a:rPr lang="en-US"/>
              <a:pPr>
                <a:defRPr/>
              </a:pPr>
              <a:t>‹#›</a:t>
            </a:fld>
            <a:endParaRPr lang="en-US"/>
          </a:p>
        </p:txBody>
      </p:sp>
    </p:spTree>
    <p:extLst>
      <p:ext uri="{BB962C8B-B14F-4D97-AF65-F5344CB8AC3E}">
        <p14:creationId xmlns:p14="http://schemas.microsoft.com/office/powerpoint/2010/main" val="199613902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F60299FD-FC7D-421F-B867-C103FCAF635C}" type="datetimeFigureOut">
              <a:rPr lang="en-US"/>
              <a:pPr>
                <a:defRPr/>
              </a:pPr>
              <a:t>9/16/2018</a:t>
            </a:fld>
            <a:endParaRPr lang="en-US"/>
          </a:p>
        </p:txBody>
      </p:sp>
      <p:sp>
        <p:nvSpPr>
          <p:cNvPr id="5" name="Footer Placeholder 4"/>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029B1C8D-1594-44E0-B2E4-F60230F7EAF0}" type="slidenum">
              <a:rPr lang="en-US"/>
              <a:pPr>
                <a:defRPr/>
              </a:pPr>
              <a:t>‹#›</a:t>
            </a:fld>
            <a:endParaRPr lang="en-US"/>
          </a:p>
        </p:txBody>
      </p:sp>
    </p:spTree>
    <p:extLst>
      <p:ext uri="{BB962C8B-B14F-4D97-AF65-F5344CB8AC3E}">
        <p14:creationId xmlns:p14="http://schemas.microsoft.com/office/powerpoint/2010/main" val="133891490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20000"/>
              </a:spcBef>
              <a:spcAft>
                <a:spcPct val="0"/>
              </a:spcAft>
              <a:defRPr>
                <a:latin typeface="Times New Roman" pitchFamily="18" charset="0"/>
              </a:defRPr>
            </a:lvl1pPr>
          </a:lstStyle>
          <a:p>
            <a:pPr>
              <a:defRPr/>
            </a:pPr>
            <a:fld id="{1098CE01-E72E-46C9-9196-021A161D2171}" type="datetimeFigureOut">
              <a:rPr lang="en-US"/>
              <a:pPr>
                <a:defRPr/>
              </a:pPr>
              <a:t>9/16/2018</a:t>
            </a:fld>
            <a:endParaRPr lang="en-US"/>
          </a:p>
        </p:txBody>
      </p:sp>
      <p:sp>
        <p:nvSpPr>
          <p:cNvPr id="5" name="Footer Placeholder 4"/>
          <p:cNvSpPr>
            <a:spLocks noGrp="1"/>
          </p:cNvSpPr>
          <p:nvPr>
            <p:ph type="ftr" sz="quarter" idx="11"/>
          </p:nvPr>
        </p:nvSpPr>
        <p:spPr/>
        <p:txBody>
          <a:bodyPr/>
          <a:lstStyle>
            <a:lvl1pPr fontAlgn="base">
              <a:spcBef>
                <a:spcPct val="2000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20000"/>
              </a:spcBef>
              <a:spcAft>
                <a:spcPct val="0"/>
              </a:spcAft>
              <a:defRPr>
                <a:latin typeface="Times New Roman" pitchFamily="18" charset="0"/>
              </a:defRPr>
            </a:lvl1pPr>
          </a:lstStyle>
          <a:p>
            <a:pPr>
              <a:defRPr/>
            </a:pPr>
            <a:fld id="{F050BA44-D15D-4881-B23D-79115832C604}" type="slidenum">
              <a:rPr lang="en-US"/>
              <a:pPr>
                <a:defRPr/>
              </a:pPr>
              <a:t>‹#›</a:t>
            </a:fld>
            <a:endParaRPr lang="en-US"/>
          </a:p>
        </p:txBody>
      </p:sp>
    </p:spTree>
    <p:extLst>
      <p:ext uri="{BB962C8B-B14F-4D97-AF65-F5344CB8AC3E}">
        <p14:creationId xmlns:p14="http://schemas.microsoft.com/office/powerpoint/2010/main" val="295514747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260475"/>
            <a:ext cx="6481762" cy="3886200"/>
          </a:xfrm>
          <a:prstGeom prst="rect">
            <a:avLst/>
          </a:prstGeom>
          <a:noFill/>
          <a:ln w="76200">
            <a:solidFill>
              <a:schemeClr val="bg2">
                <a:alpha val="50195"/>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defRPr/>
            </a:pPr>
            <a:endParaRPr lang="en-US" altLang="en-US" sz="2400" smtClean="0">
              <a:solidFill>
                <a:srgbClr val="000000"/>
              </a:solidFill>
              <a:latin typeface="Calibri" pitchFamily="34" charset="0"/>
            </a:endParaRPr>
          </a:p>
        </p:txBody>
      </p:sp>
      <p:sp>
        <p:nvSpPr>
          <p:cNvPr id="5" name="Rectangle 4"/>
          <p:cNvSpPr>
            <a:spLocks noChangeArrowheads="1"/>
          </p:cNvSpPr>
          <p:nvPr/>
        </p:nvSpPr>
        <p:spPr bwMode="auto">
          <a:xfrm>
            <a:off x="1384300" y="1295400"/>
            <a:ext cx="6400800" cy="3810000"/>
          </a:xfrm>
          <a:prstGeom prst="rect">
            <a:avLst/>
          </a:prstGeom>
          <a:noFill/>
          <a:ln w="12700">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defRPr/>
            </a:pPr>
            <a:endParaRPr lang="en-US" altLang="en-US" sz="2400" smtClean="0">
              <a:solidFill>
                <a:srgbClr val="000000"/>
              </a:solidFill>
              <a:latin typeface="Calibri" pitchFamily="34" charset="0"/>
            </a:endParaRPr>
          </a:p>
        </p:txBody>
      </p:sp>
      <p:sp>
        <p:nvSpPr>
          <p:cNvPr id="6" name="Freeform 9"/>
          <p:cNvSpPr>
            <a:spLocks/>
          </p:cNvSpPr>
          <p:nvPr/>
        </p:nvSpPr>
        <p:spPr bwMode="auto">
          <a:xfrm rot="5400000">
            <a:off x="1282700" y="1193800"/>
            <a:ext cx="466725" cy="466725"/>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fontAlgn="base">
              <a:spcBef>
                <a:spcPct val="20000"/>
              </a:spcBef>
              <a:spcAft>
                <a:spcPct val="0"/>
              </a:spcAft>
            </a:pPr>
            <a:endParaRPr lang="en-US" sz="2400">
              <a:solidFill>
                <a:srgbClr val="000000"/>
              </a:solidFill>
              <a:latin typeface="Times New Roman" pitchFamily="18" charset="0"/>
            </a:endParaRPr>
          </a:p>
        </p:txBody>
      </p:sp>
      <p:sp>
        <p:nvSpPr>
          <p:cNvPr id="7" name="Freeform 10"/>
          <p:cNvSpPr>
            <a:spLocks/>
          </p:cNvSpPr>
          <p:nvPr/>
        </p:nvSpPr>
        <p:spPr bwMode="auto">
          <a:xfrm rot="5400000">
            <a:off x="1479550" y="1090613"/>
            <a:ext cx="1587" cy="331788"/>
          </a:xfrm>
          <a:custGeom>
            <a:avLst/>
            <a:gdLst>
              <a:gd name="T0" fmla="*/ 0 w 1"/>
              <a:gd name="T1" fmla="*/ 0 h 239"/>
              <a:gd name="T2" fmla="*/ 0 w 1"/>
              <a:gd name="T3" fmla="*/ 460599485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algn="ctr" fontAlgn="base">
              <a:spcBef>
                <a:spcPct val="20000"/>
              </a:spcBef>
              <a:spcAft>
                <a:spcPct val="0"/>
              </a:spcAft>
            </a:pPr>
            <a:endParaRPr lang="en-US" sz="2400">
              <a:solidFill>
                <a:srgbClr val="000000"/>
              </a:solidFill>
              <a:latin typeface="Times New Roman" pitchFamily="18" charset="0"/>
            </a:endParaRPr>
          </a:p>
        </p:txBody>
      </p:sp>
      <p:sp>
        <p:nvSpPr>
          <p:cNvPr id="8" name="Line 11"/>
          <p:cNvSpPr>
            <a:spLocks noChangeShapeType="1"/>
          </p:cNvSpPr>
          <p:nvPr/>
        </p:nvSpPr>
        <p:spPr bwMode="auto">
          <a:xfrm rot="5400000" flipH="1">
            <a:off x="1165225" y="1403351"/>
            <a:ext cx="333375"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pPr algn="ctr" fontAlgn="base">
              <a:spcBef>
                <a:spcPct val="20000"/>
              </a:spcBef>
              <a:spcAft>
                <a:spcPct val="0"/>
              </a:spcAft>
            </a:pPr>
            <a:endParaRPr lang="en-US" sz="2400">
              <a:solidFill>
                <a:srgbClr val="000000"/>
              </a:solidFill>
              <a:latin typeface="Times New Roman" pitchFamily="18" charset="0"/>
            </a:endParaRPr>
          </a:p>
        </p:txBody>
      </p:sp>
      <p:sp>
        <p:nvSpPr>
          <p:cNvPr id="9" name="Freeform 12"/>
          <p:cNvSpPr>
            <a:spLocks/>
          </p:cNvSpPr>
          <p:nvPr/>
        </p:nvSpPr>
        <p:spPr bwMode="auto">
          <a:xfrm rot="16200000" flipH="1">
            <a:off x="7413625" y="1193800"/>
            <a:ext cx="466725" cy="466725"/>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fontAlgn="base">
              <a:spcBef>
                <a:spcPct val="20000"/>
              </a:spcBef>
              <a:spcAft>
                <a:spcPct val="0"/>
              </a:spcAft>
            </a:pPr>
            <a:endParaRPr lang="en-US" sz="2400">
              <a:solidFill>
                <a:srgbClr val="000000"/>
              </a:solidFill>
              <a:latin typeface="Times New Roman" pitchFamily="18" charset="0"/>
            </a:endParaRPr>
          </a:p>
        </p:txBody>
      </p:sp>
      <p:sp>
        <p:nvSpPr>
          <p:cNvPr id="10" name="Freeform 13"/>
          <p:cNvSpPr>
            <a:spLocks/>
          </p:cNvSpPr>
          <p:nvPr/>
        </p:nvSpPr>
        <p:spPr bwMode="auto">
          <a:xfrm rot="10800000">
            <a:off x="7818438" y="1225550"/>
            <a:ext cx="1587" cy="331788"/>
          </a:xfrm>
          <a:custGeom>
            <a:avLst/>
            <a:gdLst>
              <a:gd name="T0" fmla="*/ 0 w 1"/>
              <a:gd name="T1" fmla="*/ 0 h 239"/>
              <a:gd name="T2" fmla="*/ 0 w 1"/>
              <a:gd name="T3" fmla="*/ 460599485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algn="ctr" fontAlgn="base">
              <a:spcBef>
                <a:spcPct val="20000"/>
              </a:spcBef>
              <a:spcAft>
                <a:spcPct val="0"/>
              </a:spcAft>
            </a:pPr>
            <a:endParaRPr lang="en-US" sz="2400">
              <a:solidFill>
                <a:srgbClr val="000000"/>
              </a:solidFill>
              <a:latin typeface="Times New Roman" pitchFamily="18" charset="0"/>
            </a:endParaRPr>
          </a:p>
        </p:txBody>
      </p:sp>
      <p:sp>
        <p:nvSpPr>
          <p:cNvPr id="11" name="Line 14"/>
          <p:cNvSpPr>
            <a:spLocks noChangeShapeType="1"/>
          </p:cNvSpPr>
          <p:nvPr/>
        </p:nvSpPr>
        <p:spPr bwMode="auto">
          <a:xfrm rot="10800000" flipH="1">
            <a:off x="7507288" y="1243013"/>
            <a:ext cx="333375"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pPr algn="ctr" fontAlgn="base">
              <a:spcBef>
                <a:spcPct val="20000"/>
              </a:spcBef>
              <a:spcAft>
                <a:spcPct val="0"/>
              </a:spcAft>
            </a:pPr>
            <a:endParaRPr lang="en-US" sz="2400">
              <a:solidFill>
                <a:srgbClr val="000000"/>
              </a:solidFill>
              <a:latin typeface="Times New Roman" pitchFamily="18" charset="0"/>
            </a:endParaRPr>
          </a:p>
        </p:txBody>
      </p:sp>
      <p:sp>
        <p:nvSpPr>
          <p:cNvPr id="12" name="Freeform 15"/>
          <p:cNvSpPr>
            <a:spLocks/>
          </p:cNvSpPr>
          <p:nvPr/>
        </p:nvSpPr>
        <p:spPr bwMode="auto">
          <a:xfrm flipH="1">
            <a:off x="7434263" y="4752975"/>
            <a:ext cx="466725" cy="466725"/>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fontAlgn="base">
              <a:spcBef>
                <a:spcPct val="20000"/>
              </a:spcBef>
              <a:spcAft>
                <a:spcPct val="0"/>
              </a:spcAft>
            </a:pPr>
            <a:endParaRPr lang="en-US" sz="2400">
              <a:solidFill>
                <a:srgbClr val="000000"/>
              </a:solidFill>
              <a:latin typeface="Times New Roman" pitchFamily="18" charset="0"/>
            </a:endParaRPr>
          </a:p>
        </p:txBody>
      </p:sp>
      <p:sp>
        <p:nvSpPr>
          <p:cNvPr id="13" name="Freeform 16"/>
          <p:cNvSpPr>
            <a:spLocks/>
          </p:cNvSpPr>
          <p:nvPr/>
        </p:nvSpPr>
        <p:spPr bwMode="auto">
          <a:xfrm rot="16200000">
            <a:off x="7705725" y="4989513"/>
            <a:ext cx="1587" cy="331788"/>
          </a:xfrm>
          <a:custGeom>
            <a:avLst/>
            <a:gdLst>
              <a:gd name="T0" fmla="*/ 0 w 1"/>
              <a:gd name="T1" fmla="*/ 0 h 239"/>
              <a:gd name="T2" fmla="*/ 0 w 1"/>
              <a:gd name="T3" fmla="*/ 460599485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algn="ctr" fontAlgn="base">
              <a:spcBef>
                <a:spcPct val="20000"/>
              </a:spcBef>
              <a:spcAft>
                <a:spcPct val="0"/>
              </a:spcAft>
            </a:pPr>
            <a:endParaRPr lang="en-US" sz="2400">
              <a:solidFill>
                <a:srgbClr val="000000"/>
              </a:solidFill>
              <a:latin typeface="Times New Roman" pitchFamily="18" charset="0"/>
            </a:endParaRPr>
          </a:p>
        </p:txBody>
      </p:sp>
      <p:sp>
        <p:nvSpPr>
          <p:cNvPr id="14" name="Line 17"/>
          <p:cNvSpPr>
            <a:spLocks noChangeShapeType="1"/>
          </p:cNvSpPr>
          <p:nvPr/>
        </p:nvSpPr>
        <p:spPr bwMode="auto">
          <a:xfrm rot="16200000" flipH="1">
            <a:off x="7689850" y="5010151"/>
            <a:ext cx="333375"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pPr algn="ctr" fontAlgn="base">
              <a:spcBef>
                <a:spcPct val="20000"/>
              </a:spcBef>
              <a:spcAft>
                <a:spcPct val="0"/>
              </a:spcAft>
            </a:pPr>
            <a:endParaRPr lang="en-US" sz="2400">
              <a:solidFill>
                <a:srgbClr val="000000"/>
              </a:solidFill>
              <a:latin typeface="Times New Roman" pitchFamily="18" charset="0"/>
            </a:endParaRPr>
          </a:p>
        </p:txBody>
      </p:sp>
      <p:sp>
        <p:nvSpPr>
          <p:cNvPr id="15" name="Freeform 18"/>
          <p:cNvSpPr>
            <a:spLocks/>
          </p:cNvSpPr>
          <p:nvPr/>
        </p:nvSpPr>
        <p:spPr bwMode="auto">
          <a:xfrm>
            <a:off x="1282700" y="4746625"/>
            <a:ext cx="466725" cy="466725"/>
          </a:xfrm>
          <a:custGeom>
            <a:avLst/>
            <a:gdLst>
              <a:gd name="T0" fmla="*/ 0 w 336"/>
              <a:gd name="T1" fmla="*/ 0 h 336"/>
              <a:gd name="T2" fmla="*/ 0 w 336"/>
              <a:gd name="T3" fmla="*/ 644451380 h 336"/>
              <a:gd name="T4" fmla="*/ 648310195 w 336"/>
              <a:gd name="T5" fmla="*/ 648310195 h 336"/>
              <a:gd name="T6" fmla="*/ 424489166 w 336"/>
              <a:gd name="T7" fmla="*/ 422559758 h 336"/>
              <a:gd name="T8" fmla="*/ 216103398 w 336"/>
              <a:gd name="T9" fmla="*/ 422559758 h 336"/>
              <a:gd name="T10" fmla="*/ 216103398 w 336"/>
              <a:gd name="T11" fmla="*/ 212244583 h 336"/>
              <a:gd name="T12" fmla="*/ 0 w 336"/>
              <a:gd name="T13" fmla="*/ 0 h 3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fontAlgn="base">
              <a:spcBef>
                <a:spcPct val="20000"/>
              </a:spcBef>
              <a:spcAft>
                <a:spcPct val="0"/>
              </a:spcAft>
            </a:pPr>
            <a:endParaRPr lang="en-US" sz="2400">
              <a:solidFill>
                <a:srgbClr val="000000"/>
              </a:solidFill>
              <a:latin typeface="Times New Roman" pitchFamily="18" charset="0"/>
            </a:endParaRPr>
          </a:p>
        </p:txBody>
      </p:sp>
      <p:sp>
        <p:nvSpPr>
          <p:cNvPr id="16" name="Freeform 19"/>
          <p:cNvSpPr>
            <a:spLocks/>
          </p:cNvSpPr>
          <p:nvPr/>
        </p:nvSpPr>
        <p:spPr bwMode="auto">
          <a:xfrm>
            <a:off x="1346200" y="4846638"/>
            <a:ext cx="1588" cy="331787"/>
          </a:xfrm>
          <a:custGeom>
            <a:avLst/>
            <a:gdLst>
              <a:gd name="T0" fmla="*/ 0 w 1"/>
              <a:gd name="T1" fmla="*/ 0 h 239"/>
              <a:gd name="T2" fmla="*/ 0 w 1"/>
              <a:gd name="T3" fmla="*/ 460596709 h 239"/>
              <a:gd name="T4" fmla="*/ 0 60000 65536"/>
              <a:gd name="T5" fmla="*/ 0 60000 65536"/>
            </a:gdLst>
            <a:ahLst/>
            <a:cxnLst>
              <a:cxn ang="T4">
                <a:pos x="T0" y="T1"/>
              </a:cxn>
              <a:cxn ang="T5">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p:spPr>
        <p:txBody>
          <a:bodyPr/>
          <a:lstStyle/>
          <a:p>
            <a:pPr algn="ctr" fontAlgn="base">
              <a:spcBef>
                <a:spcPct val="20000"/>
              </a:spcBef>
              <a:spcAft>
                <a:spcPct val="0"/>
              </a:spcAft>
            </a:pPr>
            <a:endParaRPr lang="en-US" sz="2400">
              <a:solidFill>
                <a:srgbClr val="000000"/>
              </a:solidFill>
              <a:latin typeface="Times New Roman" pitchFamily="18" charset="0"/>
            </a:endParaRPr>
          </a:p>
        </p:txBody>
      </p:sp>
      <p:sp>
        <p:nvSpPr>
          <p:cNvPr id="17" name="Line 20"/>
          <p:cNvSpPr>
            <a:spLocks noChangeShapeType="1"/>
          </p:cNvSpPr>
          <p:nvPr/>
        </p:nvSpPr>
        <p:spPr bwMode="auto">
          <a:xfrm flipH="1">
            <a:off x="1327150" y="5162550"/>
            <a:ext cx="333375"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pPr algn="ctr" fontAlgn="base">
              <a:spcBef>
                <a:spcPct val="20000"/>
              </a:spcBef>
              <a:spcAft>
                <a:spcPct val="0"/>
              </a:spcAft>
            </a:pPr>
            <a:endParaRPr lang="en-US" sz="2400">
              <a:solidFill>
                <a:srgbClr val="000000"/>
              </a:solidFill>
              <a:latin typeface="Times New Roman" pitchFamily="18" charset="0"/>
            </a:endParaRPr>
          </a:p>
        </p:txBody>
      </p:sp>
      <p:sp>
        <p:nvSpPr>
          <p:cNvPr id="3075" name="Rectangle 3"/>
          <p:cNvSpPr>
            <a:spLocks noGrp="1" noChangeArrowheads="1"/>
          </p:cNvSpPr>
          <p:nvPr>
            <p:ph type="ctrTitle"/>
          </p:nvPr>
        </p:nvSpPr>
        <p:spPr>
          <a:xfrm>
            <a:off x="1609725" y="1698625"/>
            <a:ext cx="5924550" cy="1704975"/>
          </a:xfrm>
        </p:spPr>
        <p:txBody>
          <a:bodyPr anchor="b"/>
          <a:lstStyle>
            <a:lvl1pPr>
              <a:lnSpc>
                <a:spcPct val="95000"/>
              </a:lnSpc>
              <a:defRPr/>
            </a:lvl1pPr>
          </a:lstStyle>
          <a:p>
            <a:r>
              <a:rPr lang="en-US"/>
              <a:t>Click to edit Master title style</a:t>
            </a:r>
          </a:p>
        </p:txBody>
      </p:sp>
      <p:sp>
        <p:nvSpPr>
          <p:cNvPr id="3076" name="Rectangle 4"/>
          <p:cNvSpPr>
            <a:spLocks noGrp="1" noChangeArrowheads="1"/>
          </p:cNvSpPr>
          <p:nvPr>
            <p:ph type="subTitle" idx="1"/>
          </p:nvPr>
        </p:nvSpPr>
        <p:spPr>
          <a:xfrm>
            <a:off x="1631950" y="3536950"/>
            <a:ext cx="5861050" cy="1257300"/>
          </a:xfrm>
        </p:spPr>
        <p:txBody>
          <a:bodyPr/>
          <a:lstStyle>
            <a:lvl1pPr marL="0" indent="0" algn="ctr">
              <a:buFontTx/>
              <a:buNone/>
              <a:defRPr sz="2800"/>
            </a:lvl1pPr>
          </a:lstStyle>
          <a:p>
            <a:r>
              <a:rPr lang="en-US"/>
              <a:t>Click to edit Master subtitle style</a:t>
            </a:r>
          </a:p>
        </p:txBody>
      </p:sp>
      <p:sp>
        <p:nvSpPr>
          <p:cNvPr id="18" name="Rectangle 5"/>
          <p:cNvSpPr>
            <a:spLocks noGrp="1" noChangeArrowheads="1"/>
          </p:cNvSpPr>
          <p:nvPr>
            <p:ph type="dt" sz="half" idx="10"/>
          </p:nvPr>
        </p:nvSpPr>
        <p:spPr/>
        <p:txBody>
          <a:bodyPr/>
          <a:lstStyle>
            <a:lvl1pPr algn="ctr">
              <a:spcBef>
                <a:spcPct val="20000"/>
              </a:spcBef>
              <a:defRPr>
                <a:cs typeface="+mn-cs"/>
              </a:defRPr>
            </a:lvl1pPr>
          </a:lstStyle>
          <a:p>
            <a:pPr>
              <a:defRPr/>
            </a:pPr>
            <a:endParaRPr lang="en-US"/>
          </a:p>
        </p:txBody>
      </p:sp>
      <p:sp>
        <p:nvSpPr>
          <p:cNvPr id="19" name="Rectangle 6"/>
          <p:cNvSpPr>
            <a:spLocks noGrp="1" noChangeArrowheads="1"/>
          </p:cNvSpPr>
          <p:nvPr>
            <p:ph type="ftr" sz="quarter" idx="11"/>
          </p:nvPr>
        </p:nvSpPr>
        <p:spPr/>
        <p:txBody>
          <a:bodyPr/>
          <a:lstStyle>
            <a:lvl1pPr>
              <a:spcBef>
                <a:spcPct val="20000"/>
              </a:spcBef>
              <a:defRPr>
                <a:cs typeface="+mn-cs"/>
              </a:defRPr>
            </a:lvl1pPr>
          </a:lstStyle>
          <a:p>
            <a:pPr>
              <a:defRPr/>
            </a:pPr>
            <a:endParaRPr lang="en-US"/>
          </a:p>
        </p:txBody>
      </p:sp>
      <p:sp>
        <p:nvSpPr>
          <p:cNvPr id="20" name="Rectangle 7"/>
          <p:cNvSpPr>
            <a:spLocks noGrp="1" noChangeArrowheads="1"/>
          </p:cNvSpPr>
          <p:nvPr>
            <p:ph type="sldNum" sz="quarter" idx="12"/>
          </p:nvPr>
        </p:nvSpPr>
        <p:spPr/>
        <p:txBody>
          <a:bodyPr/>
          <a:lstStyle>
            <a:lvl1pPr>
              <a:spcBef>
                <a:spcPct val="20000"/>
              </a:spcBef>
              <a:defRPr>
                <a:cs typeface="+mn-cs"/>
              </a:defRPr>
            </a:lvl1pPr>
          </a:lstStyle>
          <a:p>
            <a:pPr>
              <a:defRPr/>
            </a:pPr>
            <a:fld id="{201ED457-3FC8-4F57-9468-11011018DEBA}" type="slidenum">
              <a:rPr lang="en-US"/>
              <a:pPr>
                <a:defRPr/>
              </a:pPr>
              <a:t>‹#›</a:t>
            </a:fld>
            <a:endParaRPr lang="en-US"/>
          </a:p>
        </p:txBody>
      </p:sp>
    </p:spTree>
    <p:extLst>
      <p:ext uri="{BB962C8B-B14F-4D97-AF65-F5344CB8AC3E}">
        <p14:creationId xmlns:p14="http://schemas.microsoft.com/office/powerpoint/2010/main" val="204713652"/>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spcBef>
                <a:spcPct val="20000"/>
              </a:spcBef>
              <a:defRPr>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cs typeface="+mn-cs"/>
              </a:defRPr>
            </a:lvl1pPr>
          </a:lstStyle>
          <a:p>
            <a:pPr>
              <a:defRPr/>
            </a:pPr>
            <a:fld id="{C0981C5E-9187-40CF-BEB1-52764660426E}" type="slidenum">
              <a:rPr lang="en-US"/>
              <a:pPr>
                <a:defRPr/>
              </a:pPr>
              <a:t>‹#›</a:t>
            </a:fld>
            <a:endParaRPr lang="en-US"/>
          </a:p>
        </p:txBody>
      </p:sp>
    </p:spTree>
    <p:extLst>
      <p:ext uri="{BB962C8B-B14F-4D97-AF65-F5344CB8AC3E}">
        <p14:creationId xmlns:p14="http://schemas.microsoft.com/office/powerpoint/2010/main" val="1493293977"/>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spcBef>
                <a:spcPct val="20000"/>
              </a:spcBef>
              <a:defRPr>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cs typeface="+mn-cs"/>
              </a:defRPr>
            </a:lvl1pPr>
          </a:lstStyle>
          <a:p>
            <a:pPr>
              <a:defRPr/>
            </a:pPr>
            <a:fld id="{C8174474-CBDE-4C59-8539-83A9E7188F06}" type="slidenum">
              <a:rPr lang="en-US"/>
              <a:pPr>
                <a:defRPr/>
              </a:pPr>
              <a:t>‹#›</a:t>
            </a:fld>
            <a:endParaRPr lang="en-US"/>
          </a:p>
        </p:txBody>
      </p:sp>
    </p:spTree>
    <p:extLst>
      <p:ext uri="{BB962C8B-B14F-4D97-AF65-F5344CB8AC3E}">
        <p14:creationId xmlns:p14="http://schemas.microsoft.com/office/powerpoint/2010/main" val="629119991"/>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spcBef>
                <a:spcPct val="20000"/>
              </a:spcBef>
              <a:defRPr>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cs typeface="+mn-cs"/>
              </a:defRPr>
            </a:lvl1pPr>
          </a:lstStyle>
          <a:p>
            <a:pPr>
              <a:defRPr/>
            </a:pPr>
            <a:fld id="{253D5774-1A5A-4D6B-91D3-A850154DE3FF}" type="slidenum">
              <a:rPr lang="en-US"/>
              <a:pPr>
                <a:defRPr/>
              </a:pPr>
              <a:t>‹#›</a:t>
            </a:fld>
            <a:endParaRPr lang="en-US"/>
          </a:p>
        </p:txBody>
      </p:sp>
    </p:spTree>
    <p:extLst>
      <p:ext uri="{BB962C8B-B14F-4D97-AF65-F5344CB8AC3E}">
        <p14:creationId xmlns:p14="http://schemas.microsoft.com/office/powerpoint/2010/main" val="4213798269"/>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spcBef>
                <a:spcPct val="20000"/>
              </a:spcBef>
              <a:defRPr>
                <a:cs typeface="+mn-cs"/>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20000"/>
              </a:spcBef>
              <a:defRPr>
                <a:cs typeface="+mn-cs"/>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a:cs typeface="+mn-cs"/>
              </a:defRPr>
            </a:lvl1pPr>
          </a:lstStyle>
          <a:p>
            <a:pPr>
              <a:defRPr/>
            </a:pPr>
            <a:fld id="{4D2CB1C0-2193-4D1A-AD2B-A0248EA98702}" type="slidenum">
              <a:rPr lang="en-US"/>
              <a:pPr>
                <a:defRPr/>
              </a:pPr>
              <a:t>‹#›</a:t>
            </a:fld>
            <a:endParaRPr lang="en-US"/>
          </a:p>
        </p:txBody>
      </p:sp>
    </p:spTree>
    <p:extLst>
      <p:ext uri="{BB962C8B-B14F-4D97-AF65-F5344CB8AC3E}">
        <p14:creationId xmlns:p14="http://schemas.microsoft.com/office/powerpoint/2010/main" val="242366219"/>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spcBef>
                <a:spcPct val="20000"/>
              </a:spcBef>
              <a:defRPr>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defRPr>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a:cs typeface="+mn-cs"/>
              </a:defRPr>
            </a:lvl1pPr>
          </a:lstStyle>
          <a:p>
            <a:pPr>
              <a:defRPr/>
            </a:pPr>
            <a:fld id="{A86EEA89-12A8-47DD-AB69-4F0806765574}" type="slidenum">
              <a:rPr lang="en-US"/>
              <a:pPr>
                <a:defRPr/>
              </a:pPr>
              <a:t>‹#›</a:t>
            </a:fld>
            <a:endParaRPr lang="en-US"/>
          </a:p>
        </p:txBody>
      </p:sp>
    </p:spTree>
    <p:extLst>
      <p:ext uri="{BB962C8B-B14F-4D97-AF65-F5344CB8AC3E}">
        <p14:creationId xmlns:p14="http://schemas.microsoft.com/office/powerpoint/2010/main" val="234132176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A20C821-BEEB-44D7-A14A-EEB9A610135F}" type="slidenum">
              <a:rPr lang="en-US"/>
              <a:pPr>
                <a:defRPr/>
              </a:pPr>
              <a:t>‹#›</a:t>
            </a:fld>
            <a:endParaRPr lang="en-US"/>
          </a:p>
        </p:txBody>
      </p:sp>
    </p:spTree>
    <p:extLst>
      <p:ext uri="{BB962C8B-B14F-4D97-AF65-F5344CB8AC3E}">
        <p14:creationId xmlns:p14="http://schemas.microsoft.com/office/powerpoint/2010/main" val="281888483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spcBef>
                <a:spcPct val="20000"/>
              </a:spcBef>
              <a:defRPr>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defRPr>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a:cs typeface="+mn-cs"/>
              </a:defRPr>
            </a:lvl1pPr>
          </a:lstStyle>
          <a:p>
            <a:pPr>
              <a:defRPr/>
            </a:pPr>
            <a:fld id="{FA0E9A79-3B68-4C63-9388-FC3EF41378C1}" type="slidenum">
              <a:rPr lang="en-US"/>
              <a:pPr>
                <a:defRPr/>
              </a:pPr>
              <a:t>‹#›</a:t>
            </a:fld>
            <a:endParaRPr lang="en-US"/>
          </a:p>
        </p:txBody>
      </p:sp>
    </p:spTree>
    <p:extLst>
      <p:ext uri="{BB962C8B-B14F-4D97-AF65-F5344CB8AC3E}">
        <p14:creationId xmlns:p14="http://schemas.microsoft.com/office/powerpoint/2010/main" val="4015090153"/>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cs typeface="+mn-cs"/>
              </a:defRPr>
            </a:lvl1pPr>
          </a:lstStyle>
          <a:p>
            <a:pPr>
              <a:defRPr/>
            </a:pPr>
            <a:fld id="{6EBD1674-A3AA-45D0-BE9F-7E8C5FB3DF5C}" type="slidenum">
              <a:rPr lang="en-US"/>
              <a:pPr>
                <a:defRPr/>
              </a:pPr>
              <a:t>‹#›</a:t>
            </a:fld>
            <a:endParaRPr lang="en-US"/>
          </a:p>
        </p:txBody>
      </p:sp>
    </p:spTree>
    <p:extLst>
      <p:ext uri="{BB962C8B-B14F-4D97-AF65-F5344CB8AC3E}">
        <p14:creationId xmlns:p14="http://schemas.microsoft.com/office/powerpoint/2010/main" val="2700444006"/>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cs typeface="+mn-cs"/>
              </a:defRPr>
            </a:lvl1pPr>
          </a:lstStyle>
          <a:p>
            <a:pPr>
              <a:defRPr/>
            </a:pPr>
            <a:fld id="{4C8319E6-FF13-4103-9EC2-BAFB7E6DCEEF}" type="slidenum">
              <a:rPr lang="en-US"/>
              <a:pPr>
                <a:defRPr/>
              </a:pPr>
              <a:t>‹#›</a:t>
            </a:fld>
            <a:endParaRPr lang="en-US"/>
          </a:p>
        </p:txBody>
      </p:sp>
    </p:spTree>
    <p:extLst>
      <p:ext uri="{BB962C8B-B14F-4D97-AF65-F5344CB8AC3E}">
        <p14:creationId xmlns:p14="http://schemas.microsoft.com/office/powerpoint/2010/main" val="3174263116"/>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spcBef>
                <a:spcPct val="20000"/>
              </a:spcBef>
              <a:defRPr>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cs typeface="+mn-cs"/>
              </a:defRPr>
            </a:lvl1pPr>
          </a:lstStyle>
          <a:p>
            <a:pPr>
              <a:defRPr/>
            </a:pPr>
            <a:fld id="{FBDD3510-126D-4FA9-9C72-FEC09AE53A5F}" type="slidenum">
              <a:rPr lang="en-US"/>
              <a:pPr>
                <a:defRPr/>
              </a:pPr>
              <a:t>‹#›</a:t>
            </a:fld>
            <a:endParaRPr lang="en-US"/>
          </a:p>
        </p:txBody>
      </p:sp>
    </p:spTree>
    <p:extLst>
      <p:ext uri="{BB962C8B-B14F-4D97-AF65-F5344CB8AC3E}">
        <p14:creationId xmlns:p14="http://schemas.microsoft.com/office/powerpoint/2010/main" val="220781165"/>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15888"/>
            <a:ext cx="5676900" cy="5980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spcBef>
                <a:spcPct val="20000"/>
              </a:spcBef>
              <a:defRPr>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cs typeface="+mn-cs"/>
              </a:defRPr>
            </a:lvl1pPr>
          </a:lstStyle>
          <a:p>
            <a:pPr>
              <a:defRPr/>
            </a:pPr>
            <a:fld id="{64F2D07D-3C88-4D1B-8514-223B9F3E3636}" type="slidenum">
              <a:rPr lang="en-US"/>
              <a:pPr>
                <a:defRPr/>
              </a:pPr>
              <a:t>‹#›</a:t>
            </a:fld>
            <a:endParaRPr lang="en-US"/>
          </a:p>
        </p:txBody>
      </p:sp>
    </p:spTree>
    <p:extLst>
      <p:ext uri="{BB962C8B-B14F-4D97-AF65-F5344CB8AC3E}">
        <p14:creationId xmlns:p14="http://schemas.microsoft.com/office/powerpoint/2010/main" val="2845094678"/>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55533E34-04F6-4A61-A0F4-3011611F76F2}" type="slidenum">
              <a:rPr lang="en-US"/>
              <a:pPr>
                <a:defRPr/>
              </a:pPr>
              <a:t>‹#›</a:t>
            </a:fld>
            <a:endParaRPr lang="en-US"/>
          </a:p>
        </p:txBody>
      </p:sp>
    </p:spTree>
    <p:extLst>
      <p:ext uri="{BB962C8B-B14F-4D97-AF65-F5344CB8AC3E}">
        <p14:creationId xmlns:p14="http://schemas.microsoft.com/office/powerpoint/2010/main" val="87305948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887822-7759-4E97-90BF-6BC62B122B76}" type="slidenum">
              <a:rPr lang="en-US"/>
              <a:pPr>
                <a:defRPr/>
              </a:pPr>
              <a:t>‹#›</a:t>
            </a:fld>
            <a:endParaRPr lang="en-US"/>
          </a:p>
        </p:txBody>
      </p:sp>
    </p:spTree>
    <p:extLst>
      <p:ext uri="{BB962C8B-B14F-4D97-AF65-F5344CB8AC3E}">
        <p14:creationId xmlns:p14="http://schemas.microsoft.com/office/powerpoint/2010/main" val="87812623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30C21B-4324-4F9E-B72A-208724C3B6C8}" type="slidenum">
              <a:rPr lang="en-US"/>
              <a:pPr>
                <a:defRPr/>
              </a:pPr>
              <a:t>‹#›</a:t>
            </a:fld>
            <a:endParaRPr lang="en-US"/>
          </a:p>
        </p:txBody>
      </p:sp>
    </p:spTree>
    <p:extLst>
      <p:ext uri="{BB962C8B-B14F-4D97-AF65-F5344CB8AC3E}">
        <p14:creationId xmlns:p14="http://schemas.microsoft.com/office/powerpoint/2010/main" val="321068370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D9BFCE-6F6F-4976-BE9E-4FCF31B29E8F}" type="slidenum">
              <a:rPr lang="en-US"/>
              <a:pPr>
                <a:defRPr/>
              </a:pPr>
              <a:t>‹#›</a:t>
            </a:fld>
            <a:endParaRPr lang="en-US"/>
          </a:p>
        </p:txBody>
      </p:sp>
    </p:spTree>
    <p:extLst>
      <p:ext uri="{BB962C8B-B14F-4D97-AF65-F5344CB8AC3E}">
        <p14:creationId xmlns:p14="http://schemas.microsoft.com/office/powerpoint/2010/main" val="274450803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A0F00AD-8A7A-4ADC-869B-AAA11E471DA6}" type="slidenum">
              <a:rPr lang="en-US"/>
              <a:pPr>
                <a:defRPr/>
              </a:pPr>
              <a:t>‹#›</a:t>
            </a:fld>
            <a:endParaRPr lang="en-US"/>
          </a:p>
        </p:txBody>
      </p:sp>
    </p:spTree>
    <p:extLst>
      <p:ext uri="{BB962C8B-B14F-4D97-AF65-F5344CB8AC3E}">
        <p14:creationId xmlns:p14="http://schemas.microsoft.com/office/powerpoint/2010/main" val="38665744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7FF2947-4F3A-4274-9A3E-49178AC23CE7}" type="slidenum">
              <a:rPr lang="en-US"/>
              <a:pPr>
                <a:defRPr/>
              </a:pPr>
              <a:t>‹#›</a:t>
            </a:fld>
            <a:endParaRPr lang="en-US"/>
          </a:p>
        </p:txBody>
      </p:sp>
    </p:spTree>
    <p:extLst>
      <p:ext uri="{BB962C8B-B14F-4D97-AF65-F5344CB8AC3E}">
        <p14:creationId xmlns:p14="http://schemas.microsoft.com/office/powerpoint/2010/main" val="166837730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1B6ED19-9240-43B7-89F1-47C58419373B}" type="slidenum">
              <a:rPr lang="en-US"/>
              <a:pPr>
                <a:defRPr/>
              </a:pPr>
              <a:t>‹#›</a:t>
            </a:fld>
            <a:endParaRPr lang="en-US"/>
          </a:p>
        </p:txBody>
      </p:sp>
    </p:spTree>
    <p:extLst>
      <p:ext uri="{BB962C8B-B14F-4D97-AF65-F5344CB8AC3E}">
        <p14:creationId xmlns:p14="http://schemas.microsoft.com/office/powerpoint/2010/main" val="427439335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E72193D-F3A3-460E-AF9D-3E2085BE4D86}" type="slidenum">
              <a:rPr lang="en-US"/>
              <a:pPr>
                <a:defRPr/>
              </a:pPr>
              <a:t>‹#›</a:t>
            </a:fld>
            <a:endParaRPr lang="en-US"/>
          </a:p>
        </p:txBody>
      </p:sp>
    </p:spTree>
    <p:extLst>
      <p:ext uri="{BB962C8B-B14F-4D97-AF65-F5344CB8AC3E}">
        <p14:creationId xmlns:p14="http://schemas.microsoft.com/office/powerpoint/2010/main" val="196206902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0E9968-0F13-46F6-8852-F9C09BBC45DF}" type="slidenum">
              <a:rPr lang="en-US"/>
              <a:pPr>
                <a:defRPr/>
              </a:pPr>
              <a:t>‹#›</a:t>
            </a:fld>
            <a:endParaRPr lang="en-US"/>
          </a:p>
        </p:txBody>
      </p:sp>
    </p:spTree>
    <p:extLst>
      <p:ext uri="{BB962C8B-B14F-4D97-AF65-F5344CB8AC3E}">
        <p14:creationId xmlns:p14="http://schemas.microsoft.com/office/powerpoint/2010/main" val="136434361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692A72-2751-4AA2-BDE3-B421AE1F42A3}" type="slidenum">
              <a:rPr lang="en-US"/>
              <a:pPr>
                <a:defRPr/>
              </a:pPr>
              <a:t>‹#›</a:t>
            </a:fld>
            <a:endParaRPr lang="en-US"/>
          </a:p>
        </p:txBody>
      </p:sp>
    </p:spTree>
    <p:extLst>
      <p:ext uri="{BB962C8B-B14F-4D97-AF65-F5344CB8AC3E}">
        <p14:creationId xmlns:p14="http://schemas.microsoft.com/office/powerpoint/2010/main" val="221626796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C8579D-1CF1-41E2-B39B-2D6C983534EA}" type="slidenum">
              <a:rPr lang="en-US"/>
              <a:pPr>
                <a:defRPr/>
              </a:pPr>
              <a:t>‹#›</a:t>
            </a:fld>
            <a:endParaRPr lang="en-US"/>
          </a:p>
        </p:txBody>
      </p:sp>
    </p:spTree>
    <p:extLst>
      <p:ext uri="{BB962C8B-B14F-4D97-AF65-F5344CB8AC3E}">
        <p14:creationId xmlns:p14="http://schemas.microsoft.com/office/powerpoint/2010/main" val="244075941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B5C562-301D-406F-8AFA-738A0BF90FB1}" type="slidenum">
              <a:rPr lang="en-US"/>
              <a:pPr>
                <a:defRPr/>
              </a:pPr>
              <a:t>‹#›</a:t>
            </a:fld>
            <a:endParaRPr lang="en-US"/>
          </a:p>
        </p:txBody>
      </p:sp>
    </p:spTree>
    <p:extLst>
      <p:ext uri="{BB962C8B-B14F-4D97-AF65-F5344CB8AC3E}">
        <p14:creationId xmlns:p14="http://schemas.microsoft.com/office/powerpoint/2010/main" val="385367289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smtClean="0"/>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smtClean="0"/>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smtClean="0"/>
            </a:lvl1pPr>
          </a:lstStyle>
          <a:p>
            <a:pPr>
              <a:defRPr/>
            </a:pPr>
            <a:fld id="{73D49A8F-D9FD-4EF1-9B6D-DB41000669B2}"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08472363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9D743C-E063-478F-BF9E-9E4B5669F19D}"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5714751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4B0DF3-7922-4A04-93DD-002E327824CC}"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53837555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919E98B-D16B-4C08-9517-5667EC85A3A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646820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BF4A421-7447-4F5B-B6FE-FB72023433DD}" type="slidenum">
              <a:rPr lang="en-US"/>
              <a:pPr>
                <a:defRPr/>
              </a:pPr>
              <a:t>‹#›</a:t>
            </a:fld>
            <a:endParaRPr lang="en-US"/>
          </a:p>
        </p:txBody>
      </p:sp>
    </p:spTree>
    <p:extLst>
      <p:ext uri="{BB962C8B-B14F-4D97-AF65-F5344CB8AC3E}">
        <p14:creationId xmlns:p14="http://schemas.microsoft.com/office/powerpoint/2010/main" val="306493080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3805501-D70D-4AB9-AE2B-DD53AB17AD8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13708268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3FDAF2A-E7A9-42C4-B267-072094A45EE0}"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71540011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C7766BE-1EBF-4F13-ADE6-6E1117009DB1}"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5032908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0DF7404-419D-4451-BC52-9D9E03744101}"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76113274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B1C03E-B825-4A3F-8F11-5A60948B7E85}"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21943956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132C63-D5B3-48D2-B345-86C5680153E5}"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52787785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03719C-ABB5-456B-AC1F-C9AF57EFB31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6905772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pPr>
            <a:fld id="{44B1C45D-777C-4C64-9C4E-7B408E699692}" type="slidenum">
              <a:rPr lang="en-US" altLang="en-US" sz="1400">
                <a:solidFill>
                  <a:srgbClr val="898989"/>
                </a:solidFill>
                <a:latin typeface="Calibri" pitchFamily="34" charset="0"/>
              </a:rPr>
              <a:pPr algn="r" eaLnBrk="1" fontAlgn="base" hangingPunct="1">
                <a:spcBef>
                  <a:spcPct val="0"/>
                </a:spcBef>
                <a:spcAft>
                  <a:spcPct val="0"/>
                </a:spcAft>
              </a:pPr>
              <a:t>‹#›</a:t>
            </a:fld>
            <a:endParaRPr lang="en-US" alt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0"/>
          <p:cNvSpPr txBox="1">
            <a:spLocks noChangeArrowheads="1"/>
          </p:cNvSpPr>
          <p:nvPr userDrawn="1"/>
        </p:nvSpPr>
        <p:spPr bwMode="auto">
          <a:xfrm>
            <a:off x="8270875" y="219075"/>
            <a:ext cx="43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4800">
                <a:solidFill>
                  <a:prstClr val="white"/>
                </a:solidFill>
                <a:latin typeface="David" pitchFamily="34" charset="-79"/>
                <a:cs typeface="David" pitchFamily="34" charset="-79"/>
              </a:rPr>
              <a:t>K</a:t>
            </a:r>
          </a:p>
        </p:txBody>
      </p:sp>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75374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9"/>
          <p:cNvSpPr txBox="1">
            <a:spLocks noChangeArrowheads="1"/>
          </p:cNvSpPr>
          <p:nvPr userDrawn="1"/>
        </p:nvSpPr>
        <p:spPr bwMode="auto">
          <a:xfrm>
            <a:off x="8270875" y="219075"/>
            <a:ext cx="43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4800">
                <a:solidFill>
                  <a:prstClr val="white"/>
                </a:solidFill>
                <a:latin typeface="David" pitchFamily="34" charset="-79"/>
                <a:cs typeface="David" pitchFamily="34" charset="-79"/>
              </a:rPr>
              <a:t>S</a:t>
            </a:r>
          </a:p>
        </p:txBody>
      </p:sp>
      <p:pic>
        <p:nvPicPr>
          <p:cNvPr id="6"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187B3832-A076-41F6-87AC-7893F7C8B0A2}" type="slidenum">
              <a:rPr lang="en-US"/>
              <a:pPr>
                <a:defRPr/>
              </a:pPr>
              <a:t>‹#›</a:t>
            </a:fld>
            <a:endParaRPr lang="en-US"/>
          </a:p>
        </p:txBody>
      </p:sp>
    </p:spTree>
    <p:extLst>
      <p:ext uri="{BB962C8B-B14F-4D97-AF65-F5344CB8AC3E}">
        <p14:creationId xmlns:p14="http://schemas.microsoft.com/office/powerpoint/2010/main" val="21941614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828A306-3AE2-4F84-B9A4-757D31DCCB8B}" type="slidenum">
              <a:rPr lang="en-US"/>
              <a:pPr>
                <a:defRPr/>
              </a:pPr>
              <a:t>‹#›</a:t>
            </a:fld>
            <a:endParaRPr lang="en-US"/>
          </a:p>
        </p:txBody>
      </p:sp>
    </p:spTree>
    <p:extLst>
      <p:ext uri="{BB962C8B-B14F-4D97-AF65-F5344CB8AC3E}">
        <p14:creationId xmlns:p14="http://schemas.microsoft.com/office/powerpoint/2010/main" val="940837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r" eaLnBrk="1" fontAlgn="base" hangingPunct="1">
              <a:spcBef>
                <a:spcPct val="0"/>
              </a:spcBef>
              <a:spcAft>
                <a:spcPct val="0"/>
              </a:spcAft>
              <a:defRPr/>
            </a:pPr>
            <a:fld id="{2F85C726-791A-45BD-8933-F581F4688AC3}" type="slidenum">
              <a:rPr lang="en-US" altLang="en-US" sz="1400" smtClean="0">
                <a:solidFill>
                  <a:srgbClr val="898989"/>
                </a:solidFill>
                <a:latin typeface="Calibri" pitchFamily="34" charset="0"/>
                <a:cs typeface="Arial" pitchFamily="34" charset="0"/>
              </a:rPr>
              <a:pPr algn="r" eaLnBrk="1" fontAlgn="base" hangingPunct="1">
                <a:spcBef>
                  <a:spcPct val="0"/>
                </a:spcBef>
                <a:spcAft>
                  <a:spcPct val="0"/>
                </a:spcAft>
                <a:defRPr/>
              </a:pPr>
              <a:t>‹#›</a:t>
            </a:fld>
            <a:endParaRPr lang="en-US" altLang="en-US" sz="1400" smtClean="0">
              <a:solidFill>
                <a:srgbClr val="898989"/>
              </a:solidFill>
              <a:latin typeface="Calibri" pitchFamily="34" charset="0"/>
              <a:cs typeface="Arial"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8270875" y="219075"/>
            <a:ext cx="43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defRPr/>
            </a:pPr>
            <a:r>
              <a:rPr lang="en-US" altLang="en-US" sz="4800" smtClean="0">
                <a:solidFill>
                  <a:srgbClr val="FFFFFF"/>
                </a:solidFill>
                <a:latin typeface="David" pitchFamily="34" charset="-79"/>
                <a:cs typeface="David" pitchFamily="34" charset="-79"/>
              </a:rPr>
              <a:t>K</a:t>
            </a:r>
          </a:p>
        </p:txBody>
      </p:sp>
      <p:pic>
        <p:nvPicPr>
          <p:cNvPr id="9"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14450" y="274638"/>
            <a:ext cx="66294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990600" y="1600200"/>
            <a:ext cx="76962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728863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1732334-466B-47AA-9B2F-8166EC3AA871}" type="slidenum">
              <a:rPr lang="en-US"/>
              <a:pPr>
                <a:defRPr/>
              </a:pPr>
              <a:t>‹#›</a:t>
            </a:fld>
            <a:endParaRPr lang="en-US"/>
          </a:p>
        </p:txBody>
      </p:sp>
    </p:spTree>
    <p:extLst>
      <p:ext uri="{BB962C8B-B14F-4D97-AF65-F5344CB8AC3E}">
        <p14:creationId xmlns:p14="http://schemas.microsoft.com/office/powerpoint/2010/main" val="14904224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24DED81-94F5-416D-8C8B-75D62668E15C}" type="slidenum">
              <a:rPr lang="en-US"/>
              <a:pPr>
                <a:defRPr/>
              </a:pPr>
              <a:t>‹#›</a:t>
            </a:fld>
            <a:endParaRPr lang="en-US"/>
          </a:p>
        </p:txBody>
      </p:sp>
    </p:spTree>
    <p:extLst>
      <p:ext uri="{BB962C8B-B14F-4D97-AF65-F5344CB8AC3E}">
        <p14:creationId xmlns:p14="http://schemas.microsoft.com/office/powerpoint/2010/main" val="30199663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5ED534-81BE-4027-89F8-A8E1E5E1FA59}" type="slidenum">
              <a:rPr lang="en-US"/>
              <a:pPr>
                <a:defRPr/>
              </a:pPr>
              <a:t>‹#›</a:t>
            </a:fld>
            <a:endParaRPr lang="en-US"/>
          </a:p>
        </p:txBody>
      </p:sp>
    </p:spTree>
    <p:extLst>
      <p:ext uri="{BB962C8B-B14F-4D97-AF65-F5344CB8AC3E}">
        <p14:creationId xmlns:p14="http://schemas.microsoft.com/office/powerpoint/2010/main" val="5825039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69D4A5F-9BE2-4EBD-9565-2EFBE86F60A8}" type="slidenum">
              <a:rPr lang="en-US"/>
              <a:pPr>
                <a:defRPr/>
              </a:pPr>
              <a:t>‹#›</a:t>
            </a:fld>
            <a:endParaRPr lang="en-US"/>
          </a:p>
        </p:txBody>
      </p:sp>
    </p:spTree>
    <p:extLst>
      <p:ext uri="{BB962C8B-B14F-4D97-AF65-F5344CB8AC3E}">
        <p14:creationId xmlns:p14="http://schemas.microsoft.com/office/powerpoint/2010/main" val="27380068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pPr>
            <a:fld id="{23858CC0-714E-4125-A20F-AD451F0DE112}" type="slidenum">
              <a:rPr lang="en-US" altLang="en-US" sz="1400">
                <a:solidFill>
                  <a:srgbClr val="898989"/>
                </a:solidFill>
                <a:latin typeface="Calibri" pitchFamily="34" charset="0"/>
              </a:rPr>
              <a:pPr algn="r" eaLnBrk="1" fontAlgn="base" hangingPunct="1">
                <a:spcBef>
                  <a:spcPct val="0"/>
                </a:spcBef>
                <a:spcAft>
                  <a:spcPct val="0"/>
                </a:spcAft>
              </a:pPr>
              <a:t>‹#›</a:t>
            </a:fld>
            <a:endParaRPr lang="en-US" altLang="en-US" sz="140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0"/>
          <p:cNvSpPr txBox="1">
            <a:spLocks noChangeArrowheads="1"/>
          </p:cNvSpPr>
          <p:nvPr userDrawn="1"/>
        </p:nvSpPr>
        <p:spPr bwMode="auto">
          <a:xfrm>
            <a:off x="8270875" y="219075"/>
            <a:ext cx="43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4800">
                <a:solidFill>
                  <a:prstClr val="white"/>
                </a:solidFill>
                <a:latin typeface="David" pitchFamily="34" charset="-79"/>
                <a:cs typeface="David" pitchFamily="34" charset="-79"/>
              </a:rPr>
              <a:t>K</a:t>
            </a:r>
          </a:p>
        </p:txBody>
      </p:sp>
      <p:pic>
        <p:nvPicPr>
          <p:cNvPr id="9"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14450" y="274638"/>
            <a:ext cx="66294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990600" y="1600200"/>
            <a:ext cx="76962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735583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A20C821-BEEB-44D7-A14A-EEB9A610135F}" type="slidenum">
              <a:rPr lang="en-US"/>
              <a:pPr>
                <a:defRPr/>
              </a:pPr>
              <a:t>‹#›</a:t>
            </a:fld>
            <a:endParaRPr lang="en-US"/>
          </a:p>
        </p:txBody>
      </p:sp>
    </p:spTree>
    <p:extLst>
      <p:ext uri="{BB962C8B-B14F-4D97-AF65-F5344CB8AC3E}">
        <p14:creationId xmlns:p14="http://schemas.microsoft.com/office/powerpoint/2010/main" val="39774411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7FF2947-4F3A-4274-9A3E-49178AC23CE7}" type="slidenum">
              <a:rPr lang="en-US"/>
              <a:pPr>
                <a:defRPr/>
              </a:pPr>
              <a:t>‹#›</a:t>
            </a:fld>
            <a:endParaRPr lang="en-US"/>
          </a:p>
        </p:txBody>
      </p:sp>
    </p:spTree>
    <p:extLst>
      <p:ext uri="{BB962C8B-B14F-4D97-AF65-F5344CB8AC3E}">
        <p14:creationId xmlns:p14="http://schemas.microsoft.com/office/powerpoint/2010/main" val="31393969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BF4A421-7447-4F5B-B6FE-FB72023433DD}" type="slidenum">
              <a:rPr lang="en-US"/>
              <a:pPr>
                <a:defRPr/>
              </a:pPr>
              <a:t>‹#›</a:t>
            </a:fld>
            <a:endParaRPr lang="en-US"/>
          </a:p>
        </p:txBody>
      </p:sp>
    </p:spTree>
    <p:extLst>
      <p:ext uri="{BB962C8B-B14F-4D97-AF65-F5344CB8AC3E}">
        <p14:creationId xmlns:p14="http://schemas.microsoft.com/office/powerpoint/2010/main" val="16760503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pPr>
            <a:fld id="{44B1C45D-777C-4C64-9C4E-7B408E699692}" type="slidenum">
              <a:rPr lang="en-US" altLang="en-US" sz="1400">
                <a:solidFill>
                  <a:srgbClr val="898989"/>
                </a:solidFill>
                <a:latin typeface="Calibri" pitchFamily="34" charset="0"/>
              </a:rPr>
              <a:pPr algn="r" eaLnBrk="1" fontAlgn="base" hangingPunct="1">
                <a:spcBef>
                  <a:spcPct val="0"/>
                </a:spcBef>
                <a:spcAft>
                  <a:spcPct val="0"/>
                </a:spcAft>
              </a:pPr>
              <a:t>‹#›</a:t>
            </a:fld>
            <a:endParaRPr lang="en-US" alt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0"/>
          <p:cNvSpPr txBox="1">
            <a:spLocks noChangeArrowheads="1"/>
          </p:cNvSpPr>
          <p:nvPr userDrawn="1"/>
        </p:nvSpPr>
        <p:spPr bwMode="auto">
          <a:xfrm>
            <a:off x="8270875" y="219075"/>
            <a:ext cx="43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4800">
                <a:solidFill>
                  <a:prstClr val="white"/>
                </a:solidFill>
                <a:latin typeface="David" pitchFamily="34" charset="-79"/>
                <a:cs typeface="David" pitchFamily="34" charset="-79"/>
              </a:rPr>
              <a:t>K</a:t>
            </a:r>
          </a:p>
        </p:txBody>
      </p:sp>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0096451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9"/>
          <p:cNvSpPr txBox="1">
            <a:spLocks noChangeArrowheads="1"/>
          </p:cNvSpPr>
          <p:nvPr userDrawn="1"/>
        </p:nvSpPr>
        <p:spPr bwMode="auto">
          <a:xfrm>
            <a:off x="8270875" y="219075"/>
            <a:ext cx="43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4800">
                <a:solidFill>
                  <a:prstClr val="white"/>
                </a:solidFill>
                <a:latin typeface="David" pitchFamily="34" charset="-79"/>
                <a:cs typeface="David" pitchFamily="34" charset="-79"/>
              </a:rPr>
              <a:t>S</a:t>
            </a:r>
          </a:p>
        </p:txBody>
      </p:sp>
      <p:pic>
        <p:nvPicPr>
          <p:cNvPr id="6"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187B3832-A076-41F6-87AC-7893F7C8B0A2}" type="slidenum">
              <a:rPr lang="en-US"/>
              <a:pPr>
                <a:defRPr/>
              </a:pPr>
              <a:t>‹#›</a:t>
            </a:fld>
            <a:endParaRPr lang="en-US"/>
          </a:p>
        </p:txBody>
      </p:sp>
    </p:spTree>
    <p:extLst>
      <p:ext uri="{BB962C8B-B14F-4D97-AF65-F5344CB8AC3E}">
        <p14:creationId xmlns:p14="http://schemas.microsoft.com/office/powerpoint/2010/main" val="3700149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5"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a:cs typeface="+mn-cs"/>
              </a:defRPr>
            </a:lvl1pPr>
          </a:lstStyle>
          <a:p>
            <a:pPr>
              <a:defRPr/>
            </a:pPr>
            <a:fld id="{84DC3443-C47A-4FC8-AA9C-F04D9B9823FB}" type="slidenum">
              <a:rPr lang="en-US"/>
              <a:pPr>
                <a:defRPr/>
              </a:pPr>
              <a:t>‹#›</a:t>
            </a:fld>
            <a:endParaRPr lang="en-US"/>
          </a:p>
        </p:txBody>
      </p:sp>
    </p:spTree>
    <p:extLst>
      <p:ext uri="{BB962C8B-B14F-4D97-AF65-F5344CB8AC3E}">
        <p14:creationId xmlns:p14="http://schemas.microsoft.com/office/powerpoint/2010/main" val="9175522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828A306-3AE2-4F84-B9A4-757D31DCCB8B}" type="slidenum">
              <a:rPr lang="en-US"/>
              <a:pPr>
                <a:defRPr/>
              </a:pPr>
              <a:t>‹#›</a:t>
            </a:fld>
            <a:endParaRPr lang="en-US"/>
          </a:p>
        </p:txBody>
      </p:sp>
    </p:spTree>
    <p:extLst>
      <p:ext uri="{BB962C8B-B14F-4D97-AF65-F5344CB8AC3E}">
        <p14:creationId xmlns:p14="http://schemas.microsoft.com/office/powerpoint/2010/main" val="32282722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1732334-466B-47AA-9B2F-8166EC3AA871}" type="slidenum">
              <a:rPr lang="en-US"/>
              <a:pPr>
                <a:defRPr/>
              </a:pPr>
              <a:t>‹#›</a:t>
            </a:fld>
            <a:endParaRPr lang="en-US"/>
          </a:p>
        </p:txBody>
      </p:sp>
    </p:spTree>
    <p:extLst>
      <p:ext uri="{BB962C8B-B14F-4D97-AF65-F5344CB8AC3E}">
        <p14:creationId xmlns:p14="http://schemas.microsoft.com/office/powerpoint/2010/main" val="211945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24DED81-94F5-416D-8C8B-75D62668E15C}" type="slidenum">
              <a:rPr lang="en-US"/>
              <a:pPr>
                <a:defRPr/>
              </a:pPr>
              <a:t>‹#›</a:t>
            </a:fld>
            <a:endParaRPr lang="en-US"/>
          </a:p>
        </p:txBody>
      </p:sp>
    </p:spTree>
    <p:extLst>
      <p:ext uri="{BB962C8B-B14F-4D97-AF65-F5344CB8AC3E}">
        <p14:creationId xmlns:p14="http://schemas.microsoft.com/office/powerpoint/2010/main" val="31942347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5ED534-81BE-4027-89F8-A8E1E5E1FA59}" type="slidenum">
              <a:rPr lang="en-US"/>
              <a:pPr>
                <a:defRPr/>
              </a:pPr>
              <a:t>‹#›</a:t>
            </a:fld>
            <a:endParaRPr lang="en-US"/>
          </a:p>
        </p:txBody>
      </p:sp>
    </p:spTree>
    <p:extLst>
      <p:ext uri="{BB962C8B-B14F-4D97-AF65-F5344CB8AC3E}">
        <p14:creationId xmlns:p14="http://schemas.microsoft.com/office/powerpoint/2010/main" val="38036050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5CEBB54-A268-40F9-AA8F-07863B08FFE5}" type="slidenum">
              <a:rPr lang="en-US"/>
              <a:pPr>
                <a:defRPr/>
              </a:pPr>
              <a:t>‹#›</a:t>
            </a:fld>
            <a:endParaRPr lang="en-US"/>
          </a:p>
        </p:txBody>
      </p:sp>
    </p:spTree>
    <p:extLst>
      <p:ext uri="{BB962C8B-B14F-4D97-AF65-F5344CB8AC3E}">
        <p14:creationId xmlns:p14="http://schemas.microsoft.com/office/powerpoint/2010/main" val="30330243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pPr>
            <a:fld id="{83F385CB-DB76-4449-A0A5-2A32783BF81E}" type="slidenum">
              <a:rPr lang="en-US" altLang="en-US" sz="1400" smtClean="0">
                <a:solidFill>
                  <a:srgbClr val="898989"/>
                </a:solidFill>
                <a:latin typeface="Calibri" pitchFamily="34" charset="0"/>
              </a:rPr>
              <a:pPr algn="r" eaLnBrk="1" fontAlgn="base" hangingPunct="1">
                <a:spcBef>
                  <a:spcPct val="0"/>
                </a:spcBef>
                <a:spcAft>
                  <a:spcPct val="0"/>
                </a:spcAft>
              </a:pPr>
              <a:t>‹#›</a:t>
            </a:fld>
            <a:endParaRPr lang="en-US" altLang="en-US" sz="1400" smtClean="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0"/>
          <p:cNvSpPr txBox="1">
            <a:spLocks noChangeArrowheads="1"/>
          </p:cNvSpPr>
          <p:nvPr userDrawn="1"/>
        </p:nvSpPr>
        <p:spPr bwMode="auto">
          <a:xfrm>
            <a:off x="8270875" y="219075"/>
            <a:ext cx="43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4800" smtClean="0">
                <a:solidFill>
                  <a:prstClr val="white"/>
                </a:solidFill>
                <a:latin typeface="David" pitchFamily="34" charset="-79"/>
                <a:cs typeface="David" pitchFamily="34" charset="-79"/>
              </a:rPr>
              <a:t>K</a:t>
            </a:r>
          </a:p>
        </p:txBody>
      </p:sp>
      <p:pic>
        <p:nvPicPr>
          <p:cNvPr id="9"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14450" y="274638"/>
            <a:ext cx="66294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990600" y="1600200"/>
            <a:ext cx="76962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753631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1F148DA-7782-40C5-B40F-24331C2D576A}" type="slidenum">
              <a:rPr lang="en-US"/>
              <a:pPr>
                <a:defRPr/>
              </a:pPr>
              <a:t>‹#›</a:t>
            </a:fld>
            <a:endParaRPr lang="en-US"/>
          </a:p>
        </p:txBody>
      </p:sp>
    </p:spTree>
    <p:extLst>
      <p:ext uri="{BB962C8B-B14F-4D97-AF65-F5344CB8AC3E}">
        <p14:creationId xmlns:p14="http://schemas.microsoft.com/office/powerpoint/2010/main" val="7276675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2415C6F-FEE5-4A37-8800-D312D34F4979}" type="slidenum">
              <a:rPr lang="en-US"/>
              <a:pPr>
                <a:defRPr/>
              </a:pPr>
              <a:t>‹#›</a:t>
            </a:fld>
            <a:endParaRPr lang="en-US"/>
          </a:p>
        </p:txBody>
      </p:sp>
    </p:spTree>
    <p:extLst>
      <p:ext uri="{BB962C8B-B14F-4D97-AF65-F5344CB8AC3E}">
        <p14:creationId xmlns:p14="http://schemas.microsoft.com/office/powerpoint/2010/main" val="16758890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13E9759-65AF-4D7B-BB68-462A7E9171EB}" type="slidenum">
              <a:rPr lang="en-US"/>
              <a:pPr>
                <a:defRPr/>
              </a:pPr>
              <a:t>‹#›</a:t>
            </a:fld>
            <a:endParaRPr lang="en-US"/>
          </a:p>
        </p:txBody>
      </p:sp>
    </p:spTree>
    <p:extLst>
      <p:ext uri="{BB962C8B-B14F-4D97-AF65-F5344CB8AC3E}">
        <p14:creationId xmlns:p14="http://schemas.microsoft.com/office/powerpoint/2010/main" val="14806947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pPr>
            <a:fld id="{8F24B25B-4E47-46D1-8ABE-AB6768DAE487}" type="slidenum">
              <a:rPr lang="en-US" altLang="en-US" sz="1400" smtClean="0">
                <a:solidFill>
                  <a:srgbClr val="898989"/>
                </a:solidFill>
                <a:latin typeface="Calibri" pitchFamily="34" charset="0"/>
              </a:rPr>
              <a:pPr algn="r" eaLnBrk="1" fontAlgn="base" hangingPunct="1">
                <a:spcBef>
                  <a:spcPct val="0"/>
                </a:spcBef>
                <a:spcAft>
                  <a:spcPct val="0"/>
                </a:spcAft>
              </a:pPr>
              <a:t>‹#›</a:t>
            </a:fld>
            <a:endParaRPr lang="en-US" alt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0"/>
          <p:cNvSpPr txBox="1">
            <a:spLocks noChangeArrowheads="1"/>
          </p:cNvSpPr>
          <p:nvPr userDrawn="1"/>
        </p:nvSpPr>
        <p:spPr bwMode="auto">
          <a:xfrm>
            <a:off x="8270875" y="219075"/>
            <a:ext cx="43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4800" smtClean="0">
                <a:solidFill>
                  <a:prstClr val="white"/>
                </a:solidFill>
                <a:latin typeface="David" pitchFamily="34" charset="-79"/>
                <a:cs typeface="David" pitchFamily="34" charset="-79"/>
              </a:rPr>
              <a:t>K</a:t>
            </a:r>
          </a:p>
        </p:txBody>
      </p:sp>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775455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6"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spcBef>
                <a:spcPct val="20000"/>
              </a:spcBef>
              <a:defRPr>
                <a:cs typeface="+mn-cs"/>
              </a:defRPr>
            </a:lvl1pPr>
          </a:lstStyle>
          <a:p>
            <a:pPr>
              <a:defRPr/>
            </a:pPr>
            <a:fld id="{C1DBF7EF-453E-4412-B533-135435139131}" type="slidenum">
              <a:rPr lang="en-US"/>
              <a:pPr>
                <a:defRPr/>
              </a:pPr>
              <a:t>‹#›</a:t>
            </a:fld>
            <a:endParaRPr lang="en-US"/>
          </a:p>
        </p:txBody>
      </p:sp>
    </p:spTree>
    <p:extLst>
      <p:ext uri="{BB962C8B-B14F-4D97-AF65-F5344CB8AC3E}">
        <p14:creationId xmlns:p14="http://schemas.microsoft.com/office/powerpoint/2010/main" val="41965015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9"/>
          <p:cNvSpPr txBox="1">
            <a:spLocks noChangeArrowheads="1"/>
          </p:cNvSpPr>
          <p:nvPr userDrawn="1"/>
        </p:nvSpPr>
        <p:spPr bwMode="auto">
          <a:xfrm>
            <a:off x="8270875" y="219075"/>
            <a:ext cx="43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4800" smtClean="0">
                <a:solidFill>
                  <a:prstClr val="white"/>
                </a:solidFill>
                <a:latin typeface="David" pitchFamily="34" charset="-79"/>
                <a:cs typeface="David" pitchFamily="34" charset="-79"/>
              </a:rPr>
              <a:t>S</a:t>
            </a:r>
          </a:p>
        </p:txBody>
      </p:sp>
      <p:pic>
        <p:nvPicPr>
          <p:cNvPr id="6"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EECC8F6A-2873-438A-83EC-18BEB2351F70}" type="slidenum">
              <a:rPr lang="en-US"/>
              <a:pPr>
                <a:defRPr/>
              </a:pPr>
              <a:t>‹#›</a:t>
            </a:fld>
            <a:endParaRPr lang="en-US"/>
          </a:p>
        </p:txBody>
      </p:sp>
    </p:spTree>
    <p:extLst>
      <p:ext uri="{BB962C8B-B14F-4D97-AF65-F5344CB8AC3E}">
        <p14:creationId xmlns:p14="http://schemas.microsoft.com/office/powerpoint/2010/main" val="30570776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7E63B6F-3E3D-461E-B781-179E32BC2D0C}" type="slidenum">
              <a:rPr lang="en-US"/>
              <a:pPr>
                <a:defRPr/>
              </a:pPr>
              <a:t>‹#›</a:t>
            </a:fld>
            <a:endParaRPr lang="en-US"/>
          </a:p>
        </p:txBody>
      </p:sp>
    </p:spTree>
    <p:extLst>
      <p:ext uri="{BB962C8B-B14F-4D97-AF65-F5344CB8AC3E}">
        <p14:creationId xmlns:p14="http://schemas.microsoft.com/office/powerpoint/2010/main" val="41016871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FACD3D8-DAF2-477D-BD67-FDA2430AB41A}" type="slidenum">
              <a:rPr lang="en-US"/>
              <a:pPr>
                <a:defRPr/>
              </a:pPr>
              <a:t>‹#›</a:t>
            </a:fld>
            <a:endParaRPr lang="en-US"/>
          </a:p>
        </p:txBody>
      </p:sp>
    </p:spTree>
    <p:extLst>
      <p:ext uri="{BB962C8B-B14F-4D97-AF65-F5344CB8AC3E}">
        <p14:creationId xmlns:p14="http://schemas.microsoft.com/office/powerpoint/2010/main" val="15559900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6F2A566-84C3-4695-A13C-9CA7FEABBC4E}" type="slidenum">
              <a:rPr lang="en-US"/>
              <a:pPr>
                <a:defRPr/>
              </a:pPr>
              <a:t>‹#›</a:t>
            </a:fld>
            <a:endParaRPr lang="en-US"/>
          </a:p>
        </p:txBody>
      </p:sp>
    </p:spTree>
    <p:extLst>
      <p:ext uri="{BB962C8B-B14F-4D97-AF65-F5344CB8AC3E}">
        <p14:creationId xmlns:p14="http://schemas.microsoft.com/office/powerpoint/2010/main" val="32499570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63BE72B-DEA3-4875-8AE0-B9C2A574DA7A}" type="slidenum">
              <a:rPr lang="en-US"/>
              <a:pPr>
                <a:defRPr/>
              </a:pPr>
              <a:t>‹#›</a:t>
            </a:fld>
            <a:endParaRPr lang="en-US"/>
          </a:p>
        </p:txBody>
      </p:sp>
    </p:spTree>
    <p:extLst>
      <p:ext uri="{BB962C8B-B14F-4D97-AF65-F5344CB8AC3E}">
        <p14:creationId xmlns:p14="http://schemas.microsoft.com/office/powerpoint/2010/main" val="28195270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Footer Placeholder 4"/>
          <p:cNvSpPr>
            <a:spLocks noGrp="1"/>
          </p:cNvSpPr>
          <p:nvPr>
            <p:ph type="ftr" sz="quarter" idx="10"/>
          </p:nvPr>
        </p:nvSpPr>
        <p:spPr/>
        <p:txBody>
          <a:bodyPr/>
          <a:lstStyle>
            <a:lvl1pPr>
              <a:defRPr smtClean="0"/>
            </a:lvl1pPr>
          </a:lstStyle>
          <a:p>
            <a:pPr>
              <a:defRPr/>
            </a:pPr>
            <a:endParaRPr lang="en-US"/>
          </a:p>
        </p:txBody>
      </p:sp>
      <p:sp>
        <p:nvSpPr>
          <p:cNvPr id="12" name="Slide Number Placeholder 5"/>
          <p:cNvSpPr>
            <a:spLocks noGrp="1"/>
          </p:cNvSpPr>
          <p:nvPr>
            <p:ph type="sldNum" sz="quarter" idx="11"/>
          </p:nvPr>
        </p:nvSpPr>
        <p:spPr/>
        <p:txBody>
          <a:bodyPr/>
          <a:lstStyle>
            <a:lvl1pPr>
              <a:defRPr smtClean="0"/>
            </a:lvl1pPr>
          </a:lstStyle>
          <a:p>
            <a:pPr>
              <a:defRPr/>
            </a:pPr>
            <a:fld id="{BCADEB61-CFEE-4F87-ACD6-F3F8A90A11C8}" type="slidenum">
              <a:rPr lang="en-US"/>
              <a:pPr>
                <a:defRPr/>
              </a:pPr>
              <a:t>‹#›</a:t>
            </a:fld>
            <a:endParaRPr lang="en-US"/>
          </a:p>
        </p:txBody>
      </p:sp>
    </p:spTree>
    <p:extLst>
      <p:ext uri="{BB962C8B-B14F-4D97-AF65-F5344CB8AC3E}">
        <p14:creationId xmlns:p14="http://schemas.microsoft.com/office/powerpoint/2010/main" val="26531524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sym typeface="Arial"/>
              <a:rtl val="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42208483-5CF2-4B61-911B-AA37C60F3DA1}" type="slidenum">
              <a:rPr lang="en-US" sz="1400" smtClean="0">
                <a:solidFill>
                  <a:srgbClr val="898989"/>
                </a:solidFill>
                <a:latin typeface="Calibri" pitchFamily="34" charset="0"/>
                <a:sym typeface="Arial"/>
                <a:rtl val="0"/>
              </a:rPr>
              <a:pPr algn="r" eaLnBrk="1" fontAlgn="base" hangingPunct="1">
                <a:spcBef>
                  <a:spcPct val="0"/>
                </a:spcBef>
                <a:spcAft>
                  <a:spcPct val="0"/>
                </a:spcAft>
                <a:defRPr/>
              </a:pPr>
              <a:t>‹#›</a:t>
            </a:fld>
            <a:endParaRPr lang="en-US" sz="1400" smtClean="0">
              <a:solidFill>
                <a:srgbClr val="898989"/>
              </a:solidFill>
              <a:latin typeface="Calibri" pitchFamily="34" charset="0"/>
              <a:sym typeface="Arial"/>
              <a:rtl val="0"/>
            </a:endParaRPr>
          </a:p>
        </p:txBody>
      </p:sp>
      <p:pic>
        <p:nvPicPr>
          <p:cNvPr id="7" name="Picture 9"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sym typeface="Arial"/>
                <a:rtl val="0"/>
              </a:rPr>
              <a:t>K&amp;P</a:t>
            </a:r>
          </a:p>
        </p:txBody>
      </p:sp>
      <p:sp>
        <p:nvSpPr>
          <p:cNvPr id="2" name="Title 1"/>
          <p:cNvSpPr>
            <a:spLocks noGrp="1"/>
          </p:cNvSpPr>
          <p:nvPr>
            <p:ph type="title"/>
          </p:nvPr>
        </p:nvSpPr>
        <p:spPr>
          <a:xfrm>
            <a:off x="1314450" y="274638"/>
            <a:ext cx="66294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990600" y="1600200"/>
            <a:ext cx="76962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897211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77E8C83-3F8D-4F73-AB21-CAFC81D591D2}" type="slidenum">
              <a:rPr lang="en-US"/>
              <a:pPr>
                <a:defRPr/>
              </a:pPr>
              <a:t>‹#›</a:t>
            </a:fld>
            <a:endParaRPr lang="en-US"/>
          </a:p>
        </p:txBody>
      </p:sp>
    </p:spTree>
    <p:extLst>
      <p:ext uri="{BB962C8B-B14F-4D97-AF65-F5344CB8AC3E}">
        <p14:creationId xmlns:p14="http://schemas.microsoft.com/office/powerpoint/2010/main" val="14644541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7179479-E415-4A2D-8D54-F42FF31DF49F}" type="slidenum">
              <a:rPr lang="en-US"/>
              <a:pPr>
                <a:defRPr/>
              </a:pPr>
              <a:t>‹#›</a:t>
            </a:fld>
            <a:endParaRPr lang="en-US"/>
          </a:p>
        </p:txBody>
      </p:sp>
    </p:spTree>
    <p:extLst>
      <p:ext uri="{BB962C8B-B14F-4D97-AF65-F5344CB8AC3E}">
        <p14:creationId xmlns:p14="http://schemas.microsoft.com/office/powerpoint/2010/main" val="38573304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192E68E-AA35-4562-845D-0434BF4FB56C}" type="slidenum">
              <a:rPr lang="en-US"/>
              <a:pPr>
                <a:defRPr/>
              </a:pPr>
              <a:t>‹#›</a:t>
            </a:fld>
            <a:endParaRPr lang="en-US"/>
          </a:p>
        </p:txBody>
      </p:sp>
    </p:spTree>
    <p:extLst>
      <p:ext uri="{BB962C8B-B14F-4D97-AF65-F5344CB8AC3E}">
        <p14:creationId xmlns:p14="http://schemas.microsoft.com/office/powerpoint/2010/main" val="798925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8"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9" name="Slide Number Placeholder 5"/>
          <p:cNvSpPr>
            <a:spLocks noGrp="1"/>
          </p:cNvSpPr>
          <p:nvPr>
            <p:ph type="sldNum" sz="quarter" idx="12"/>
          </p:nvPr>
        </p:nvSpPr>
        <p:spPr/>
        <p:txBody>
          <a:bodyPr/>
          <a:lstStyle>
            <a:lvl1pPr>
              <a:spcBef>
                <a:spcPct val="20000"/>
              </a:spcBef>
              <a:defRPr>
                <a:cs typeface="+mn-cs"/>
              </a:defRPr>
            </a:lvl1pPr>
          </a:lstStyle>
          <a:p>
            <a:pPr>
              <a:defRPr/>
            </a:pPr>
            <a:fld id="{85FCDF83-B19A-4E3A-8AD3-0DFCDD83EF20}" type="slidenum">
              <a:rPr lang="en-US"/>
              <a:pPr>
                <a:defRPr/>
              </a:pPr>
              <a:t>‹#›</a:t>
            </a:fld>
            <a:endParaRPr lang="en-US"/>
          </a:p>
        </p:txBody>
      </p:sp>
    </p:spTree>
    <p:extLst>
      <p:ext uri="{BB962C8B-B14F-4D97-AF65-F5344CB8AC3E}">
        <p14:creationId xmlns:p14="http://schemas.microsoft.com/office/powerpoint/2010/main" val="21772780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sym typeface="Arial"/>
              <a:rtl val="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B7F16454-7187-46BF-B71A-5D4970A30634}" type="slidenum">
              <a:rPr lang="en-US" sz="1400" smtClean="0">
                <a:solidFill>
                  <a:srgbClr val="898989"/>
                </a:solidFill>
                <a:latin typeface="Calibri" pitchFamily="34" charset="0"/>
                <a:sym typeface="Arial"/>
                <a:rtl val="0"/>
              </a:rPr>
              <a:pPr algn="r" eaLnBrk="1" fontAlgn="base" hangingPunct="1">
                <a:spcBef>
                  <a:spcPct val="0"/>
                </a:spcBef>
                <a:spcAft>
                  <a:spcPct val="0"/>
                </a:spcAft>
                <a:defRPr/>
              </a:pPr>
              <a:t>‹#›</a:t>
            </a:fld>
            <a:endParaRPr lang="en-US" sz="1400" smtClean="0">
              <a:solidFill>
                <a:srgbClr val="898989"/>
              </a:solidFill>
              <a:latin typeface="Calibri" pitchFamily="34" charset="0"/>
              <a:sym typeface="Arial"/>
              <a:rtl val="0"/>
            </a:endParaRPr>
          </a:p>
        </p:txBody>
      </p:sp>
      <p:pic>
        <p:nvPicPr>
          <p:cNvPr id="6" name="Picture 9"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sym typeface="Arial"/>
                <a:rtl val="0"/>
              </a:rPr>
              <a:t>K&amp;P</a:t>
            </a:r>
          </a:p>
        </p:txBody>
      </p:sp>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7603730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sym typeface="Arial"/>
              <a:rtl val="0"/>
            </a:endParaRPr>
          </a:p>
        </p:txBody>
      </p:sp>
      <p:pic>
        <p:nvPicPr>
          <p:cNvPr id="4" name="Picture 8"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sym typeface="Arial"/>
                <a:rtl val="0"/>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smtClean="0"/>
            </a:lvl1pPr>
          </a:lstStyle>
          <a:p>
            <a:pPr>
              <a:defRPr/>
            </a:pPr>
            <a:fld id="{F9A33782-5E77-4A45-9A3C-733E26E74894}" type="slidenum">
              <a:rPr lang="en-US"/>
              <a:pPr>
                <a:defRPr/>
              </a:pPr>
              <a:t>‹#›</a:t>
            </a:fld>
            <a:endParaRPr lang="en-US"/>
          </a:p>
        </p:txBody>
      </p:sp>
    </p:spTree>
    <p:extLst>
      <p:ext uri="{BB962C8B-B14F-4D97-AF65-F5344CB8AC3E}">
        <p14:creationId xmlns:p14="http://schemas.microsoft.com/office/powerpoint/2010/main" val="34770110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C200925-BC52-4849-BCE1-3F8F7839F9F1}" type="slidenum">
              <a:rPr lang="en-US"/>
              <a:pPr>
                <a:defRPr/>
              </a:pPr>
              <a:t>‹#›</a:t>
            </a:fld>
            <a:endParaRPr lang="en-US"/>
          </a:p>
        </p:txBody>
      </p:sp>
    </p:spTree>
    <p:extLst>
      <p:ext uri="{BB962C8B-B14F-4D97-AF65-F5344CB8AC3E}">
        <p14:creationId xmlns:p14="http://schemas.microsoft.com/office/powerpoint/2010/main" val="4489429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CAE1516-DB7A-4253-BD8D-22BC98E3965B}" type="slidenum">
              <a:rPr lang="en-US"/>
              <a:pPr>
                <a:defRPr/>
              </a:pPr>
              <a:t>‹#›</a:t>
            </a:fld>
            <a:endParaRPr lang="en-US"/>
          </a:p>
        </p:txBody>
      </p:sp>
    </p:spTree>
    <p:extLst>
      <p:ext uri="{BB962C8B-B14F-4D97-AF65-F5344CB8AC3E}">
        <p14:creationId xmlns:p14="http://schemas.microsoft.com/office/powerpoint/2010/main" val="9779525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9D6E603-990A-4899-B6C2-EF9E0BD4C506}" type="slidenum">
              <a:rPr lang="en-US"/>
              <a:pPr>
                <a:defRPr/>
              </a:pPr>
              <a:t>‹#›</a:t>
            </a:fld>
            <a:endParaRPr lang="en-US"/>
          </a:p>
        </p:txBody>
      </p:sp>
    </p:spTree>
    <p:extLst>
      <p:ext uri="{BB962C8B-B14F-4D97-AF65-F5344CB8AC3E}">
        <p14:creationId xmlns:p14="http://schemas.microsoft.com/office/powerpoint/2010/main" val="19860834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A732331-0F2C-4757-AE68-9D2F0A9F03CC}" type="slidenum">
              <a:rPr lang="en-US"/>
              <a:pPr>
                <a:defRPr/>
              </a:pPr>
              <a:t>‹#›</a:t>
            </a:fld>
            <a:endParaRPr lang="en-US"/>
          </a:p>
        </p:txBody>
      </p:sp>
    </p:spTree>
    <p:extLst>
      <p:ext uri="{BB962C8B-B14F-4D97-AF65-F5344CB8AC3E}">
        <p14:creationId xmlns:p14="http://schemas.microsoft.com/office/powerpoint/2010/main" val="39734623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Footer Placeholder 4"/>
          <p:cNvSpPr>
            <a:spLocks noGrp="1"/>
          </p:cNvSpPr>
          <p:nvPr>
            <p:ph type="ftr" sz="quarter" idx="10"/>
          </p:nvPr>
        </p:nvSpPr>
        <p:spPr/>
        <p:txBody>
          <a:bodyPr/>
          <a:lstStyle>
            <a:lvl1pPr>
              <a:defRPr smtClean="0"/>
            </a:lvl1pPr>
          </a:lstStyle>
          <a:p>
            <a:pPr>
              <a:defRPr/>
            </a:pPr>
            <a:endParaRPr lang="en-US"/>
          </a:p>
        </p:txBody>
      </p:sp>
      <p:sp>
        <p:nvSpPr>
          <p:cNvPr id="12" name="Slide Number Placeholder 5"/>
          <p:cNvSpPr>
            <a:spLocks noGrp="1"/>
          </p:cNvSpPr>
          <p:nvPr>
            <p:ph type="sldNum" sz="quarter" idx="11"/>
          </p:nvPr>
        </p:nvSpPr>
        <p:spPr/>
        <p:txBody>
          <a:bodyPr/>
          <a:lstStyle>
            <a:lvl1pPr>
              <a:defRPr smtClean="0"/>
            </a:lvl1pPr>
          </a:lstStyle>
          <a:p>
            <a:pPr>
              <a:defRPr/>
            </a:pPr>
            <a:fld id="{4A3542D9-BD72-4EF8-AD40-BA8B141915F0}" type="slidenum">
              <a:rPr lang="en-US"/>
              <a:pPr>
                <a:defRPr/>
              </a:pPr>
              <a:t>‹#›</a:t>
            </a:fld>
            <a:endParaRPr lang="en-US"/>
          </a:p>
        </p:txBody>
      </p:sp>
    </p:spTree>
    <p:extLst>
      <p:ext uri="{BB962C8B-B14F-4D97-AF65-F5344CB8AC3E}">
        <p14:creationId xmlns:p14="http://schemas.microsoft.com/office/powerpoint/2010/main" val="4135096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05A1E5E4-65C5-45DE-9BF1-71438A9475B1}"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990600" y="1600200"/>
            <a:ext cx="76962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987745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17E98CD-9277-45CC-87AA-C144B5F8ED3C}" type="slidenum">
              <a:rPr lang="en-US"/>
              <a:pPr>
                <a:defRPr/>
              </a:pPr>
              <a:t>‹#›</a:t>
            </a:fld>
            <a:endParaRPr lang="en-US"/>
          </a:p>
        </p:txBody>
      </p:sp>
    </p:spTree>
    <p:extLst>
      <p:ext uri="{BB962C8B-B14F-4D97-AF65-F5344CB8AC3E}">
        <p14:creationId xmlns:p14="http://schemas.microsoft.com/office/powerpoint/2010/main" val="34106139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CED7B21-3C59-4997-902E-19D465371C3D}" type="slidenum">
              <a:rPr lang="en-US"/>
              <a:pPr>
                <a:defRPr/>
              </a:pPr>
              <a:t>‹#›</a:t>
            </a:fld>
            <a:endParaRPr lang="en-US"/>
          </a:p>
        </p:txBody>
      </p:sp>
    </p:spTree>
    <p:extLst>
      <p:ext uri="{BB962C8B-B14F-4D97-AF65-F5344CB8AC3E}">
        <p14:creationId xmlns:p14="http://schemas.microsoft.com/office/powerpoint/2010/main" val="467097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r" eaLnBrk="1" fontAlgn="base" hangingPunct="1">
              <a:spcBef>
                <a:spcPct val="0"/>
              </a:spcBef>
              <a:spcAft>
                <a:spcPct val="0"/>
              </a:spcAft>
              <a:defRPr/>
            </a:pPr>
            <a:fld id="{DB97A5C6-442E-49B0-ADE2-21768BB9F022}" type="slidenum">
              <a:rPr lang="en-US" altLang="en-US" sz="1400" smtClean="0">
                <a:solidFill>
                  <a:srgbClr val="898989"/>
                </a:solidFill>
                <a:latin typeface="Calibri" pitchFamily="34" charset="0"/>
                <a:cs typeface="Arial" pitchFamily="34" charset="0"/>
              </a:rPr>
              <a:pPr algn="r" eaLnBrk="1" fontAlgn="base" hangingPunct="1">
                <a:spcBef>
                  <a:spcPct val="0"/>
                </a:spcBef>
                <a:spcAft>
                  <a:spcPct val="0"/>
                </a:spcAft>
                <a:defRPr/>
              </a:pPr>
              <a:t>‹#›</a:t>
            </a:fld>
            <a:endParaRPr lang="en-US" altLang="en-US" sz="1400" smtClean="0">
              <a:solidFill>
                <a:srgbClr val="898989"/>
              </a:solidFill>
              <a:latin typeface="Calibri" pitchFamily="34" charset="0"/>
              <a:cs typeface="Arial"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70875" y="219075"/>
            <a:ext cx="43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defRPr/>
            </a:pPr>
            <a:r>
              <a:rPr lang="en-US" altLang="en-US" sz="4800" smtClean="0">
                <a:solidFill>
                  <a:srgbClr val="FFFFFF"/>
                </a:solidFill>
                <a:latin typeface="David" pitchFamily="34" charset="-79"/>
                <a:cs typeface="David" pitchFamily="34" charset="-79"/>
              </a:rPr>
              <a:t>K</a:t>
            </a:r>
          </a:p>
        </p:txBody>
      </p:sp>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7113899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EB6CA9C-DC8A-4E11-BF43-367F1D3AFA9C}" type="slidenum">
              <a:rPr lang="en-US"/>
              <a:pPr>
                <a:defRPr/>
              </a:pPr>
              <a:t>‹#›</a:t>
            </a:fld>
            <a:endParaRPr lang="en-US"/>
          </a:p>
        </p:txBody>
      </p:sp>
    </p:spTree>
    <p:extLst>
      <p:ext uri="{BB962C8B-B14F-4D97-AF65-F5344CB8AC3E}">
        <p14:creationId xmlns:p14="http://schemas.microsoft.com/office/powerpoint/2010/main" val="18644226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53DA84AA-73C7-4275-8A6C-CE8C1D72FDDF}"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290672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5753A036-C81E-4606-B1AD-366D8E19658C}"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pic>
        <p:nvPicPr>
          <p:cNvPr id="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11" name="Date Placeholder 2"/>
          <p:cNvSpPr>
            <a:spLocks noGrp="1"/>
          </p:cNvSpPr>
          <p:nvPr>
            <p:ph type="dt" sz="half" idx="10"/>
          </p:nvPr>
        </p:nvSpPr>
        <p:spPr/>
        <p:txBody>
          <a:bodyPr/>
          <a:lstStyle>
            <a:lvl1pPr>
              <a:defRPr smtClean="0"/>
            </a:lvl1pPr>
          </a:lstStyle>
          <a:p>
            <a:pPr>
              <a:defRPr/>
            </a:pPr>
            <a:endParaRPr lang="en-US"/>
          </a:p>
        </p:txBody>
      </p:sp>
      <p:sp>
        <p:nvSpPr>
          <p:cNvPr id="12" name="Footer Placeholder 3"/>
          <p:cNvSpPr>
            <a:spLocks noGrp="1"/>
          </p:cNvSpPr>
          <p:nvPr>
            <p:ph type="ftr" sz="quarter" idx="11"/>
          </p:nvPr>
        </p:nvSpPr>
        <p:spPr/>
        <p:txBody>
          <a:bodyPr/>
          <a:lstStyle>
            <a:lvl1pPr>
              <a:defRPr smtClean="0"/>
            </a:lvl1pPr>
          </a:lstStyle>
          <a:p>
            <a:pPr>
              <a:defRPr/>
            </a:pPr>
            <a:endParaRPr lang="en-US"/>
          </a:p>
        </p:txBody>
      </p:sp>
      <p:sp>
        <p:nvSpPr>
          <p:cNvPr id="13" name="Slide Number Placeholder 4"/>
          <p:cNvSpPr>
            <a:spLocks noGrp="1"/>
          </p:cNvSpPr>
          <p:nvPr>
            <p:ph type="sldNum" sz="quarter" idx="12"/>
          </p:nvPr>
        </p:nvSpPr>
        <p:spPr/>
        <p:txBody>
          <a:bodyPr/>
          <a:lstStyle>
            <a:lvl1pPr>
              <a:defRPr smtClean="0"/>
            </a:lvl1pPr>
          </a:lstStyle>
          <a:p>
            <a:pPr>
              <a:defRPr/>
            </a:pPr>
            <a:fld id="{72EE4ED5-B586-4BA3-B53A-03AFBF996F74}" type="slidenum">
              <a:rPr lang="en-US"/>
              <a:pPr>
                <a:defRPr/>
              </a:pPr>
              <a:t>‹#›</a:t>
            </a:fld>
            <a:endParaRPr lang="en-US"/>
          </a:p>
        </p:txBody>
      </p:sp>
    </p:spTree>
    <p:extLst>
      <p:ext uri="{BB962C8B-B14F-4D97-AF65-F5344CB8AC3E}">
        <p14:creationId xmlns:p14="http://schemas.microsoft.com/office/powerpoint/2010/main" val="42591549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smtClean="0"/>
            </a:lvl1pPr>
          </a:lstStyle>
          <a:p>
            <a:pPr>
              <a:defRPr/>
            </a:pPr>
            <a:fld id="{F393292F-5426-4FE5-BEC0-A565650946A8}" type="slidenum">
              <a:rPr lang="en-US"/>
              <a:pPr>
                <a:defRPr/>
              </a:pPr>
              <a:t>‹#›</a:t>
            </a:fld>
            <a:endParaRPr lang="en-US"/>
          </a:p>
        </p:txBody>
      </p:sp>
    </p:spTree>
    <p:extLst>
      <p:ext uri="{BB962C8B-B14F-4D97-AF65-F5344CB8AC3E}">
        <p14:creationId xmlns:p14="http://schemas.microsoft.com/office/powerpoint/2010/main" val="8950697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77A113F-B194-422A-A937-D5D192574E48}" type="slidenum">
              <a:rPr lang="en-US"/>
              <a:pPr>
                <a:defRPr/>
              </a:pPr>
              <a:t>‹#›</a:t>
            </a:fld>
            <a:endParaRPr lang="en-US"/>
          </a:p>
        </p:txBody>
      </p:sp>
    </p:spTree>
    <p:extLst>
      <p:ext uri="{BB962C8B-B14F-4D97-AF65-F5344CB8AC3E}">
        <p14:creationId xmlns:p14="http://schemas.microsoft.com/office/powerpoint/2010/main" val="27250758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EFEC6C9-AEC1-4AFC-8FBE-31590B0E90A4}" type="slidenum">
              <a:rPr lang="en-US"/>
              <a:pPr>
                <a:defRPr/>
              </a:pPr>
              <a:t>‹#›</a:t>
            </a:fld>
            <a:endParaRPr lang="en-US"/>
          </a:p>
        </p:txBody>
      </p:sp>
    </p:spTree>
    <p:extLst>
      <p:ext uri="{BB962C8B-B14F-4D97-AF65-F5344CB8AC3E}">
        <p14:creationId xmlns:p14="http://schemas.microsoft.com/office/powerpoint/2010/main" val="26705167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9DD3619-8F24-418B-9913-03873550C457}" type="slidenum">
              <a:rPr lang="en-US"/>
              <a:pPr>
                <a:defRPr/>
              </a:pPr>
              <a:t>‹#›</a:t>
            </a:fld>
            <a:endParaRPr lang="en-US"/>
          </a:p>
        </p:txBody>
      </p:sp>
    </p:spTree>
    <p:extLst>
      <p:ext uri="{BB962C8B-B14F-4D97-AF65-F5344CB8AC3E}">
        <p14:creationId xmlns:p14="http://schemas.microsoft.com/office/powerpoint/2010/main" val="31715219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47C4630-352C-418C-8FA2-8B6070C71E71}" type="slidenum">
              <a:rPr lang="en-US"/>
              <a:pPr>
                <a:defRPr/>
              </a:pPr>
              <a:t>‹#›</a:t>
            </a:fld>
            <a:endParaRPr lang="en-US"/>
          </a:p>
        </p:txBody>
      </p:sp>
    </p:spTree>
    <p:extLst>
      <p:ext uri="{BB962C8B-B14F-4D97-AF65-F5344CB8AC3E}">
        <p14:creationId xmlns:p14="http://schemas.microsoft.com/office/powerpoint/2010/main" val="1313650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8F1A9A22-844B-434E-969D-6317EBD617C8}" type="slidenum">
              <a:rPr lang="en-US"/>
              <a:pPr>
                <a:defRPr/>
              </a:pPr>
              <a:t>‹#›</a:t>
            </a:fld>
            <a:endParaRPr lang="en-US"/>
          </a:p>
        </p:txBody>
      </p:sp>
    </p:spTree>
    <p:extLst>
      <p:ext uri="{BB962C8B-B14F-4D97-AF65-F5344CB8AC3E}">
        <p14:creationId xmlns:p14="http://schemas.microsoft.com/office/powerpoint/2010/main" val="31219123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980D4D-C164-40C3-8FF0-905BE44662DD}" type="slidenum">
              <a:rPr lang="en-US"/>
              <a:pPr>
                <a:defRPr/>
              </a:pPr>
              <a:t>‹#›</a:t>
            </a:fld>
            <a:endParaRPr lang="en-US"/>
          </a:p>
        </p:txBody>
      </p:sp>
    </p:spTree>
    <p:extLst>
      <p:ext uri="{BB962C8B-B14F-4D97-AF65-F5344CB8AC3E}">
        <p14:creationId xmlns:p14="http://schemas.microsoft.com/office/powerpoint/2010/main" val="3313839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userDrawn="1"/>
        </p:nvSpPr>
        <p:spPr bwMode="auto">
          <a:xfrm>
            <a:off x="8270875" y="219075"/>
            <a:ext cx="43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defRPr/>
            </a:pPr>
            <a:r>
              <a:rPr lang="en-US" altLang="en-US" sz="4800" smtClean="0">
                <a:solidFill>
                  <a:srgbClr val="FFFFFF"/>
                </a:solidFill>
                <a:latin typeface="David" pitchFamily="34" charset="-79"/>
                <a:cs typeface="David" pitchFamily="34" charset="-79"/>
              </a:rPr>
              <a:t>S</a:t>
            </a:r>
          </a:p>
        </p:txBody>
      </p:sp>
      <p:pic>
        <p:nvPicPr>
          <p:cNvPr id="6"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userDrawn="1">
            <p:ph type="sldNum" sz="quarter" idx="10"/>
          </p:nvPr>
        </p:nvSpPr>
        <p:spPr>
          <a:xfrm>
            <a:off x="8553450" y="6383338"/>
            <a:ext cx="590550" cy="365125"/>
          </a:xfrm>
        </p:spPr>
        <p:txBody>
          <a:bodyPr/>
          <a:lstStyle>
            <a:lvl1pPr>
              <a:spcBef>
                <a:spcPct val="20000"/>
              </a:spcBef>
              <a:defRPr sz="1400">
                <a:cs typeface="+mn-cs"/>
              </a:defRPr>
            </a:lvl1pPr>
          </a:lstStyle>
          <a:p>
            <a:pPr>
              <a:defRPr/>
            </a:pPr>
            <a:fld id="{6603C51B-F1CE-46F9-B586-21CD1BA411AF}" type="slidenum">
              <a:rPr lang="en-US"/>
              <a:pPr>
                <a:defRPr/>
              </a:pPr>
              <a:t>‹#›</a:t>
            </a:fld>
            <a:endParaRPr lang="en-US"/>
          </a:p>
        </p:txBody>
      </p:sp>
    </p:spTree>
    <p:extLst>
      <p:ext uri="{BB962C8B-B14F-4D97-AF65-F5344CB8AC3E}">
        <p14:creationId xmlns:p14="http://schemas.microsoft.com/office/powerpoint/2010/main" val="10680754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7B809A-98BB-4277-8E77-FD7FF362E07D}" type="slidenum">
              <a:rPr lang="en-US"/>
              <a:pPr>
                <a:defRPr/>
              </a:pPr>
              <a:t>‹#›</a:t>
            </a:fld>
            <a:endParaRPr lang="en-US"/>
          </a:p>
        </p:txBody>
      </p:sp>
    </p:spTree>
    <p:extLst>
      <p:ext uri="{BB962C8B-B14F-4D97-AF65-F5344CB8AC3E}">
        <p14:creationId xmlns:p14="http://schemas.microsoft.com/office/powerpoint/2010/main" val="18892136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60D9DE5-32A9-49CF-8E0C-636003870BA6}" type="slidenum">
              <a:rPr lang="en-US"/>
              <a:pPr>
                <a:defRPr/>
              </a:pPr>
              <a:t>‹#›</a:t>
            </a:fld>
            <a:endParaRPr lang="en-US"/>
          </a:p>
        </p:txBody>
      </p:sp>
    </p:spTree>
    <p:extLst>
      <p:ext uri="{BB962C8B-B14F-4D97-AF65-F5344CB8AC3E}">
        <p14:creationId xmlns:p14="http://schemas.microsoft.com/office/powerpoint/2010/main" val="23732182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F01789E-D758-4892-8A19-B31C45D1FFA6}" type="slidenum">
              <a:rPr lang="en-US"/>
              <a:pPr>
                <a:defRPr/>
              </a:pPr>
              <a:t>‹#›</a:t>
            </a:fld>
            <a:endParaRPr lang="en-US"/>
          </a:p>
        </p:txBody>
      </p:sp>
    </p:spTree>
    <p:extLst>
      <p:ext uri="{BB962C8B-B14F-4D97-AF65-F5344CB8AC3E}">
        <p14:creationId xmlns:p14="http://schemas.microsoft.com/office/powerpoint/2010/main" val="31838341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5867F0-3BB3-42AE-812A-631422F75A30}" type="slidenum">
              <a:rPr lang="en-US"/>
              <a:pPr>
                <a:defRPr/>
              </a:pPr>
              <a:t>‹#›</a:t>
            </a:fld>
            <a:endParaRPr lang="en-US"/>
          </a:p>
        </p:txBody>
      </p:sp>
    </p:spTree>
    <p:extLst>
      <p:ext uri="{BB962C8B-B14F-4D97-AF65-F5344CB8AC3E}">
        <p14:creationId xmlns:p14="http://schemas.microsoft.com/office/powerpoint/2010/main" val="3392481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058DE90-0B89-4054-847E-717B74EF58FF}" type="slidenum">
              <a:rPr lang="en-US"/>
              <a:pPr>
                <a:defRPr/>
              </a:pPr>
              <a:t>‹#›</a:t>
            </a:fld>
            <a:endParaRPr lang="en-US"/>
          </a:p>
        </p:txBody>
      </p:sp>
    </p:spTree>
    <p:extLst>
      <p:ext uri="{BB962C8B-B14F-4D97-AF65-F5344CB8AC3E}">
        <p14:creationId xmlns:p14="http://schemas.microsoft.com/office/powerpoint/2010/main" val="36669507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CBA0AD-A2E7-43DF-AFEF-D451A5A2EC7C}" type="slidenum">
              <a:rPr lang="en-US"/>
              <a:pPr>
                <a:defRPr/>
              </a:pPr>
              <a:t>‹#›</a:t>
            </a:fld>
            <a:endParaRPr lang="en-US"/>
          </a:p>
        </p:txBody>
      </p:sp>
    </p:spTree>
    <p:extLst>
      <p:ext uri="{BB962C8B-B14F-4D97-AF65-F5344CB8AC3E}">
        <p14:creationId xmlns:p14="http://schemas.microsoft.com/office/powerpoint/2010/main" val="7078968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D0B08BE-0686-4B1F-AF61-1543B122EACD}" type="slidenum">
              <a:rPr lang="en-US"/>
              <a:pPr>
                <a:defRPr/>
              </a:pPr>
              <a:t>‹#›</a:t>
            </a:fld>
            <a:endParaRPr lang="en-US"/>
          </a:p>
        </p:txBody>
      </p:sp>
    </p:spTree>
    <p:extLst>
      <p:ext uri="{BB962C8B-B14F-4D97-AF65-F5344CB8AC3E}">
        <p14:creationId xmlns:p14="http://schemas.microsoft.com/office/powerpoint/2010/main" val="4674223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396646-AE9F-4DC0-95B7-5F3A378D48CA}" type="slidenum">
              <a:rPr lang="en-US"/>
              <a:pPr>
                <a:defRPr/>
              </a:pPr>
              <a:t>‹#›</a:t>
            </a:fld>
            <a:endParaRPr lang="en-US"/>
          </a:p>
        </p:txBody>
      </p:sp>
    </p:spTree>
    <p:extLst>
      <p:ext uri="{BB962C8B-B14F-4D97-AF65-F5344CB8AC3E}">
        <p14:creationId xmlns:p14="http://schemas.microsoft.com/office/powerpoint/2010/main" val="21123711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38DD35-D369-44B4-A4C6-BABC5FEB846D}" type="slidenum">
              <a:rPr lang="en-US"/>
              <a:pPr>
                <a:defRPr/>
              </a:pPr>
              <a:t>‹#›</a:t>
            </a:fld>
            <a:endParaRPr lang="en-US"/>
          </a:p>
        </p:txBody>
      </p:sp>
    </p:spTree>
    <p:extLst>
      <p:ext uri="{BB962C8B-B14F-4D97-AF65-F5344CB8AC3E}">
        <p14:creationId xmlns:p14="http://schemas.microsoft.com/office/powerpoint/2010/main" val="38717965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582A3D-4D1E-42C0-8F3A-3F338C69085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2777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6"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spcBef>
                <a:spcPct val="20000"/>
              </a:spcBef>
              <a:defRPr>
                <a:cs typeface="+mn-cs"/>
              </a:defRPr>
            </a:lvl1pPr>
          </a:lstStyle>
          <a:p>
            <a:pPr>
              <a:defRPr/>
            </a:pPr>
            <a:fld id="{DB42120B-950B-464D-96B3-BEB623734907}" type="slidenum">
              <a:rPr lang="en-US"/>
              <a:pPr>
                <a:defRPr/>
              </a:pPr>
              <a:t>‹#›</a:t>
            </a:fld>
            <a:endParaRPr lang="en-US"/>
          </a:p>
        </p:txBody>
      </p:sp>
    </p:spTree>
    <p:extLst>
      <p:ext uri="{BB962C8B-B14F-4D97-AF65-F5344CB8AC3E}">
        <p14:creationId xmlns:p14="http://schemas.microsoft.com/office/powerpoint/2010/main" val="22948271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BE61E2-47D2-43D9-A1D6-3E8398AC95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88410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932405-220E-4D63-B73E-FEC0246801F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828682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FC75FA2-6AE8-45F4-ADC9-03D45876C3B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1076066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D16BE21-D561-45F0-AAB9-452D4F537C4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365752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3AAE32F-88BE-4ABB-A868-72FE1B7EEBB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146530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8984759-2E42-4657-B58B-BFFA844E86B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786935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014236-B130-4875-9194-4D2D2D81ADC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418085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03E4B09-8CDD-43C9-8E2D-03A950E2AB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51891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1F41E4-1F38-41C7-AFC8-98FA97B9709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2641244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31C977-DE85-4E90-9B19-D99AE7F82B8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8932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lgn="ctr">
              <a:spcBef>
                <a:spcPct val="20000"/>
              </a:spcBef>
              <a:defRPr>
                <a:cs typeface="+mn-cs"/>
              </a:defRPr>
            </a:lvl1pPr>
          </a:lstStyle>
          <a:p>
            <a:pPr>
              <a:defRPr/>
            </a:pPr>
            <a:endParaRPr lang="en-US"/>
          </a:p>
        </p:txBody>
      </p:sp>
      <p:sp>
        <p:nvSpPr>
          <p:cNvPr id="6" name="Footer Placeholder 4"/>
          <p:cNvSpPr>
            <a:spLocks noGrp="1"/>
          </p:cNvSpPr>
          <p:nvPr>
            <p:ph type="ftr" sz="quarter" idx="11"/>
          </p:nvPr>
        </p:nvSpPr>
        <p:spPr/>
        <p:txBody>
          <a:bodyPr/>
          <a:lstStyle>
            <a:lvl1pPr>
              <a:spcBef>
                <a:spcPct val="20000"/>
              </a:spcBef>
              <a:defRPr>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spcBef>
                <a:spcPct val="20000"/>
              </a:spcBef>
              <a:defRPr>
                <a:cs typeface="+mn-cs"/>
              </a:defRPr>
            </a:lvl1pPr>
          </a:lstStyle>
          <a:p>
            <a:pPr>
              <a:defRPr/>
            </a:pPr>
            <a:fld id="{20DAD77F-6D8B-4FC0-86D6-53D4774A6219}" type="slidenum">
              <a:rPr lang="en-US"/>
              <a:pPr>
                <a:defRPr/>
              </a:pPr>
              <a:t>‹#›</a:t>
            </a:fld>
            <a:endParaRPr lang="en-US"/>
          </a:p>
        </p:txBody>
      </p:sp>
    </p:spTree>
    <p:extLst>
      <p:ext uri="{BB962C8B-B14F-4D97-AF65-F5344CB8AC3E}">
        <p14:creationId xmlns:p14="http://schemas.microsoft.com/office/powerpoint/2010/main" val="351131877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5F914843-2555-48BD-B8E1-CA83B5DE782F}" type="slidenum">
              <a:rPr lang="en-US"/>
              <a:pPr>
                <a:defRPr/>
              </a:pPr>
              <a:t>‹#›</a:t>
            </a:fld>
            <a:endParaRPr lang="en-US"/>
          </a:p>
        </p:txBody>
      </p:sp>
    </p:spTree>
    <p:extLst>
      <p:ext uri="{BB962C8B-B14F-4D97-AF65-F5344CB8AC3E}">
        <p14:creationId xmlns:p14="http://schemas.microsoft.com/office/powerpoint/2010/main" val="24438744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D0BB29C1-4730-431B-BCD7-A740CA1324B0}"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349430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15EED67-EE32-436A-AB13-9CD8D4CD164C}" type="slidenum">
              <a:rPr lang="en-US"/>
              <a:pPr>
                <a:defRPr/>
              </a:pPr>
              <a:t>‹#›</a:t>
            </a:fld>
            <a:endParaRPr lang="en-US"/>
          </a:p>
        </p:txBody>
      </p:sp>
    </p:spTree>
    <p:extLst>
      <p:ext uri="{BB962C8B-B14F-4D97-AF65-F5344CB8AC3E}">
        <p14:creationId xmlns:p14="http://schemas.microsoft.com/office/powerpoint/2010/main" val="62691047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4B08652-6870-429B-AC98-BD9316E4D24F}" type="slidenum">
              <a:rPr lang="en-US"/>
              <a:pPr>
                <a:defRPr/>
              </a:pPr>
              <a:t>‹#›</a:t>
            </a:fld>
            <a:endParaRPr lang="en-US"/>
          </a:p>
        </p:txBody>
      </p:sp>
    </p:spTree>
    <p:extLst>
      <p:ext uri="{BB962C8B-B14F-4D97-AF65-F5344CB8AC3E}">
        <p14:creationId xmlns:p14="http://schemas.microsoft.com/office/powerpoint/2010/main" val="79981581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EA0C1DD-42DC-4776-A5D7-18AF98E51B85}" type="slidenum">
              <a:rPr lang="en-US"/>
              <a:pPr>
                <a:defRPr/>
              </a:pPr>
              <a:t>‹#›</a:t>
            </a:fld>
            <a:endParaRPr lang="en-US"/>
          </a:p>
        </p:txBody>
      </p:sp>
    </p:spTree>
    <p:extLst>
      <p:ext uri="{BB962C8B-B14F-4D97-AF65-F5344CB8AC3E}">
        <p14:creationId xmlns:p14="http://schemas.microsoft.com/office/powerpoint/2010/main" val="358927028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6835AE97-58F7-4E56-9BEB-E97C298F5C1A}"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294808246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786B1925-FA51-4846-B845-4D6C7492CF10}" type="slidenum">
              <a:rPr lang="en-US"/>
              <a:pPr>
                <a:defRPr/>
              </a:pPr>
              <a:t>‹#›</a:t>
            </a:fld>
            <a:endParaRPr lang="en-US"/>
          </a:p>
        </p:txBody>
      </p:sp>
    </p:spTree>
    <p:extLst>
      <p:ext uri="{BB962C8B-B14F-4D97-AF65-F5344CB8AC3E}">
        <p14:creationId xmlns:p14="http://schemas.microsoft.com/office/powerpoint/2010/main" val="18394566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AC1D645-B36E-4425-AE39-80E91923344B}" type="slidenum">
              <a:rPr lang="en-US"/>
              <a:pPr>
                <a:defRPr/>
              </a:pPr>
              <a:t>‹#›</a:t>
            </a:fld>
            <a:endParaRPr lang="en-US"/>
          </a:p>
        </p:txBody>
      </p:sp>
    </p:spTree>
    <p:extLst>
      <p:ext uri="{BB962C8B-B14F-4D97-AF65-F5344CB8AC3E}">
        <p14:creationId xmlns:p14="http://schemas.microsoft.com/office/powerpoint/2010/main" val="344677420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DF40C40-8842-4666-B847-982F2FCC0E1B}" type="slidenum">
              <a:rPr lang="en-US"/>
              <a:pPr>
                <a:defRPr/>
              </a:pPr>
              <a:t>‹#›</a:t>
            </a:fld>
            <a:endParaRPr lang="en-US"/>
          </a:p>
        </p:txBody>
      </p:sp>
    </p:spTree>
    <p:extLst>
      <p:ext uri="{BB962C8B-B14F-4D97-AF65-F5344CB8AC3E}">
        <p14:creationId xmlns:p14="http://schemas.microsoft.com/office/powerpoint/2010/main" val="42365123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558A45-2804-4D54-BC68-27A506C07ABB}" type="slidenum">
              <a:rPr lang="en-US"/>
              <a:pPr>
                <a:defRPr/>
              </a:pPr>
              <a:t>‹#›</a:t>
            </a:fld>
            <a:endParaRPr lang="en-US"/>
          </a:p>
        </p:txBody>
      </p:sp>
    </p:spTree>
    <p:extLst>
      <p:ext uri="{BB962C8B-B14F-4D97-AF65-F5344CB8AC3E}">
        <p14:creationId xmlns:p14="http://schemas.microsoft.com/office/powerpoint/2010/main" val="4275572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17.pn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6" Type="http://schemas.openxmlformats.org/officeDocument/2006/relationships/image" Target="../media/image20.png"/><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image" Target="../media/image19.png"/><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image" Target="../media/image18.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image" Target="../media/image17.png"/><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2" Type="http://schemas.openxmlformats.org/officeDocument/2006/relationships/slideLayout" Target="../slideLayouts/slideLayout146.xml"/><Relationship Id="rId16" Type="http://schemas.openxmlformats.org/officeDocument/2006/relationships/image" Target="../media/image20.png"/><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openxmlformats.org/officeDocument/2006/relationships/image" Target="../media/image19.png"/><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image" Target="../media/image18.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image" Target="../media/image17.png"/><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5.xml"/><Relationship Id="rId2" Type="http://schemas.openxmlformats.org/officeDocument/2006/relationships/slideLayout" Target="../slideLayouts/slideLayout157.xml"/><Relationship Id="rId16" Type="http://schemas.openxmlformats.org/officeDocument/2006/relationships/image" Target="../media/image20.png"/><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5" Type="http://schemas.openxmlformats.org/officeDocument/2006/relationships/image" Target="../media/image19.png"/><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image" Target="../media/image18.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7.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6" Type="http://schemas.openxmlformats.org/officeDocument/2006/relationships/image" Target="../media/image20.png"/><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image" Target="../media/image19.png"/><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18.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22.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a:spcBef>
                <a:spcPct val="0"/>
              </a:spcBef>
              <a:defRPr sz="1200">
                <a:solidFill>
                  <a:srgbClr val="898989"/>
                </a:solidFill>
                <a:latin typeface="Calibri" pitchFamily="34" charset="0"/>
                <a:cs typeface="Arial" pitchFamily="34" charset="0"/>
              </a:defRPr>
            </a:lvl1pPr>
          </a:lstStyle>
          <a:p>
            <a:pPr fontAlgn="base">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spcBef>
                <a:spcPct val="0"/>
              </a:spcBef>
              <a:defRPr sz="1200">
                <a:solidFill>
                  <a:srgbClr val="898989"/>
                </a:solidFill>
                <a:latin typeface="Calibri" pitchFamily="34" charset="0"/>
                <a:cs typeface="Arial" pitchFamily="34" charset="0"/>
              </a:defRPr>
            </a:lvl1pPr>
          </a:lstStyle>
          <a:p>
            <a:pPr fontAlgn="base">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spcBef>
                <a:spcPct val="0"/>
              </a:spcBef>
              <a:defRPr sz="1200">
                <a:solidFill>
                  <a:srgbClr val="898989"/>
                </a:solidFill>
                <a:latin typeface="Calibri" pitchFamily="34" charset="0"/>
                <a:cs typeface="Arial" pitchFamily="34" charset="0"/>
              </a:defRPr>
            </a:lvl1pPr>
          </a:lstStyle>
          <a:p>
            <a:pPr fontAlgn="base">
              <a:spcAft>
                <a:spcPct val="0"/>
              </a:spcAft>
              <a:defRPr/>
            </a:pPr>
            <a:fld id="{DF34CB82-1761-4C2E-A328-F108DF6667F3}" type="slidenum">
              <a:rPr lang="en-US"/>
              <a:pPr fontAlgn="base">
                <a:spcAft>
                  <a:spcPct val="0"/>
                </a:spcAft>
                <a:defRPr/>
              </a:pPr>
              <a:t>‹#›</a:t>
            </a:fld>
            <a:endParaRPr lang="en-US"/>
          </a:p>
        </p:txBody>
      </p:sp>
    </p:spTree>
    <p:extLst>
      <p:ext uri="{BB962C8B-B14F-4D97-AF65-F5344CB8AC3E}">
        <p14:creationId xmlns:p14="http://schemas.microsoft.com/office/powerpoint/2010/main" val="8451818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pitchFamily="34"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pitchFamily="34"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pitchFamily="34" charset="0"/>
              </a:defRPr>
            </a:lvl1pPr>
          </a:lstStyle>
          <a:p>
            <a:pPr fontAlgn="base">
              <a:spcBef>
                <a:spcPct val="0"/>
              </a:spcBef>
              <a:spcAft>
                <a:spcPct val="0"/>
              </a:spcAft>
              <a:defRPr/>
            </a:pPr>
            <a:fld id="{23554D67-AB65-4EF5-9579-01791DF44433}"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784228371"/>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2700000" scaled="1"/>
        </a:grad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title"/>
          </p:nvPr>
        </p:nvSpPr>
        <p:spPr bwMode="auto">
          <a:xfrm>
            <a:off x="1066800" y="38100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pitchFamily="34" charset="0"/>
              </a:defRPr>
            </a:lvl1pPr>
          </a:lstStyle>
          <a:p>
            <a:pPr fontAlgn="base">
              <a:spcAft>
                <a:spcPct val="0"/>
              </a:spcAft>
              <a:defRPr/>
            </a:pPr>
            <a:endParaRPr lang="en-US">
              <a:solidFill>
                <a:srgbClr val="482400"/>
              </a:solidFill>
            </a:endParaRPr>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chemeClr val="tx2"/>
                </a:solidFill>
                <a:latin typeface="Arial" pitchFamily="34" charset="0"/>
              </a:defRPr>
            </a:lvl1pPr>
          </a:lstStyle>
          <a:p>
            <a:pPr algn="ctr" fontAlgn="base">
              <a:spcAft>
                <a:spcPct val="0"/>
              </a:spcAft>
              <a:defRPr/>
            </a:pPr>
            <a:endParaRPr lang="en-US">
              <a:solidFill>
                <a:srgbClr val="482400"/>
              </a:solidFill>
            </a:endParaRPr>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pitchFamily="34" charset="0"/>
              </a:defRPr>
            </a:lvl1pPr>
          </a:lstStyle>
          <a:p>
            <a:pPr fontAlgn="base">
              <a:spcAft>
                <a:spcPct val="0"/>
              </a:spcAft>
              <a:defRPr/>
            </a:pPr>
            <a:fld id="{ED4AA61B-0CEC-4839-A26E-4F5108538430}" type="slidenum">
              <a:rPr lang="en-US">
                <a:solidFill>
                  <a:srgbClr val="482400"/>
                </a:solidFill>
              </a:rPr>
              <a:pPr fontAlgn="base">
                <a:spcAft>
                  <a:spcPct val="0"/>
                </a:spcAft>
                <a:defRPr/>
              </a:pPr>
              <a:t>‹#›</a:t>
            </a:fld>
            <a:endParaRPr lang="en-US">
              <a:solidFill>
                <a:srgbClr val="482400"/>
              </a:solidFill>
            </a:endParaRPr>
          </a:p>
        </p:txBody>
      </p:sp>
      <p:pic>
        <p:nvPicPr>
          <p:cNvPr id="1031" name="Picture 7" descr="EXPHORS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206116855"/>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6"/>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92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defRPr>
            </a:lvl1pPr>
          </a:lstStyle>
          <a:p>
            <a:pPr>
              <a:defRPr/>
            </a:pPr>
            <a:fld id="{E37D93CC-B959-405A-9B9F-1F287C1F30AC}" type="datetimeFigureOut">
              <a:rPr lang="en-US"/>
              <a:pPr>
                <a:defRPr/>
              </a:pPr>
              <a:t>9/16/2018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defRPr>
            </a:lvl1pPr>
          </a:lstStyle>
          <a:p>
            <a:pPr>
              <a:defRPr/>
            </a:pPr>
            <a:fld id="{A8F052AE-8A27-49B2-866F-07E782A60494}" type="slidenum">
              <a:rPr lang="en-US"/>
              <a:pPr>
                <a:defRPr/>
              </a:pPr>
              <a:t>‹#›</a:t>
            </a:fld>
            <a:endParaRPr lang="en-US"/>
          </a:p>
        </p:txBody>
      </p:sp>
    </p:spTree>
    <p:extLst>
      <p:ext uri="{BB962C8B-B14F-4D97-AF65-F5344CB8AC3E}">
        <p14:creationId xmlns:p14="http://schemas.microsoft.com/office/powerpoint/2010/main" val="3807986010"/>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115888"/>
            <a:ext cx="7772400"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7171" name="Rectangle 3"/>
          <p:cNvSpPr>
            <a:spLocks noGrp="1" noChangeArrowheads="1"/>
          </p:cNvSpPr>
          <p:nvPr>
            <p:ph type="body" idx="1"/>
          </p:nvPr>
        </p:nvSpPr>
        <p:spPr bwMode="auto">
          <a:xfrm>
            <a:off x="685800" y="977900"/>
            <a:ext cx="7772400"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Calibri" pitchFamily="34" charset="0"/>
                <a:cs typeface="Arial" pitchFamily="34" charset="0"/>
              </a:defRPr>
            </a:lvl1pPr>
          </a:lstStyle>
          <a:p>
            <a:pPr fontAlgn="base">
              <a:spcAft>
                <a:spcPct val="0"/>
              </a:spcAft>
              <a:defRPr/>
            </a:pPr>
            <a:endParaRPr lang="en-US"/>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Calibri" pitchFamily="34" charset="0"/>
                <a:cs typeface="Arial" pitchFamily="34" charset="0"/>
              </a:defRPr>
            </a:lvl1pPr>
          </a:lstStyle>
          <a:p>
            <a:pPr fontAlgn="base">
              <a:spcAft>
                <a:spcPct val="0"/>
              </a:spcAft>
              <a:defRPr/>
            </a:pPr>
            <a:endParaRPr lang="en-US"/>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Calibri" pitchFamily="34" charset="0"/>
                <a:cs typeface="Arial" pitchFamily="34" charset="0"/>
              </a:defRPr>
            </a:lvl1pPr>
          </a:lstStyle>
          <a:p>
            <a:pPr fontAlgn="base">
              <a:spcAft>
                <a:spcPct val="0"/>
              </a:spcAft>
              <a:defRPr/>
            </a:pPr>
            <a:fld id="{7850AAB9-6319-4AB5-930E-F6E87B4EA840}" type="slidenum">
              <a:rPr lang="en-US"/>
              <a:pPr fontAlgn="base">
                <a:spcAft>
                  <a:spcPct val="0"/>
                </a:spcAft>
                <a:defRPr/>
              </a:pPr>
              <a:t>‹#›</a:t>
            </a:fld>
            <a:endParaRPr lang="en-US"/>
          </a:p>
        </p:txBody>
      </p:sp>
      <p:sp>
        <p:nvSpPr>
          <p:cNvPr id="3079"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defRPr/>
            </a:pPr>
            <a:endParaRPr lang="en-US" altLang="en-US" sz="2400" smtClean="0">
              <a:solidFill>
                <a:srgbClr val="000000"/>
              </a:solidFill>
              <a:latin typeface="Calibri" pitchFamily="34" charset="0"/>
            </a:endParaRPr>
          </a:p>
        </p:txBody>
      </p:sp>
    </p:spTree>
    <p:extLst>
      <p:ext uri="{BB962C8B-B14F-4D97-AF65-F5344CB8AC3E}">
        <p14:creationId xmlns:p14="http://schemas.microsoft.com/office/powerpoint/2010/main" val="1558844663"/>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ransition/>
  <p:txStyles>
    <p:titleStyle>
      <a:lvl1pPr algn="ctr" rtl="0" eaLnBrk="0" fontAlgn="base" hangingPunct="0">
        <a:spcBef>
          <a:spcPct val="0"/>
        </a:spcBef>
        <a:spcAft>
          <a:spcPct val="0"/>
        </a:spcAft>
        <a:defRPr sz="4000">
          <a:solidFill>
            <a:schemeClr val="tx1"/>
          </a:solidFill>
          <a:latin typeface="Calibri" pitchFamily="34" charset="0"/>
          <a:ea typeface="+mj-ea"/>
          <a:cs typeface="+mj-cs"/>
        </a:defRPr>
      </a:lvl1pPr>
      <a:lvl2pPr algn="ctr" rtl="0" eaLnBrk="0" fontAlgn="base" hangingPunct="0">
        <a:spcBef>
          <a:spcPct val="0"/>
        </a:spcBef>
        <a:spcAft>
          <a:spcPct val="0"/>
        </a:spcAft>
        <a:defRPr sz="4000">
          <a:solidFill>
            <a:schemeClr val="tx1"/>
          </a:solidFill>
          <a:latin typeface="Calibri" pitchFamily="34" charset="0"/>
        </a:defRPr>
      </a:lvl2pPr>
      <a:lvl3pPr algn="ctr" rtl="0" eaLnBrk="0" fontAlgn="base" hangingPunct="0">
        <a:spcBef>
          <a:spcPct val="0"/>
        </a:spcBef>
        <a:spcAft>
          <a:spcPct val="0"/>
        </a:spcAft>
        <a:defRPr sz="4000">
          <a:solidFill>
            <a:schemeClr val="tx1"/>
          </a:solidFill>
          <a:latin typeface="Calibri" pitchFamily="34" charset="0"/>
        </a:defRPr>
      </a:lvl3pPr>
      <a:lvl4pPr algn="ctr" rtl="0" eaLnBrk="0" fontAlgn="base" hangingPunct="0">
        <a:spcBef>
          <a:spcPct val="0"/>
        </a:spcBef>
        <a:spcAft>
          <a:spcPct val="0"/>
        </a:spcAft>
        <a:defRPr sz="4000">
          <a:solidFill>
            <a:schemeClr val="tx1"/>
          </a:solidFill>
          <a:latin typeface="Calibri" pitchFamily="34" charset="0"/>
        </a:defRPr>
      </a:lvl4pPr>
      <a:lvl5pPr algn="ctr" rtl="0" eaLnBrk="0" fontAlgn="base" hangingPunct="0">
        <a:spcBef>
          <a:spcPct val="0"/>
        </a:spcBef>
        <a:spcAft>
          <a:spcPct val="0"/>
        </a:spcAft>
        <a:defRPr sz="4000">
          <a:solidFill>
            <a:schemeClr val="tx1"/>
          </a:solidFill>
          <a:latin typeface="Calibri" pitchFamily="34" charset="0"/>
        </a:defRPr>
      </a:lvl5pPr>
      <a:lvl6pPr marL="457200" algn="ctr" rtl="0" fontAlgn="base">
        <a:spcBef>
          <a:spcPct val="0"/>
        </a:spcBef>
        <a:spcAft>
          <a:spcPct val="0"/>
        </a:spcAft>
        <a:defRPr sz="4000">
          <a:solidFill>
            <a:schemeClr val="tx1"/>
          </a:solidFill>
          <a:latin typeface="Arial" charset="0"/>
        </a:defRPr>
      </a:lvl6pPr>
      <a:lvl7pPr marL="914400" algn="ctr" rtl="0" fontAlgn="base">
        <a:spcBef>
          <a:spcPct val="0"/>
        </a:spcBef>
        <a:spcAft>
          <a:spcPct val="0"/>
        </a:spcAft>
        <a:defRPr sz="4000">
          <a:solidFill>
            <a:schemeClr val="tx1"/>
          </a:solidFill>
          <a:latin typeface="Arial" charset="0"/>
        </a:defRPr>
      </a:lvl7pPr>
      <a:lvl8pPr marL="1371600" algn="ctr" rtl="0" fontAlgn="base">
        <a:spcBef>
          <a:spcPct val="0"/>
        </a:spcBef>
        <a:spcAft>
          <a:spcPct val="0"/>
        </a:spcAft>
        <a:defRPr sz="4000">
          <a:solidFill>
            <a:schemeClr val="tx1"/>
          </a:solidFill>
          <a:latin typeface="Arial" charset="0"/>
        </a:defRPr>
      </a:lvl8pPr>
      <a:lvl9pPr marL="1828800" algn="ctr" rtl="0" fontAlgn="base">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2700000" scaled="1"/>
        </a:gradFill>
        <a:effectLst/>
      </p:bgPr>
    </p:bg>
    <p:spTree>
      <p:nvGrpSpPr>
        <p:cNvPr id="1" name=""/>
        <p:cNvGrpSpPr/>
        <p:nvPr/>
      </p:nvGrpSpPr>
      <p:grpSpPr>
        <a:xfrm>
          <a:off x="0" y="0"/>
          <a:ext cx="0" cy="0"/>
          <a:chOff x="0" y="0"/>
          <a:chExt cx="0" cy="0"/>
        </a:xfrm>
      </p:grpSpPr>
      <p:pic>
        <p:nvPicPr>
          <p:cNvPr id="10242" name="Picture 2" descr="Expbann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title"/>
          </p:nvPr>
        </p:nvSpPr>
        <p:spPr bwMode="auto">
          <a:xfrm>
            <a:off x="1066800" y="38100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pitchFamily="34" charset="0"/>
              </a:defRPr>
            </a:lvl1pPr>
          </a:lstStyle>
          <a:p>
            <a:pPr fontAlgn="base">
              <a:spcAft>
                <a:spcPct val="0"/>
              </a:spcAft>
              <a:defRPr/>
            </a:pPr>
            <a:endParaRPr lang="en-US"/>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pitchFamily="34" charset="0"/>
              </a:defRPr>
            </a:lvl1pPr>
          </a:lstStyle>
          <a:p>
            <a:pPr algn="ctr" fontAlgn="base">
              <a:spcAft>
                <a:spcPct val="0"/>
              </a:spcAft>
              <a:defRPr/>
            </a:pPr>
            <a:endParaRPr lang="en-US"/>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pitchFamily="34" charset="0"/>
              </a:defRPr>
            </a:lvl1pPr>
          </a:lstStyle>
          <a:p>
            <a:pPr fontAlgn="base">
              <a:spcAft>
                <a:spcPct val="0"/>
              </a:spcAft>
              <a:defRPr/>
            </a:pPr>
            <a:fld id="{E96472A8-CB3D-442C-AF48-0EF9EAADD16F}" type="slidenum">
              <a:rPr lang="en-US"/>
              <a:pPr fontAlgn="base">
                <a:spcAft>
                  <a:spcPct val="0"/>
                </a:spcAft>
                <a:defRPr/>
              </a:pPr>
              <a:t>‹#›</a:t>
            </a:fld>
            <a:endParaRPr lang="en-US"/>
          </a:p>
        </p:txBody>
      </p:sp>
      <p:pic>
        <p:nvPicPr>
          <p:cNvPr id="10247" name="Picture 7" descr="EXPHORS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2455443765"/>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6"/>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2700000" scaled="1"/>
        </a:gradFill>
        <a:effectLst/>
      </p:bgPr>
    </p:bg>
    <p:spTree>
      <p:nvGrpSpPr>
        <p:cNvPr id="1" name=""/>
        <p:cNvGrpSpPr/>
        <p:nvPr/>
      </p:nvGrpSpPr>
      <p:grpSpPr>
        <a:xfrm>
          <a:off x="0" y="0"/>
          <a:ext cx="0" cy="0"/>
          <a:chOff x="0" y="0"/>
          <a:chExt cx="0" cy="0"/>
        </a:xfrm>
      </p:grpSpPr>
      <p:pic>
        <p:nvPicPr>
          <p:cNvPr id="2050" name="Picture 2" descr="Expbann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title"/>
          </p:nvPr>
        </p:nvSpPr>
        <p:spPr bwMode="auto">
          <a:xfrm>
            <a:off x="1066800" y="38100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smtClean="0">
                <a:solidFill>
                  <a:schemeClr val="tx2"/>
                </a:solidFill>
                <a:latin typeface="Arial" pitchFamily="34" charset="0"/>
              </a:defRPr>
            </a:lvl1pPr>
          </a:lstStyle>
          <a:p>
            <a:pPr fontAlgn="base">
              <a:spcAft>
                <a:spcPct val="0"/>
              </a:spcAft>
              <a:defRPr/>
            </a:pPr>
            <a:endParaRPr lang="en-US">
              <a:solidFill>
                <a:srgbClr val="482400"/>
              </a:solidFill>
            </a:endParaRPr>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smtClean="0">
                <a:solidFill>
                  <a:schemeClr val="tx2"/>
                </a:solidFill>
                <a:latin typeface="Arial" pitchFamily="34" charset="0"/>
              </a:defRPr>
            </a:lvl1pPr>
          </a:lstStyle>
          <a:p>
            <a:pPr algn="ctr" fontAlgn="base">
              <a:spcAft>
                <a:spcPct val="0"/>
              </a:spcAft>
              <a:defRPr/>
            </a:pPr>
            <a:endParaRPr lang="en-US">
              <a:solidFill>
                <a:srgbClr val="482400"/>
              </a:solidFill>
            </a:endParaRPr>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smtClean="0">
                <a:solidFill>
                  <a:schemeClr val="tx2"/>
                </a:solidFill>
                <a:latin typeface="Arial" pitchFamily="34" charset="0"/>
              </a:defRPr>
            </a:lvl1pPr>
          </a:lstStyle>
          <a:p>
            <a:pPr fontAlgn="base">
              <a:spcAft>
                <a:spcPct val="0"/>
              </a:spcAft>
              <a:defRPr/>
            </a:pPr>
            <a:fld id="{20594D98-1197-4C34-9B92-44B7AEBBD1CE}" type="slidenum">
              <a:rPr lang="en-US">
                <a:solidFill>
                  <a:srgbClr val="482400"/>
                </a:solidFill>
              </a:rPr>
              <a:pPr fontAlgn="base">
                <a:spcAft>
                  <a:spcPct val="0"/>
                </a:spcAft>
                <a:defRPr/>
              </a:pPr>
              <a:t>‹#›</a:t>
            </a:fld>
            <a:endParaRPr lang="en-US">
              <a:solidFill>
                <a:srgbClr val="482400"/>
              </a:solidFill>
            </a:endParaRPr>
          </a:p>
        </p:txBody>
      </p:sp>
      <p:pic>
        <p:nvPicPr>
          <p:cNvPr id="2055" name="Picture 7" descr="EXPHORS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623943168"/>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xStyles>
    <p:titleStyle>
      <a:lvl1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6"/>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charset="0"/>
              </a:defRPr>
            </a:lvl1pPr>
          </a:lstStyle>
          <a:p>
            <a:pPr fontAlgn="base">
              <a:spcBef>
                <a:spcPct val="0"/>
              </a:spcBef>
              <a:spcAft>
                <a:spcPct val="0"/>
              </a:spcAft>
              <a:defRPr/>
            </a:pPr>
            <a:fld id="{3DE61F54-4594-4BF8-97C0-7D10E931E165}"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89609139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charset="0"/>
              </a:defRPr>
            </a:lvl1pPr>
          </a:lstStyle>
          <a:p>
            <a:pPr fontAlgn="base">
              <a:spcBef>
                <a:spcPct val="0"/>
              </a:spcBef>
              <a:spcAft>
                <a:spcPct val="0"/>
              </a:spcAft>
              <a:defRPr/>
            </a:pPr>
            <a:fld id="{3DE61F54-4594-4BF8-97C0-7D10E931E165}"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60981536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charset="0"/>
              </a:defRPr>
            </a:lvl1pPr>
          </a:lstStyle>
          <a:p>
            <a:pPr fontAlgn="base">
              <a:spcBef>
                <a:spcPct val="0"/>
              </a:spcBef>
              <a:spcAft>
                <a:spcPct val="0"/>
              </a:spcAft>
              <a:defRPr/>
            </a:pPr>
            <a:fld id="{E9FBF772-427E-46A1-9294-82A9238E2913}"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88992970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fontAlgn="base">
              <a:spcBef>
                <a:spcPct val="0"/>
              </a:spcBef>
              <a:spcAft>
                <a:spcPct val="0"/>
              </a:spcAft>
              <a:defRPr/>
            </a:pPr>
            <a:endParaRPr lang="en-US">
              <a:cs typeface="Arial" pitchFamily="34" charset="0"/>
              <a:sym typeface="Arial"/>
              <a:rtl val="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fontAlgn="base">
              <a:spcBef>
                <a:spcPct val="0"/>
              </a:spcBef>
              <a:spcAft>
                <a:spcPct val="0"/>
              </a:spcAft>
              <a:defRPr/>
            </a:pPr>
            <a:endParaRPr lang="en-US">
              <a:cs typeface="Arial" pitchFamily="34" charset="0"/>
              <a:sym typeface="Arial"/>
              <a:rtl val="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fontAlgn="base">
              <a:spcBef>
                <a:spcPct val="0"/>
              </a:spcBef>
              <a:spcAft>
                <a:spcPct val="0"/>
              </a:spcAft>
              <a:defRPr/>
            </a:pPr>
            <a:fld id="{9F0E8F9A-AEBF-436B-990B-526F6E5BD9E3}" type="slidenum">
              <a:rPr lang="en-US">
                <a:cs typeface="Arial" pitchFamily="34" charset="0"/>
                <a:sym typeface="Arial"/>
                <a:rtl val="0"/>
              </a:rPr>
              <a:pPr fontAlgn="base">
                <a:spcBef>
                  <a:spcPct val="0"/>
                </a:spcBef>
                <a:spcAft>
                  <a:spcPct val="0"/>
                </a:spcAft>
                <a:defRPr/>
              </a:pPr>
              <a:t>‹#›</a:t>
            </a:fld>
            <a:endParaRPr lang="en-US">
              <a:cs typeface="Arial" pitchFamily="34" charset="0"/>
              <a:sym typeface="Arial"/>
              <a:rtl val="0"/>
            </a:endParaRPr>
          </a:p>
        </p:txBody>
      </p:sp>
    </p:spTree>
    <p:extLst>
      <p:ext uri="{BB962C8B-B14F-4D97-AF65-F5344CB8AC3E}">
        <p14:creationId xmlns:p14="http://schemas.microsoft.com/office/powerpoint/2010/main" val="328051445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cs typeface="Arial" charset="0"/>
              </a:defRPr>
            </a:lvl1pPr>
          </a:lstStyle>
          <a:p>
            <a:pPr fontAlgn="base">
              <a:spcBef>
                <a:spcPct val="0"/>
              </a:spcBef>
              <a:spcAft>
                <a:spcPct val="0"/>
              </a:spcAft>
              <a:defRPr/>
            </a:pPr>
            <a:fld id="{149C7F68-413D-42E6-A80E-C164A6A179D3}"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10717624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2700000" scaled="1"/>
        </a:gradFill>
        <a:effectLst/>
      </p:bgPr>
    </p:bg>
    <p:spTree>
      <p:nvGrpSpPr>
        <p:cNvPr id="1" name=""/>
        <p:cNvGrpSpPr/>
        <p:nvPr/>
      </p:nvGrpSpPr>
      <p:grpSpPr>
        <a:xfrm>
          <a:off x="0" y="0"/>
          <a:ext cx="0" cy="0"/>
          <a:chOff x="0" y="0"/>
          <a:chExt cx="0" cy="0"/>
        </a:xfrm>
      </p:grpSpPr>
      <p:pic>
        <p:nvPicPr>
          <p:cNvPr id="3074" name="Picture 2" descr="Expbann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title"/>
          </p:nvPr>
        </p:nvSpPr>
        <p:spPr bwMode="auto">
          <a:xfrm>
            <a:off x="1066800" y="38100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rgbClr val="482400"/>
                </a:solidFill>
                <a:latin typeface="Arial" pitchFamily="34" charset="0"/>
              </a:defRPr>
            </a:lvl1pPr>
          </a:lstStyle>
          <a:p>
            <a:pPr fontAlgn="base">
              <a:spcAft>
                <a:spcPct val="0"/>
              </a:spcAft>
              <a:defRPr/>
            </a:pPr>
            <a:endParaRPr lang="en-US"/>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pitchFamily="34" charset="0"/>
              </a:defRPr>
            </a:lvl1pPr>
          </a:lstStyle>
          <a:p>
            <a:pPr algn="ctr" fontAlgn="base">
              <a:spcAft>
                <a:spcPct val="0"/>
              </a:spcAft>
              <a:defRPr/>
            </a:pPr>
            <a:endParaRPr lang="en-US"/>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rgbClr val="482400"/>
                </a:solidFill>
                <a:latin typeface="Arial" pitchFamily="34" charset="0"/>
              </a:defRPr>
            </a:lvl1pPr>
          </a:lstStyle>
          <a:p>
            <a:pPr fontAlgn="base">
              <a:spcAft>
                <a:spcPct val="0"/>
              </a:spcAft>
              <a:defRPr/>
            </a:pPr>
            <a:fld id="{E1B01BE6-F315-4389-9619-6ED1B25DA01D}" type="slidenum">
              <a:rPr lang="en-US"/>
              <a:pPr fontAlgn="base">
                <a:spcAft>
                  <a:spcPct val="0"/>
                </a:spcAft>
                <a:defRPr/>
              </a:pPr>
              <a:t>‹#›</a:t>
            </a:fld>
            <a:endParaRPr lang="en-US"/>
          </a:p>
        </p:txBody>
      </p:sp>
      <p:pic>
        <p:nvPicPr>
          <p:cNvPr id="3079" name="Picture 7" descr="EXPHORS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875918783"/>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accent1"/>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16"/>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bg1"/>
                </a:solidFill>
                <a:cs typeface="+mn-cs"/>
              </a:defRPr>
            </a:lvl1pPr>
          </a:lstStyle>
          <a:p>
            <a:pPr fontAlgn="base">
              <a:spcBef>
                <a:spcPct val="0"/>
              </a:spcBef>
              <a:spcAft>
                <a:spcPct val="0"/>
              </a:spcAft>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bg1"/>
                </a:solidFill>
                <a:cs typeface="+mn-cs"/>
              </a:defRPr>
            </a:lvl1pPr>
          </a:lstStyle>
          <a:p>
            <a:pPr fontAlgn="base">
              <a:spcBef>
                <a:spcPct val="0"/>
              </a:spcBef>
              <a:spcAft>
                <a:spcPct val="0"/>
              </a:spcAft>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bg1"/>
                </a:solidFill>
                <a:cs typeface="+mn-cs"/>
              </a:defRPr>
            </a:lvl1pPr>
          </a:lstStyle>
          <a:p>
            <a:pPr fontAlgn="base">
              <a:spcBef>
                <a:spcPct val="0"/>
              </a:spcBef>
              <a:spcAft>
                <a:spcPct val="0"/>
              </a:spcAft>
              <a:defRPr/>
            </a:pPr>
            <a:fld id="{A9DE347B-D07C-4F8E-94A3-CDA0950D6536}"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4099755188"/>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34" charset="0"/>
        </a:defRPr>
      </a:lvl2pPr>
      <a:lvl3pPr algn="ctr" rtl="0" eaLnBrk="0" fontAlgn="base" hangingPunct="0">
        <a:spcBef>
          <a:spcPct val="0"/>
        </a:spcBef>
        <a:spcAft>
          <a:spcPct val="0"/>
        </a:spcAft>
        <a:defRPr sz="4400">
          <a:solidFill>
            <a:schemeClr val="bg1"/>
          </a:solidFill>
          <a:latin typeface="Arial" pitchFamily="34" charset="0"/>
        </a:defRPr>
      </a:lvl3pPr>
      <a:lvl4pPr algn="ctr" rtl="0" eaLnBrk="0" fontAlgn="base" hangingPunct="0">
        <a:spcBef>
          <a:spcPct val="0"/>
        </a:spcBef>
        <a:spcAft>
          <a:spcPct val="0"/>
        </a:spcAft>
        <a:defRPr sz="4400">
          <a:solidFill>
            <a:schemeClr val="bg1"/>
          </a:solidFill>
          <a:latin typeface="Arial" pitchFamily="34" charset="0"/>
        </a:defRPr>
      </a:lvl4pPr>
      <a:lvl5pPr algn="ctr" rtl="0" eaLnBrk="0" fontAlgn="base" hangingPunct="0">
        <a:spcBef>
          <a:spcPct val="0"/>
        </a:spcBef>
        <a:spcAft>
          <a:spcPct val="0"/>
        </a:spcAft>
        <a:defRPr sz="4400">
          <a:solidFill>
            <a:schemeClr val="bg1"/>
          </a:solidFill>
          <a:latin typeface="Arial" pitchFamily="34" charset="0"/>
        </a:defRPr>
      </a:lvl5pPr>
      <a:lvl6pPr marL="457200" algn="ctr" rtl="0" fontAlgn="base">
        <a:spcBef>
          <a:spcPct val="0"/>
        </a:spcBef>
        <a:spcAft>
          <a:spcPct val="0"/>
        </a:spcAft>
        <a:defRPr sz="4400">
          <a:solidFill>
            <a:schemeClr val="bg1"/>
          </a:solidFill>
          <a:latin typeface="Arial" pitchFamily="34" charset="0"/>
        </a:defRPr>
      </a:lvl6pPr>
      <a:lvl7pPr marL="914400" algn="ctr" rtl="0" fontAlgn="base">
        <a:spcBef>
          <a:spcPct val="0"/>
        </a:spcBef>
        <a:spcAft>
          <a:spcPct val="0"/>
        </a:spcAft>
        <a:defRPr sz="4400">
          <a:solidFill>
            <a:schemeClr val="bg1"/>
          </a:solidFill>
          <a:latin typeface="Arial" pitchFamily="34" charset="0"/>
        </a:defRPr>
      </a:lvl7pPr>
      <a:lvl8pPr marL="1371600" algn="ctr" rtl="0" fontAlgn="base">
        <a:spcBef>
          <a:spcPct val="0"/>
        </a:spcBef>
        <a:spcAft>
          <a:spcPct val="0"/>
        </a:spcAft>
        <a:defRPr sz="4400">
          <a:solidFill>
            <a:schemeClr val="bg1"/>
          </a:solidFill>
          <a:latin typeface="Arial" pitchFamily="34" charset="0"/>
        </a:defRPr>
      </a:lvl8pPr>
      <a:lvl9pPr marL="1828800" algn="ctr" rtl="0" fontAlgn="base">
        <a:spcBef>
          <a:spcPct val="0"/>
        </a:spcBef>
        <a:spcAft>
          <a:spcPct val="0"/>
        </a:spcAft>
        <a:defRPr sz="4400">
          <a:solidFill>
            <a:schemeClr val="bg1"/>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pitchFamily="34"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pitchFamily="34"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pitchFamily="34" charset="0"/>
              </a:defRPr>
            </a:lvl1pPr>
          </a:lstStyle>
          <a:p>
            <a:pPr fontAlgn="base">
              <a:spcBef>
                <a:spcPct val="0"/>
              </a:spcBef>
              <a:spcAft>
                <a:spcPct val="0"/>
              </a:spcAft>
              <a:defRPr/>
            </a:pPr>
            <a:fld id="{23554D67-AB65-4EF5-9579-01791DF44433}"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574813591"/>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5.xml"/></Relationships>
</file>

<file path=ppt/slides/_rels/slide1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1.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7.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8.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41.png"/><Relationship Id="rId2" Type="http://schemas.openxmlformats.org/officeDocument/2006/relationships/image" Target="../media/image19.png"/><Relationship Id="rId1" Type="http://schemas.openxmlformats.org/officeDocument/2006/relationships/slideLayout" Target="../slideLayouts/slideLayout117.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2.png"/><Relationship Id="rId1" Type="http://schemas.openxmlformats.org/officeDocument/2006/relationships/slideLayout" Target="../slideLayouts/slideLayout117.xml"/><Relationship Id="rId5" Type="http://schemas.openxmlformats.org/officeDocument/2006/relationships/image" Target="../media/image43.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17.xml"/><Relationship Id="rId4" Type="http://schemas.openxmlformats.org/officeDocument/2006/relationships/image" Target="../media/image44.wmf"/></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jpeg"/><Relationship Id="rId1" Type="http://schemas.openxmlformats.org/officeDocument/2006/relationships/slideLayout" Target="../slideLayouts/slideLayout74.xml"/><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slideLayout" Target="../slideLayouts/slideLayout161.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5.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3.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6.png"/><Relationship Id="rId1" Type="http://schemas.openxmlformats.org/officeDocument/2006/relationships/slideLayout" Target="../slideLayouts/slideLayout117.xml"/><Relationship Id="rId5" Type="http://schemas.openxmlformats.org/officeDocument/2006/relationships/image" Target="../media/image47.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40.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17.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2.jpeg"/><Relationship Id="rId2" Type="http://schemas.openxmlformats.org/officeDocument/2006/relationships/notesSlide" Target="../notesSlides/notesSlide1.xml"/><Relationship Id="rId1" Type="http://schemas.openxmlformats.org/officeDocument/2006/relationships/slideLayout" Target="../slideLayouts/slideLayout117.xml"/><Relationship Id="rId6" Type="http://schemas.openxmlformats.org/officeDocument/2006/relationships/image" Target="../media/image51.jpeg"/><Relationship Id="rId5" Type="http://schemas.openxmlformats.org/officeDocument/2006/relationships/image" Target="../media/image20.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17.xm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17.xml"/><Relationship Id="rId1" Type="http://schemas.openxmlformats.org/officeDocument/2006/relationships/tags" Target="../tags/tag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54.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17.xml"/><Relationship Id="rId1" Type="http://schemas.openxmlformats.org/officeDocument/2006/relationships/tags" Target="../tags/tag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55.jpeg"/></Relationships>
</file>

<file path=ppt/slides/_rels/slide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17.xml"/><Relationship Id="rId1" Type="http://schemas.openxmlformats.org/officeDocument/2006/relationships/tags" Target="../tags/tag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56.jpe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7.jpeg"/><Relationship Id="rId1" Type="http://schemas.openxmlformats.org/officeDocument/2006/relationships/slideLayout" Target="../slideLayouts/slideLayout117.xml"/><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6.png"/><Relationship Id="rId1" Type="http://schemas.openxmlformats.org/officeDocument/2006/relationships/slideLayout" Target="../slideLayouts/slideLayout117.xml"/><Relationship Id="rId5" Type="http://schemas.openxmlformats.org/officeDocument/2006/relationships/image" Target="../media/image47.png"/><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17.xml"/><Relationship Id="rId4" Type="http://schemas.openxmlformats.org/officeDocument/2006/relationships/image" Target="../media/image58.jpeg"/></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17.xml"/><Relationship Id="rId5" Type="http://schemas.openxmlformats.org/officeDocument/2006/relationships/image" Target="../media/image60.png"/><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17.xml"/><Relationship Id="rId4" Type="http://schemas.openxmlformats.org/officeDocument/2006/relationships/image" Target="../media/image58.jpe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0.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17.xml"/><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3.jpeg"/><Relationship Id="rId1" Type="http://schemas.openxmlformats.org/officeDocument/2006/relationships/slideLayout" Target="../slideLayouts/slideLayout117.xml"/><Relationship Id="rId5" Type="http://schemas.openxmlformats.org/officeDocument/2006/relationships/image" Target="../media/image60.png"/><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17.xml"/><Relationship Id="rId5" Type="http://schemas.openxmlformats.org/officeDocument/2006/relationships/image" Target="../media/image46.png"/><Relationship Id="rId4" Type="http://schemas.openxmlformats.org/officeDocument/2006/relationships/hyperlink" Target="qvb://0/anchor/5"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40.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50.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50.xml"/><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17.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17.xml"/><Relationship Id="rId4" Type="http://schemas.openxmlformats.org/officeDocument/2006/relationships/image" Target="../media/image68.jpeg"/></Relationships>
</file>

<file path=ppt/slides/_rels/slide4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117.xml"/><Relationship Id="rId1" Type="http://schemas.openxmlformats.org/officeDocument/2006/relationships/tags" Target="../tags/tag4.xml"/><Relationship Id="rId6" Type="http://schemas.openxmlformats.org/officeDocument/2006/relationships/image" Target="../media/image68.jpeg"/><Relationship Id="rId5" Type="http://schemas.openxmlformats.org/officeDocument/2006/relationships/image" Target="../media/image20.png"/><Relationship Id="rId4" Type="http://schemas.openxmlformats.org/officeDocument/2006/relationships/image" Target="../media/image19.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17.xml"/><Relationship Id="rId1" Type="http://schemas.openxmlformats.org/officeDocument/2006/relationships/tags" Target="../tags/tag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70.jpeg"/></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1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20.png"/></Relationships>
</file>

<file path=ppt/slides/_rels/slide4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9.xml"/></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17.xml"/><Relationship Id="rId5" Type="http://schemas.openxmlformats.org/officeDocument/2006/relationships/image" Target="../media/image46.png"/><Relationship Id="rId4" Type="http://schemas.openxmlformats.org/officeDocument/2006/relationships/hyperlink" Target="qvb://0/anchor/14"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74.jpeg"/><Relationship Id="rId1" Type="http://schemas.openxmlformats.org/officeDocument/2006/relationships/slideLayout" Target="../slideLayouts/slideLayout117.xml"/></Relationships>
</file>

<file path=ppt/slides/_rels/slide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6.xml"/></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50.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jpeg"/></Relationships>
</file>

<file path=ppt/slides/_rels/slide51.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150.xml"/><Relationship Id="rId5" Type="http://schemas.openxmlformats.org/officeDocument/2006/relationships/image" Target="../media/image81.jpeg"/><Relationship Id="rId4" Type="http://schemas.openxmlformats.org/officeDocument/2006/relationships/image" Target="../media/image80.jpg"/></Relationships>
</file>

<file path=ppt/slides/_rels/slide52.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17.xml"/><Relationship Id="rId6" Type="http://schemas.openxmlformats.org/officeDocument/2006/relationships/image" Target="../media/image19.png"/><Relationship Id="rId5" Type="http://schemas.openxmlformats.org/officeDocument/2006/relationships/image" Target="../media/image84.png"/><Relationship Id="rId4" Type="http://schemas.openxmlformats.org/officeDocument/2006/relationships/image" Target="../media/image83.png"/></Relationships>
</file>

<file path=ppt/slides/_rels/slide5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xml"/><Relationship Id="rId1" Type="http://schemas.openxmlformats.org/officeDocument/2006/relationships/slideLayout" Target="../slideLayouts/slideLayout117.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4.xml"/></Relationships>
</file>

<file path=ppt/slides/_rels/slide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ubtitle 3"/>
          <p:cNvSpPr>
            <a:spLocks noGrp="1"/>
          </p:cNvSpPr>
          <p:nvPr>
            <p:ph type="subTitle" idx="1"/>
          </p:nvPr>
        </p:nvSpPr>
        <p:spPr>
          <a:xfrm>
            <a:off x="5448300" y="979675"/>
            <a:ext cx="3695700" cy="1400175"/>
          </a:xfrm>
        </p:spPr>
        <p:txBody>
          <a:bodyPr/>
          <a:lstStyle/>
          <a:p>
            <a:pPr algn="l"/>
            <a:r>
              <a:rPr lang="en-US" altLang="en-US" dirty="0" smtClean="0"/>
              <a:t>Lesson </a:t>
            </a:r>
            <a:r>
              <a:rPr lang="en-US" altLang="en-US" dirty="0" smtClean="0"/>
              <a:t>3</a:t>
            </a:r>
            <a:endParaRPr lang="en-US" altLang="en-US" dirty="0" smtClean="0"/>
          </a:p>
          <a:p>
            <a:pPr lvl="0" algn="l"/>
            <a:r>
              <a:rPr lang="en" b="1" dirty="0" smtClean="0">
                <a:ea typeface="Calibri"/>
                <a:cs typeface="Calibri"/>
                <a:sym typeface="Calibri"/>
              </a:rPr>
              <a:t>Asa &amp; the Prophets</a:t>
            </a:r>
            <a:endParaRPr lang="en" b="1" dirty="0">
              <a:ea typeface="Calibri"/>
              <a:cs typeface="Calibri"/>
              <a:sym typeface="Calibri"/>
            </a:endParaRPr>
          </a:p>
        </p:txBody>
      </p:sp>
    </p:spTree>
    <p:extLst>
      <p:ext uri="{BB962C8B-B14F-4D97-AF65-F5344CB8AC3E}">
        <p14:creationId xmlns:p14="http://schemas.microsoft.com/office/powerpoint/2010/main" val="38676736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31863" y="1377950"/>
            <a:ext cx="8212137" cy="482441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13315" name="Title 5"/>
          <p:cNvSpPr>
            <a:spLocks noGrp="1"/>
          </p:cNvSpPr>
          <p:nvPr>
            <p:ph type="title"/>
          </p:nvPr>
        </p:nvSpPr>
        <p:spPr/>
        <p:txBody>
          <a:bodyPr/>
          <a:lstStyle/>
          <a:p>
            <a:r>
              <a:rPr lang="en-US" altLang="en-US"/>
              <a:t>Flow of 2 Samuel</a:t>
            </a:r>
          </a:p>
        </p:txBody>
      </p:sp>
      <p:sp>
        <p:nvSpPr>
          <p:cNvPr id="13316" name="TextBox 5"/>
          <p:cNvSpPr txBox="1">
            <a:spLocks noChangeArrowheads="1"/>
          </p:cNvSpPr>
          <p:nvPr/>
        </p:nvSpPr>
        <p:spPr bwMode="auto">
          <a:xfrm>
            <a:off x="3740150" y="1392238"/>
            <a:ext cx="229711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sz="1600">
                <a:solidFill>
                  <a:prstClr val="black"/>
                </a:solidFill>
              </a:rPr>
              <a:t>David’s Transgressions</a:t>
            </a:r>
          </a:p>
          <a:p>
            <a:pPr algn="ctr" eaLnBrk="1" fontAlgn="base" hangingPunct="1">
              <a:spcBef>
                <a:spcPct val="0"/>
              </a:spcBef>
              <a:spcAft>
                <a:spcPct val="0"/>
              </a:spcAft>
            </a:pPr>
            <a:r>
              <a:rPr lang="en-US" altLang="en-US" sz="1600">
                <a:solidFill>
                  <a:prstClr val="black"/>
                </a:solidFill>
              </a:rPr>
              <a:t>11:1-27</a:t>
            </a:r>
          </a:p>
        </p:txBody>
      </p:sp>
      <p:sp>
        <p:nvSpPr>
          <p:cNvPr id="13317" name="TextBox 6"/>
          <p:cNvSpPr txBox="1">
            <a:spLocks noChangeArrowheads="1"/>
          </p:cNvSpPr>
          <p:nvPr/>
        </p:nvSpPr>
        <p:spPr bwMode="auto">
          <a:xfrm>
            <a:off x="989013" y="5816600"/>
            <a:ext cx="1803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600">
                <a:solidFill>
                  <a:prstClr val="black"/>
                </a:solidFill>
              </a:rPr>
              <a:t>7 years in Hebron</a:t>
            </a:r>
          </a:p>
        </p:txBody>
      </p:sp>
      <p:sp>
        <p:nvSpPr>
          <p:cNvPr id="13318" name="TextBox 7"/>
          <p:cNvSpPr txBox="1">
            <a:spLocks noChangeArrowheads="1"/>
          </p:cNvSpPr>
          <p:nvPr/>
        </p:nvSpPr>
        <p:spPr bwMode="auto">
          <a:xfrm>
            <a:off x="4905375" y="5807075"/>
            <a:ext cx="21923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600">
                <a:solidFill>
                  <a:prstClr val="black"/>
                </a:solidFill>
              </a:rPr>
              <a:t>33 years in Jerusalem</a:t>
            </a:r>
          </a:p>
        </p:txBody>
      </p:sp>
      <p:sp>
        <p:nvSpPr>
          <p:cNvPr id="9" name="Rectangle 8"/>
          <p:cNvSpPr/>
          <p:nvPr/>
        </p:nvSpPr>
        <p:spPr>
          <a:xfrm>
            <a:off x="962025" y="5773738"/>
            <a:ext cx="1800225" cy="428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600">
              <a:solidFill>
                <a:srgbClr val="FFFFFF"/>
              </a:solidFill>
              <a:cs typeface="Arial" pitchFamily="34" charset="0"/>
            </a:endParaRPr>
          </a:p>
        </p:txBody>
      </p:sp>
      <p:sp>
        <p:nvSpPr>
          <p:cNvPr id="10" name="Rectangle 9"/>
          <p:cNvSpPr/>
          <p:nvPr/>
        </p:nvSpPr>
        <p:spPr>
          <a:xfrm>
            <a:off x="2771775" y="5773738"/>
            <a:ext cx="6229350" cy="428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600">
              <a:solidFill>
                <a:srgbClr val="FFFFFF"/>
              </a:solidFill>
              <a:cs typeface="Arial" pitchFamily="34" charset="0"/>
            </a:endParaRPr>
          </a:p>
        </p:txBody>
      </p:sp>
      <p:sp>
        <p:nvSpPr>
          <p:cNvPr id="13321" name="TextBox 11"/>
          <p:cNvSpPr txBox="1">
            <a:spLocks noChangeArrowheads="1"/>
          </p:cNvSpPr>
          <p:nvPr/>
        </p:nvSpPr>
        <p:spPr bwMode="auto">
          <a:xfrm>
            <a:off x="7065963" y="3429000"/>
            <a:ext cx="1914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sz="1600">
                <a:solidFill>
                  <a:prstClr val="black"/>
                </a:solidFill>
              </a:rPr>
              <a:t>Troubles in David’s</a:t>
            </a:r>
          </a:p>
          <a:p>
            <a:pPr algn="ctr" eaLnBrk="1" fontAlgn="base" hangingPunct="1">
              <a:spcBef>
                <a:spcPct val="0"/>
              </a:spcBef>
              <a:spcAft>
                <a:spcPct val="0"/>
              </a:spcAft>
            </a:pPr>
            <a:r>
              <a:rPr lang="en-US" altLang="en-US" sz="1600">
                <a:solidFill>
                  <a:prstClr val="black"/>
                </a:solidFill>
              </a:rPr>
              <a:t>Kingdom</a:t>
            </a:r>
          </a:p>
        </p:txBody>
      </p:sp>
      <p:sp>
        <p:nvSpPr>
          <p:cNvPr id="13322" name="TextBox 12"/>
          <p:cNvSpPr txBox="1">
            <a:spLocks noChangeArrowheads="1"/>
          </p:cNvSpPr>
          <p:nvPr/>
        </p:nvSpPr>
        <p:spPr bwMode="auto">
          <a:xfrm>
            <a:off x="7462838" y="4014788"/>
            <a:ext cx="12795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600">
                <a:solidFill>
                  <a:prstClr val="black"/>
                </a:solidFill>
              </a:rPr>
              <a:t>13:37-24:25</a:t>
            </a:r>
          </a:p>
        </p:txBody>
      </p:sp>
      <p:sp>
        <p:nvSpPr>
          <p:cNvPr id="13323" name="TextBox 13"/>
          <p:cNvSpPr txBox="1">
            <a:spLocks noChangeArrowheads="1"/>
          </p:cNvSpPr>
          <p:nvPr/>
        </p:nvSpPr>
        <p:spPr bwMode="auto">
          <a:xfrm>
            <a:off x="6176963" y="2740025"/>
            <a:ext cx="11652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600">
                <a:solidFill>
                  <a:prstClr val="black"/>
                </a:solidFill>
              </a:rPr>
              <a:t>12:1-13:36</a:t>
            </a:r>
          </a:p>
        </p:txBody>
      </p:sp>
      <p:sp>
        <p:nvSpPr>
          <p:cNvPr id="13324" name="TextBox 14"/>
          <p:cNvSpPr txBox="1">
            <a:spLocks noChangeArrowheads="1"/>
          </p:cNvSpPr>
          <p:nvPr/>
        </p:nvSpPr>
        <p:spPr bwMode="auto">
          <a:xfrm>
            <a:off x="3868738" y="2938463"/>
            <a:ext cx="105251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600">
                <a:solidFill>
                  <a:prstClr val="black"/>
                </a:solidFill>
              </a:rPr>
              <a:t>8:1-10:19</a:t>
            </a:r>
          </a:p>
        </p:txBody>
      </p:sp>
      <p:sp>
        <p:nvSpPr>
          <p:cNvPr id="13325" name="TextBox 15"/>
          <p:cNvSpPr txBox="1">
            <a:spLocks noChangeArrowheads="1"/>
          </p:cNvSpPr>
          <p:nvPr/>
        </p:nvSpPr>
        <p:spPr bwMode="auto">
          <a:xfrm>
            <a:off x="3032125" y="2308225"/>
            <a:ext cx="10318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sz="1600">
                <a:solidFill>
                  <a:prstClr val="black"/>
                </a:solidFill>
              </a:rPr>
              <a:t>Military</a:t>
            </a:r>
          </a:p>
          <a:p>
            <a:pPr algn="ctr" eaLnBrk="1" fontAlgn="base" hangingPunct="1">
              <a:spcBef>
                <a:spcPct val="0"/>
              </a:spcBef>
              <a:spcAft>
                <a:spcPct val="0"/>
              </a:spcAft>
            </a:pPr>
            <a:r>
              <a:rPr lang="en-US" altLang="en-US" sz="1600">
                <a:solidFill>
                  <a:prstClr val="black"/>
                </a:solidFill>
              </a:rPr>
              <a:t>Triumphs</a:t>
            </a:r>
          </a:p>
        </p:txBody>
      </p:sp>
      <p:sp>
        <p:nvSpPr>
          <p:cNvPr id="13326" name="TextBox 16"/>
          <p:cNvSpPr txBox="1">
            <a:spLocks noChangeArrowheads="1"/>
          </p:cNvSpPr>
          <p:nvPr/>
        </p:nvSpPr>
        <p:spPr bwMode="auto">
          <a:xfrm>
            <a:off x="1831975" y="3429000"/>
            <a:ext cx="10318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sz="1600">
                <a:solidFill>
                  <a:prstClr val="black"/>
                </a:solidFill>
              </a:rPr>
              <a:t>Spiritual</a:t>
            </a:r>
          </a:p>
          <a:p>
            <a:pPr algn="ctr" eaLnBrk="1" fontAlgn="base" hangingPunct="1">
              <a:spcBef>
                <a:spcPct val="0"/>
              </a:spcBef>
              <a:spcAft>
                <a:spcPct val="0"/>
              </a:spcAft>
            </a:pPr>
            <a:r>
              <a:rPr lang="en-US" altLang="en-US" sz="1600">
                <a:solidFill>
                  <a:prstClr val="black"/>
                </a:solidFill>
              </a:rPr>
              <a:t>Triumphs</a:t>
            </a:r>
          </a:p>
        </p:txBody>
      </p:sp>
      <p:sp>
        <p:nvSpPr>
          <p:cNvPr id="13327" name="TextBox 17"/>
          <p:cNvSpPr txBox="1">
            <a:spLocks noChangeArrowheads="1"/>
          </p:cNvSpPr>
          <p:nvPr/>
        </p:nvSpPr>
        <p:spPr bwMode="auto">
          <a:xfrm>
            <a:off x="1042988" y="4283075"/>
            <a:ext cx="103028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sz="1600">
                <a:solidFill>
                  <a:prstClr val="black"/>
                </a:solidFill>
              </a:rPr>
              <a:t>Political</a:t>
            </a:r>
          </a:p>
          <a:p>
            <a:pPr algn="ctr" eaLnBrk="1" fontAlgn="base" hangingPunct="1">
              <a:spcBef>
                <a:spcPct val="0"/>
              </a:spcBef>
              <a:spcAft>
                <a:spcPct val="0"/>
              </a:spcAft>
            </a:pPr>
            <a:r>
              <a:rPr lang="en-US" altLang="en-US" sz="1600">
                <a:solidFill>
                  <a:prstClr val="black"/>
                </a:solidFill>
              </a:rPr>
              <a:t>Triumphs</a:t>
            </a:r>
          </a:p>
        </p:txBody>
      </p:sp>
      <p:sp>
        <p:nvSpPr>
          <p:cNvPr id="13328" name="TextBox 19"/>
          <p:cNvSpPr txBox="1">
            <a:spLocks noChangeArrowheads="1"/>
          </p:cNvSpPr>
          <p:nvPr/>
        </p:nvSpPr>
        <p:spPr bwMode="auto">
          <a:xfrm>
            <a:off x="5732463" y="2211388"/>
            <a:ext cx="19145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sz="1600">
                <a:solidFill>
                  <a:prstClr val="black"/>
                </a:solidFill>
              </a:rPr>
              <a:t>Troubles in David’s</a:t>
            </a:r>
          </a:p>
          <a:p>
            <a:pPr algn="ctr" eaLnBrk="1" fontAlgn="base" hangingPunct="1">
              <a:spcBef>
                <a:spcPct val="0"/>
              </a:spcBef>
              <a:spcAft>
                <a:spcPct val="0"/>
              </a:spcAft>
            </a:pPr>
            <a:r>
              <a:rPr lang="en-US" altLang="en-US" sz="1600">
                <a:solidFill>
                  <a:prstClr val="black"/>
                </a:solidFill>
              </a:rPr>
              <a:t>House</a:t>
            </a:r>
          </a:p>
        </p:txBody>
      </p:sp>
      <p:sp>
        <p:nvSpPr>
          <p:cNvPr id="13329" name="TextBox 20"/>
          <p:cNvSpPr txBox="1">
            <a:spLocks noChangeArrowheads="1"/>
          </p:cNvSpPr>
          <p:nvPr/>
        </p:nvSpPr>
        <p:spPr bwMode="auto">
          <a:xfrm>
            <a:off x="3079750" y="3754438"/>
            <a:ext cx="9382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600">
                <a:solidFill>
                  <a:prstClr val="black"/>
                </a:solidFill>
              </a:rPr>
              <a:t>6:1-7:29</a:t>
            </a:r>
          </a:p>
        </p:txBody>
      </p:sp>
      <p:sp>
        <p:nvSpPr>
          <p:cNvPr id="13330" name="TextBox 21"/>
          <p:cNvSpPr txBox="1">
            <a:spLocks noChangeArrowheads="1"/>
          </p:cNvSpPr>
          <p:nvPr/>
        </p:nvSpPr>
        <p:spPr bwMode="auto">
          <a:xfrm>
            <a:off x="2033588" y="4833938"/>
            <a:ext cx="9382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600">
                <a:solidFill>
                  <a:prstClr val="black"/>
                </a:solidFill>
              </a:rPr>
              <a:t>1:1-5:25</a:t>
            </a:r>
          </a:p>
        </p:txBody>
      </p:sp>
      <p:cxnSp>
        <p:nvCxnSpPr>
          <p:cNvPr id="26" name="Straight Connector 25"/>
          <p:cNvCxnSpPr/>
          <p:nvPr/>
        </p:nvCxnSpPr>
        <p:spPr>
          <a:xfrm flipV="1">
            <a:off x="952500" y="1951038"/>
            <a:ext cx="4024313" cy="381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4953000" y="1936750"/>
            <a:ext cx="4025900" cy="381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36871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5"/>
          <p:cNvSpPr>
            <a:spLocks noGrp="1"/>
          </p:cNvSpPr>
          <p:nvPr>
            <p:ph type="title"/>
          </p:nvPr>
        </p:nvSpPr>
        <p:spPr/>
        <p:txBody>
          <a:bodyPr/>
          <a:lstStyle/>
          <a:p>
            <a:r>
              <a:rPr lang="en-US" altLang="en-US"/>
              <a:t>Flow of 1 &amp; 2 Kings</a:t>
            </a:r>
          </a:p>
        </p:txBody>
      </p:sp>
      <p:pic>
        <p:nvPicPr>
          <p:cNvPr id="14339" name="Picture 20" descr="Flow of 1 and 2 King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23950" y="1314450"/>
            <a:ext cx="7364413"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Box 21"/>
          <p:cNvSpPr txBox="1">
            <a:spLocks noChangeArrowheads="1"/>
          </p:cNvSpPr>
          <p:nvPr/>
        </p:nvSpPr>
        <p:spPr bwMode="auto">
          <a:xfrm>
            <a:off x="4572000" y="2333625"/>
            <a:ext cx="1190625" cy="3079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400">
                <a:solidFill>
                  <a:prstClr val="white"/>
                </a:solidFill>
              </a:rPr>
              <a:t>1  KINGS 12</a:t>
            </a:r>
          </a:p>
        </p:txBody>
      </p:sp>
    </p:spTree>
    <p:extLst>
      <p:ext uri="{BB962C8B-B14F-4D97-AF65-F5344CB8AC3E}">
        <p14:creationId xmlns:p14="http://schemas.microsoft.com/office/powerpoint/2010/main" val="3520785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a:t>Samuel/Kings &amp; Chronicles</a:t>
            </a:r>
          </a:p>
        </p:txBody>
      </p:sp>
      <p:pic>
        <p:nvPicPr>
          <p:cNvPr id="20483" name="Picture 2" descr="Chart47 Coverage of Kings by Book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00163" y="1584325"/>
            <a:ext cx="709930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Box 1"/>
          <p:cNvSpPr txBox="1">
            <a:spLocks noChangeArrowheads="1"/>
          </p:cNvSpPr>
          <p:nvPr/>
        </p:nvSpPr>
        <p:spPr bwMode="auto">
          <a:xfrm>
            <a:off x="828675" y="3043238"/>
            <a:ext cx="1133475"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a:solidFill>
                  <a:prstClr val="black"/>
                </a:solidFill>
              </a:rPr>
              <a:t>Jeremiah</a:t>
            </a:r>
          </a:p>
        </p:txBody>
      </p:sp>
      <p:sp>
        <p:nvSpPr>
          <p:cNvPr id="20485" name="TextBox 4"/>
          <p:cNvSpPr txBox="1">
            <a:spLocks noChangeArrowheads="1"/>
          </p:cNvSpPr>
          <p:nvPr/>
        </p:nvSpPr>
        <p:spPr bwMode="auto">
          <a:xfrm>
            <a:off x="828675" y="4037013"/>
            <a:ext cx="1133475"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a:solidFill>
                  <a:prstClr val="black"/>
                </a:solidFill>
              </a:rPr>
              <a:t>Ezra</a:t>
            </a:r>
          </a:p>
        </p:txBody>
      </p:sp>
    </p:spTree>
    <p:extLst>
      <p:ext uri="{BB962C8B-B14F-4D97-AF65-F5344CB8AC3E}">
        <p14:creationId xmlns:p14="http://schemas.microsoft.com/office/powerpoint/2010/main" val="17849484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72707" name="Title 1"/>
          <p:cNvSpPr>
            <a:spLocks noGrp="1"/>
          </p:cNvSpPr>
          <p:nvPr>
            <p:ph type="ctrTitle"/>
          </p:nvPr>
        </p:nvSpPr>
        <p:spPr>
          <a:xfrm>
            <a:off x="-100013" y="94392"/>
            <a:ext cx="9144001" cy="838200"/>
          </a:xfrm>
        </p:spPr>
        <p:txBody>
          <a:bodyPr/>
          <a:lstStyle/>
          <a:p>
            <a:pPr eaLnBrk="1" hangingPunct="1"/>
            <a:r>
              <a:rPr lang="en-US" altLang="en-US" sz="2400" smtClean="0"/>
              <a:t>Kings of United &amp; Divided Kingdom</a:t>
            </a:r>
          </a:p>
        </p:txBody>
      </p:sp>
      <p:sp>
        <p:nvSpPr>
          <p:cNvPr id="72708" name="TextBox 3"/>
          <p:cNvSpPr txBox="1">
            <a:spLocks noChangeArrowheads="1"/>
          </p:cNvSpPr>
          <p:nvPr/>
        </p:nvSpPr>
        <p:spPr bwMode="auto">
          <a:xfrm>
            <a:off x="52388" y="715105"/>
            <a:ext cx="10318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17375E"/>
                </a:solidFill>
                <a:cs typeface="Arial" pitchFamily="34" charset="0"/>
              </a:rPr>
              <a:t>United </a:t>
            </a:r>
          </a:p>
          <a:p>
            <a:pPr eaLnBrk="1" fontAlgn="base" hangingPunct="1">
              <a:spcBef>
                <a:spcPct val="0"/>
              </a:spcBef>
              <a:spcAft>
                <a:spcPct val="0"/>
              </a:spcAft>
              <a:buFontTx/>
              <a:buNone/>
            </a:pPr>
            <a:r>
              <a:rPr lang="en-US" altLang="en-US" sz="1800" b="1">
                <a:solidFill>
                  <a:srgbClr val="17375E"/>
                </a:solidFill>
                <a:cs typeface="Arial" pitchFamily="34" charset="0"/>
              </a:rPr>
              <a:t>Kingdom</a:t>
            </a:r>
          </a:p>
        </p:txBody>
      </p:sp>
      <p:sp>
        <p:nvSpPr>
          <p:cNvPr id="72709" name="TextBox 4"/>
          <p:cNvSpPr txBox="1">
            <a:spLocks noChangeArrowheads="1"/>
          </p:cNvSpPr>
          <p:nvPr/>
        </p:nvSpPr>
        <p:spPr bwMode="auto">
          <a:xfrm>
            <a:off x="77788" y="2227992"/>
            <a:ext cx="1408112"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Saul</a:t>
            </a:r>
          </a:p>
          <a:p>
            <a:pPr eaLnBrk="1" fontAlgn="base" hangingPunct="1">
              <a:spcBef>
                <a:spcPct val="0"/>
              </a:spcBef>
              <a:spcAft>
                <a:spcPct val="0"/>
              </a:spcAft>
              <a:buFontTx/>
              <a:buNone/>
            </a:pPr>
            <a:r>
              <a:rPr lang="en-US" altLang="en-US" sz="1800">
                <a:solidFill>
                  <a:srgbClr val="000000"/>
                </a:solidFill>
                <a:cs typeface="Arial" pitchFamily="34" charset="0"/>
              </a:rPr>
              <a:t>(1050-1010)</a:t>
            </a:r>
          </a:p>
          <a:p>
            <a:pPr eaLnBrk="1" fontAlgn="base" hangingPunct="1">
              <a:spcBef>
                <a:spcPct val="0"/>
              </a:spcBef>
              <a:spcAft>
                <a:spcPct val="0"/>
              </a:spcAft>
              <a:buFontTx/>
              <a:buNone/>
            </a:pPr>
            <a:endParaRPr lang="en-US" altLang="en-US" sz="1800">
              <a:solidFill>
                <a:srgbClr val="000000"/>
              </a:solidFill>
              <a:cs typeface="Arial" pitchFamily="34" charset="0"/>
            </a:endParaRPr>
          </a:p>
          <a:p>
            <a:pPr eaLnBrk="1" fontAlgn="base" hangingPunct="1">
              <a:spcBef>
                <a:spcPct val="0"/>
              </a:spcBef>
              <a:spcAft>
                <a:spcPct val="0"/>
              </a:spcAft>
              <a:buFontTx/>
              <a:buNone/>
            </a:pPr>
            <a:endParaRPr lang="en-US" altLang="en-US" sz="1800">
              <a:solidFill>
                <a:srgbClr val="000000"/>
              </a:solidFill>
              <a:cs typeface="Arial" pitchFamily="34" charset="0"/>
            </a:endParaRPr>
          </a:p>
          <a:p>
            <a:pPr eaLnBrk="1" fontAlgn="base" hangingPunct="1">
              <a:spcBef>
                <a:spcPct val="0"/>
              </a:spcBef>
              <a:spcAft>
                <a:spcPct val="0"/>
              </a:spcAft>
              <a:buFontTx/>
              <a:buNone/>
            </a:pPr>
            <a:endParaRPr lang="en-US" altLang="en-US" sz="1800">
              <a:solidFill>
                <a:srgbClr val="000000"/>
              </a:solidFill>
              <a:cs typeface="Arial" pitchFamily="34" charset="0"/>
            </a:endParaRPr>
          </a:p>
          <a:p>
            <a:pPr eaLnBrk="1" fontAlgn="base" hangingPunct="1">
              <a:spcBef>
                <a:spcPct val="0"/>
              </a:spcBef>
              <a:spcAft>
                <a:spcPct val="0"/>
              </a:spcAft>
              <a:buFontTx/>
              <a:buNone/>
            </a:pPr>
            <a:endParaRPr lang="en-US" altLang="en-US" sz="1800">
              <a:solidFill>
                <a:srgbClr val="000000"/>
              </a:solidFill>
              <a:cs typeface="Arial" pitchFamily="34" charset="0"/>
            </a:endParaRPr>
          </a:p>
          <a:p>
            <a:pPr eaLnBrk="1" fontAlgn="base" hangingPunct="1">
              <a:spcBef>
                <a:spcPct val="0"/>
              </a:spcBef>
              <a:spcAft>
                <a:spcPct val="0"/>
              </a:spcAft>
              <a:buFontTx/>
              <a:buNone/>
            </a:pPr>
            <a:endParaRPr lang="en-US" altLang="en-US" sz="1800">
              <a:solidFill>
                <a:srgbClr val="000000"/>
              </a:solidFill>
              <a:cs typeface="Arial" pitchFamily="34" charset="0"/>
            </a:endParaRPr>
          </a:p>
          <a:p>
            <a:pPr eaLnBrk="1" fontAlgn="base" hangingPunct="1">
              <a:spcBef>
                <a:spcPct val="0"/>
              </a:spcBef>
              <a:spcAft>
                <a:spcPct val="0"/>
              </a:spcAft>
              <a:buFontTx/>
              <a:buNone/>
            </a:pPr>
            <a:r>
              <a:rPr lang="en-US" altLang="en-US" sz="1800" b="1">
                <a:solidFill>
                  <a:srgbClr val="000000"/>
                </a:solidFill>
                <a:cs typeface="Arial" pitchFamily="34" charset="0"/>
              </a:rPr>
              <a:t>   David</a:t>
            </a:r>
          </a:p>
          <a:p>
            <a:pPr eaLnBrk="1" fontAlgn="base" hangingPunct="1">
              <a:spcBef>
                <a:spcPct val="0"/>
              </a:spcBef>
              <a:spcAft>
                <a:spcPct val="0"/>
              </a:spcAft>
              <a:buFontTx/>
              <a:buNone/>
            </a:pPr>
            <a:r>
              <a:rPr lang="en-US" altLang="en-US" sz="1800">
                <a:solidFill>
                  <a:srgbClr val="000000"/>
                </a:solidFill>
                <a:cs typeface="Arial" pitchFamily="34" charset="0"/>
              </a:rPr>
              <a:t>   (1010-970)</a:t>
            </a:r>
          </a:p>
          <a:p>
            <a:pPr eaLnBrk="1" fontAlgn="base" hangingPunct="1">
              <a:spcBef>
                <a:spcPct val="0"/>
              </a:spcBef>
              <a:spcAft>
                <a:spcPct val="0"/>
              </a:spcAft>
              <a:buFontTx/>
              <a:buNone/>
            </a:pPr>
            <a:r>
              <a:rPr lang="en-US" altLang="en-US" sz="1800" b="1">
                <a:solidFill>
                  <a:srgbClr val="000000"/>
                </a:solidFill>
                <a:cs typeface="Arial" pitchFamily="34" charset="0"/>
              </a:rPr>
              <a:t>   Solomon</a:t>
            </a:r>
          </a:p>
          <a:p>
            <a:pPr eaLnBrk="1" fontAlgn="base" hangingPunct="1">
              <a:spcBef>
                <a:spcPct val="0"/>
              </a:spcBef>
              <a:spcAft>
                <a:spcPct val="0"/>
              </a:spcAft>
              <a:buFontTx/>
              <a:buNone/>
            </a:pPr>
            <a:r>
              <a:rPr lang="en-US" altLang="en-US" sz="1800">
                <a:solidFill>
                  <a:srgbClr val="000000"/>
                </a:solidFill>
                <a:cs typeface="Arial" pitchFamily="34" charset="0"/>
              </a:rPr>
              <a:t>   (970-930)</a:t>
            </a:r>
          </a:p>
        </p:txBody>
      </p:sp>
      <p:sp>
        <p:nvSpPr>
          <p:cNvPr id="72710" name="TextBox 6"/>
          <p:cNvSpPr txBox="1">
            <a:spLocks noChangeArrowheads="1"/>
          </p:cNvSpPr>
          <p:nvPr/>
        </p:nvSpPr>
        <p:spPr bwMode="auto">
          <a:xfrm>
            <a:off x="1652588" y="715105"/>
            <a:ext cx="18145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17375E"/>
                </a:solidFill>
                <a:cs typeface="Arial" pitchFamily="34" charset="0"/>
              </a:rPr>
              <a:t>Divided Kingdom</a:t>
            </a:r>
          </a:p>
        </p:txBody>
      </p:sp>
      <p:cxnSp>
        <p:nvCxnSpPr>
          <p:cNvPr id="9" name="Straight Connector 8"/>
          <p:cNvCxnSpPr/>
          <p:nvPr/>
        </p:nvCxnSpPr>
        <p:spPr>
          <a:xfrm rot="5400000">
            <a:off x="-1357312" y="3561492"/>
            <a:ext cx="5562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2712" name="TextBox 9"/>
          <p:cNvSpPr txBox="1">
            <a:spLocks noChangeArrowheads="1"/>
          </p:cNvSpPr>
          <p:nvPr/>
        </p:nvSpPr>
        <p:spPr bwMode="auto">
          <a:xfrm>
            <a:off x="7837488" y="715105"/>
            <a:ext cx="1355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dirty="0">
                <a:solidFill>
                  <a:srgbClr val="17375E"/>
                </a:solidFill>
                <a:cs typeface="Arial" pitchFamily="34" charset="0"/>
              </a:rPr>
              <a:t>Judah Alone</a:t>
            </a:r>
          </a:p>
        </p:txBody>
      </p:sp>
      <p:sp>
        <p:nvSpPr>
          <p:cNvPr id="72713" name="TextBox 10"/>
          <p:cNvSpPr txBox="1">
            <a:spLocks noChangeArrowheads="1"/>
          </p:cNvSpPr>
          <p:nvPr/>
        </p:nvSpPr>
        <p:spPr bwMode="auto">
          <a:xfrm>
            <a:off x="1500188" y="1084992"/>
            <a:ext cx="1909762"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Early Kings – Israel</a:t>
            </a:r>
          </a:p>
          <a:p>
            <a:pPr eaLnBrk="1" fontAlgn="base" hangingPunct="1">
              <a:spcBef>
                <a:spcPct val="0"/>
              </a:spcBef>
              <a:spcAft>
                <a:spcPct val="0"/>
              </a:spcAft>
              <a:buFontTx/>
              <a:buNone/>
            </a:pPr>
            <a:r>
              <a:rPr lang="en-US" altLang="en-US" sz="1800">
                <a:solidFill>
                  <a:srgbClr val="000000"/>
                </a:solidFill>
                <a:cs typeface="Arial" pitchFamily="34" charset="0"/>
              </a:rPr>
              <a:t>Dynasty 1&amp;2</a:t>
            </a:r>
          </a:p>
        </p:txBody>
      </p:sp>
      <p:sp>
        <p:nvSpPr>
          <p:cNvPr id="72714" name="TextBox 12"/>
          <p:cNvSpPr txBox="1">
            <a:spLocks noChangeArrowheads="1"/>
          </p:cNvSpPr>
          <p:nvPr/>
        </p:nvSpPr>
        <p:spPr bwMode="auto">
          <a:xfrm>
            <a:off x="1804988" y="1734280"/>
            <a:ext cx="14081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Jereboam</a:t>
            </a:r>
          </a:p>
          <a:p>
            <a:pPr eaLnBrk="1" fontAlgn="base" hangingPunct="1">
              <a:spcBef>
                <a:spcPct val="0"/>
              </a:spcBef>
              <a:spcAft>
                <a:spcPct val="0"/>
              </a:spcAft>
              <a:buFontTx/>
              <a:buNone/>
            </a:pPr>
            <a:r>
              <a:rPr lang="en-US" altLang="en-US" sz="1800" b="1">
                <a:solidFill>
                  <a:srgbClr val="000000"/>
                </a:solidFill>
                <a:cs typeface="Arial" pitchFamily="34" charset="0"/>
              </a:rPr>
              <a:t>Nadab</a:t>
            </a:r>
          </a:p>
        </p:txBody>
      </p:sp>
      <p:sp>
        <p:nvSpPr>
          <p:cNvPr id="72715" name="TextBox 13"/>
          <p:cNvSpPr txBox="1">
            <a:spLocks noChangeArrowheads="1"/>
          </p:cNvSpPr>
          <p:nvPr/>
        </p:nvSpPr>
        <p:spPr bwMode="auto">
          <a:xfrm>
            <a:off x="1500188" y="1734280"/>
            <a:ext cx="301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1</a:t>
            </a:r>
          </a:p>
        </p:txBody>
      </p:sp>
      <p:sp>
        <p:nvSpPr>
          <p:cNvPr id="72716" name="TextBox 14"/>
          <p:cNvSpPr txBox="1">
            <a:spLocks noChangeArrowheads="1"/>
          </p:cNvSpPr>
          <p:nvPr/>
        </p:nvSpPr>
        <p:spPr bwMode="auto">
          <a:xfrm>
            <a:off x="2185988" y="2383567"/>
            <a:ext cx="14081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Baasha</a:t>
            </a:r>
          </a:p>
          <a:p>
            <a:pPr eaLnBrk="1" fontAlgn="base" hangingPunct="1">
              <a:spcBef>
                <a:spcPct val="0"/>
              </a:spcBef>
              <a:spcAft>
                <a:spcPct val="0"/>
              </a:spcAft>
              <a:buFontTx/>
              <a:buNone/>
            </a:pPr>
            <a:r>
              <a:rPr lang="en-US" altLang="en-US" sz="1800" b="1">
                <a:solidFill>
                  <a:srgbClr val="000000"/>
                </a:solidFill>
                <a:cs typeface="Arial" pitchFamily="34" charset="0"/>
              </a:rPr>
              <a:t>Elah</a:t>
            </a:r>
          </a:p>
        </p:txBody>
      </p:sp>
      <p:sp>
        <p:nvSpPr>
          <p:cNvPr id="72717" name="TextBox 15"/>
          <p:cNvSpPr txBox="1">
            <a:spLocks noChangeArrowheads="1"/>
          </p:cNvSpPr>
          <p:nvPr/>
        </p:nvSpPr>
        <p:spPr bwMode="auto">
          <a:xfrm>
            <a:off x="1881188" y="2383567"/>
            <a:ext cx="301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2</a:t>
            </a:r>
          </a:p>
        </p:txBody>
      </p:sp>
      <p:sp>
        <p:nvSpPr>
          <p:cNvPr id="72718" name="TextBox 16"/>
          <p:cNvSpPr txBox="1">
            <a:spLocks noChangeArrowheads="1"/>
          </p:cNvSpPr>
          <p:nvPr/>
        </p:nvSpPr>
        <p:spPr bwMode="auto">
          <a:xfrm>
            <a:off x="2454275" y="2953480"/>
            <a:ext cx="14081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Zimri ~ 885</a:t>
            </a:r>
          </a:p>
          <a:p>
            <a:pPr eaLnBrk="1" fontAlgn="base" hangingPunct="1">
              <a:spcBef>
                <a:spcPct val="0"/>
              </a:spcBef>
              <a:spcAft>
                <a:spcPct val="0"/>
              </a:spcAft>
              <a:buFontTx/>
              <a:buNone/>
            </a:pPr>
            <a:r>
              <a:rPr lang="en-US" altLang="en-US" sz="1800" b="1">
                <a:solidFill>
                  <a:srgbClr val="000000"/>
                </a:solidFill>
                <a:cs typeface="Arial" pitchFamily="34" charset="0"/>
              </a:rPr>
              <a:t>Tibni</a:t>
            </a:r>
          </a:p>
        </p:txBody>
      </p:sp>
      <p:sp>
        <p:nvSpPr>
          <p:cNvPr id="72719" name="TextBox 18"/>
          <p:cNvSpPr txBox="1">
            <a:spLocks noChangeArrowheads="1"/>
          </p:cNvSpPr>
          <p:nvPr/>
        </p:nvSpPr>
        <p:spPr bwMode="auto">
          <a:xfrm>
            <a:off x="1500188" y="3658330"/>
            <a:ext cx="1958975" cy="646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Early Kings – Judah</a:t>
            </a:r>
          </a:p>
          <a:p>
            <a:pPr eaLnBrk="1" fontAlgn="base" hangingPunct="1">
              <a:spcBef>
                <a:spcPct val="0"/>
              </a:spcBef>
              <a:spcAft>
                <a:spcPct val="0"/>
              </a:spcAft>
              <a:buFontTx/>
              <a:buNone/>
            </a:pPr>
            <a:r>
              <a:rPr lang="en-US" altLang="en-US" sz="1800">
                <a:solidFill>
                  <a:srgbClr val="000000"/>
                </a:solidFill>
                <a:cs typeface="Arial" pitchFamily="34" charset="0"/>
              </a:rPr>
              <a:t>Dynasty 1&amp;2</a:t>
            </a:r>
          </a:p>
        </p:txBody>
      </p:sp>
      <p:sp>
        <p:nvSpPr>
          <p:cNvPr id="72720" name="TextBox 19"/>
          <p:cNvSpPr txBox="1">
            <a:spLocks noChangeArrowheads="1"/>
          </p:cNvSpPr>
          <p:nvPr/>
        </p:nvSpPr>
        <p:spPr bwMode="auto">
          <a:xfrm>
            <a:off x="1804988" y="4304442"/>
            <a:ext cx="14081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Rehoboam</a:t>
            </a:r>
          </a:p>
          <a:p>
            <a:pPr eaLnBrk="1" fontAlgn="base" hangingPunct="1">
              <a:spcBef>
                <a:spcPct val="0"/>
              </a:spcBef>
              <a:spcAft>
                <a:spcPct val="0"/>
              </a:spcAft>
              <a:buFontTx/>
              <a:buNone/>
            </a:pPr>
            <a:r>
              <a:rPr lang="en-US" altLang="en-US" sz="1800" b="1">
                <a:solidFill>
                  <a:srgbClr val="000000"/>
                </a:solidFill>
                <a:cs typeface="Arial" pitchFamily="34" charset="0"/>
              </a:rPr>
              <a:t>Abijam</a:t>
            </a:r>
          </a:p>
          <a:p>
            <a:pPr eaLnBrk="1" fontAlgn="base" hangingPunct="1">
              <a:spcBef>
                <a:spcPct val="0"/>
              </a:spcBef>
              <a:spcAft>
                <a:spcPct val="0"/>
              </a:spcAft>
              <a:buFontTx/>
              <a:buNone/>
            </a:pPr>
            <a:r>
              <a:rPr lang="en-US" altLang="en-US" sz="1800" b="1">
                <a:solidFill>
                  <a:srgbClr val="000000"/>
                </a:solidFill>
                <a:cs typeface="Arial" pitchFamily="34" charset="0"/>
              </a:rPr>
              <a:t>Asa</a:t>
            </a:r>
          </a:p>
          <a:p>
            <a:pPr eaLnBrk="1" fontAlgn="base" hangingPunct="1">
              <a:spcBef>
                <a:spcPct val="0"/>
              </a:spcBef>
              <a:spcAft>
                <a:spcPct val="0"/>
              </a:spcAft>
              <a:buFontTx/>
              <a:buNone/>
            </a:pPr>
            <a:r>
              <a:rPr lang="en-US" altLang="en-US" sz="1800">
                <a:solidFill>
                  <a:srgbClr val="000000"/>
                </a:solidFill>
                <a:cs typeface="Arial" pitchFamily="34" charset="0"/>
              </a:rPr>
              <a:t>(930-870)</a:t>
            </a:r>
          </a:p>
        </p:txBody>
      </p:sp>
      <p:cxnSp>
        <p:nvCxnSpPr>
          <p:cNvPr id="21" name="Straight Connector 20"/>
          <p:cNvCxnSpPr/>
          <p:nvPr/>
        </p:nvCxnSpPr>
        <p:spPr>
          <a:xfrm rot="5400000">
            <a:off x="852488" y="3561492"/>
            <a:ext cx="5562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2722" name="TextBox 21"/>
          <p:cNvSpPr txBox="1">
            <a:spLocks noChangeArrowheads="1"/>
          </p:cNvSpPr>
          <p:nvPr/>
        </p:nvSpPr>
        <p:spPr bwMode="auto">
          <a:xfrm>
            <a:off x="3757613" y="1084992"/>
            <a:ext cx="1146175"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Omri</a:t>
            </a:r>
          </a:p>
          <a:p>
            <a:pPr eaLnBrk="1" fontAlgn="base" hangingPunct="1">
              <a:spcBef>
                <a:spcPct val="0"/>
              </a:spcBef>
              <a:spcAft>
                <a:spcPct val="0"/>
              </a:spcAft>
              <a:buFontTx/>
              <a:buNone/>
            </a:pPr>
            <a:r>
              <a:rPr lang="en-US" altLang="en-US" sz="1800">
                <a:solidFill>
                  <a:srgbClr val="000000"/>
                </a:solidFill>
                <a:cs typeface="Arial" pitchFamily="34" charset="0"/>
              </a:rPr>
              <a:t>Dynasty 3</a:t>
            </a:r>
          </a:p>
        </p:txBody>
      </p:sp>
      <p:sp>
        <p:nvSpPr>
          <p:cNvPr id="72723" name="TextBox 22"/>
          <p:cNvSpPr txBox="1">
            <a:spLocks noChangeArrowheads="1"/>
          </p:cNvSpPr>
          <p:nvPr/>
        </p:nvSpPr>
        <p:spPr bwMode="auto">
          <a:xfrm>
            <a:off x="4014788" y="1770792"/>
            <a:ext cx="10668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Omri</a:t>
            </a:r>
          </a:p>
          <a:p>
            <a:pPr eaLnBrk="1" fontAlgn="base" hangingPunct="1">
              <a:spcBef>
                <a:spcPct val="0"/>
              </a:spcBef>
              <a:spcAft>
                <a:spcPct val="0"/>
              </a:spcAft>
              <a:buFontTx/>
              <a:buNone/>
            </a:pPr>
            <a:r>
              <a:rPr lang="en-US" altLang="en-US" sz="1800" b="1">
                <a:solidFill>
                  <a:srgbClr val="000000"/>
                </a:solidFill>
                <a:cs typeface="Arial" pitchFamily="34" charset="0"/>
              </a:rPr>
              <a:t>Ahab</a:t>
            </a:r>
          </a:p>
          <a:p>
            <a:pPr eaLnBrk="1" fontAlgn="base" hangingPunct="1">
              <a:spcBef>
                <a:spcPct val="0"/>
              </a:spcBef>
              <a:spcAft>
                <a:spcPct val="0"/>
              </a:spcAft>
              <a:buFontTx/>
              <a:buNone/>
            </a:pPr>
            <a:r>
              <a:rPr lang="en-US" altLang="en-US" sz="1800">
                <a:solidFill>
                  <a:srgbClr val="000000"/>
                </a:solidFill>
                <a:cs typeface="Arial" pitchFamily="34" charset="0"/>
              </a:rPr>
              <a:t>(874-853)</a:t>
            </a:r>
          </a:p>
          <a:p>
            <a:pPr eaLnBrk="1" fontAlgn="base" hangingPunct="1">
              <a:spcBef>
                <a:spcPct val="0"/>
              </a:spcBef>
              <a:spcAft>
                <a:spcPct val="0"/>
              </a:spcAft>
              <a:buFontTx/>
              <a:buNone/>
            </a:pPr>
            <a:r>
              <a:rPr lang="en-US" altLang="en-US" sz="1800" b="1">
                <a:solidFill>
                  <a:srgbClr val="000000"/>
                </a:solidFill>
                <a:cs typeface="Arial" pitchFamily="34" charset="0"/>
              </a:rPr>
              <a:t>Ahaziah</a:t>
            </a:r>
          </a:p>
          <a:p>
            <a:pPr eaLnBrk="1" fontAlgn="base" hangingPunct="1">
              <a:spcBef>
                <a:spcPct val="0"/>
              </a:spcBef>
              <a:spcAft>
                <a:spcPct val="0"/>
              </a:spcAft>
              <a:buFontTx/>
              <a:buNone/>
            </a:pPr>
            <a:r>
              <a:rPr lang="en-US" altLang="en-US" sz="1800" b="1">
                <a:solidFill>
                  <a:srgbClr val="000000"/>
                </a:solidFill>
                <a:cs typeface="Arial" pitchFamily="34" charset="0"/>
              </a:rPr>
              <a:t>Jehoram</a:t>
            </a:r>
          </a:p>
        </p:txBody>
      </p:sp>
      <p:sp>
        <p:nvSpPr>
          <p:cNvPr id="72724" name="TextBox 23"/>
          <p:cNvSpPr txBox="1">
            <a:spLocks noChangeArrowheads="1"/>
          </p:cNvSpPr>
          <p:nvPr/>
        </p:nvSpPr>
        <p:spPr bwMode="auto">
          <a:xfrm>
            <a:off x="3709988" y="1770792"/>
            <a:ext cx="301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3</a:t>
            </a:r>
          </a:p>
        </p:txBody>
      </p:sp>
      <p:sp>
        <p:nvSpPr>
          <p:cNvPr id="72725" name="TextBox 24"/>
          <p:cNvSpPr txBox="1">
            <a:spLocks noChangeArrowheads="1"/>
          </p:cNvSpPr>
          <p:nvPr/>
        </p:nvSpPr>
        <p:spPr bwMode="auto">
          <a:xfrm>
            <a:off x="3800475" y="4304442"/>
            <a:ext cx="1408113"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Jehosphat</a:t>
            </a:r>
          </a:p>
          <a:p>
            <a:pPr eaLnBrk="1" fontAlgn="base" hangingPunct="1">
              <a:spcBef>
                <a:spcPct val="0"/>
              </a:spcBef>
              <a:spcAft>
                <a:spcPct val="0"/>
              </a:spcAft>
              <a:buFontTx/>
              <a:buNone/>
            </a:pPr>
            <a:r>
              <a:rPr lang="en-US" altLang="en-US" sz="1800">
                <a:solidFill>
                  <a:srgbClr val="000000"/>
                </a:solidFill>
                <a:cs typeface="Arial" pitchFamily="34" charset="0"/>
              </a:rPr>
              <a:t>(873-848)</a:t>
            </a:r>
          </a:p>
          <a:p>
            <a:pPr eaLnBrk="1" fontAlgn="base" hangingPunct="1">
              <a:spcBef>
                <a:spcPct val="0"/>
              </a:spcBef>
              <a:spcAft>
                <a:spcPct val="0"/>
              </a:spcAft>
              <a:buFontTx/>
              <a:buNone/>
            </a:pPr>
            <a:r>
              <a:rPr lang="en-US" altLang="en-US" sz="1800" b="1">
                <a:solidFill>
                  <a:srgbClr val="000000"/>
                </a:solidFill>
                <a:cs typeface="Arial" pitchFamily="34" charset="0"/>
              </a:rPr>
              <a:t>Jehoram</a:t>
            </a:r>
          </a:p>
          <a:p>
            <a:pPr eaLnBrk="1" fontAlgn="base" hangingPunct="1">
              <a:spcBef>
                <a:spcPct val="0"/>
              </a:spcBef>
              <a:spcAft>
                <a:spcPct val="0"/>
              </a:spcAft>
              <a:buFontTx/>
              <a:buNone/>
            </a:pPr>
            <a:r>
              <a:rPr lang="en-US" altLang="en-US" sz="1800" b="1">
                <a:solidFill>
                  <a:srgbClr val="000000"/>
                </a:solidFill>
                <a:cs typeface="Arial" pitchFamily="34" charset="0"/>
              </a:rPr>
              <a:t>Ahaziah</a:t>
            </a:r>
          </a:p>
          <a:p>
            <a:pPr eaLnBrk="1" fontAlgn="base" hangingPunct="1">
              <a:spcBef>
                <a:spcPct val="0"/>
              </a:spcBef>
              <a:spcAft>
                <a:spcPct val="0"/>
              </a:spcAft>
              <a:buFontTx/>
              <a:buNone/>
            </a:pPr>
            <a:r>
              <a:rPr lang="en-US" altLang="en-US" sz="1800" b="1">
                <a:solidFill>
                  <a:srgbClr val="000000"/>
                </a:solidFill>
                <a:cs typeface="Arial" pitchFamily="34" charset="0"/>
              </a:rPr>
              <a:t>Athaliah</a:t>
            </a:r>
          </a:p>
        </p:txBody>
      </p:sp>
      <p:cxnSp>
        <p:nvCxnSpPr>
          <p:cNvPr id="26" name="Straight Connector 25"/>
          <p:cNvCxnSpPr/>
          <p:nvPr/>
        </p:nvCxnSpPr>
        <p:spPr>
          <a:xfrm rot="5400000">
            <a:off x="2198688" y="3637692"/>
            <a:ext cx="5562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2727" name="TextBox 26"/>
          <p:cNvSpPr txBox="1">
            <a:spLocks noChangeArrowheads="1"/>
          </p:cNvSpPr>
          <p:nvPr/>
        </p:nvSpPr>
        <p:spPr bwMode="auto">
          <a:xfrm>
            <a:off x="5129213" y="1084992"/>
            <a:ext cx="1103312"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Jehu</a:t>
            </a:r>
          </a:p>
          <a:p>
            <a:pPr eaLnBrk="1" fontAlgn="base" hangingPunct="1">
              <a:spcBef>
                <a:spcPct val="0"/>
              </a:spcBef>
              <a:spcAft>
                <a:spcPct val="0"/>
              </a:spcAft>
              <a:buFontTx/>
              <a:buNone/>
            </a:pPr>
            <a:r>
              <a:rPr lang="en-US" altLang="en-US" sz="1800">
                <a:solidFill>
                  <a:srgbClr val="000000"/>
                </a:solidFill>
                <a:cs typeface="Arial" pitchFamily="34" charset="0"/>
              </a:rPr>
              <a:t>Dynasty 4</a:t>
            </a:r>
          </a:p>
        </p:txBody>
      </p:sp>
      <p:sp>
        <p:nvSpPr>
          <p:cNvPr id="72728" name="TextBox 27"/>
          <p:cNvSpPr txBox="1">
            <a:spLocks noChangeArrowheads="1"/>
          </p:cNvSpPr>
          <p:nvPr/>
        </p:nvSpPr>
        <p:spPr bwMode="auto">
          <a:xfrm>
            <a:off x="4979988" y="1672367"/>
            <a:ext cx="301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4</a:t>
            </a:r>
          </a:p>
        </p:txBody>
      </p:sp>
      <p:sp>
        <p:nvSpPr>
          <p:cNvPr id="72729" name="TextBox 28"/>
          <p:cNvSpPr txBox="1">
            <a:spLocks noChangeArrowheads="1"/>
          </p:cNvSpPr>
          <p:nvPr/>
        </p:nvSpPr>
        <p:spPr bwMode="auto">
          <a:xfrm>
            <a:off x="5157788" y="1672367"/>
            <a:ext cx="1295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Jehu</a:t>
            </a:r>
          </a:p>
          <a:p>
            <a:pPr eaLnBrk="1" fontAlgn="base" hangingPunct="1">
              <a:spcBef>
                <a:spcPct val="0"/>
              </a:spcBef>
              <a:spcAft>
                <a:spcPct val="0"/>
              </a:spcAft>
              <a:buFontTx/>
              <a:buNone/>
            </a:pPr>
            <a:r>
              <a:rPr lang="en-US" altLang="en-US" sz="1800">
                <a:solidFill>
                  <a:srgbClr val="000000"/>
                </a:solidFill>
                <a:cs typeface="Arial" pitchFamily="34" charset="0"/>
              </a:rPr>
              <a:t>(841-814)</a:t>
            </a:r>
          </a:p>
          <a:p>
            <a:pPr eaLnBrk="1" fontAlgn="base" hangingPunct="1">
              <a:spcBef>
                <a:spcPct val="0"/>
              </a:spcBef>
              <a:spcAft>
                <a:spcPct val="0"/>
              </a:spcAft>
              <a:buFontTx/>
              <a:buNone/>
            </a:pPr>
            <a:r>
              <a:rPr lang="en-US" altLang="en-US" sz="1800" b="1">
                <a:solidFill>
                  <a:srgbClr val="000000"/>
                </a:solidFill>
                <a:cs typeface="Arial" pitchFamily="34" charset="0"/>
              </a:rPr>
              <a:t>Jehoahaz</a:t>
            </a:r>
          </a:p>
          <a:p>
            <a:pPr eaLnBrk="1" fontAlgn="base" hangingPunct="1">
              <a:spcBef>
                <a:spcPct val="0"/>
              </a:spcBef>
              <a:spcAft>
                <a:spcPct val="0"/>
              </a:spcAft>
              <a:buFontTx/>
              <a:buNone/>
            </a:pPr>
            <a:r>
              <a:rPr lang="en-US" altLang="en-US" sz="1800" b="1">
                <a:solidFill>
                  <a:srgbClr val="000000"/>
                </a:solidFill>
                <a:cs typeface="Arial" pitchFamily="34" charset="0"/>
              </a:rPr>
              <a:t>Jehoash</a:t>
            </a:r>
          </a:p>
          <a:p>
            <a:pPr eaLnBrk="1" fontAlgn="base" hangingPunct="1">
              <a:spcBef>
                <a:spcPct val="0"/>
              </a:spcBef>
              <a:spcAft>
                <a:spcPct val="0"/>
              </a:spcAft>
              <a:buFontTx/>
              <a:buNone/>
            </a:pPr>
            <a:r>
              <a:rPr lang="en-US" altLang="en-US" sz="1800" b="1">
                <a:solidFill>
                  <a:srgbClr val="000000"/>
                </a:solidFill>
                <a:cs typeface="Arial" pitchFamily="34" charset="0"/>
              </a:rPr>
              <a:t>Jereboam II</a:t>
            </a:r>
          </a:p>
          <a:p>
            <a:pPr eaLnBrk="1" fontAlgn="base" hangingPunct="1">
              <a:spcBef>
                <a:spcPct val="0"/>
              </a:spcBef>
              <a:spcAft>
                <a:spcPct val="0"/>
              </a:spcAft>
              <a:buFontTx/>
              <a:buNone/>
            </a:pPr>
            <a:r>
              <a:rPr lang="en-US" altLang="en-US" sz="1800">
                <a:solidFill>
                  <a:srgbClr val="000000"/>
                </a:solidFill>
                <a:cs typeface="Arial" pitchFamily="34" charset="0"/>
              </a:rPr>
              <a:t>(793-753)</a:t>
            </a:r>
          </a:p>
          <a:p>
            <a:pPr eaLnBrk="1" fontAlgn="base" hangingPunct="1">
              <a:spcBef>
                <a:spcPct val="0"/>
              </a:spcBef>
              <a:spcAft>
                <a:spcPct val="0"/>
              </a:spcAft>
              <a:buFontTx/>
              <a:buNone/>
            </a:pPr>
            <a:r>
              <a:rPr lang="en-US" altLang="en-US" sz="1800" b="1">
                <a:solidFill>
                  <a:srgbClr val="000000"/>
                </a:solidFill>
                <a:cs typeface="Arial" pitchFamily="34" charset="0"/>
              </a:rPr>
              <a:t>Zechariah</a:t>
            </a:r>
          </a:p>
          <a:p>
            <a:pPr eaLnBrk="1" fontAlgn="base" hangingPunct="1">
              <a:spcBef>
                <a:spcPct val="0"/>
              </a:spcBef>
              <a:spcAft>
                <a:spcPct val="0"/>
              </a:spcAft>
              <a:buFontTx/>
              <a:buNone/>
            </a:pPr>
            <a:endParaRPr lang="en-US" altLang="en-US" sz="1800" b="1">
              <a:solidFill>
                <a:srgbClr val="000000"/>
              </a:solidFill>
              <a:cs typeface="Arial" pitchFamily="34" charset="0"/>
            </a:endParaRPr>
          </a:p>
        </p:txBody>
      </p:sp>
      <p:sp>
        <p:nvSpPr>
          <p:cNvPr id="72730" name="TextBox 30"/>
          <p:cNvSpPr txBox="1">
            <a:spLocks noChangeArrowheads="1"/>
          </p:cNvSpPr>
          <p:nvPr/>
        </p:nvSpPr>
        <p:spPr bwMode="auto">
          <a:xfrm>
            <a:off x="3760788" y="3658330"/>
            <a:ext cx="1146175" cy="646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Omri</a:t>
            </a:r>
          </a:p>
          <a:p>
            <a:pPr eaLnBrk="1" fontAlgn="base" hangingPunct="1">
              <a:spcBef>
                <a:spcPct val="0"/>
              </a:spcBef>
              <a:spcAft>
                <a:spcPct val="0"/>
              </a:spcAft>
              <a:buFontTx/>
              <a:buNone/>
            </a:pPr>
            <a:r>
              <a:rPr lang="en-US" altLang="en-US" sz="1800">
                <a:solidFill>
                  <a:srgbClr val="000000"/>
                </a:solidFill>
                <a:cs typeface="Arial" pitchFamily="34" charset="0"/>
              </a:rPr>
              <a:t>Dynasty 3</a:t>
            </a:r>
          </a:p>
        </p:txBody>
      </p:sp>
      <p:sp>
        <p:nvSpPr>
          <p:cNvPr id="72731" name="TextBox 31"/>
          <p:cNvSpPr txBox="1">
            <a:spLocks noChangeArrowheads="1"/>
          </p:cNvSpPr>
          <p:nvPr/>
        </p:nvSpPr>
        <p:spPr bwMode="auto">
          <a:xfrm>
            <a:off x="5056188" y="3675792"/>
            <a:ext cx="1101725"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Jehu</a:t>
            </a:r>
          </a:p>
          <a:p>
            <a:pPr eaLnBrk="1" fontAlgn="base" hangingPunct="1">
              <a:spcBef>
                <a:spcPct val="0"/>
              </a:spcBef>
              <a:spcAft>
                <a:spcPct val="0"/>
              </a:spcAft>
              <a:buFontTx/>
              <a:buNone/>
            </a:pPr>
            <a:r>
              <a:rPr lang="en-US" altLang="en-US" sz="1800">
                <a:solidFill>
                  <a:srgbClr val="000000"/>
                </a:solidFill>
                <a:cs typeface="Arial" pitchFamily="34" charset="0"/>
              </a:rPr>
              <a:t>Dynasty 4</a:t>
            </a:r>
          </a:p>
        </p:txBody>
      </p:sp>
      <p:sp>
        <p:nvSpPr>
          <p:cNvPr id="72732" name="TextBox 33"/>
          <p:cNvSpPr txBox="1">
            <a:spLocks noChangeArrowheads="1"/>
          </p:cNvSpPr>
          <p:nvPr/>
        </p:nvSpPr>
        <p:spPr bwMode="auto">
          <a:xfrm>
            <a:off x="4979988" y="4304442"/>
            <a:ext cx="16732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Joash</a:t>
            </a:r>
          </a:p>
          <a:p>
            <a:pPr eaLnBrk="1" fontAlgn="base" hangingPunct="1">
              <a:spcBef>
                <a:spcPct val="0"/>
              </a:spcBef>
              <a:spcAft>
                <a:spcPct val="0"/>
              </a:spcAft>
              <a:buFontTx/>
              <a:buNone/>
            </a:pPr>
            <a:r>
              <a:rPr lang="en-US" altLang="en-US" sz="1800" b="1">
                <a:solidFill>
                  <a:srgbClr val="000000"/>
                </a:solidFill>
                <a:cs typeface="Arial" pitchFamily="34" charset="0"/>
              </a:rPr>
              <a:t>Amaziah</a:t>
            </a:r>
          </a:p>
          <a:p>
            <a:pPr eaLnBrk="1" fontAlgn="base" hangingPunct="1">
              <a:spcBef>
                <a:spcPct val="0"/>
              </a:spcBef>
              <a:spcAft>
                <a:spcPct val="0"/>
              </a:spcAft>
              <a:buFontTx/>
              <a:buNone/>
            </a:pPr>
            <a:r>
              <a:rPr lang="en-US" altLang="en-US" sz="1800" b="1">
                <a:solidFill>
                  <a:srgbClr val="000000"/>
                </a:solidFill>
                <a:cs typeface="Arial" pitchFamily="34" charset="0"/>
              </a:rPr>
              <a:t>Azariah/Uzziah</a:t>
            </a:r>
          </a:p>
          <a:p>
            <a:pPr eaLnBrk="1" fontAlgn="base" hangingPunct="1">
              <a:spcBef>
                <a:spcPct val="0"/>
              </a:spcBef>
              <a:spcAft>
                <a:spcPct val="0"/>
              </a:spcAft>
              <a:buFontTx/>
              <a:buNone/>
            </a:pPr>
            <a:r>
              <a:rPr lang="en-US" altLang="en-US" sz="1800">
                <a:solidFill>
                  <a:srgbClr val="000000"/>
                </a:solidFill>
                <a:cs typeface="Arial" pitchFamily="34" charset="0"/>
              </a:rPr>
              <a:t>(790-739)</a:t>
            </a:r>
          </a:p>
        </p:txBody>
      </p:sp>
      <p:cxnSp>
        <p:nvCxnSpPr>
          <p:cNvPr id="35" name="Straight Connector 34"/>
          <p:cNvCxnSpPr/>
          <p:nvPr/>
        </p:nvCxnSpPr>
        <p:spPr>
          <a:xfrm rot="5400000">
            <a:off x="3797300" y="3637692"/>
            <a:ext cx="5562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2734" name="TextBox 35"/>
          <p:cNvSpPr txBox="1">
            <a:spLocks noChangeArrowheads="1"/>
          </p:cNvSpPr>
          <p:nvPr/>
        </p:nvSpPr>
        <p:spPr bwMode="auto">
          <a:xfrm>
            <a:off x="6605588" y="1084992"/>
            <a:ext cx="1116012"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Confusing</a:t>
            </a:r>
          </a:p>
          <a:p>
            <a:pPr eaLnBrk="1" fontAlgn="base" hangingPunct="1">
              <a:spcBef>
                <a:spcPct val="0"/>
              </a:spcBef>
              <a:spcAft>
                <a:spcPct val="0"/>
              </a:spcAft>
              <a:buFontTx/>
              <a:buNone/>
            </a:pPr>
            <a:r>
              <a:rPr lang="en-US" altLang="en-US" sz="1800">
                <a:solidFill>
                  <a:srgbClr val="000000"/>
                </a:solidFill>
                <a:cs typeface="Arial" pitchFamily="34" charset="0"/>
              </a:rPr>
              <a:t>Dynasties</a:t>
            </a:r>
          </a:p>
        </p:txBody>
      </p:sp>
      <p:cxnSp>
        <p:nvCxnSpPr>
          <p:cNvPr id="37" name="Straight Connector 36"/>
          <p:cNvCxnSpPr/>
          <p:nvPr/>
        </p:nvCxnSpPr>
        <p:spPr>
          <a:xfrm rot="5400000">
            <a:off x="4989204" y="3637692"/>
            <a:ext cx="5562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2736" name="TextBox 37"/>
          <p:cNvSpPr txBox="1">
            <a:spLocks noChangeArrowheads="1"/>
          </p:cNvSpPr>
          <p:nvPr/>
        </p:nvSpPr>
        <p:spPr bwMode="auto">
          <a:xfrm>
            <a:off x="6618288" y="1770792"/>
            <a:ext cx="1408112"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dirty="0">
                <a:solidFill>
                  <a:srgbClr val="000000"/>
                </a:solidFill>
                <a:cs typeface="Arial" pitchFamily="34" charset="0"/>
              </a:rPr>
              <a:t>Shallum</a:t>
            </a:r>
          </a:p>
          <a:p>
            <a:pPr eaLnBrk="1" fontAlgn="base" hangingPunct="1">
              <a:spcBef>
                <a:spcPct val="0"/>
              </a:spcBef>
              <a:spcAft>
                <a:spcPct val="0"/>
              </a:spcAft>
              <a:buFontTx/>
              <a:buNone/>
            </a:pPr>
            <a:r>
              <a:rPr lang="en-US" altLang="en-US" sz="1800" b="1" dirty="0">
                <a:solidFill>
                  <a:srgbClr val="000000"/>
                </a:solidFill>
                <a:cs typeface="Arial" pitchFamily="34" charset="0"/>
              </a:rPr>
              <a:t> </a:t>
            </a:r>
            <a:r>
              <a:rPr lang="en-US" altLang="en-US" sz="1800" b="1" dirty="0" err="1">
                <a:solidFill>
                  <a:srgbClr val="000000"/>
                </a:solidFill>
                <a:cs typeface="Arial" pitchFamily="34" charset="0"/>
              </a:rPr>
              <a:t>Menahem</a:t>
            </a:r>
            <a:endParaRPr lang="en-US" altLang="en-US" sz="1800" b="1" dirty="0">
              <a:solidFill>
                <a:srgbClr val="000000"/>
              </a:solidFill>
              <a:cs typeface="Arial" pitchFamily="34" charset="0"/>
            </a:endParaRPr>
          </a:p>
          <a:p>
            <a:pPr eaLnBrk="1" fontAlgn="base" hangingPunct="1">
              <a:spcBef>
                <a:spcPct val="0"/>
              </a:spcBef>
              <a:spcAft>
                <a:spcPct val="0"/>
              </a:spcAft>
              <a:buFontTx/>
              <a:buNone/>
            </a:pPr>
            <a:r>
              <a:rPr lang="en-US" altLang="en-US" sz="1800" b="1" dirty="0">
                <a:solidFill>
                  <a:srgbClr val="000000"/>
                </a:solidFill>
                <a:cs typeface="Arial" pitchFamily="34" charset="0"/>
              </a:rPr>
              <a:t> </a:t>
            </a:r>
            <a:r>
              <a:rPr lang="en-US" altLang="en-US" sz="1800" b="1" dirty="0" err="1">
                <a:solidFill>
                  <a:srgbClr val="000000"/>
                </a:solidFill>
                <a:cs typeface="Arial" pitchFamily="34" charset="0"/>
              </a:rPr>
              <a:t>Pekaiah</a:t>
            </a:r>
            <a:endParaRPr lang="en-US" altLang="en-US" sz="1800" b="1" dirty="0">
              <a:solidFill>
                <a:srgbClr val="000000"/>
              </a:solidFill>
              <a:cs typeface="Arial" pitchFamily="34" charset="0"/>
            </a:endParaRPr>
          </a:p>
          <a:p>
            <a:pPr eaLnBrk="1" fontAlgn="base" hangingPunct="1">
              <a:spcBef>
                <a:spcPct val="0"/>
              </a:spcBef>
              <a:spcAft>
                <a:spcPct val="0"/>
              </a:spcAft>
              <a:buFontTx/>
              <a:buNone/>
            </a:pPr>
            <a:r>
              <a:rPr lang="en-US" altLang="en-US" sz="1800" b="1" dirty="0">
                <a:solidFill>
                  <a:srgbClr val="000000"/>
                </a:solidFill>
                <a:cs typeface="Arial" pitchFamily="34" charset="0"/>
              </a:rPr>
              <a:t>    </a:t>
            </a:r>
            <a:r>
              <a:rPr lang="en-US" altLang="en-US" sz="1800" b="1" dirty="0" err="1">
                <a:solidFill>
                  <a:srgbClr val="000000"/>
                </a:solidFill>
                <a:cs typeface="Arial" pitchFamily="34" charset="0"/>
              </a:rPr>
              <a:t>Pekah</a:t>
            </a:r>
            <a:endParaRPr lang="en-US" altLang="en-US" sz="1800" b="1" dirty="0">
              <a:solidFill>
                <a:srgbClr val="000000"/>
              </a:solidFill>
              <a:cs typeface="Arial" pitchFamily="34" charset="0"/>
            </a:endParaRPr>
          </a:p>
          <a:p>
            <a:pPr eaLnBrk="1" fontAlgn="base" hangingPunct="1">
              <a:spcBef>
                <a:spcPct val="0"/>
              </a:spcBef>
              <a:spcAft>
                <a:spcPct val="0"/>
              </a:spcAft>
              <a:buFontTx/>
              <a:buNone/>
            </a:pPr>
            <a:r>
              <a:rPr lang="en-US" altLang="en-US" sz="1800" b="1" dirty="0">
                <a:solidFill>
                  <a:srgbClr val="000000"/>
                </a:solidFill>
                <a:cs typeface="Arial" pitchFamily="34" charset="0"/>
              </a:rPr>
              <a:t>        Hosea</a:t>
            </a:r>
          </a:p>
          <a:p>
            <a:pPr eaLnBrk="1" fontAlgn="base" hangingPunct="1">
              <a:spcBef>
                <a:spcPct val="0"/>
              </a:spcBef>
              <a:spcAft>
                <a:spcPct val="0"/>
              </a:spcAft>
              <a:buFontTx/>
              <a:buNone/>
            </a:pPr>
            <a:r>
              <a:rPr lang="en-US" altLang="en-US" sz="1800" dirty="0">
                <a:solidFill>
                  <a:srgbClr val="000000"/>
                </a:solidFill>
                <a:cs typeface="Arial" pitchFamily="34" charset="0"/>
              </a:rPr>
              <a:t>(732-722)</a:t>
            </a:r>
          </a:p>
        </p:txBody>
      </p:sp>
      <p:sp>
        <p:nvSpPr>
          <p:cNvPr id="72737" name="TextBox 38"/>
          <p:cNvSpPr txBox="1">
            <a:spLocks noChangeArrowheads="1"/>
          </p:cNvSpPr>
          <p:nvPr/>
        </p:nvSpPr>
        <p:spPr bwMode="auto">
          <a:xfrm>
            <a:off x="6588125" y="4482242"/>
            <a:ext cx="11795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dirty="0" err="1">
                <a:solidFill>
                  <a:srgbClr val="000000"/>
                </a:solidFill>
                <a:cs typeface="Arial" pitchFamily="34" charset="0"/>
              </a:rPr>
              <a:t>Jotham</a:t>
            </a:r>
            <a:endParaRPr lang="en-US" altLang="en-US" sz="1800" b="1" dirty="0">
              <a:solidFill>
                <a:srgbClr val="000000"/>
              </a:solidFill>
              <a:cs typeface="Arial" pitchFamily="34" charset="0"/>
            </a:endParaRPr>
          </a:p>
          <a:p>
            <a:pPr eaLnBrk="1" fontAlgn="base" hangingPunct="1">
              <a:spcBef>
                <a:spcPct val="0"/>
              </a:spcBef>
              <a:spcAft>
                <a:spcPct val="0"/>
              </a:spcAft>
              <a:buFontTx/>
              <a:buNone/>
            </a:pPr>
            <a:r>
              <a:rPr lang="en-US" altLang="en-US" sz="1800" b="1" dirty="0">
                <a:solidFill>
                  <a:srgbClr val="000000"/>
                </a:solidFill>
                <a:cs typeface="Arial" pitchFamily="34" charset="0"/>
              </a:rPr>
              <a:t>Ahaz</a:t>
            </a:r>
          </a:p>
          <a:p>
            <a:pPr eaLnBrk="1" fontAlgn="base" hangingPunct="1">
              <a:spcBef>
                <a:spcPct val="0"/>
              </a:spcBef>
              <a:spcAft>
                <a:spcPct val="0"/>
              </a:spcAft>
              <a:buFontTx/>
              <a:buNone/>
            </a:pPr>
            <a:r>
              <a:rPr lang="en-US" altLang="en-US" sz="1800" b="1" dirty="0">
                <a:solidFill>
                  <a:srgbClr val="000000"/>
                </a:solidFill>
                <a:cs typeface="Arial" pitchFamily="34" charset="0"/>
              </a:rPr>
              <a:t>Hezekiah</a:t>
            </a:r>
            <a:endParaRPr lang="en-US" altLang="en-US" sz="1800" dirty="0">
              <a:solidFill>
                <a:srgbClr val="000000"/>
              </a:solidFill>
              <a:cs typeface="Arial" pitchFamily="34" charset="0"/>
            </a:endParaRPr>
          </a:p>
        </p:txBody>
      </p:sp>
      <p:sp>
        <p:nvSpPr>
          <p:cNvPr id="72738" name="TextBox 39"/>
          <p:cNvSpPr txBox="1">
            <a:spLocks noChangeArrowheads="1"/>
          </p:cNvSpPr>
          <p:nvPr/>
        </p:nvSpPr>
        <p:spPr bwMode="auto">
          <a:xfrm>
            <a:off x="7837488" y="1487423"/>
            <a:ext cx="11795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a:solidFill>
                  <a:srgbClr val="000000"/>
                </a:solidFill>
                <a:cs typeface="Arial" pitchFamily="34" charset="0"/>
              </a:rPr>
              <a:t>Hezekiah</a:t>
            </a:r>
          </a:p>
          <a:p>
            <a:pPr eaLnBrk="1" fontAlgn="base" hangingPunct="1">
              <a:spcBef>
                <a:spcPct val="0"/>
              </a:spcBef>
              <a:spcAft>
                <a:spcPct val="0"/>
              </a:spcAft>
              <a:buFontTx/>
              <a:buNone/>
            </a:pPr>
            <a:r>
              <a:rPr lang="en-US" altLang="en-US" sz="1800">
                <a:solidFill>
                  <a:srgbClr val="000000"/>
                </a:solidFill>
                <a:cs typeface="Arial" pitchFamily="34" charset="0"/>
              </a:rPr>
              <a:t>(728-686)</a:t>
            </a:r>
          </a:p>
          <a:p>
            <a:pPr eaLnBrk="1" fontAlgn="base" hangingPunct="1">
              <a:spcBef>
                <a:spcPct val="0"/>
              </a:spcBef>
              <a:spcAft>
                <a:spcPct val="0"/>
              </a:spcAft>
              <a:buFontTx/>
              <a:buNone/>
            </a:pPr>
            <a:r>
              <a:rPr lang="en-US" altLang="en-US" sz="1800" b="1">
                <a:solidFill>
                  <a:srgbClr val="000000"/>
                </a:solidFill>
                <a:cs typeface="Arial" pitchFamily="34" charset="0"/>
              </a:rPr>
              <a:t>Manasseh</a:t>
            </a:r>
          </a:p>
          <a:p>
            <a:pPr eaLnBrk="1" fontAlgn="base" hangingPunct="1">
              <a:spcBef>
                <a:spcPct val="0"/>
              </a:spcBef>
              <a:spcAft>
                <a:spcPct val="0"/>
              </a:spcAft>
              <a:buFontTx/>
              <a:buNone/>
            </a:pPr>
            <a:r>
              <a:rPr lang="en-US" altLang="en-US" sz="1800" b="1">
                <a:solidFill>
                  <a:srgbClr val="000000"/>
                </a:solidFill>
                <a:cs typeface="Arial" pitchFamily="34" charset="0"/>
              </a:rPr>
              <a:t>Amon</a:t>
            </a:r>
            <a:endParaRPr lang="en-US" altLang="en-US" sz="1800">
              <a:solidFill>
                <a:srgbClr val="000000"/>
              </a:solidFill>
              <a:cs typeface="Arial" pitchFamily="34" charset="0"/>
            </a:endParaRPr>
          </a:p>
        </p:txBody>
      </p:sp>
      <p:sp>
        <p:nvSpPr>
          <p:cNvPr id="72739" name="TextBox 40"/>
          <p:cNvSpPr txBox="1">
            <a:spLocks noChangeArrowheads="1"/>
          </p:cNvSpPr>
          <p:nvPr/>
        </p:nvSpPr>
        <p:spPr bwMode="auto">
          <a:xfrm>
            <a:off x="7874000" y="1119123"/>
            <a:ext cx="1033463"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Hezekiah</a:t>
            </a:r>
          </a:p>
        </p:txBody>
      </p:sp>
      <p:sp>
        <p:nvSpPr>
          <p:cNvPr id="72740" name="TextBox 41"/>
          <p:cNvSpPr txBox="1">
            <a:spLocks noChangeArrowheads="1"/>
          </p:cNvSpPr>
          <p:nvPr/>
        </p:nvSpPr>
        <p:spPr bwMode="auto">
          <a:xfrm>
            <a:off x="7950200" y="2687573"/>
            <a:ext cx="1017588"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Josiah &amp; </a:t>
            </a:r>
          </a:p>
          <a:p>
            <a:pPr eaLnBrk="1" fontAlgn="base" hangingPunct="1">
              <a:spcBef>
                <a:spcPct val="0"/>
              </a:spcBef>
              <a:spcAft>
                <a:spcPct val="0"/>
              </a:spcAft>
              <a:buFontTx/>
              <a:buNone/>
            </a:pPr>
            <a:r>
              <a:rPr lang="en-US" altLang="en-US" sz="1800">
                <a:solidFill>
                  <a:srgbClr val="000000"/>
                </a:solidFill>
                <a:cs typeface="Arial" pitchFamily="34" charset="0"/>
              </a:rPr>
              <a:t>Sons</a:t>
            </a:r>
          </a:p>
        </p:txBody>
      </p:sp>
      <p:sp>
        <p:nvSpPr>
          <p:cNvPr id="72741" name="TextBox 42"/>
          <p:cNvSpPr txBox="1">
            <a:spLocks noChangeArrowheads="1"/>
          </p:cNvSpPr>
          <p:nvPr/>
        </p:nvSpPr>
        <p:spPr bwMode="auto">
          <a:xfrm>
            <a:off x="7874000" y="3373373"/>
            <a:ext cx="12954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dirty="0">
                <a:solidFill>
                  <a:srgbClr val="000000"/>
                </a:solidFill>
                <a:cs typeface="Arial" pitchFamily="34" charset="0"/>
              </a:rPr>
              <a:t>Josiah</a:t>
            </a:r>
          </a:p>
          <a:p>
            <a:pPr eaLnBrk="1" fontAlgn="base" hangingPunct="1">
              <a:spcBef>
                <a:spcPct val="0"/>
              </a:spcBef>
              <a:spcAft>
                <a:spcPct val="0"/>
              </a:spcAft>
              <a:buFontTx/>
              <a:buNone/>
            </a:pPr>
            <a:r>
              <a:rPr lang="en-US" altLang="en-US" sz="1800" dirty="0">
                <a:solidFill>
                  <a:srgbClr val="000000"/>
                </a:solidFill>
                <a:cs typeface="Arial" pitchFamily="34" charset="0"/>
              </a:rPr>
              <a:t>(640-609)</a:t>
            </a:r>
          </a:p>
          <a:p>
            <a:pPr eaLnBrk="1" fontAlgn="base" hangingPunct="1">
              <a:spcBef>
                <a:spcPct val="0"/>
              </a:spcBef>
              <a:spcAft>
                <a:spcPct val="0"/>
              </a:spcAft>
              <a:buFontTx/>
              <a:buNone/>
            </a:pPr>
            <a:r>
              <a:rPr lang="en-US" altLang="en-US" sz="1800" b="1" dirty="0">
                <a:solidFill>
                  <a:srgbClr val="000000"/>
                </a:solidFill>
                <a:cs typeface="Arial" pitchFamily="34" charset="0"/>
              </a:rPr>
              <a:t>Jehoahaz</a:t>
            </a:r>
          </a:p>
          <a:p>
            <a:pPr eaLnBrk="1" fontAlgn="base" hangingPunct="1">
              <a:spcBef>
                <a:spcPct val="0"/>
              </a:spcBef>
              <a:spcAft>
                <a:spcPct val="0"/>
              </a:spcAft>
              <a:buFontTx/>
              <a:buNone/>
            </a:pPr>
            <a:r>
              <a:rPr lang="en-US" altLang="en-US" sz="1800" b="1" dirty="0">
                <a:solidFill>
                  <a:srgbClr val="000000"/>
                </a:solidFill>
                <a:cs typeface="Arial" pitchFamily="34" charset="0"/>
              </a:rPr>
              <a:t>Jehoiakim</a:t>
            </a:r>
          </a:p>
          <a:p>
            <a:pPr eaLnBrk="1" fontAlgn="base" hangingPunct="1">
              <a:spcBef>
                <a:spcPct val="0"/>
              </a:spcBef>
              <a:spcAft>
                <a:spcPct val="0"/>
              </a:spcAft>
              <a:buFontTx/>
              <a:buNone/>
            </a:pPr>
            <a:r>
              <a:rPr lang="en-US" altLang="en-US" sz="1800" b="1" dirty="0">
                <a:solidFill>
                  <a:srgbClr val="000000"/>
                </a:solidFill>
                <a:cs typeface="Arial" pitchFamily="34" charset="0"/>
              </a:rPr>
              <a:t>Jehoiachin</a:t>
            </a:r>
          </a:p>
          <a:p>
            <a:pPr eaLnBrk="1" fontAlgn="base" hangingPunct="1">
              <a:spcBef>
                <a:spcPct val="0"/>
              </a:spcBef>
              <a:spcAft>
                <a:spcPct val="0"/>
              </a:spcAft>
              <a:buFontTx/>
              <a:buNone/>
            </a:pPr>
            <a:r>
              <a:rPr lang="en-US" altLang="en-US" sz="1800" b="1" dirty="0">
                <a:solidFill>
                  <a:srgbClr val="000000"/>
                </a:solidFill>
                <a:cs typeface="Arial" pitchFamily="34" charset="0"/>
              </a:rPr>
              <a:t>Zedekiah</a:t>
            </a:r>
          </a:p>
          <a:p>
            <a:pPr eaLnBrk="1" fontAlgn="base" hangingPunct="1">
              <a:spcBef>
                <a:spcPct val="0"/>
              </a:spcBef>
              <a:spcAft>
                <a:spcPct val="0"/>
              </a:spcAft>
              <a:buFontTx/>
              <a:buNone/>
            </a:pPr>
            <a:r>
              <a:rPr lang="en-US" altLang="en-US" sz="1800" dirty="0">
                <a:solidFill>
                  <a:srgbClr val="000000"/>
                </a:solidFill>
                <a:cs typeface="Arial" pitchFamily="34" charset="0"/>
              </a:rPr>
              <a:t>(597-586)</a:t>
            </a:r>
          </a:p>
        </p:txBody>
      </p:sp>
      <p:cxnSp>
        <p:nvCxnSpPr>
          <p:cNvPr id="44" name="Straight Connector 43"/>
          <p:cNvCxnSpPr/>
          <p:nvPr/>
        </p:nvCxnSpPr>
        <p:spPr>
          <a:xfrm rot="10800000" flipV="1">
            <a:off x="1371600" y="1694592"/>
            <a:ext cx="6324600" cy="762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2743" name="TextBox 44"/>
          <p:cNvSpPr txBox="1">
            <a:spLocks noChangeArrowheads="1"/>
          </p:cNvSpPr>
          <p:nvPr/>
        </p:nvSpPr>
        <p:spPr bwMode="auto">
          <a:xfrm>
            <a:off x="6535738" y="2045430"/>
            <a:ext cx="301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5</a:t>
            </a:r>
          </a:p>
        </p:txBody>
      </p:sp>
      <p:sp>
        <p:nvSpPr>
          <p:cNvPr id="72744" name="TextBox 45"/>
          <p:cNvSpPr txBox="1">
            <a:spLocks noChangeArrowheads="1"/>
          </p:cNvSpPr>
          <p:nvPr/>
        </p:nvSpPr>
        <p:spPr bwMode="auto">
          <a:xfrm>
            <a:off x="6616700" y="3680555"/>
            <a:ext cx="1116013" cy="646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a:solidFill>
                  <a:srgbClr val="000000"/>
                </a:solidFill>
                <a:cs typeface="Arial" pitchFamily="34" charset="0"/>
              </a:rPr>
              <a:t>Confusing</a:t>
            </a:r>
          </a:p>
          <a:p>
            <a:pPr eaLnBrk="1" fontAlgn="base" hangingPunct="1">
              <a:spcBef>
                <a:spcPct val="0"/>
              </a:spcBef>
              <a:spcAft>
                <a:spcPct val="0"/>
              </a:spcAft>
              <a:buFontTx/>
              <a:buNone/>
            </a:pPr>
            <a:r>
              <a:rPr lang="en-US" altLang="en-US" sz="1800">
                <a:solidFill>
                  <a:srgbClr val="000000"/>
                </a:solidFill>
                <a:cs typeface="Arial" pitchFamily="34" charset="0"/>
              </a:rPr>
              <a:t>Dynasties</a:t>
            </a:r>
          </a:p>
        </p:txBody>
      </p:sp>
      <p:sp>
        <p:nvSpPr>
          <p:cNvPr id="42" name="TextBox 9"/>
          <p:cNvSpPr txBox="1">
            <a:spLocks noChangeArrowheads="1"/>
          </p:cNvSpPr>
          <p:nvPr/>
        </p:nvSpPr>
        <p:spPr bwMode="auto">
          <a:xfrm>
            <a:off x="7704491" y="5354419"/>
            <a:ext cx="14476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1800" b="1" dirty="0">
                <a:solidFill>
                  <a:srgbClr val="17375E"/>
                </a:solidFill>
                <a:cs typeface="Arial" pitchFamily="34" charset="0"/>
              </a:rPr>
              <a:t>Judah </a:t>
            </a:r>
            <a:r>
              <a:rPr lang="en-US" altLang="en-US" sz="1800" b="1" dirty="0" smtClean="0">
                <a:solidFill>
                  <a:srgbClr val="17375E"/>
                </a:solidFill>
                <a:cs typeface="Arial" pitchFamily="34" charset="0"/>
              </a:rPr>
              <a:t>Return</a:t>
            </a:r>
            <a:endParaRPr lang="en-US" altLang="en-US" sz="1800" b="1" dirty="0">
              <a:solidFill>
                <a:srgbClr val="17375E"/>
              </a:solidFill>
              <a:cs typeface="Arial" pitchFamily="34" charset="0"/>
            </a:endParaRPr>
          </a:p>
        </p:txBody>
      </p:sp>
      <p:sp>
        <p:nvSpPr>
          <p:cNvPr id="46" name="TextBox 38"/>
          <p:cNvSpPr txBox="1">
            <a:spLocks noChangeArrowheads="1"/>
          </p:cNvSpPr>
          <p:nvPr/>
        </p:nvSpPr>
        <p:spPr bwMode="auto">
          <a:xfrm>
            <a:off x="6535739" y="5723751"/>
            <a:ext cx="2513012" cy="923330"/>
          </a:xfrm>
          <a:prstGeom prst="rect">
            <a:avLst/>
          </a:prstGeom>
          <a:solidFill>
            <a:schemeClr val="bg1"/>
          </a:solidFill>
          <a:ln w="9525">
            <a:solidFill>
              <a:srgbClr val="000000"/>
            </a:solidFill>
            <a:miter lim="800000"/>
            <a:headEnd/>
            <a:tailEnd/>
          </a:ln>
          <a:extLst/>
        </p:spPr>
        <p:txBody>
          <a:bodyPr wrap="square">
            <a:spAutoFit/>
          </a:bodyPr>
          <a:lstStyle>
            <a:lvl1pPr algn="l" eaLnBrk="0" hangingPunct="0">
              <a:buFont typeface="Arial" pitchFamily="34" charset="0"/>
              <a:buChar char="•"/>
              <a:defRPr sz="3200">
                <a:solidFill>
                  <a:schemeClr val="tx1"/>
                </a:solidFill>
                <a:latin typeface="Calibri" pitchFamily="34" charset="0"/>
              </a:defRPr>
            </a:lvl1pPr>
            <a:lvl2pPr marL="742950" indent="-285750" algn="l" eaLnBrk="0" hangingPunct="0">
              <a:buFont typeface="Arial" pitchFamily="34" charset="0"/>
              <a:buChar char="–"/>
              <a:defRPr sz="2800">
                <a:solidFill>
                  <a:schemeClr val="tx1"/>
                </a:solidFill>
                <a:latin typeface="Calibri" pitchFamily="34" charset="0"/>
              </a:defRPr>
            </a:lvl2pPr>
            <a:lvl3pPr marL="1143000" indent="-228600" algn="l" eaLnBrk="0" hangingPunct="0">
              <a:buFont typeface="Arial" pitchFamily="34" charset="0"/>
              <a:buChar char="•"/>
              <a:defRPr sz="2400">
                <a:solidFill>
                  <a:schemeClr val="tx1"/>
                </a:solidFill>
                <a:latin typeface="Calibri" pitchFamily="34" charset="0"/>
              </a:defRPr>
            </a:lvl3pPr>
            <a:lvl4pPr marL="1600200" indent="-228600" algn="l" eaLnBrk="0" hangingPunct="0">
              <a:buFont typeface="Arial" pitchFamily="34" charset="0"/>
              <a:buChar char="–"/>
              <a:defRPr sz="2000">
                <a:solidFill>
                  <a:schemeClr val="tx1"/>
                </a:solidFill>
                <a:latin typeface="Calibri" pitchFamily="34" charset="0"/>
              </a:defRPr>
            </a:lvl4pPr>
            <a:lvl5pPr marL="2057400" indent="-228600" algn="l" eaLnBrk="0" hangingPunct="0">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 typeface="Arial" pitchFamily="34" charset="0"/>
              <a:buNone/>
            </a:pPr>
            <a:r>
              <a:rPr lang="en-US" altLang="en-US" sz="1800" b="1" dirty="0" smtClean="0">
                <a:solidFill>
                  <a:srgbClr val="000000"/>
                </a:solidFill>
                <a:cs typeface="Arial" pitchFamily="34" charset="0"/>
              </a:rPr>
              <a:t>Zerubbabel </a:t>
            </a:r>
            <a:r>
              <a:rPr lang="en-US" altLang="en-US" sz="1800" dirty="0" smtClean="0">
                <a:solidFill>
                  <a:srgbClr val="000000"/>
                </a:solidFill>
                <a:cs typeface="Arial" pitchFamily="34" charset="0"/>
              </a:rPr>
              <a:t>(538-515)</a:t>
            </a:r>
            <a:endParaRPr lang="en-US" altLang="en-US" sz="1800" dirty="0">
              <a:solidFill>
                <a:srgbClr val="000000"/>
              </a:solidFill>
              <a:cs typeface="Arial" pitchFamily="34" charset="0"/>
            </a:endParaRPr>
          </a:p>
          <a:p>
            <a:pPr eaLnBrk="1" fontAlgn="base" hangingPunct="1">
              <a:spcBef>
                <a:spcPct val="0"/>
              </a:spcBef>
              <a:spcAft>
                <a:spcPct val="0"/>
              </a:spcAft>
              <a:buFont typeface="Arial" pitchFamily="34" charset="0"/>
              <a:buNone/>
            </a:pPr>
            <a:r>
              <a:rPr lang="en-US" altLang="en-US" sz="1800" b="1" dirty="0" smtClean="0">
                <a:solidFill>
                  <a:srgbClr val="000000"/>
                </a:solidFill>
                <a:cs typeface="Arial" pitchFamily="34" charset="0"/>
              </a:rPr>
              <a:t>Ezra </a:t>
            </a:r>
            <a:r>
              <a:rPr lang="en-US" altLang="en-US" sz="1800" dirty="0" smtClean="0">
                <a:solidFill>
                  <a:srgbClr val="000000"/>
                </a:solidFill>
                <a:cs typeface="Arial" pitchFamily="34" charset="0"/>
              </a:rPr>
              <a:t>(458-456)</a:t>
            </a:r>
            <a:endParaRPr lang="en-US" altLang="en-US" sz="1800" b="1" dirty="0">
              <a:solidFill>
                <a:srgbClr val="000000"/>
              </a:solidFill>
              <a:cs typeface="Arial" pitchFamily="34" charset="0"/>
            </a:endParaRPr>
          </a:p>
          <a:p>
            <a:pPr eaLnBrk="1" fontAlgn="base" hangingPunct="1">
              <a:spcBef>
                <a:spcPct val="0"/>
              </a:spcBef>
              <a:spcAft>
                <a:spcPct val="0"/>
              </a:spcAft>
              <a:buFont typeface="Arial" pitchFamily="34" charset="0"/>
              <a:buNone/>
            </a:pPr>
            <a:r>
              <a:rPr lang="en-US" altLang="en-US" sz="1800" b="1" dirty="0" smtClean="0">
                <a:solidFill>
                  <a:srgbClr val="000000"/>
                </a:solidFill>
                <a:cs typeface="Arial" pitchFamily="34" charset="0"/>
              </a:rPr>
              <a:t>Nehemiah </a:t>
            </a:r>
            <a:r>
              <a:rPr lang="en-US" altLang="en-US" sz="1800" dirty="0" smtClean="0">
                <a:solidFill>
                  <a:srgbClr val="000000"/>
                </a:solidFill>
                <a:cs typeface="Arial" pitchFamily="34" charset="0"/>
              </a:rPr>
              <a:t>(444-432)</a:t>
            </a:r>
            <a:endParaRPr lang="en-US" altLang="en-US" sz="1800" dirty="0">
              <a:solidFill>
                <a:srgbClr val="000000"/>
              </a:solidFill>
              <a:cs typeface="Arial" pitchFamily="34" charset="0"/>
            </a:endParaRPr>
          </a:p>
        </p:txBody>
      </p:sp>
    </p:spTree>
    <p:extLst>
      <p:ext uri="{BB962C8B-B14F-4D97-AF65-F5344CB8AC3E}">
        <p14:creationId xmlns:p14="http://schemas.microsoft.com/office/powerpoint/2010/main" val="27220911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endParaRPr lang="en-US" altLang="en-US" smtClean="0"/>
          </a:p>
        </p:txBody>
      </p:sp>
      <p:pic>
        <p:nvPicPr>
          <p:cNvPr id="1331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own Arrow 3"/>
          <p:cNvSpPr/>
          <p:nvPr/>
        </p:nvSpPr>
        <p:spPr>
          <a:xfrm>
            <a:off x="2370138" y="1144588"/>
            <a:ext cx="254000" cy="4857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13317" name="TextBox 4"/>
          <p:cNvSpPr txBox="1">
            <a:spLocks noChangeArrowheads="1"/>
          </p:cNvSpPr>
          <p:nvPr/>
        </p:nvSpPr>
        <p:spPr bwMode="auto">
          <a:xfrm>
            <a:off x="609600" y="2743200"/>
            <a:ext cx="806631"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200" dirty="0">
                <a:solidFill>
                  <a:srgbClr val="1F497D"/>
                </a:solidFill>
              </a:rPr>
              <a:t>Lesson </a:t>
            </a:r>
            <a:r>
              <a:rPr lang="en-US" altLang="en-US" sz="1200" dirty="0" smtClean="0">
                <a:solidFill>
                  <a:srgbClr val="1F497D"/>
                </a:solidFill>
              </a:rPr>
              <a:t>1</a:t>
            </a:r>
            <a:endParaRPr lang="en-US" altLang="en-US" sz="1200" dirty="0">
              <a:solidFill>
                <a:srgbClr val="1F497D"/>
              </a:solidFill>
            </a:endParaRPr>
          </a:p>
        </p:txBody>
      </p:sp>
      <p:sp>
        <p:nvSpPr>
          <p:cNvPr id="6" name="Down Arrow 5"/>
          <p:cNvSpPr/>
          <p:nvPr/>
        </p:nvSpPr>
        <p:spPr>
          <a:xfrm flipV="1">
            <a:off x="2713038" y="3692525"/>
            <a:ext cx="254000" cy="4857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8" name="TextBox 4"/>
          <p:cNvSpPr txBox="1">
            <a:spLocks noChangeArrowheads="1"/>
          </p:cNvSpPr>
          <p:nvPr/>
        </p:nvSpPr>
        <p:spPr bwMode="auto">
          <a:xfrm>
            <a:off x="1848504" y="867589"/>
            <a:ext cx="806631"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200" dirty="0">
                <a:solidFill>
                  <a:srgbClr val="1F497D"/>
                </a:solidFill>
              </a:rPr>
              <a:t>Lesson </a:t>
            </a:r>
            <a:r>
              <a:rPr lang="en-US" altLang="en-US" sz="1200" dirty="0" smtClean="0">
                <a:solidFill>
                  <a:srgbClr val="1F497D"/>
                </a:solidFill>
              </a:rPr>
              <a:t>2</a:t>
            </a:r>
            <a:endParaRPr lang="en-US" altLang="en-US" sz="1200" dirty="0">
              <a:solidFill>
                <a:srgbClr val="1F497D"/>
              </a:solidFill>
            </a:endParaRPr>
          </a:p>
        </p:txBody>
      </p:sp>
      <p:sp>
        <p:nvSpPr>
          <p:cNvPr id="9" name="TextBox 4"/>
          <p:cNvSpPr txBox="1">
            <a:spLocks noChangeArrowheads="1"/>
          </p:cNvSpPr>
          <p:nvPr/>
        </p:nvSpPr>
        <p:spPr bwMode="auto">
          <a:xfrm>
            <a:off x="2497973" y="4196678"/>
            <a:ext cx="806631"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200" dirty="0">
                <a:solidFill>
                  <a:srgbClr val="1F497D"/>
                </a:solidFill>
              </a:rPr>
              <a:t>Lesson </a:t>
            </a:r>
            <a:r>
              <a:rPr lang="en-US" altLang="en-US" sz="1200" dirty="0" smtClean="0">
                <a:solidFill>
                  <a:srgbClr val="1F497D"/>
                </a:solidFill>
              </a:rPr>
              <a:t>3</a:t>
            </a:r>
            <a:endParaRPr lang="en-US" altLang="en-US" sz="1200" dirty="0">
              <a:solidFill>
                <a:srgbClr val="1F497D"/>
              </a:solidFill>
            </a:endParaRPr>
          </a:p>
        </p:txBody>
      </p:sp>
    </p:spTree>
    <p:extLst>
      <p:ext uri="{BB962C8B-B14F-4D97-AF65-F5344CB8AC3E}">
        <p14:creationId xmlns:p14="http://schemas.microsoft.com/office/powerpoint/2010/main" val="21329810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smtClean="0"/>
              <a:t>Jeroboam Card</a:t>
            </a:r>
          </a:p>
        </p:txBody>
      </p:sp>
      <p:pic>
        <p:nvPicPr>
          <p:cNvPr id="22531" name="Picture 2" descr="Jeroboam-1s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6638" y="1457325"/>
            <a:ext cx="2536825" cy="380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3" descr="Jeroboam-1st-fact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54475" y="1460500"/>
            <a:ext cx="2451100" cy="383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Box 5"/>
          <p:cNvSpPr txBox="1">
            <a:spLocks noChangeArrowheads="1"/>
          </p:cNvSpPr>
          <p:nvPr/>
        </p:nvSpPr>
        <p:spPr bwMode="auto">
          <a:xfrm>
            <a:off x="6837363" y="1541463"/>
            <a:ext cx="23066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2400" b="1">
                <a:solidFill>
                  <a:prstClr val="black"/>
                </a:solidFill>
                <a:latin typeface="Times New Roman" pitchFamily="18" charset="0"/>
                <a:cs typeface="Times New Roman" pitchFamily="18" charset="0"/>
              </a:rPr>
              <a:t>Kings of Judah</a:t>
            </a:r>
          </a:p>
        </p:txBody>
      </p:sp>
      <p:sp>
        <p:nvSpPr>
          <p:cNvPr id="22535" name="TextBox 6"/>
          <p:cNvSpPr txBox="1">
            <a:spLocks noChangeArrowheads="1"/>
          </p:cNvSpPr>
          <p:nvPr/>
        </p:nvSpPr>
        <p:spPr bwMode="auto">
          <a:xfrm>
            <a:off x="7300913" y="2197100"/>
            <a:ext cx="16049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2400" b="1">
                <a:solidFill>
                  <a:prstClr val="black"/>
                </a:solidFill>
                <a:latin typeface="Times New Roman" pitchFamily="18" charset="0"/>
                <a:cs typeface="Times New Roman" pitchFamily="18" charset="0"/>
              </a:rPr>
              <a:t>Rehoboam</a:t>
            </a:r>
          </a:p>
          <a:p>
            <a:pPr eaLnBrk="1" fontAlgn="base" hangingPunct="1">
              <a:spcBef>
                <a:spcPct val="0"/>
              </a:spcBef>
              <a:spcAft>
                <a:spcPct val="0"/>
              </a:spcAft>
            </a:pPr>
            <a:r>
              <a:rPr lang="en-US" altLang="en-US" sz="2400" b="1">
                <a:solidFill>
                  <a:prstClr val="black"/>
                </a:solidFill>
                <a:latin typeface="Times New Roman" pitchFamily="18" charset="0"/>
                <a:cs typeface="Times New Roman" pitchFamily="18" charset="0"/>
              </a:rPr>
              <a:t>Abijam</a:t>
            </a:r>
          </a:p>
        </p:txBody>
      </p:sp>
      <p:pic>
        <p:nvPicPr>
          <p:cNvPr id="9" name="Picture 12" descr="thumbs_down.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59100" y="2254250"/>
            <a:ext cx="525463"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6830905" y="3015684"/>
            <a:ext cx="21161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2400" b="1" u="sng" dirty="0" smtClean="0">
                <a:solidFill>
                  <a:prstClr val="black"/>
                </a:solidFill>
                <a:latin typeface="Times New Roman" pitchFamily="18" charset="0"/>
                <a:cs typeface="Times New Roman" pitchFamily="18" charset="0"/>
              </a:rPr>
              <a:t>Prophets</a:t>
            </a:r>
            <a:endParaRPr lang="en-US" altLang="en-US" sz="2400" b="1" u="sng" dirty="0">
              <a:solidFill>
                <a:prstClr val="black"/>
              </a:solidFill>
              <a:latin typeface="Times New Roman" pitchFamily="18" charset="0"/>
              <a:cs typeface="Times New Roman" pitchFamily="18" charset="0"/>
            </a:endParaRPr>
          </a:p>
        </p:txBody>
      </p:sp>
      <p:sp>
        <p:nvSpPr>
          <p:cNvPr id="11" name="Rectangle 10"/>
          <p:cNvSpPr/>
          <p:nvPr/>
        </p:nvSpPr>
        <p:spPr>
          <a:xfrm>
            <a:off x="7311636" y="3475413"/>
            <a:ext cx="10919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sz="2400" b="1" dirty="0">
                <a:solidFill>
                  <a:prstClr val="black"/>
                </a:solidFill>
                <a:latin typeface="Times New Roman" pitchFamily="18" charset="0"/>
                <a:cs typeface="Times New Roman" pitchFamily="18" charset="0"/>
              </a:rPr>
              <a:t>Ahijah</a:t>
            </a:r>
          </a:p>
        </p:txBody>
      </p:sp>
    </p:spTree>
    <p:extLst>
      <p:ext uri="{BB962C8B-B14F-4D97-AF65-F5344CB8AC3E}">
        <p14:creationId xmlns:p14="http://schemas.microsoft.com/office/powerpoint/2010/main" val="328820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1379538" y="168275"/>
            <a:ext cx="6477000" cy="1143000"/>
          </a:xfrm>
        </p:spPr>
        <p:txBody>
          <a:bodyPr/>
          <a:lstStyle/>
          <a:p>
            <a:r>
              <a:rPr lang="en-US" altLang="en-US" smtClean="0"/>
              <a:t>Rehoboam Card</a:t>
            </a:r>
          </a:p>
        </p:txBody>
      </p:sp>
      <p:pic>
        <p:nvPicPr>
          <p:cNvPr id="39939" name="Picture 2" descr="Rehoboa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6475" y="1244600"/>
            <a:ext cx="2536825" cy="380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3" descr="Facts Card-Blan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21163" y="1204913"/>
            <a:ext cx="2451100" cy="383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Isosceles Triangle 4"/>
          <p:cNvSpPr/>
          <p:nvPr/>
        </p:nvSpPr>
        <p:spPr>
          <a:xfrm rot="5400000">
            <a:off x="9298781" y="2001044"/>
            <a:ext cx="250825" cy="255587"/>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9942" name="TextBox 5"/>
          <p:cNvSpPr txBox="1">
            <a:spLocks noChangeArrowheads="1"/>
          </p:cNvSpPr>
          <p:nvPr/>
        </p:nvSpPr>
        <p:spPr bwMode="auto">
          <a:xfrm>
            <a:off x="5959475" y="2774950"/>
            <a:ext cx="3921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sz="800">
                <a:solidFill>
                  <a:prstClr val="white"/>
                </a:solidFill>
              </a:rPr>
              <a:t> 931</a:t>
            </a:r>
          </a:p>
          <a:p>
            <a:pPr algn="ctr" eaLnBrk="1" fontAlgn="base" hangingPunct="1">
              <a:spcBef>
                <a:spcPct val="0"/>
              </a:spcBef>
              <a:spcAft>
                <a:spcPct val="0"/>
              </a:spcAft>
            </a:pPr>
            <a:r>
              <a:rPr lang="en-US" altLang="en-US" sz="800">
                <a:solidFill>
                  <a:prstClr val="white"/>
                </a:solidFill>
              </a:rPr>
              <a:t>-913</a:t>
            </a:r>
          </a:p>
        </p:txBody>
      </p:sp>
      <p:sp>
        <p:nvSpPr>
          <p:cNvPr id="39943" name="Rectangle 6"/>
          <p:cNvSpPr>
            <a:spLocks noChangeArrowheads="1"/>
          </p:cNvSpPr>
          <p:nvPr/>
        </p:nvSpPr>
        <p:spPr bwMode="auto">
          <a:xfrm>
            <a:off x="4564063" y="2254250"/>
            <a:ext cx="14144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7475" indent="-117475"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buFont typeface="Arial" pitchFamily="34" charset="0"/>
              <a:buChar char="•"/>
            </a:pPr>
            <a:r>
              <a:rPr lang="en-US" altLang="en-US" sz="1000">
                <a:solidFill>
                  <a:prstClr val="black"/>
                </a:solidFill>
              </a:rPr>
              <a:t>Judah did evil in the sight of the Lord </a:t>
            </a:r>
          </a:p>
          <a:p>
            <a:pPr eaLnBrk="1" fontAlgn="base" hangingPunct="1">
              <a:spcBef>
                <a:spcPct val="0"/>
              </a:spcBef>
              <a:spcAft>
                <a:spcPct val="0"/>
              </a:spcAft>
              <a:buFont typeface="Arial" pitchFamily="34" charset="0"/>
              <a:buChar char="•"/>
            </a:pPr>
            <a:endParaRPr lang="en-US" altLang="en-US" sz="1000">
              <a:solidFill>
                <a:prstClr val="black"/>
              </a:solidFill>
            </a:endParaRPr>
          </a:p>
          <a:p>
            <a:pPr eaLnBrk="1" fontAlgn="base" hangingPunct="1">
              <a:spcBef>
                <a:spcPct val="0"/>
              </a:spcBef>
              <a:spcAft>
                <a:spcPct val="0"/>
              </a:spcAft>
              <a:buFont typeface="Arial" pitchFamily="34" charset="0"/>
              <a:buChar char="•"/>
            </a:pPr>
            <a:r>
              <a:rPr lang="en-US" altLang="en-US" sz="1000">
                <a:solidFill>
                  <a:prstClr val="black"/>
                </a:solidFill>
              </a:rPr>
              <a:t>their sins  more than all that their fathers had done. </a:t>
            </a:r>
          </a:p>
        </p:txBody>
      </p:sp>
      <p:sp>
        <p:nvSpPr>
          <p:cNvPr id="39944" name="Rectangle 7"/>
          <p:cNvSpPr>
            <a:spLocks noChangeArrowheads="1"/>
          </p:cNvSpPr>
          <p:nvPr/>
        </p:nvSpPr>
        <p:spPr bwMode="auto">
          <a:xfrm>
            <a:off x="4610100" y="3502025"/>
            <a:ext cx="1414463"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7475" indent="-117475"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buFont typeface="Arial" pitchFamily="34" charset="0"/>
              <a:buChar char="•"/>
            </a:pPr>
            <a:r>
              <a:rPr lang="en-US" altLang="en-US" sz="1000">
                <a:solidFill>
                  <a:prstClr val="black"/>
                </a:solidFill>
              </a:rPr>
              <a:t>Lost kingdom – advice of young men</a:t>
            </a:r>
          </a:p>
          <a:p>
            <a:pPr eaLnBrk="1" fontAlgn="base" hangingPunct="1">
              <a:spcBef>
                <a:spcPct val="0"/>
              </a:spcBef>
              <a:spcAft>
                <a:spcPct val="0"/>
              </a:spcAft>
              <a:buFont typeface="Arial" pitchFamily="34" charset="0"/>
              <a:buChar char="•"/>
            </a:pPr>
            <a:r>
              <a:rPr lang="en-US" altLang="en-US" sz="1000">
                <a:solidFill>
                  <a:prstClr val="black"/>
                </a:solidFill>
              </a:rPr>
              <a:t>Served Lord 5 yrs – turned away </a:t>
            </a:r>
          </a:p>
          <a:p>
            <a:pPr eaLnBrk="1" fontAlgn="base" hangingPunct="1">
              <a:spcBef>
                <a:spcPct val="0"/>
              </a:spcBef>
              <a:spcAft>
                <a:spcPct val="0"/>
              </a:spcAft>
              <a:buFont typeface="Arial" pitchFamily="34" charset="0"/>
              <a:buChar char="•"/>
            </a:pPr>
            <a:r>
              <a:rPr lang="en-US" altLang="en-US" sz="1000">
                <a:solidFill>
                  <a:prstClr val="black"/>
                </a:solidFill>
              </a:rPr>
              <a:t>Shishak takes gold</a:t>
            </a:r>
          </a:p>
          <a:p>
            <a:pPr eaLnBrk="1" fontAlgn="base" hangingPunct="1">
              <a:spcBef>
                <a:spcPct val="0"/>
              </a:spcBef>
              <a:spcAft>
                <a:spcPct val="0"/>
              </a:spcAft>
              <a:buFont typeface="Arial" pitchFamily="34" charset="0"/>
              <a:buChar char="•"/>
            </a:pPr>
            <a:r>
              <a:rPr lang="en-US" altLang="en-US" sz="1000">
                <a:solidFill>
                  <a:prstClr val="black"/>
                </a:solidFill>
              </a:rPr>
              <a:t>Built Fortified Cities</a:t>
            </a:r>
          </a:p>
        </p:txBody>
      </p:sp>
      <p:sp>
        <p:nvSpPr>
          <p:cNvPr id="39946" name="TextBox 9"/>
          <p:cNvSpPr txBox="1">
            <a:spLocks noChangeArrowheads="1"/>
          </p:cNvSpPr>
          <p:nvPr/>
        </p:nvSpPr>
        <p:spPr bwMode="auto">
          <a:xfrm>
            <a:off x="6837363" y="1541463"/>
            <a:ext cx="21161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2400" b="1" u="sng" dirty="0">
                <a:solidFill>
                  <a:prstClr val="black"/>
                </a:solidFill>
                <a:latin typeface="Times New Roman" pitchFamily="18" charset="0"/>
                <a:cs typeface="Times New Roman" pitchFamily="18" charset="0"/>
              </a:rPr>
              <a:t>Kings of Israel</a:t>
            </a:r>
          </a:p>
        </p:txBody>
      </p:sp>
      <p:sp>
        <p:nvSpPr>
          <p:cNvPr id="39947" name="TextBox 10"/>
          <p:cNvSpPr txBox="1">
            <a:spLocks noChangeArrowheads="1"/>
          </p:cNvSpPr>
          <p:nvPr/>
        </p:nvSpPr>
        <p:spPr bwMode="auto">
          <a:xfrm>
            <a:off x="7300913" y="2197100"/>
            <a:ext cx="1495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2400" b="1" dirty="0">
                <a:solidFill>
                  <a:prstClr val="black"/>
                </a:solidFill>
                <a:latin typeface="Times New Roman" pitchFamily="18" charset="0"/>
                <a:cs typeface="Times New Roman" pitchFamily="18" charset="0"/>
              </a:rPr>
              <a:t>Jeroboam</a:t>
            </a:r>
          </a:p>
        </p:txBody>
      </p:sp>
      <p:sp>
        <p:nvSpPr>
          <p:cNvPr id="12" name="TextBox 9"/>
          <p:cNvSpPr txBox="1">
            <a:spLocks noChangeArrowheads="1"/>
          </p:cNvSpPr>
          <p:nvPr/>
        </p:nvSpPr>
        <p:spPr bwMode="auto">
          <a:xfrm>
            <a:off x="6830905" y="2738438"/>
            <a:ext cx="21161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2400" b="1" u="sng" dirty="0" smtClean="0">
                <a:solidFill>
                  <a:prstClr val="black"/>
                </a:solidFill>
                <a:latin typeface="Times New Roman" pitchFamily="18" charset="0"/>
                <a:cs typeface="Times New Roman" pitchFamily="18" charset="0"/>
              </a:rPr>
              <a:t>Prophets</a:t>
            </a:r>
            <a:endParaRPr lang="en-US" altLang="en-US" sz="2400" b="1" u="sng" dirty="0">
              <a:solidFill>
                <a:prstClr val="black"/>
              </a:solidFill>
              <a:latin typeface="Times New Roman" pitchFamily="18" charset="0"/>
              <a:cs typeface="Times New Roman" pitchFamily="18" charset="0"/>
            </a:endParaRPr>
          </a:p>
        </p:txBody>
      </p:sp>
      <p:sp>
        <p:nvSpPr>
          <p:cNvPr id="13" name="TextBox 12"/>
          <p:cNvSpPr txBox="1"/>
          <p:nvPr/>
        </p:nvSpPr>
        <p:spPr>
          <a:xfrm>
            <a:off x="1006475" y="5070842"/>
            <a:ext cx="2536825" cy="353943"/>
          </a:xfrm>
          <a:prstGeom prst="rect">
            <a:avLst/>
          </a:prstGeom>
          <a:solidFill>
            <a:schemeClr val="bg1">
              <a:lumMod val="75000"/>
            </a:schemeClr>
          </a:solidFill>
        </p:spPr>
        <p:txBody>
          <a:bodyPr wrap="square" rtlCol="0">
            <a:spAutoFit/>
          </a:bodyPr>
          <a:lstStyle/>
          <a:p>
            <a:r>
              <a:rPr lang="en-US" sz="1700" b="1" dirty="0" smtClean="0">
                <a:solidFill>
                  <a:schemeClr val="bg1"/>
                </a:solidFill>
                <a:effectLst>
                  <a:outerShdw blurRad="38100" dist="38100" dir="2700000" algn="tl">
                    <a:srgbClr val="000000">
                      <a:alpha val="43137"/>
                    </a:srgbClr>
                  </a:outerShdw>
                </a:effectLst>
              </a:rPr>
              <a:t>1 Kings 12, 15/2 Chr 10-12</a:t>
            </a:r>
            <a:endParaRPr lang="en-US" sz="1700" b="1" dirty="0">
              <a:solidFill>
                <a:schemeClr val="bg1"/>
              </a:solidFill>
              <a:effectLst>
                <a:outerShdw blurRad="38100" dist="38100" dir="2700000" algn="tl">
                  <a:srgbClr val="000000">
                    <a:alpha val="43137"/>
                  </a:srgbClr>
                </a:outerShdw>
              </a:effectLst>
            </a:endParaRPr>
          </a:p>
        </p:txBody>
      </p:sp>
      <p:pic>
        <p:nvPicPr>
          <p:cNvPr id="14" name="Picture 12" descr="thumbs_down.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5549" y="2051601"/>
            <a:ext cx="525463"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311636" y="3198167"/>
            <a:ext cx="14847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sz="2400" b="1" dirty="0">
                <a:solidFill>
                  <a:prstClr val="black"/>
                </a:solidFill>
                <a:latin typeface="Times New Roman" pitchFamily="18" charset="0"/>
                <a:cs typeface="Times New Roman" pitchFamily="18" charset="0"/>
              </a:rPr>
              <a:t>Shemaiah</a:t>
            </a:r>
          </a:p>
        </p:txBody>
      </p:sp>
    </p:spTree>
    <p:extLst>
      <p:ext uri="{BB962C8B-B14F-4D97-AF65-F5344CB8AC3E}">
        <p14:creationId xmlns:p14="http://schemas.microsoft.com/office/powerpoint/2010/main" val="41606100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3"/>
          <p:cNvSpPr>
            <a:spLocks noChangeArrowheads="1"/>
          </p:cNvSpPr>
          <p:nvPr/>
        </p:nvSpPr>
        <p:spPr bwMode="auto">
          <a:xfrm>
            <a:off x="655638" y="0"/>
            <a:ext cx="8488362" cy="6858000"/>
          </a:xfrm>
          <a:prstGeom prst="rect">
            <a:avLst/>
          </a:prstGeom>
          <a:solidFill>
            <a:schemeClr val="accent1"/>
          </a:solidFill>
          <a:ln w="9525" algn="ctr">
            <a:solidFill>
              <a:schemeClr val="tx1"/>
            </a:solidFill>
            <a:round/>
            <a:headEnd/>
            <a:tailEnd/>
          </a:ln>
        </p:spPr>
        <p:txBody>
          <a:bodyPr wrap="none"/>
          <a:lstStyle>
            <a:lvl1pPr algn="l" eaLnBrk="0" hangingPunct="0">
              <a:buBlip>
                <a:blip r:embed="rId2"/>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3"/>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20000"/>
              </a:spcBef>
              <a:spcAft>
                <a:spcPct val="0"/>
              </a:spcAft>
              <a:buFontTx/>
              <a:buNone/>
            </a:pPr>
            <a:endParaRPr lang="en-US" altLang="en-US" sz="2400">
              <a:solidFill>
                <a:srgbClr val="000000"/>
              </a:solidFill>
            </a:endParaRPr>
          </a:p>
        </p:txBody>
      </p:sp>
      <p:sp>
        <p:nvSpPr>
          <p:cNvPr id="13" name="Rectangle 12"/>
          <p:cNvSpPr/>
          <p:nvPr/>
        </p:nvSpPr>
        <p:spPr>
          <a:xfrm>
            <a:off x="7069138" y="1146175"/>
            <a:ext cx="2019300" cy="58578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20000"/>
              </a:spcBef>
              <a:spcAft>
                <a:spcPct val="0"/>
              </a:spcAft>
              <a:defRPr/>
            </a:pPr>
            <a:endParaRPr lang="en-US" sz="2400">
              <a:solidFill>
                <a:srgbClr val="FFFFFF"/>
              </a:solidFill>
            </a:endParaRPr>
          </a:p>
        </p:txBody>
      </p:sp>
      <p:sp>
        <p:nvSpPr>
          <p:cNvPr id="53251" name="Title 1"/>
          <p:cNvSpPr>
            <a:spLocks noGrp="1"/>
          </p:cNvSpPr>
          <p:nvPr>
            <p:ph type="title"/>
          </p:nvPr>
        </p:nvSpPr>
        <p:spPr>
          <a:xfrm>
            <a:off x="1379538" y="46038"/>
            <a:ext cx="6477000" cy="1143000"/>
          </a:xfrm>
        </p:spPr>
        <p:txBody>
          <a:bodyPr/>
          <a:lstStyle/>
          <a:p>
            <a:pPr>
              <a:defRPr/>
            </a:pPr>
            <a:r>
              <a:rPr lang="en-US" dirty="0" err="1" smtClean="0">
                <a:solidFill>
                  <a:schemeClr val="tx1"/>
                </a:solidFill>
              </a:rPr>
              <a:t>Asa</a:t>
            </a:r>
            <a:r>
              <a:rPr lang="en-US" dirty="0" smtClean="0">
                <a:solidFill>
                  <a:schemeClr val="tx1"/>
                </a:solidFill>
              </a:rPr>
              <a:t> Card</a:t>
            </a:r>
          </a:p>
        </p:txBody>
      </p:sp>
      <p:pic>
        <p:nvPicPr>
          <p:cNvPr id="81925" name="Picture 3" descr="Facts Card-Blank.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21188" y="1204913"/>
            <a:ext cx="2451100" cy="383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6" name="TextBox 5"/>
          <p:cNvSpPr txBox="1">
            <a:spLocks noChangeArrowheads="1"/>
          </p:cNvSpPr>
          <p:nvPr/>
        </p:nvSpPr>
        <p:spPr bwMode="auto">
          <a:xfrm>
            <a:off x="6159500" y="2774950"/>
            <a:ext cx="3921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Blip>
                <a:blip r:embed="rId2"/>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3"/>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20000"/>
              </a:spcBef>
              <a:spcAft>
                <a:spcPct val="0"/>
              </a:spcAft>
              <a:buFontTx/>
              <a:buNone/>
            </a:pPr>
            <a:r>
              <a:rPr lang="en-US" altLang="en-US" sz="800">
                <a:solidFill>
                  <a:srgbClr val="FFFFFF"/>
                </a:solidFill>
              </a:rPr>
              <a:t> 911</a:t>
            </a:r>
          </a:p>
          <a:p>
            <a:pPr algn="ctr" eaLnBrk="1" fontAlgn="base" hangingPunct="1">
              <a:spcBef>
                <a:spcPct val="20000"/>
              </a:spcBef>
              <a:spcAft>
                <a:spcPct val="0"/>
              </a:spcAft>
              <a:buFontTx/>
              <a:buNone/>
            </a:pPr>
            <a:r>
              <a:rPr lang="en-US" altLang="en-US" sz="800">
                <a:solidFill>
                  <a:srgbClr val="FFFFFF"/>
                </a:solidFill>
              </a:rPr>
              <a:t>-870</a:t>
            </a:r>
          </a:p>
        </p:txBody>
      </p:sp>
      <p:sp>
        <p:nvSpPr>
          <p:cNvPr id="81927" name="Rectangle 6"/>
          <p:cNvSpPr>
            <a:spLocks noChangeArrowheads="1"/>
          </p:cNvSpPr>
          <p:nvPr/>
        </p:nvSpPr>
        <p:spPr bwMode="auto">
          <a:xfrm>
            <a:off x="4730750" y="2152650"/>
            <a:ext cx="1487488"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7475" indent="-117475" algn="l" eaLnBrk="0" hangingPunct="0">
              <a:buBlip>
                <a:blip r:embed="rId2"/>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3"/>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fontAlgn="base" hangingPunct="1">
              <a:spcBef>
                <a:spcPct val="20000"/>
              </a:spcBef>
              <a:spcAft>
                <a:spcPct val="0"/>
              </a:spcAft>
              <a:buFontTx/>
              <a:buChar char="•"/>
            </a:pPr>
            <a:r>
              <a:rPr lang="en-US" altLang="en-US" sz="900">
                <a:solidFill>
                  <a:srgbClr val="000000"/>
                </a:solidFill>
                <a:latin typeface="Arial" pitchFamily="34" charset="0"/>
                <a:cs typeface="Arial" pitchFamily="34" charset="0"/>
              </a:rPr>
              <a:t>Heart was loyal to the Lord all his days</a:t>
            </a:r>
          </a:p>
          <a:p>
            <a:pPr eaLnBrk="1" fontAlgn="base" hangingPunct="1">
              <a:spcBef>
                <a:spcPct val="20000"/>
              </a:spcBef>
              <a:spcAft>
                <a:spcPct val="0"/>
              </a:spcAft>
              <a:buFontTx/>
              <a:buChar char="•"/>
            </a:pPr>
            <a:r>
              <a:rPr lang="en-US" altLang="en-US" sz="900">
                <a:solidFill>
                  <a:srgbClr val="000000"/>
                </a:solidFill>
                <a:latin typeface="Arial" pitchFamily="34" charset="0"/>
                <a:cs typeface="Arial" pitchFamily="34" charset="0"/>
              </a:rPr>
              <a:t>Removed all the idols that his fathers had made</a:t>
            </a:r>
          </a:p>
          <a:p>
            <a:pPr eaLnBrk="1" fontAlgn="base" hangingPunct="1">
              <a:spcBef>
                <a:spcPct val="20000"/>
              </a:spcBef>
              <a:spcAft>
                <a:spcPct val="0"/>
              </a:spcAft>
              <a:buFontTx/>
              <a:buChar char="•"/>
            </a:pPr>
            <a:r>
              <a:rPr lang="en-US" altLang="en-US" sz="900">
                <a:solidFill>
                  <a:srgbClr val="000000"/>
                </a:solidFill>
                <a:latin typeface="Arial" pitchFamily="34" charset="0"/>
                <a:cs typeface="Arial" pitchFamily="34" charset="0"/>
              </a:rPr>
              <a:t>Did not remove high places</a:t>
            </a:r>
          </a:p>
        </p:txBody>
      </p:sp>
      <p:sp>
        <p:nvSpPr>
          <p:cNvPr id="81928" name="Rectangle 7"/>
          <p:cNvSpPr>
            <a:spLocks noChangeArrowheads="1"/>
          </p:cNvSpPr>
          <p:nvPr/>
        </p:nvSpPr>
        <p:spPr bwMode="auto">
          <a:xfrm>
            <a:off x="4768850" y="3448050"/>
            <a:ext cx="1414463"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7475" indent="-117475" algn="l" eaLnBrk="0" hangingPunct="0">
              <a:buBlip>
                <a:blip r:embed="rId2"/>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3"/>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fontAlgn="base" hangingPunct="1">
              <a:spcBef>
                <a:spcPct val="20000"/>
              </a:spcBef>
              <a:spcAft>
                <a:spcPct val="0"/>
              </a:spcAft>
              <a:buFontTx/>
              <a:buChar char="•"/>
            </a:pPr>
            <a:r>
              <a:rPr lang="en-US" altLang="en-US" sz="900">
                <a:solidFill>
                  <a:srgbClr val="000000"/>
                </a:solidFill>
                <a:latin typeface="Arial" pitchFamily="34" charset="0"/>
                <a:cs typeface="Arial" pitchFamily="34" charset="0"/>
              </a:rPr>
              <a:t>Made treaty with Syria </a:t>
            </a:r>
          </a:p>
          <a:p>
            <a:pPr eaLnBrk="1" fontAlgn="base" hangingPunct="1">
              <a:spcBef>
                <a:spcPct val="20000"/>
              </a:spcBef>
              <a:spcAft>
                <a:spcPct val="0"/>
              </a:spcAft>
              <a:buFontTx/>
              <a:buChar char="•"/>
            </a:pPr>
            <a:r>
              <a:rPr lang="en-US" altLang="en-US" sz="900">
                <a:solidFill>
                  <a:srgbClr val="000000"/>
                </a:solidFill>
                <a:latin typeface="Arial" pitchFamily="34" charset="0"/>
                <a:cs typeface="Arial" pitchFamily="34" charset="0"/>
              </a:rPr>
              <a:t>Took Ramah from Baasha</a:t>
            </a:r>
          </a:p>
          <a:p>
            <a:pPr eaLnBrk="1" fontAlgn="base" hangingPunct="1">
              <a:spcBef>
                <a:spcPct val="20000"/>
              </a:spcBef>
              <a:spcAft>
                <a:spcPct val="0"/>
              </a:spcAft>
              <a:buFontTx/>
              <a:buChar char="•"/>
            </a:pPr>
            <a:r>
              <a:rPr lang="en-US" altLang="en-US" sz="900">
                <a:solidFill>
                  <a:srgbClr val="000000"/>
                </a:solidFill>
                <a:latin typeface="Arial" pitchFamily="34" charset="0"/>
                <a:cs typeface="Arial" pitchFamily="34" charset="0"/>
              </a:rPr>
              <a:t>Imprisoned prophet</a:t>
            </a:r>
          </a:p>
          <a:p>
            <a:pPr eaLnBrk="1" fontAlgn="base" hangingPunct="1">
              <a:spcBef>
                <a:spcPct val="20000"/>
              </a:spcBef>
              <a:spcAft>
                <a:spcPct val="0"/>
              </a:spcAft>
              <a:buFontTx/>
              <a:buChar char="•"/>
            </a:pPr>
            <a:r>
              <a:rPr lang="en-US" altLang="en-US" sz="900">
                <a:solidFill>
                  <a:srgbClr val="000000"/>
                </a:solidFill>
                <a:latin typeface="Arial" pitchFamily="34" charset="0"/>
                <a:cs typeface="Arial" pitchFamily="34" charset="0"/>
              </a:rPr>
              <a:t>Diseased feet</a:t>
            </a:r>
          </a:p>
          <a:p>
            <a:pPr eaLnBrk="1" fontAlgn="base" hangingPunct="1">
              <a:spcBef>
                <a:spcPct val="20000"/>
              </a:spcBef>
              <a:spcAft>
                <a:spcPct val="0"/>
              </a:spcAft>
              <a:buFontTx/>
              <a:buChar char="•"/>
            </a:pPr>
            <a:r>
              <a:rPr lang="en-US" altLang="en-US" sz="900">
                <a:solidFill>
                  <a:srgbClr val="000000"/>
                </a:solidFill>
                <a:latin typeface="Arial" pitchFamily="34" charset="0"/>
                <a:cs typeface="Arial" pitchFamily="34" charset="0"/>
              </a:rPr>
              <a:t>Did not pray to God</a:t>
            </a:r>
          </a:p>
        </p:txBody>
      </p:sp>
      <p:pic>
        <p:nvPicPr>
          <p:cNvPr id="81929" name="Picture 9" descr="Kings Card-Blank.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12838" y="1214438"/>
            <a:ext cx="2578100" cy="387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0" name="Picture 8" descr="Asa-clean.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55738" y="1536700"/>
            <a:ext cx="1657350" cy="310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1" name="TextBox 10"/>
          <p:cNvSpPr txBox="1">
            <a:spLocks noChangeArrowheads="1"/>
          </p:cNvSpPr>
          <p:nvPr/>
        </p:nvSpPr>
        <p:spPr bwMode="auto">
          <a:xfrm>
            <a:off x="2085975" y="4700588"/>
            <a:ext cx="8270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Blip>
                <a:blip r:embed="rId2"/>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3"/>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20000"/>
              </a:spcBef>
              <a:spcAft>
                <a:spcPct val="0"/>
              </a:spcAft>
              <a:buFontTx/>
              <a:buNone/>
            </a:pPr>
            <a:r>
              <a:rPr lang="en-US" altLang="en-US" sz="2400">
                <a:solidFill>
                  <a:srgbClr val="000000"/>
                </a:solidFill>
                <a:latin typeface="Snap ITC" pitchFamily="82" charset="0"/>
              </a:rPr>
              <a:t>Asa</a:t>
            </a:r>
          </a:p>
        </p:txBody>
      </p:sp>
      <p:sp>
        <p:nvSpPr>
          <p:cNvPr id="81932" name="TextBox 11"/>
          <p:cNvSpPr txBox="1">
            <a:spLocks noChangeArrowheads="1"/>
          </p:cNvSpPr>
          <p:nvPr/>
        </p:nvSpPr>
        <p:spPr bwMode="auto">
          <a:xfrm>
            <a:off x="7027863" y="1185863"/>
            <a:ext cx="21161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Blip>
                <a:blip r:embed="rId2"/>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3"/>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20000"/>
              </a:spcBef>
              <a:spcAft>
                <a:spcPct val="0"/>
              </a:spcAft>
              <a:buFontTx/>
              <a:buNone/>
            </a:pPr>
            <a:r>
              <a:rPr lang="en-US" altLang="en-US" sz="2400" b="1">
                <a:solidFill>
                  <a:srgbClr val="000000"/>
                </a:solidFill>
                <a:cs typeface="Times New Roman" pitchFamily="18" charset="0"/>
              </a:rPr>
              <a:t>Kings of Israel</a:t>
            </a:r>
          </a:p>
        </p:txBody>
      </p:sp>
      <p:sp>
        <p:nvSpPr>
          <p:cNvPr id="81933" name="TextBox 13"/>
          <p:cNvSpPr txBox="1">
            <a:spLocks noChangeArrowheads="1"/>
          </p:cNvSpPr>
          <p:nvPr/>
        </p:nvSpPr>
        <p:spPr bwMode="auto">
          <a:xfrm>
            <a:off x="7370763" y="1746250"/>
            <a:ext cx="1328737"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Blip>
                <a:blip r:embed="rId2"/>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3"/>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20000"/>
              </a:spcBef>
              <a:spcAft>
                <a:spcPct val="0"/>
              </a:spcAft>
              <a:buFontTx/>
              <a:buNone/>
            </a:pPr>
            <a:r>
              <a:rPr lang="en-US" altLang="en-US" sz="2400">
                <a:solidFill>
                  <a:srgbClr val="000000"/>
                </a:solidFill>
              </a:rPr>
              <a:t>1-Nadab</a:t>
            </a:r>
          </a:p>
          <a:p>
            <a:pPr algn="ctr" eaLnBrk="1" fontAlgn="base" hangingPunct="1">
              <a:spcBef>
                <a:spcPct val="20000"/>
              </a:spcBef>
              <a:spcAft>
                <a:spcPct val="0"/>
              </a:spcAft>
              <a:buFontTx/>
              <a:buNone/>
            </a:pPr>
            <a:endParaRPr lang="en-US" altLang="en-US" sz="2400">
              <a:solidFill>
                <a:srgbClr val="000000"/>
              </a:solidFill>
            </a:endParaRPr>
          </a:p>
          <a:p>
            <a:pPr algn="ctr" eaLnBrk="1" fontAlgn="base" hangingPunct="1">
              <a:spcBef>
                <a:spcPct val="20000"/>
              </a:spcBef>
              <a:spcAft>
                <a:spcPct val="0"/>
              </a:spcAft>
              <a:buFontTx/>
              <a:buNone/>
            </a:pPr>
            <a:r>
              <a:rPr lang="en-US" altLang="en-US" sz="2400">
                <a:solidFill>
                  <a:srgbClr val="000000"/>
                </a:solidFill>
              </a:rPr>
              <a:t>2-Baasha</a:t>
            </a:r>
          </a:p>
          <a:p>
            <a:pPr algn="ctr" eaLnBrk="1" fontAlgn="base" hangingPunct="1">
              <a:spcBef>
                <a:spcPct val="20000"/>
              </a:spcBef>
              <a:spcAft>
                <a:spcPct val="0"/>
              </a:spcAft>
              <a:buFontTx/>
              <a:buNone/>
            </a:pPr>
            <a:r>
              <a:rPr lang="en-US" altLang="en-US" sz="2400">
                <a:solidFill>
                  <a:srgbClr val="000000"/>
                </a:solidFill>
              </a:rPr>
              <a:t>Elah</a:t>
            </a:r>
          </a:p>
          <a:p>
            <a:pPr algn="ctr" eaLnBrk="1" fontAlgn="base" hangingPunct="1">
              <a:spcBef>
                <a:spcPct val="20000"/>
              </a:spcBef>
              <a:spcAft>
                <a:spcPct val="0"/>
              </a:spcAft>
              <a:buFontTx/>
              <a:buNone/>
            </a:pPr>
            <a:endParaRPr lang="en-US" altLang="en-US" sz="2400">
              <a:solidFill>
                <a:srgbClr val="000000"/>
              </a:solidFill>
            </a:endParaRPr>
          </a:p>
          <a:p>
            <a:pPr algn="ctr" eaLnBrk="1" fontAlgn="base" hangingPunct="1">
              <a:spcBef>
                <a:spcPct val="20000"/>
              </a:spcBef>
              <a:spcAft>
                <a:spcPct val="0"/>
              </a:spcAft>
              <a:buFontTx/>
              <a:buNone/>
            </a:pPr>
            <a:r>
              <a:rPr lang="en-US" altLang="en-US" sz="2400">
                <a:solidFill>
                  <a:srgbClr val="000000"/>
                </a:solidFill>
              </a:rPr>
              <a:t>Zimri</a:t>
            </a:r>
          </a:p>
          <a:p>
            <a:pPr algn="ctr" eaLnBrk="1" fontAlgn="base" hangingPunct="1">
              <a:spcBef>
                <a:spcPct val="20000"/>
              </a:spcBef>
              <a:spcAft>
                <a:spcPct val="0"/>
              </a:spcAft>
              <a:buFontTx/>
              <a:buNone/>
            </a:pPr>
            <a:endParaRPr lang="en-US" altLang="en-US" sz="2400">
              <a:solidFill>
                <a:srgbClr val="000000"/>
              </a:solidFill>
            </a:endParaRPr>
          </a:p>
          <a:p>
            <a:pPr algn="ctr" eaLnBrk="1" fontAlgn="base" hangingPunct="1">
              <a:spcBef>
                <a:spcPct val="20000"/>
              </a:spcBef>
              <a:spcAft>
                <a:spcPct val="0"/>
              </a:spcAft>
              <a:buFontTx/>
              <a:buNone/>
            </a:pPr>
            <a:r>
              <a:rPr lang="en-US" altLang="en-US" sz="2400">
                <a:solidFill>
                  <a:srgbClr val="000000"/>
                </a:solidFill>
              </a:rPr>
              <a:t>Tibni</a:t>
            </a:r>
          </a:p>
          <a:p>
            <a:pPr algn="ctr" eaLnBrk="1" fontAlgn="base" hangingPunct="1">
              <a:spcBef>
                <a:spcPct val="20000"/>
              </a:spcBef>
              <a:spcAft>
                <a:spcPct val="0"/>
              </a:spcAft>
              <a:buFontTx/>
              <a:buNone/>
            </a:pPr>
            <a:endParaRPr lang="en-US" altLang="en-US" sz="2400">
              <a:solidFill>
                <a:srgbClr val="000000"/>
              </a:solidFill>
            </a:endParaRPr>
          </a:p>
          <a:p>
            <a:pPr algn="ctr" eaLnBrk="1" fontAlgn="base" hangingPunct="1">
              <a:spcBef>
                <a:spcPct val="20000"/>
              </a:spcBef>
              <a:spcAft>
                <a:spcPct val="0"/>
              </a:spcAft>
              <a:buFontTx/>
              <a:buNone/>
            </a:pPr>
            <a:r>
              <a:rPr lang="en-US" altLang="en-US" sz="2400">
                <a:solidFill>
                  <a:srgbClr val="000000"/>
                </a:solidFill>
              </a:rPr>
              <a:t>3-Omri</a:t>
            </a:r>
          </a:p>
          <a:p>
            <a:pPr algn="ctr" eaLnBrk="1" fontAlgn="base" hangingPunct="1">
              <a:spcBef>
                <a:spcPct val="20000"/>
              </a:spcBef>
              <a:spcAft>
                <a:spcPct val="0"/>
              </a:spcAft>
              <a:buFontTx/>
              <a:buNone/>
            </a:pPr>
            <a:endParaRPr lang="en-US" altLang="en-US" sz="2400" b="1">
              <a:solidFill>
                <a:srgbClr val="000000"/>
              </a:solidFill>
              <a:cs typeface="Times New Roman" pitchFamily="18" charset="0"/>
            </a:endParaRPr>
          </a:p>
        </p:txBody>
      </p:sp>
      <p:pic>
        <p:nvPicPr>
          <p:cNvPr id="81934" name="Picture 14" descr="thumbs_up.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132138" y="1622425"/>
            <a:ext cx="51435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5" name="TextBox 15"/>
          <p:cNvSpPr txBox="1">
            <a:spLocks noChangeArrowheads="1"/>
          </p:cNvSpPr>
          <p:nvPr/>
        </p:nvSpPr>
        <p:spPr bwMode="auto">
          <a:xfrm>
            <a:off x="1098550" y="5611813"/>
            <a:ext cx="3852863"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Blip>
                <a:blip r:embed="rId2"/>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3"/>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20000"/>
              </a:spcBef>
              <a:spcAft>
                <a:spcPct val="0"/>
              </a:spcAft>
              <a:buFontTx/>
              <a:buNone/>
            </a:pPr>
            <a:r>
              <a:rPr lang="en-US" altLang="en-US" sz="4400">
                <a:solidFill>
                  <a:srgbClr val="000000"/>
                </a:solidFill>
              </a:rPr>
              <a:t>EARLY KINGS</a:t>
            </a:r>
          </a:p>
        </p:txBody>
      </p:sp>
      <p:sp>
        <p:nvSpPr>
          <p:cNvPr id="81936" name="TextBox 15"/>
          <p:cNvSpPr txBox="1">
            <a:spLocks noChangeArrowheads="1"/>
          </p:cNvSpPr>
          <p:nvPr/>
        </p:nvSpPr>
        <p:spPr bwMode="auto">
          <a:xfrm>
            <a:off x="1473200" y="5108575"/>
            <a:ext cx="2063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Blip>
                <a:blip r:embed="rId2"/>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3"/>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20000"/>
              </a:spcBef>
              <a:spcAft>
                <a:spcPct val="0"/>
              </a:spcAft>
              <a:buFontTx/>
              <a:buNone/>
            </a:pPr>
            <a:r>
              <a:rPr lang="en-US" altLang="en-US" sz="2000">
                <a:solidFill>
                  <a:srgbClr val="000000"/>
                </a:solidFill>
                <a:latin typeface="Aharoni" pitchFamily="2" charset="-79"/>
                <a:cs typeface="Aharoni" pitchFamily="2" charset="-79"/>
              </a:rPr>
              <a:t>Made covenant</a:t>
            </a:r>
          </a:p>
        </p:txBody>
      </p:sp>
    </p:spTree>
    <p:extLst>
      <p:ext uri="{BB962C8B-B14F-4D97-AF65-F5344CB8AC3E}">
        <p14:creationId xmlns:p14="http://schemas.microsoft.com/office/powerpoint/2010/main" val="40823797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829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363" y="111125"/>
            <a:ext cx="8529637" cy="6416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Multiply 3"/>
          <p:cNvSpPr/>
          <p:nvPr/>
        </p:nvSpPr>
        <p:spPr bwMode="auto">
          <a:xfrm>
            <a:off x="3819525" y="1506538"/>
            <a:ext cx="292100" cy="293687"/>
          </a:xfrm>
          <a:prstGeom prst="mathMultiply">
            <a:avLst/>
          </a:prstGeom>
          <a:solidFill>
            <a:srgbClr val="FF0000"/>
          </a:solidFill>
          <a:ln w="9525" cap="flat" cmpd="sng" algn="ctr">
            <a:solidFill>
              <a:schemeClr val="tx1"/>
            </a:solidFill>
            <a:prstDash val="solid"/>
            <a:round/>
            <a:headEnd type="none" w="med" len="med"/>
            <a:tailEnd type="none" w="med" len="med"/>
          </a:ln>
          <a:effectLst/>
        </p:spPr>
        <p:txBody>
          <a:bodyPr wrap="none"/>
          <a:lstStyle/>
          <a:p>
            <a:pPr algn="ctr" fontAlgn="base">
              <a:spcBef>
                <a:spcPct val="20000"/>
              </a:spcBef>
              <a:spcAft>
                <a:spcPct val="0"/>
              </a:spcAft>
              <a:defRPr/>
            </a:pPr>
            <a:endParaRPr lang="en-US" sz="2400">
              <a:solidFill>
                <a:srgbClr val="000000"/>
              </a:solidFill>
            </a:endParaRPr>
          </a:p>
        </p:txBody>
      </p:sp>
      <p:sp>
        <p:nvSpPr>
          <p:cNvPr id="5" name="TextBox 4"/>
          <p:cNvSpPr txBox="1">
            <a:spLocks noChangeArrowheads="1"/>
          </p:cNvSpPr>
          <p:nvPr/>
        </p:nvSpPr>
        <p:spPr bwMode="auto">
          <a:xfrm>
            <a:off x="5526088" y="5280025"/>
            <a:ext cx="1543050" cy="7080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20000"/>
              </a:spcBef>
              <a:spcAft>
                <a:spcPct val="0"/>
              </a:spcAft>
              <a:defRPr/>
            </a:pPr>
            <a:r>
              <a:rPr lang="en-US" sz="1000" dirty="0" smtClean="0">
                <a:solidFill>
                  <a:srgbClr val="000000"/>
                </a:solidFill>
                <a:latin typeface="Arial" panose="020B0604020202020204" pitchFamily="34" charset="0"/>
                <a:cs typeface="Arial" panose="020B0604020202020204" pitchFamily="34" charset="0"/>
              </a:rPr>
              <a:t>And </a:t>
            </a:r>
            <a:r>
              <a:rPr lang="en-US" sz="1000" dirty="0" err="1" smtClean="0">
                <a:solidFill>
                  <a:srgbClr val="000000"/>
                </a:solidFill>
                <a:latin typeface="Arial" panose="020B0604020202020204" pitchFamily="34" charset="0"/>
                <a:cs typeface="Arial" panose="020B0604020202020204" pitchFamily="34" charset="0"/>
              </a:rPr>
              <a:t>Asa</a:t>
            </a:r>
            <a:r>
              <a:rPr lang="en-US" sz="1000" dirty="0" smtClean="0">
                <a:solidFill>
                  <a:srgbClr val="000000"/>
                </a:solidFill>
                <a:latin typeface="Arial" panose="020B0604020202020204" pitchFamily="34" charset="0"/>
                <a:cs typeface="Arial" panose="020B0604020202020204" pitchFamily="34" charset="0"/>
              </a:rPr>
              <a:t> did what was right in the eyes of the </a:t>
            </a:r>
            <a:r>
              <a:rPr lang="en-US" sz="1000" cap="small" dirty="0" smtClean="0">
                <a:solidFill>
                  <a:srgbClr val="000000"/>
                </a:solidFill>
                <a:latin typeface="Arial" panose="020B0604020202020204" pitchFamily="34" charset="0"/>
                <a:cs typeface="Arial" panose="020B0604020202020204" pitchFamily="34" charset="0"/>
              </a:rPr>
              <a:t>LORD</a:t>
            </a:r>
            <a:r>
              <a:rPr lang="en-US" sz="1000" dirty="0" smtClean="0">
                <a:solidFill>
                  <a:srgbClr val="000000"/>
                </a:solidFill>
                <a:latin typeface="Arial" panose="020B0604020202020204" pitchFamily="34" charset="0"/>
                <a:cs typeface="Arial" panose="020B0604020202020204" pitchFamily="34" charset="0"/>
              </a:rPr>
              <a:t>, as David his father had done. </a:t>
            </a:r>
            <a:endParaRPr lang="en-US" altLang="en-US" sz="1000" dirty="0" smtClean="0">
              <a:solidFill>
                <a:srgbClr val="003399"/>
              </a:solidFill>
              <a:latin typeface="Arial" panose="020B0604020202020204" pitchFamily="34" charset="0"/>
              <a:cs typeface="Arial" panose="020B0604020202020204" pitchFamily="34" charset="0"/>
            </a:endParaRPr>
          </a:p>
        </p:txBody>
      </p:sp>
      <p:sp>
        <p:nvSpPr>
          <p:cNvPr id="6" name="TextBox 5"/>
          <p:cNvSpPr txBox="1">
            <a:spLocks noChangeArrowheads="1"/>
          </p:cNvSpPr>
          <p:nvPr/>
        </p:nvSpPr>
        <p:spPr bwMode="auto">
          <a:xfrm>
            <a:off x="5678488" y="1044575"/>
            <a:ext cx="1390650" cy="4016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fontAlgn="base" hangingPunct="1">
              <a:spcBef>
                <a:spcPct val="20000"/>
              </a:spcBef>
              <a:spcAft>
                <a:spcPct val="0"/>
              </a:spcAft>
              <a:buFontTx/>
              <a:buNone/>
            </a:pPr>
            <a:r>
              <a:rPr lang="en-US" altLang="en-US" sz="1200" baseline="30000">
                <a:solidFill>
                  <a:srgbClr val="003399"/>
                </a:solidFill>
                <a:latin typeface="Tahoma" pitchFamily="34" charset="0"/>
                <a:cs typeface="Tahoma" pitchFamily="34" charset="0"/>
              </a:rPr>
              <a:t>there was war all the</a:t>
            </a:r>
            <a:r>
              <a:rPr lang="en-US" altLang="en-US" sz="1200">
                <a:solidFill>
                  <a:srgbClr val="003399"/>
                </a:solidFill>
                <a:latin typeface="Tahoma" pitchFamily="34" charset="0"/>
                <a:cs typeface="Tahoma" pitchFamily="34" charset="0"/>
              </a:rPr>
              <a:t> </a:t>
            </a:r>
            <a:r>
              <a:rPr lang="en-US" altLang="en-US" sz="1200" baseline="30000">
                <a:solidFill>
                  <a:srgbClr val="003399"/>
                </a:solidFill>
                <a:latin typeface="Tahoma" pitchFamily="34" charset="0"/>
                <a:cs typeface="Tahoma" pitchFamily="34" charset="0"/>
              </a:rPr>
              <a:t>days with Baasha </a:t>
            </a:r>
          </a:p>
        </p:txBody>
      </p:sp>
      <p:sp>
        <p:nvSpPr>
          <p:cNvPr id="7" name="TextBox 6"/>
          <p:cNvSpPr txBox="1">
            <a:spLocks noChangeArrowheads="1"/>
          </p:cNvSpPr>
          <p:nvPr/>
        </p:nvSpPr>
        <p:spPr bwMode="auto">
          <a:xfrm>
            <a:off x="2955925" y="1011238"/>
            <a:ext cx="350838" cy="2762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fontAlgn="base" hangingPunct="1">
              <a:spcBef>
                <a:spcPct val="20000"/>
              </a:spcBef>
              <a:spcAft>
                <a:spcPct val="0"/>
              </a:spcAft>
              <a:buFontTx/>
              <a:buNone/>
            </a:pPr>
            <a:r>
              <a:rPr lang="en-US" altLang="en-US" sz="1200">
                <a:solidFill>
                  <a:srgbClr val="003399"/>
                </a:solidFill>
                <a:latin typeface="Tahoma" pitchFamily="34" charset="0"/>
                <a:cs typeface="Tahoma" pitchFamily="34" charset="0"/>
              </a:rPr>
              <a:t>??</a:t>
            </a:r>
          </a:p>
        </p:txBody>
      </p:sp>
      <p:sp>
        <p:nvSpPr>
          <p:cNvPr id="8" name="TextBox 7"/>
          <p:cNvSpPr txBox="1">
            <a:spLocks noChangeArrowheads="1"/>
          </p:cNvSpPr>
          <p:nvPr/>
        </p:nvSpPr>
        <p:spPr bwMode="auto">
          <a:xfrm>
            <a:off x="3071813" y="1800225"/>
            <a:ext cx="350837" cy="2778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fontAlgn="base" hangingPunct="1">
              <a:spcBef>
                <a:spcPct val="20000"/>
              </a:spcBef>
              <a:spcAft>
                <a:spcPct val="0"/>
              </a:spcAft>
              <a:buFontTx/>
              <a:buNone/>
            </a:pPr>
            <a:r>
              <a:rPr lang="en-US" altLang="en-US" sz="1200">
                <a:solidFill>
                  <a:srgbClr val="003399"/>
                </a:solidFill>
                <a:latin typeface="Tahoma" pitchFamily="34" charset="0"/>
                <a:cs typeface="Tahoma" pitchFamily="34" charset="0"/>
              </a:rPr>
              <a:t>41</a:t>
            </a:r>
          </a:p>
        </p:txBody>
      </p:sp>
      <p:sp>
        <p:nvSpPr>
          <p:cNvPr id="9" name="TextBox 8"/>
          <p:cNvSpPr txBox="1">
            <a:spLocks noChangeArrowheads="1"/>
          </p:cNvSpPr>
          <p:nvPr/>
        </p:nvSpPr>
        <p:spPr bwMode="auto">
          <a:xfrm>
            <a:off x="4111625" y="3041650"/>
            <a:ext cx="352425" cy="2778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fontAlgn="base" hangingPunct="1">
              <a:spcBef>
                <a:spcPct val="20000"/>
              </a:spcBef>
              <a:spcAft>
                <a:spcPct val="0"/>
              </a:spcAft>
              <a:buFontTx/>
              <a:buNone/>
            </a:pPr>
            <a:r>
              <a:rPr lang="en-US" altLang="en-US" sz="1200">
                <a:solidFill>
                  <a:srgbClr val="003399"/>
                </a:solidFill>
                <a:latin typeface="Tahoma" pitchFamily="34" charset="0"/>
                <a:cs typeface="Tahoma" pitchFamily="34" charset="0"/>
              </a:rPr>
              <a:t>??</a:t>
            </a:r>
          </a:p>
        </p:txBody>
      </p:sp>
      <p:sp>
        <p:nvSpPr>
          <p:cNvPr id="10" name="Rectangle 9"/>
          <p:cNvSpPr>
            <a:spLocks noChangeArrowheads="1"/>
          </p:cNvSpPr>
          <p:nvPr/>
        </p:nvSpPr>
        <p:spPr bwMode="auto">
          <a:xfrm>
            <a:off x="5691188" y="3467100"/>
            <a:ext cx="1465262"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20000"/>
              </a:spcBef>
              <a:spcAft>
                <a:spcPct val="0"/>
              </a:spcAft>
            </a:pPr>
            <a:r>
              <a:rPr lang="en-US" altLang="en-US" sz="1000">
                <a:solidFill>
                  <a:srgbClr val="000000"/>
                </a:solidFill>
                <a:latin typeface="Arial" pitchFamily="34" charset="0"/>
                <a:cs typeface="Arial" pitchFamily="34" charset="0"/>
              </a:rPr>
              <a:t>Maacah the daughter of Abishalom</a:t>
            </a:r>
          </a:p>
        </p:txBody>
      </p:sp>
      <p:sp>
        <p:nvSpPr>
          <p:cNvPr id="11" name="Rectangle 10"/>
          <p:cNvSpPr>
            <a:spLocks noChangeArrowheads="1"/>
          </p:cNvSpPr>
          <p:nvPr/>
        </p:nvSpPr>
        <p:spPr bwMode="auto">
          <a:xfrm>
            <a:off x="5776913" y="4148138"/>
            <a:ext cx="2051050"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20000"/>
              </a:spcBef>
              <a:spcAft>
                <a:spcPct val="0"/>
              </a:spcAft>
            </a:pPr>
            <a:r>
              <a:rPr lang="en-US" altLang="en-US" sz="1000">
                <a:solidFill>
                  <a:srgbClr val="003399"/>
                </a:solidFill>
                <a:latin typeface="Tahoma" pitchFamily="34" charset="0"/>
                <a:cs typeface="Tahoma" pitchFamily="34" charset="0"/>
              </a:rPr>
              <a:t>Zerah the Ethiopian million men &amp; 300 chariots</a:t>
            </a:r>
          </a:p>
        </p:txBody>
      </p:sp>
      <p:sp>
        <p:nvSpPr>
          <p:cNvPr id="12" name="TextBox 11"/>
          <p:cNvSpPr txBox="1">
            <a:spLocks noChangeArrowheads="1"/>
          </p:cNvSpPr>
          <p:nvPr/>
        </p:nvSpPr>
        <p:spPr bwMode="auto">
          <a:xfrm>
            <a:off x="5776913" y="4538663"/>
            <a:ext cx="1698625" cy="4302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fontAlgn="base" hangingPunct="1">
              <a:spcBef>
                <a:spcPct val="20000"/>
              </a:spcBef>
              <a:spcAft>
                <a:spcPct val="0"/>
              </a:spcAft>
              <a:buFontTx/>
              <a:buNone/>
            </a:pPr>
            <a:r>
              <a:rPr lang="en-US" altLang="en-US" sz="1000">
                <a:solidFill>
                  <a:srgbClr val="003399"/>
                </a:solidFill>
                <a:latin typeface="Tahoma" pitchFamily="34" charset="0"/>
                <a:cs typeface="Tahoma" pitchFamily="34" charset="0"/>
              </a:rPr>
              <a:t>300,000 from Judah</a:t>
            </a:r>
          </a:p>
          <a:p>
            <a:pPr eaLnBrk="1" fontAlgn="base" hangingPunct="1">
              <a:spcBef>
                <a:spcPct val="20000"/>
              </a:spcBef>
              <a:spcAft>
                <a:spcPct val="0"/>
              </a:spcAft>
              <a:buFontTx/>
              <a:buNone/>
            </a:pPr>
            <a:r>
              <a:rPr lang="en-US" altLang="en-US" sz="1000">
                <a:solidFill>
                  <a:srgbClr val="003399"/>
                </a:solidFill>
                <a:latin typeface="Tahoma" pitchFamily="34" charset="0"/>
                <a:cs typeface="Tahoma" pitchFamily="34" charset="0"/>
              </a:rPr>
              <a:t>280,000 from Benjamin</a:t>
            </a:r>
          </a:p>
        </p:txBody>
      </p:sp>
      <p:pic>
        <p:nvPicPr>
          <p:cNvPr id="8295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37475" y="5411788"/>
            <a:ext cx="639763"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a:spLocks noChangeArrowheads="1"/>
          </p:cNvSpPr>
          <p:nvPr/>
        </p:nvSpPr>
        <p:spPr bwMode="auto">
          <a:xfrm>
            <a:off x="7974013" y="3987800"/>
            <a:ext cx="1046162" cy="8620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fontAlgn="base" hangingPunct="1">
              <a:spcBef>
                <a:spcPct val="20000"/>
              </a:spcBef>
              <a:spcAft>
                <a:spcPct val="0"/>
              </a:spcAft>
              <a:buFontTx/>
              <a:buNone/>
            </a:pPr>
            <a:r>
              <a:rPr lang="en-US" altLang="en-US" sz="1000">
                <a:solidFill>
                  <a:srgbClr val="003399"/>
                </a:solidFill>
                <a:latin typeface="Tahoma" pitchFamily="34" charset="0"/>
                <a:cs typeface="Tahoma" pitchFamily="34" charset="0"/>
              </a:rPr>
              <a:t>buried him in the tomb that he had cut for himself in the city of David</a:t>
            </a:r>
          </a:p>
        </p:txBody>
      </p:sp>
      <p:sp>
        <p:nvSpPr>
          <p:cNvPr id="15" name="TextBox 14"/>
          <p:cNvSpPr txBox="1">
            <a:spLocks noChangeArrowheads="1"/>
          </p:cNvSpPr>
          <p:nvPr/>
        </p:nvSpPr>
        <p:spPr bwMode="auto">
          <a:xfrm>
            <a:off x="981075" y="3468688"/>
            <a:ext cx="1974850" cy="609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fontAlgn="base" hangingPunct="1">
              <a:spcBef>
                <a:spcPct val="20000"/>
              </a:spcBef>
              <a:spcAft>
                <a:spcPct val="0"/>
              </a:spcAft>
              <a:buFontTx/>
              <a:buNone/>
            </a:pPr>
            <a:r>
              <a:rPr lang="en-US" altLang="en-US" sz="800">
                <a:solidFill>
                  <a:srgbClr val="003399"/>
                </a:solidFill>
                <a:latin typeface="Arial" pitchFamily="34" charset="0"/>
                <a:cs typeface="Arial" pitchFamily="34" charset="0"/>
              </a:rPr>
              <a:t>he repaired the altar of the Lord</a:t>
            </a:r>
          </a:p>
          <a:p>
            <a:pPr eaLnBrk="1" fontAlgn="base" hangingPunct="1">
              <a:spcBef>
                <a:spcPct val="20000"/>
              </a:spcBef>
              <a:spcAft>
                <a:spcPct val="0"/>
              </a:spcAft>
              <a:buFontTx/>
              <a:buNone/>
            </a:pPr>
            <a:r>
              <a:rPr lang="en-US" altLang="en-US" sz="800">
                <a:solidFill>
                  <a:srgbClr val="003399"/>
                </a:solidFill>
                <a:latin typeface="Arial" pitchFamily="34" charset="0"/>
                <a:cs typeface="Arial" pitchFamily="34" charset="0"/>
              </a:rPr>
              <a:t>the sacred gifts of his father and his own sacred gifts, silver, and gold, and vessels</a:t>
            </a:r>
          </a:p>
        </p:txBody>
      </p:sp>
      <p:sp>
        <p:nvSpPr>
          <p:cNvPr id="16" name="TextBox 15"/>
          <p:cNvSpPr txBox="1">
            <a:spLocks noChangeArrowheads="1"/>
          </p:cNvSpPr>
          <p:nvPr/>
        </p:nvSpPr>
        <p:spPr bwMode="auto">
          <a:xfrm>
            <a:off x="981075" y="4749800"/>
            <a:ext cx="1860550" cy="2460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fontAlgn="base" hangingPunct="1">
              <a:spcBef>
                <a:spcPct val="20000"/>
              </a:spcBef>
              <a:spcAft>
                <a:spcPct val="0"/>
              </a:spcAft>
              <a:buFontTx/>
              <a:buNone/>
            </a:pPr>
            <a:r>
              <a:rPr lang="en-US" altLang="en-US" sz="1000">
                <a:solidFill>
                  <a:srgbClr val="003399"/>
                </a:solidFill>
                <a:latin typeface="Tahoma" pitchFamily="34" charset="0"/>
                <a:cs typeface="Tahoma" pitchFamily="34" charset="0"/>
              </a:rPr>
              <a:t>Made covenant with Lord</a:t>
            </a:r>
          </a:p>
        </p:txBody>
      </p:sp>
      <p:sp>
        <p:nvSpPr>
          <p:cNvPr id="17" name="Multiply 16"/>
          <p:cNvSpPr/>
          <p:nvPr/>
        </p:nvSpPr>
        <p:spPr bwMode="auto">
          <a:xfrm>
            <a:off x="3425825" y="2276475"/>
            <a:ext cx="292100" cy="293688"/>
          </a:xfrm>
          <a:prstGeom prst="mathMultiply">
            <a:avLst/>
          </a:prstGeom>
          <a:solidFill>
            <a:srgbClr val="FF0000"/>
          </a:solidFill>
          <a:ln w="9525" cap="flat" cmpd="sng" algn="ctr">
            <a:solidFill>
              <a:schemeClr val="tx1"/>
            </a:solidFill>
            <a:prstDash val="solid"/>
            <a:round/>
            <a:headEnd type="none" w="med" len="med"/>
            <a:tailEnd type="none" w="med" len="med"/>
          </a:ln>
          <a:effectLst/>
        </p:spPr>
        <p:txBody>
          <a:bodyPr wrap="none"/>
          <a:lstStyle/>
          <a:p>
            <a:pPr algn="ctr" fontAlgn="base">
              <a:spcBef>
                <a:spcPct val="20000"/>
              </a:spcBef>
              <a:spcAft>
                <a:spcPct val="0"/>
              </a:spcAft>
              <a:defRPr/>
            </a:pPr>
            <a:endParaRPr lang="en-US" sz="2400">
              <a:solidFill>
                <a:srgbClr val="000000"/>
              </a:solidFill>
            </a:endParaRPr>
          </a:p>
        </p:txBody>
      </p:sp>
      <p:sp>
        <p:nvSpPr>
          <p:cNvPr id="18" name="TextBox 17"/>
          <p:cNvSpPr txBox="1">
            <a:spLocks noChangeArrowheads="1"/>
          </p:cNvSpPr>
          <p:nvPr/>
        </p:nvSpPr>
        <p:spPr bwMode="auto">
          <a:xfrm>
            <a:off x="981075" y="4159250"/>
            <a:ext cx="1965325" cy="4619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fontAlgn="base" hangingPunct="1">
              <a:spcBef>
                <a:spcPct val="20000"/>
              </a:spcBef>
              <a:spcAft>
                <a:spcPct val="0"/>
              </a:spcAft>
              <a:buFontTx/>
              <a:buNone/>
            </a:pPr>
            <a:r>
              <a:rPr lang="en-US" altLang="en-US" sz="800">
                <a:solidFill>
                  <a:srgbClr val="003399"/>
                </a:solidFill>
                <a:latin typeface="Arial" pitchFamily="34" charset="0"/>
                <a:cs typeface="Arial" pitchFamily="34" charset="0"/>
              </a:rPr>
              <a:t>sacrificed to the Lord on that day from the spoil that they had brought 700 oxen and 7,000 sheep. </a:t>
            </a:r>
          </a:p>
        </p:txBody>
      </p:sp>
      <p:sp>
        <p:nvSpPr>
          <p:cNvPr id="19" name="TextBox 18"/>
          <p:cNvSpPr txBox="1">
            <a:spLocks noChangeArrowheads="1"/>
          </p:cNvSpPr>
          <p:nvPr/>
        </p:nvSpPr>
        <p:spPr bwMode="auto">
          <a:xfrm>
            <a:off x="3330575" y="2582863"/>
            <a:ext cx="1047750" cy="24606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fontAlgn="base" hangingPunct="1">
              <a:spcBef>
                <a:spcPct val="20000"/>
              </a:spcBef>
              <a:spcAft>
                <a:spcPct val="0"/>
              </a:spcAft>
              <a:buFontTx/>
              <a:buNone/>
            </a:pPr>
            <a:r>
              <a:rPr lang="en-US" altLang="en-US" sz="1000">
                <a:solidFill>
                  <a:srgbClr val="003399"/>
                </a:solidFill>
                <a:latin typeface="Tahoma" pitchFamily="34" charset="0"/>
                <a:cs typeface="Tahoma" pitchFamily="34" charset="0"/>
              </a:rPr>
              <a:t>diseased feet</a:t>
            </a:r>
          </a:p>
        </p:txBody>
      </p:sp>
      <p:sp>
        <p:nvSpPr>
          <p:cNvPr id="82964" name="TextBox 2"/>
          <p:cNvSpPr txBox="1">
            <a:spLocks noChangeArrowheads="1"/>
          </p:cNvSpPr>
          <p:nvPr/>
        </p:nvSpPr>
        <p:spPr bwMode="auto">
          <a:xfrm>
            <a:off x="3055938" y="4913313"/>
            <a:ext cx="1055687" cy="246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r>
              <a:rPr lang="en-US" altLang="en-US" sz="1000" b="1">
                <a:solidFill>
                  <a:srgbClr val="0070C0"/>
                </a:solidFill>
                <a:latin typeface="Arial" pitchFamily="34" charset="0"/>
                <a:cs typeface="Arial" pitchFamily="34" charset="0"/>
              </a:rPr>
              <a:t>2 Chr 15:12-14</a:t>
            </a:r>
          </a:p>
        </p:txBody>
      </p:sp>
      <p:sp>
        <p:nvSpPr>
          <p:cNvPr id="21" name="TextBox 20"/>
          <p:cNvSpPr txBox="1">
            <a:spLocks noChangeArrowheads="1"/>
          </p:cNvSpPr>
          <p:nvPr/>
        </p:nvSpPr>
        <p:spPr bwMode="auto">
          <a:xfrm>
            <a:off x="719138" y="5127625"/>
            <a:ext cx="1860550" cy="1539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fontAlgn="base" hangingPunct="1">
              <a:spcBef>
                <a:spcPct val="20000"/>
              </a:spcBef>
              <a:spcAft>
                <a:spcPct val="0"/>
              </a:spcAft>
              <a:buFontTx/>
              <a:buNone/>
            </a:pPr>
            <a:r>
              <a:rPr lang="en-US" altLang="en-US" sz="1000" b="1">
                <a:solidFill>
                  <a:srgbClr val="003399"/>
                </a:solidFill>
                <a:latin typeface="Tahoma" pitchFamily="34" charset="0"/>
                <a:cs typeface="Tahoma" pitchFamily="34" charset="0"/>
              </a:rPr>
              <a:t>put</a:t>
            </a:r>
            <a:r>
              <a:rPr lang="en-US" altLang="en-US" sz="1000">
                <a:solidFill>
                  <a:srgbClr val="003399"/>
                </a:solidFill>
                <a:latin typeface="Tahoma" pitchFamily="34" charset="0"/>
                <a:cs typeface="Tahoma" pitchFamily="34" charset="0"/>
              </a:rPr>
              <a:t> away the detestable idols from all the land </a:t>
            </a:r>
          </a:p>
          <a:p>
            <a:pPr eaLnBrk="1" fontAlgn="base" hangingPunct="1">
              <a:spcBef>
                <a:spcPct val="20000"/>
              </a:spcBef>
              <a:spcAft>
                <a:spcPct val="0"/>
              </a:spcAft>
              <a:buFontTx/>
              <a:buNone/>
            </a:pPr>
            <a:r>
              <a:rPr lang="en-US" altLang="en-US" sz="1000" b="1">
                <a:solidFill>
                  <a:srgbClr val="003399"/>
                </a:solidFill>
                <a:latin typeface="Tahoma" pitchFamily="34" charset="0"/>
                <a:cs typeface="Tahoma" pitchFamily="34" charset="0"/>
              </a:rPr>
              <a:t>removed</a:t>
            </a:r>
            <a:r>
              <a:rPr lang="en-US" altLang="en-US" sz="1000">
                <a:solidFill>
                  <a:srgbClr val="003399"/>
                </a:solidFill>
                <a:latin typeface="Tahoma" pitchFamily="34" charset="0"/>
                <a:cs typeface="Tahoma" pitchFamily="34" charset="0"/>
              </a:rPr>
              <a:t> Maacah his mother from being queen mother because she had made an abominable image for Asherah</a:t>
            </a:r>
          </a:p>
          <a:p>
            <a:pPr eaLnBrk="1" fontAlgn="base" hangingPunct="1">
              <a:spcBef>
                <a:spcPct val="20000"/>
              </a:spcBef>
              <a:spcAft>
                <a:spcPct val="0"/>
              </a:spcAft>
              <a:buFontTx/>
              <a:buNone/>
            </a:pPr>
            <a:r>
              <a:rPr lang="en-US" altLang="en-US" sz="1000" b="1">
                <a:solidFill>
                  <a:srgbClr val="003399"/>
                </a:solidFill>
                <a:latin typeface="Tahoma" pitchFamily="34" charset="0"/>
                <a:cs typeface="Tahoma" pitchFamily="34" charset="0"/>
              </a:rPr>
              <a:t>But</a:t>
            </a:r>
            <a:r>
              <a:rPr lang="en-US" altLang="en-US" sz="1000">
                <a:solidFill>
                  <a:srgbClr val="003399"/>
                </a:solidFill>
                <a:latin typeface="Tahoma" pitchFamily="34" charset="0"/>
                <a:cs typeface="Tahoma" pitchFamily="34" charset="0"/>
              </a:rPr>
              <a:t> the high places were not taken away</a:t>
            </a:r>
          </a:p>
        </p:txBody>
      </p:sp>
    </p:spTree>
    <p:extLst>
      <p:ext uri="{BB962C8B-B14F-4D97-AF65-F5344CB8AC3E}">
        <p14:creationId xmlns:p14="http://schemas.microsoft.com/office/powerpoint/2010/main" val="11798856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4" grpId="0" animBg="1"/>
      <p:bldP spid="15" grpId="0" animBg="1"/>
      <p:bldP spid="16" grpId="0" animBg="1"/>
      <p:bldP spid="18" grpId="0" animBg="1"/>
      <p:bldP spid="19"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781050" y="381000"/>
            <a:ext cx="8058150" cy="1143000"/>
          </a:xfrm>
        </p:spPr>
        <p:txBody>
          <a:bodyPr/>
          <a:lstStyle/>
          <a:p>
            <a:pPr eaLnBrk="1" hangingPunct="1"/>
            <a:r>
              <a:rPr lang="en-US" altLang="en-US" sz="3600" b="1" smtClean="0">
                <a:solidFill>
                  <a:srgbClr val="66FFFF"/>
                </a:solidFill>
                <a:effectLst/>
                <a:latin typeface="Arial" pitchFamily="34" charset="0"/>
              </a:rPr>
              <a:t>Kings of Judah Before Fall of Israel</a:t>
            </a:r>
            <a:br>
              <a:rPr lang="en-US" altLang="en-US" sz="3600" b="1" smtClean="0">
                <a:solidFill>
                  <a:srgbClr val="66FFFF"/>
                </a:solidFill>
                <a:effectLst/>
                <a:latin typeface="Arial" pitchFamily="34" charset="0"/>
              </a:rPr>
            </a:br>
            <a:r>
              <a:rPr lang="en-US" altLang="en-US" sz="3600" b="1" smtClean="0">
                <a:solidFill>
                  <a:srgbClr val="66FFFF"/>
                </a:solidFill>
                <a:effectLst/>
                <a:latin typeface="Arial" pitchFamily="34" charset="0"/>
              </a:rPr>
              <a:t>Army</a:t>
            </a:r>
          </a:p>
        </p:txBody>
      </p:sp>
      <p:sp>
        <p:nvSpPr>
          <p:cNvPr id="84995" name="Rectangle 4"/>
          <p:cNvSpPr>
            <a:spLocks noChangeArrowheads="1"/>
          </p:cNvSpPr>
          <p:nvPr/>
        </p:nvSpPr>
        <p:spPr bwMode="auto">
          <a:xfrm>
            <a:off x="1624013" y="404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Blip>
                <a:blip r:embed="rId2"/>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3"/>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20000"/>
              </a:spcBef>
              <a:spcAft>
                <a:spcPct val="0"/>
              </a:spcAft>
              <a:buFontTx/>
              <a:buNone/>
            </a:pPr>
            <a:endParaRPr lang="en-US" altLang="en-US" sz="2400">
              <a:solidFill>
                <a:srgbClr val="000000"/>
              </a:solidFill>
            </a:endParaRPr>
          </a:p>
        </p:txBody>
      </p:sp>
      <p:pic>
        <p:nvPicPr>
          <p:cNvPr id="8499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83000" y="1404938"/>
            <a:ext cx="5260975" cy="539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9"/>
          <p:cNvGrpSpPr>
            <a:grpSpLocks/>
          </p:cNvGrpSpPr>
          <p:nvPr/>
        </p:nvGrpSpPr>
        <p:grpSpPr bwMode="auto">
          <a:xfrm>
            <a:off x="4864100" y="4178300"/>
            <a:ext cx="228600" cy="1066800"/>
            <a:chOff x="3064" y="2632"/>
            <a:chExt cx="144" cy="672"/>
          </a:xfrm>
        </p:grpSpPr>
        <p:sp>
          <p:nvSpPr>
            <p:cNvPr id="85004" name="Rectangle 6"/>
            <p:cNvSpPr>
              <a:spLocks noChangeArrowheads="1"/>
            </p:cNvSpPr>
            <p:nvPr/>
          </p:nvSpPr>
          <p:spPr bwMode="auto">
            <a:xfrm>
              <a:off x="3152" y="3248"/>
              <a:ext cx="56" cy="56"/>
            </a:xfrm>
            <a:prstGeom prst="rect">
              <a:avLst/>
            </a:prstGeom>
            <a:solidFill>
              <a:schemeClr val="hlink"/>
            </a:solidFill>
            <a:ln w="9525">
              <a:solidFill>
                <a:schemeClr val="tx1"/>
              </a:solidFill>
              <a:miter lim="800000"/>
              <a:headEnd/>
              <a:tailEnd/>
            </a:ln>
          </p:spPr>
          <p:txBody>
            <a:bodyPr wrap="none" anchor="ctr"/>
            <a:lstStyle>
              <a:lvl1pPr algn="l" eaLnBrk="0" hangingPunct="0">
                <a:buBlip>
                  <a:blip r:embed="rId2"/>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3"/>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20000"/>
                </a:spcBef>
                <a:spcAft>
                  <a:spcPct val="0"/>
                </a:spcAft>
                <a:buFontTx/>
                <a:buNone/>
              </a:pPr>
              <a:endParaRPr lang="en-US" altLang="en-US" sz="2400">
                <a:solidFill>
                  <a:srgbClr val="000000"/>
                </a:solidFill>
              </a:endParaRPr>
            </a:p>
          </p:txBody>
        </p:sp>
        <p:sp>
          <p:nvSpPr>
            <p:cNvPr id="85005" name="Line 7"/>
            <p:cNvSpPr>
              <a:spLocks noChangeShapeType="1"/>
            </p:cNvSpPr>
            <p:nvPr/>
          </p:nvSpPr>
          <p:spPr bwMode="auto">
            <a:xfrm>
              <a:off x="3064" y="2632"/>
              <a:ext cx="104" cy="624"/>
            </a:xfrm>
            <a:prstGeom prst="line">
              <a:avLst/>
            </a:prstGeom>
            <a:noFill/>
            <a:ln w="38100">
              <a:solidFill>
                <a:srgbClr val="FF9933"/>
              </a:solidFill>
              <a:round/>
              <a:headEnd/>
              <a:tailEnd/>
            </a:ln>
            <a:extLst>
              <a:ext uri="{909E8E84-426E-40DD-AFC4-6F175D3DCCD1}">
                <a14:hiddenFill xmlns:a14="http://schemas.microsoft.com/office/drawing/2010/main">
                  <a:noFill/>
                </a14:hiddenFill>
              </a:ext>
            </a:extLst>
          </p:spPr>
          <p:txBody>
            <a:bodyPr wrap="none"/>
            <a:lstStyle/>
            <a:p>
              <a:pPr algn="ctr" fontAlgn="base">
                <a:spcBef>
                  <a:spcPct val="20000"/>
                </a:spcBef>
                <a:spcAft>
                  <a:spcPct val="0"/>
                </a:spcAft>
              </a:pPr>
              <a:endParaRPr lang="en-US" sz="2400">
                <a:solidFill>
                  <a:srgbClr val="000000"/>
                </a:solidFill>
              </a:endParaRPr>
            </a:p>
          </p:txBody>
        </p:sp>
      </p:grpSp>
      <p:grpSp>
        <p:nvGrpSpPr>
          <p:cNvPr id="3" name="Group 10"/>
          <p:cNvGrpSpPr>
            <a:grpSpLocks/>
          </p:cNvGrpSpPr>
          <p:nvPr/>
        </p:nvGrpSpPr>
        <p:grpSpPr bwMode="auto">
          <a:xfrm>
            <a:off x="5067300" y="4495800"/>
            <a:ext cx="228600" cy="660400"/>
            <a:chOff x="3192" y="2832"/>
            <a:chExt cx="144" cy="416"/>
          </a:xfrm>
        </p:grpSpPr>
        <p:sp>
          <p:nvSpPr>
            <p:cNvPr id="85002" name="Rectangle 5"/>
            <p:cNvSpPr>
              <a:spLocks noChangeArrowheads="1"/>
            </p:cNvSpPr>
            <p:nvPr/>
          </p:nvSpPr>
          <p:spPr bwMode="auto">
            <a:xfrm>
              <a:off x="3280" y="2832"/>
              <a:ext cx="56" cy="56"/>
            </a:xfrm>
            <a:prstGeom prst="rect">
              <a:avLst/>
            </a:prstGeom>
            <a:solidFill>
              <a:schemeClr val="hlink"/>
            </a:solidFill>
            <a:ln w="9525">
              <a:solidFill>
                <a:schemeClr val="tx1"/>
              </a:solidFill>
              <a:miter lim="800000"/>
              <a:headEnd/>
              <a:tailEnd/>
            </a:ln>
          </p:spPr>
          <p:txBody>
            <a:bodyPr wrap="none" anchor="ctr"/>
            <a:lstStyle>
              <a:lvl1pPr algn="l" eaLnBrk="0" hangingPunct="0">
                <a:buBlip>
                  <a:blip r:embed="rId2"/>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3"/>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20000"/>
                </a:spcBef>
                <a:spcAft>
                  <a:spcPct val="0"/>
                </a:spcAft>
                <a:buFontTx/>
                <a:buNone/>
              </a:pPr>
              <a:endParaRPr lang="en-US" altLang="en-US" sz="2400">
                <a:solidFill>
                  <a:srgbClr val="000000"/>
                </a:solidFill>
              </a:endParaRPr>
            </a:p>
          </p:txBody>
        </p:sp>
        <p:sp>
          <p:nvSpPr>
            <p:cNvPr id="85003" name="Line 8"/>
            <p:cNvSpPr>
              <a:spLocks noChangeShapeType="1"/>
            </p:cNvSpPr>
            <p:nvPr/>
          </p:nvSpPr>
          <p:spPr bwMode="auto">
            <a:xfrm flipH="1">
              <a:off x="3192" y="2880"/>
              <a:ext cx="120" cy="368"/>
            </a:xfrm>
            <a:prstGeom prst="line">
              <a:avLst/>
            </a:prstGeom>
            <a:noFill/>
            <a:ln w="38100">
              <a:solidFill>
                <a:srgbClr val="FF9933"/>
              </a:solidFill>
              <a:round/>
              <a:headEnd/>
              <a:tailEnd/>
            </a:ln>
            <a:extLst>
              <a:ext uri="{909E8E84-426E-40DD-AFC4-6F175D3DCCD1}">
                <a14:hiddenFill xmlns:a14="http://schemas.microsoft.com/office/drawing/2010/main">
                  <a:noFill/>
                </a14:hiddenFill>
              </a:ext>
            </a:extLst>
          </p:spPr>
          <p:txBody>
            <a:bodyPr wrap="none"/>
            <a:lstStyle/>
            <a:p>
              <a:pPr algn="ctr" fontAlgn="base">
                <a:spcBef>
                  <a:spcPct val="20000"/>
                </a:spcBef>
                <a:spcAft>
                  <a:spcPct val="0"/>
                </a:spcAft>
              </a:pPr>
              <a:endParaRPr lang="en-US" sz="2400">
                <a:solidFill>
                  <a:srgbClr val="000000"/>
                </a:solidFill>
              </a:endParaRPr>
            </a:p>
          </p:txBody>
        </p:sp>
      </p:grpSp>
      <p:grpSp>
        <p:nvGrpSpPr>
          <p:cNvPr id="4" name="Group 11"/>
          <p:cNvGrpSpPr>
            <a:grpSpLocks/>
          </p:cNvGrpSpPr>
          <p:nvPr/>
        </p:nvGrpSpPr>
        <p:grpSpPr bwMode="auto">
          <a:xfrm>
            <a:off x="5289550" y="3995738"/>
            <a:ext cx="209550" cy="498475"/>
            <a:chOff x="3192" y="2832"/>
            <a:chExt cx="144" cy="416"/>
          </a:xfrm>
        </p:grpSpPr>
        <p:sp>
          <p:nvSpPr>
            <p:cNvPr id="85000" name="Rectangle 12"/>
            <p:cNvSpPr>
              <a:spLocks noChangeArrowheads="1"/>
            </p:cNvSpPr>
            <p:nvPr/>
          </p:nvSpPr>
          <p:spPr bwMode="auto">
            <a:xfrm>
              <a:off x="3280" y="2832"/>
              <a:ext cx="56" cy="56"/>
            </a:xfrm>
            <a:prstGeom prst="rect">
              <a:avLst/>
            </a:prstGeom>
            <a:solidFill>
              <a:schemeClr val="hlink"/>
            </a:solidFill>
            <a:ln w="9525">
              <a:solidFill>
                <a:schemeClr val="tx1"/>
              </a:solidFill>
              <a:miter lim="800000"/>
              <a:headEnd/>
              <a:tailEnd/>
            </a:ln>
          </p:spPr>
          <p:txBody>
            <a:bodyPr wrap="none" anchor="ctr"/>
            <a:lstStyle>
              <a:lvl1pPr algn="l" eaLnBrk="0" hangingPunct="0">
                <a:buBlip>
                  <a:blip r:embed="rId2"/>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3"/>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20000"/>
                </a:spcBef>
                <a:spcAft>
                  <a:spcPct val="0"/>
                </a:spcAft>
                <a:buFontTx/>
                <a:buNone/>
              </a:pPr>
              <a:endParaRPr lang="en-US" altLang="en-US" sz="2400">
                <a:solidFill>
                  <a:srgbClr val="000000"/>
                </a:solidFill>
              </a:endParaRPr>
            </a:p>
          </p:txBody>
        </p:sp>
        <p:sp>
          <p:nvSpPr>
            <p:cNvPr id="85001" name="Line 13"/>
            <p:cNvSpPr>
              <a:spLocks noChangeShapeType="1"/>
            </p:cNvSpPr>
            <p:nvPr/>
          </p:nvSpPr>
          <p:spPr bwMode="auto">
            <a:xfrm flipH="1">
              <a:off x="3192" y="2880"/>
              <a:ext cx="120" cy="368"/>
            </a:xfrm>
            <a:prstGeom prst="line">
              <a:avLst/>
            </a:prstGeom>
            <a:noFill/>
            <a:ln w="38100">
              <a:solidFill>
                <a:srgbClr val="FF9933"/>
              </a:solidFill>
              <a:round/>
              <a:headEnd/>
              <a:tailEnd/>
            </a:ln>
            <a:extLst>
              <a:ext uri="{909E8E84-426E-40DD-AFC4-6F175D3DCCD1}">
                <a14:hiddenFill xmlns:a14="http://schemas.microsoft.com/office/drawing/2010/main">
                  <a:noFill/>
                </a14:hiddenFill>
              </a:ext>
            </a:extLst>
          </p:spPr>
          <p:txBody>
            <a:bodyPr wrap="none"/>
            <a:lstStyle/>
            <a:p>
              <a:pPr algn="ctr" fontAlgn="base">
                <a:spcBef>
                  <a:spcPct val="20000"/>
                </a:spcBef>
                <a:spcAft>
                  <a:spcPct val="0"/>
                </a:spcAft>
              </a:pPr>
              <a:endParaRPr lang="en-US" sz="2400">
                <a:solidFill>
                  <a:srgbClr val="000000"/>
                </a:solidFill>
              </a:endParaRPr>
            </a:p>
          </p:txBody>
        </p:sp>
      </p:grpSp>
    </p:spTree>
    <p:extLst>
      <p:ext uri="{BB962C8B-B14F-4D97-AF65-F5344CB8AC3E}">
        <p14:creationId xmlns:p14="http://schemas.microsoft.com/office/powerpoint/2010/main" val="20095754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0375" y="0"/>
            <a:ext cx="4821238" cy="681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Box 3"/>
          <p:cNvSpPr txBox="1">
            <a:spLocks noChangeArrowheads="1"/>
          </p:cNvSpPr>
          <p:nvPr/>
        </p:nvSpPr>
        <p:spPr bwMode="auto">
          <a:xfrm>
            <a:off x="5281613" y="1616075"/>
            <a:ext cx="3862387"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fontAlgn="base" hangingPunct="1">
              <a:spcBef>
                <a:spcPct val="20000"/>
              </a:spcBef>
              <a:spcAft>
                <a:spcPct val="0"/>
              </a:spcAft>
              <a:buFontTx/>
              <a:buNone/>
            </a:pPr>
            <a:r>
              <a:rPr lang="en-US" altLang="en-US" sz="2400" dirty="0">
                <a:solidFill>
                  <a:srgbClr val="FFFFFF"/>
                </a:solidFill>
                <a:latin typeface="Tahoma" pitchFamily="34" charset="0"/>
                <a:cs typeface="Tahoma" pitchFamily="34" charset="0"/>
              </a:rPr>
              <a:t>Can this be rebuilt?</a:t>
            </a:r>
          </a:p>
          <a:p>
            <a:pPr eaLnBrk="1" fontAlgn="base" hangingPunct="1">
              <a:spcBef>
                <a:spcPct val="20000"/>
              </a:spcBef>
              <a:spcAft>
                <a:spcPct val="0"/>
              </a:spcAft>
              <a:buFontTx/>
              <a:buNone/>
            </a:pPr>
            <a:endParaRPr lang="en-US" altLang="en-US" sz="2400" dirty="0">
              <a:solidFill>
                <a:srgbClr val="FFFFFF"/>
              </a:solidFill>
              <a:latin typeface="Tahoma" pitchFamily="34" charset="0"/>
              <a:cs typeface="Tahoma" pitchFamily="34" charset="0"/>
            </a:endParaRPr>
          </a:p>
          <a:p>
            <a:pPr eaLnBrk="1" fontAlgn="base" hangingPunct="1">
              <a:spcBef>
                <a:spcPct val="20000"/>
              </a:spcBef>
              <a:spcAft>
                <a:spcPct val="0"/>
              </a:spcAft>
              <a:buFontTx/>
              <a:buNone/>
            </a:pPr>
            <a:r>
              <a:rPr lang="en-US" altLang="en-US" sz="2400" dirty="0">
                <a:solidFill>
                  <a:srgbClr val="FFFFFF"/>
                </a:solidFill>
                <a:latin typeface="Tahoma" pitchFamily="34" charset="0"/>
                <a:cs typeface="Tahoma" pitchFamily="34" charset="0"/>
              </a:rPr>
              <a:t>Why did Jehovah let this happen?</a:t>
            </a:r>
          </a:p>
          <a:p>
            <a:pPr eaLnBrk="1" fontAlgn="base" hangingPunct="1">
              <a:spcBef>
                <a:spcPct val="20000"/>
              </a:spcBef>
              <a:spcAft>
                <a:spcPct val="0"/>
              </a:spcAft>
              <a:buFontTx/>
              <a:buNone/>
            </a:pPr>
            <a:endParaRPr lang="en-US" altLang="en-US" sz="2400" dirty="0">
              <a:solidFill>
                <a:srgbClr val="FFFFFF"/>
              </a:solidFill>
              <a:latin typeface="Tahoma" pitchFamily="34" charset="0"/>
              <a:cs typeface="Tahoma" pitchFamily="34" charset="0"/>
            </a:endParaRPr>
          </a:p>
          <a:p>
            <a:pPr eaLnBrk="1" fontAlgn="base" hangingPunct="1">
              <a:spcBef>
                <a:spcPct val="20000"/>
              </a:spcBef>
              <a:spcAft>
                <a:spcPct val="0"/>
              </a:spcAft>
              <a:buFontTx/>
              <a:buNone/>
            </a:pPr>
            <a:r>
              <a:rPr lang="en-US" altLang="en-US" sz="2400" dirty="0">
                <a:solidFill>
                  <a:srgbClr val="FFFFFF"/>
                </a:solidFill>
                <a:latin typeface="Tahoma" pitchFamily="34" charset="0"/>
                <a:cs typeface="Tahoma" pitchFamily="34" charset="0"/>
              </a:rPr>
              <a:t>What about a king?</a:t>
            </a:r>
          </a:p>
          <a:p>
            <a:pPr eaLnBrk="1" fontAlgn="base" hangingPunct="1">
              <a:spcBef>
                <a:spcPct val="20000"/>
              </a:spcBef>
              <a:spcAft>
                <a:spcPct val="0"/>
              </a:spcAft>
              <a:buFontTx/>
              <a:buNone/>
            </a:pPr>
            <a:endParaRPr lang="en-US" altLang="en-US" sz="2400" dirty="0">
              <a:solidFill>
                <a:srgbClr val="FFFFFF"/>
              </a:solidFill>
              <a:latin typeface="Tahoma" pitchFamily="34" charset="0"/>
              <a:cs typeface="Tahoma" pitchFamily="34" charset="0"/>
            </a:endParaRPr>
          </a:p>
          <a:p>
            <a:pPr eaLnBrk="1" fontAlgn="base" hangingPunct="1">
              <a:spcBef>
                <a:spcPct val="20000"/>
              </a:spcBef>
              <a:spcAft>
                <a:spcPct val="0"/>
              </a:spcAft>
              <a:buFontTx/>
              <a:buNone/>
            </a:pPr>
            <a:r>
              <a:rPr lang="en-US" altLang="en-US" sz="2400" dirty="0">
                <a:solidFill>
                  <a:srgbClr val="FFFFFF"/>
                </a:solidFill>
                <a:latin typeface="Tahoma" pitchFamily="34" charset="0"/>
                <a:cs typeface="Tahoma" pitchFamily="34" charset="0"/>
              </a:rPr>
              <a:t>What about the temple?</a:t>
            </a:r>
          </a:p>
          <a:p>
            <a:pPr eaLnBrk="1" fontAlgn="base" hangingPunct="1">
              <a:spcBef>
                <a:spcPct val="20000"/>
              </a:spcBef>
              <a:spcAft>
                <a:spcPct val="0"/>
              </a:spcAft>
              <a:buFontTx/>
              <a:buNone/>
            </a:pPr>
            <a:endParaRPr lang="en-US" altLang="en-US" sz="2400" dirty="0">
              <a:solidFill>
                <a:srgbClr val="FFFFFF"/>
              </a:solidFill>
              <a:latin typeface="Tahoma" pitchFamily="34" charset="0"/>
              <a:cs typeface="Tahoma" pitchFamily="34" charset="0"/>
            </a:endParaRPr>
          </a:p>
          <a:p>
            <a:pPr eaLnBrk="1" fontAlgn="base" hangingPunct="1">
              <a:spcBef>
                <a:spcPct val="20000"/>
              </a:spcBef>
              <a:spcAft>
                <a:spcPct val="0"/>
              </a:spcAft>
              <a:buFontTx/>
              <a:buNone/>
            </a:pPr>
            <a:r>
              <a:rPr lang="en-US" altLang="en-US" sz="2400" dirty="0">
                <a:solidFill>
                  <a:srgbClr val="FFFFFF"/>
                </a:solidFill>
                <a:latin typeface="Tahoma" pitchFamily="34" charset="0"/>
                <a:cs typeface="Tahoma" pitchFamily="34" charset="0"/>
              </a:rPr>
              <a:t>What do I do to keep this from happening again?</a:t>
            </a:r>
          </a:p>
        </p:txBody>
      </p:sp>
      <p:sp>
        <p:nvSpPr>
          <p:cNvPr id="5" name="Rectangle 3"/>
          <p:cNvSpPr txBox="1">
            <a:spLocks noChangeArrowheads="1"/>
          </p:cNvSpPr>
          <p:nvPr/>
        </p:nvSpPr>
        <p:spPr>
          <a:xfrm>
            <a:off x="5618163" y="180975"/>
            <a:ext cx="3525837" cy="1214438"/>
          </a:xfrm>
          <a:prstGeom prst="rect">
            <a:avLst/>
          </a:prstGeom>
          <a:ln w="9525"/>
        </p:spPr>
        <p:txBody>
          <a:bodyPr/>
          <a:lstStyle>
            <a:lvl1pPr marL="342900" indent="-342900" algn="l" rtl="0" eaLnBrk="0" fontAlgn="base" hangingPunct="0">
              <a:spcBef>
                <a:spcPct val="20000"/>
              </a:spcBef>
              <a:spcAft>
                <a:spcPct val="0"/>
              </a:spcAft>
              <a:buBlip>
                <a:blip r:embed="rId3"/>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Blip>
                <a:blip r:embed="rId4"/>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4pPr>
            <a:lvl5pPr marL="2057400" indent="-228600" algn="l" rtl="0" eaLnBrk="0" fontAlgn="base" hangingPunct="0">
              <a:spcBef>
                <a:spcPct val="20000"/>
              </a:spcBef>
              <a:spcAft>
                <a:spcPct val="0"/>
              </a:spcAft>
              <a:buClr>
                <a:schemeClr val="tx2"/>
              </a:buClr>
              <a:buFont typeface="Wingdings" pitchFamily="2" charset="2"/>
              <a:buChar char="s"/>
              <a:defRPr sz="2000">
                <a:solidFill>
                  <a:schemeClr val="tx1"/>
                </a:solidFill>
                <a:latin typeface="+mn-lt"/>
              </a:defRPr>
            </a:lvl5pPr>
            <a:lvl6pPr marL="25146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2" charset="2"/>
              <a:buChar char="s"/>
              <a:defRPr sz="2000">
                <a:solidFill>
                  <a:schemeClr val="tx1"/>
                </a:solidFill>
                <a:latin typeface="+mn-lt"/>
              </a:defRPr>
            </a:lvl9pPr>
          </a:lstStyle>
          <a:p>
            <a:pPr algn="ctr" eaLnBrk="1" hangingPunct="1">
              <a:defRPr/>
            </a:pPr>
            <a:r>
              <a:rPr lang="en-US" altLang="en-US" kern="0" dirty="0" smtClean="0">
                <a:solidFill>
                  <a:srgbClr val="FFFFFF"/>
                </a:solidFill>
              </a:rPr>
              <a:t>Return from Captivity</a:t>
            </a:r>
          </a:p>
        </p:txBody>
      </p:sp>
    </p:spTree>
    <p:extLst>
      <p:ext uri="{BB962C8B-B14F-4D97-AF65-F5344CB8AC3E}">
        <p14:creationId xmlns:p14="http://schemas.microsoft.com/office/powerpoint/2010/main" val="10698182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781050" y="381000"/>
            <a:ext cx="8058150" cy="1143000"/>
          </a:xfrm>
        </p:spPr>
        <p:txBody>
          <a:bodyPr/>
          <a:lstStyle/>
          <a:p>
            <a:pPr eaLnBrk="1" hangingPunct="1"/>
            <a:r>
              <a:rPr lang="en-US" altLang="en-US" sz="3600" b="1" smtClean="0">
                <a:solidFill>
                  <a:srgbClr val="66FFFF"/>
                </a:solidFill>
                <a:effectLst/>
                <a:latin typeface="Arial" pitchFamily="34" charset="0"/>
              </a:rPr>
              <a:t>Kings of Judah Before Fall of Israel</a:t>
            </a:r>
            <a:br>
              <a:rPr lang="en-US" altLang="en-US" sz="3600" b="1" smtClean="0">
                <a:solidFill>
                  <a:srgbClr val="66FFFF"/>
                </a:solidFill>
                <a:effectLst/>
                <a:latin typeface="Arial" pitchFamily="34" charset="0"/>
              </a:rPr>
            </a:br>
            <a:r>
              <a:rPr lang="en-US" altLang="en-US" sz="3600" b="1" smtClean="0">
                <a:solidFill>
                  <a:srgbClr val="66FFFF"/>
                </a:solidFill>
                <a:effectLst/>
                <a:latin typeface="Arial" pitchFamily="34" charset="0"/>
              </a:rPr>
              <a:t>Army</a:t>
            </a:r>
          </a:p>
        </p:txBody>
      </p:sp>
      <p:sp>
        <p:nvSpPr>
          <p:cNvPr id="40963" name="Rectangle 4"/>
          <p:cNvSpPr>
            <a:spLocks noChangeArrowheads="1"/>
          </p:cNvSpPr>
          <p:nvPr/>
        </p:nvSpPr>
        <p:spPr bwMode="auto">
          <a:xfrm>
            <a:off x="1624013" y="404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smtClean="0">
              <a:solidFill>
                <a:srgbClr val="000000"/>
              </a:solidFill>
            </a:endParaRPr>
          </a:p>
        </p:txBody>
      </p:sp>
      <p:pic>
        <p:nvPicPr>
          <p:cNvPr id="4096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83000" y="1404938"/>
            <a:ext cx="5260975" cy="539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965" name="Group 9"/>
          <p:cNvGrpSpPr>
            <a:grpSpLocks/>
          </p:cNvGrpSpPr>
          <p:nvPr/>
        </p:nvGrpSpPr>
        <p:grpSpPr bwMode="auto">
          <a:xfrm>
            <a:off x="4864100" y="4178300"/>
            <a:ext cx="228600" cy="1066800"/>
            <a:chOff x="3064" y="2632"/>
            <a:chExt cx="144" cy="672"/>
          </a:xfrm>
        </p:grpSpPr>
        <p:sp>
          <p:nvSpPr>
            <p:cNvPr id="40984" name="Rectangle 6"/>
            <p:cNvSpPr>
              <a:spLocks noChangeArrowheads="1"/>
            </p:cNvSpPr>
            <p:nvPr/>
          </p:nvSpPr>
          <p:spPr bwMode="auto">
            <a:xfrm>
              <a:off x="3152" y="3248"/>
              <a:ext cx="56" cy="56"/>
            </a:xfrm>
            <a:prstGeom prst="rect">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smtClean="0">
                <a:solidFill>
                  <a:srgbClr val="000000"/>
                </a:solidFill>
              </a:endParaRPr>
            </a:p>
          </p:txBody>
        </p:sp>
        <p:sp>
          <p:nvSpPr>
            <p:cNvPr id="40985" name="Line 7"/>
            <p:cNvSpPr>
              <a:spLocks noChangeShapeType="1"/>
            </p:cNvSpPr>
            <p:nvPr/>
          </p:nvSpPr>
          <p:spPr bwMode="auto">
            <a:xfrm>
              <a:off x="3064" y="2632"/>
              <a:ext cx="104" cy="624"/>
            </a:xfrm>
            <a:prstGeom prst="line">
              <a:avLst/>
            </a:prstGeom>
            <a:noFill/>
            <a:ln w="38100">
              <a:solidFill>
                <a:srgbClr val="FF9933"/>
              </a:solidFill>
              <a:round/>
              <a:headEnd/>
              <a:tailEnd/>
            </a:ln>
            <a:extLst>
              <a:ext uri="{909E8E84-426E-40DD-AFC4-6F175D3DCCD1}">
                <a14:hiddenFill xmlns:a14="http://schemas.microsoft.com/office/drawing/2010/main">
                  <a:noFill/>
                </a14:hiddenFill>
              </a:ext>
            </a:extLst>
          </p:spPr>
          <p:txBody>
            <a:bodyPr wrap="none"/>
            <a:lstStyle/>
            <a:p>
              <a:pPr algn="ctr" fontAlgn="base">
                <a:spcBef>
                  <a:spcPct val="20000"/>
                </a:spcBef>
                <a:spcAft>
                  <a:spcPct val="0"/>
                </a:spcAft>
              </a:pPr>
              <a:endParaRPr lang="en-US" sz="2400" smtClean="0">
                <a:solidFill>
                  <a:srgbClr val="000000"/>
                </a:solidFill>
              </a:endParaRPr>
            </a:p>
          </p:txBody>
        </p:sp>
      </p:grpSp>
      <p:grpSp>
        <p:nvGrpSpPr>
          <p:cNvPr id="40966" name="Group 10"/>
          <p:cNvGrpSpPr>
            <a:grpSpLocks/>
          </p:cNvGrpSpPr>
          <p:nvPr/>
        </p:nvGrpSpPr>
        <p:grpSpPr bwMode="auto">
          <a:xfrm>
            <a:off x="5067300" y="4495800"/>
            <a:ext cx="228600" cy="660400"/>
            <a:chOff x="3192" y="2832"/>
            <a:chExt cx="144" cy="416"/>
          </a:xfrm>
        </p:grpSpPr>
        <p:sp>
          <p:nvSpPr>
            <p:cNvPr id="40982" name="Rectangle 5"/>
            <p:cNvSpPr>
              <a:spLocks noChangeArrowheads="1"/>
            </p:cNvSpPr>
            <p:nvPr/>
          </p:nvSpPr>
          <p:spPr bwMode="auto">
            <a:xfrm>
              <a:off x="3280" y="2832"/>
              <a:ext cx="56" cy="56"/>
            </a:xfrm>
            <a:prstGeom prst="rect">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smtClean="0">
                <a:solidFill>
                  <a:srgbClr val="000000"/>
                </a:solidFill>
              </a:endParaRPr>
            </a:p>
          </p:txBody>
        </p:sp>
        <p:sp>
          <p:nvSpPr>
            <p:cNvPr id="40983" name="Line 8"/>
            <p:cNvSpPr>
              <a:spLocks noChangeShapeType="1"/>
            </p:cNvSpPr>
            <p:nvPr/>
          </p:nvSpPr>
          <p:spPr bwMode="auto">
            <a:xfrm flipH="1">
              <a:off x="3192" y="2880"/>
              <a:ext cx="120" cy="368"/>
            </a:xfrm>
            <a:prstGeom prst="line">
              <a:avLst/>
            </a:prstGeom>
            <a:noFill/>
            <a:ln w="38100">
              <a:solidFill>
                <a:srgbClr val="FF9933"/>
              </a:solidFill>
              <a:round/>
              <a:headEnd/>
              <a:tailEnd/>
            </a:ln>
            <a:extLst>
              <a:ext uri="{909E8E84-426E-40DD-AFC4-6F175D3DCCD1}">
                <a14:hiddenFill xmlns:a14="http://schemas.microsoft.com/office/drawing/2010/main">
                  <a:noFill/>
                </a14:hiddenFill>
              </a:ext>
            </a:extLst>
          </p:spPr>
          <p:txBody>
            <a:bodyPr wrap="none"/>
            <a:lstStyle/>
            <a:p>
              <a:pPr algn="ctr" fontAlgn="base">
                <a:spcBef>
                  <a:spcPct val="20000"/>
                </a:spcBef>
                <a:spcAft>
                  <a:spcPct val="0"/>
                </a:spcAft>
              </a:pPr>
              <a:endParaRPr lang="en-US" sz="2400" smtClean="0">
                <a:solidFill>
                  <a:srgbClr val="000000"/>
                </a:solidFill>
              </a:endParaRPr>
            </a:p>
          </p:txBody>
        </p:sp>
      </p:grpSp>
      <p:grpSp>
        <p:nvGrpSpPr>
          <p:cNvPr id="40967" name="Group 11"/>
          <p:cNvGrpSpPr>
            <a:grpSpLocks/>
          </p:cNvGrpSpPr>
          <p:nvPr/>
        </p:nvGrpSpPr>
        <p:grpSpPr bwMode="auto">
          <a:xfrm>
            <a:off x="5289550" y="3995738"/>
            <a:ext cx="209550" cy="498475"/>
            <a:chOff x="3192" y="2832"/>
            <a:chExt cx="144" cy="416"/>
          </a:xfrm>
        </p:grpSpPr>
        <p:sp>
          <p:nvSpPr>
            <p:cNvPr id="40980" name="Rectangle 12"/>
            <p:cNvSpPr>
              <a:spLocks noChangeArrowheads="1"/>
            </p:cNvSpPr>
            <p:nvPr/>
          </p:nvSpPr>
          <p:spPr bwMode="auto">
            <a:xfrm>
              <a:off x="3280" y="2832"/>
              <a:ext cx="56" cy="56"/>
            </a:xfrm>
            <a:prstGeom prst="rect">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smtClean="0">
                <a:solidFill>
                  <a:srgbClr val="000000"/>
                </a:solidFill>
              </a:endParaRPr>
            </a:p>
          </p:txBody>
        </p:sp>
        <p:sp>
          <p:nvSpPr>
            <p:cNvPr id="40981" name="Line 13"/>
            <p:cNvSpPr>
              <a:spLocks noChangeShapeType="1"/>
            </p:cNvSpPr>
            <p:nvPr/>
          </p:nvSpPr>
          <p:spPr bwMode="auto">
            <a:xfrm flipH="1">
              <a:off x="3192" y="2880"/>
              <a:ext cx="120" cy="368"/>
            </a:xfrm>
            <a:prstGeom prst="line">
              <a:avLst/>
            </a:prstGeom>
            <a:noFill/>
            <a:ln w="38100">
              <a:solidFill>
                <a:srgbClr val="FF9933"/>
              </a:solidFill>
              <a:round/>
              <a:headEnd/>
              <a:tailEnd/>
            </a:ln>
            <a:extLst>
              <a:ext uri="{909E8E84-426E-40DD-AFC4-6F175D3DCCD1}">
                <a14:hiddenFill xmlns:a14="http://schemas.microsoft.com/office/drawing/2010/main">
                  <a:noFill/>
                </a14:hiddenFill>
              </a:ext>
            </a:extLst>
          </p:spPr>
          <p:txBody>
            <a:bodyPr wrap="none"/>
            <a:lstStyle/>
            <a:p>
              <a:pPr algn="ctr" fontAlgn="base">
                <a:spcBef>
                  <a:spcPct val="20000"/>
                </a:spcBef>
                <a:spcAft>
                  <a:spcPct val="0"/>
                </a:spcAft>
              </a:pPr>
              <a:endParaRPr lang="en-US" sz="2400" smtClean="0">
                <a:solidFill>
                  <a:srgbClr val="000000"/>
                </a:solidFill>
              </a:endParaRPr>
            </a:p>
          </p:txBody>
        </p:sp>
      </p:grpSp>
      <p:grpSp>
        <p:nvGrpSpPr>
          <p:cNvPr id="40968" name="Group 17"/>
          <p:cNvGrpSpPr>
            <a:grpSpLocks/>
          </p:cNvGrpSpPr>
          <p:nvPr/>
        </p:nvGrpSpPr>
        <p:grpSpPr bwMode="auto">
          <a:xfrm>
            <a:off x="5467350" y="2400300"/>
            <a:ext cx="234950" cy="1603375"/>
            <a:chOff x="3444" y="1512"/>
            <a:chExt cx="148" cy="1010"/>
          </a:xfrm>
        </p:grpSpPr>
        <p:sp>
          <p:nvSpPr>
            <p:cNvPr id="40978" name="Rectangle 15"/>
            <p:cNvSpPr>
              <a:spLocks noChangeArrowheads="1"/>
            </p:cNvSpPr>
            <p:nvPr/>
          </p:nvSpPr>
          <p:spPr bwMode="auto">
            <a:xfrm>
              <a:off x="3541" y="1512"/>
              <a:ext cx="51" cy="42"/>
            </a:xfrm>
            <a:prstGeom prst="rect">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smtClean="0">
                <a:solidFill>
                  <a:srgbClr val="000000"/>
                </a:solidFill>
              </a:endParaRPr>
            </a:p>
          </p:txBody>
        </p:sp>
        <p:sp>
          <p:nvSpPr>
            <p:cNvPr id="40979" name="Line 16"/>
            <p:cNvSpPr>
              <a:spLocks noChangeShapeType="1"/>
            </p:cNvSpPr>
            <p:nvPr/>
          </p:nvSpPr>
          <p:spPr bwMode="auto">
            <a:xfrm flipH="1">
              <a:off x="3444" y="1540"/>
              <a:ext cx="134" cy="982"/>
            </a:xfrm>
            <a:prstGeom prst="line">
              <a:avLst/>
            </a:prstGeom>
            <a:noFill/>
            <a:ln w="38100">
              <a:solidFill>
                <a:srgbClr val="FF9933"/>
              </a:solidFill>
              <a:round/>
              <a:headEnd/>
              <a:tailEnd/>
            </a:ln>
            <a:extLst>
              <a:ext uri="{909E8E84-426E-40DD-AFC4-6F175D3DCCD1}">
                <a14:hiddenFill xmlns:a14="http://schemas.microsoft.com/office/drawing/2010/main">
                  <a:noFill/>
                </a14:hiddenFill>
              </a:ext>
            </a:extLst>
          </p:spPr>
          <p:txBody>
            <a:bodyPr wrap="none"/>
            <a:lstStyle/>
            <a:p>
              <a:pPr algn="ctr" fontAlgn="base">
                <a:spcBef>
                  <a:spcPct val="20000"/>
                </a:spcBef>
                <a:spcAft>
                  <a:spcPct val="0"/>
                </a:spcAft>
              </a:pPr>
              <a:endParaRPr lang="en-US" sz="2400" smtClean="0">
                <a:solidFill>
                  <a:srgbClr val="000000"/>
                </a:solidFill>
              </a:endParaRPr>
            </a:p>
          </p:txBody>
        </p:sp>
      </p:grpSp>
      <p:grpSp>
        <p:nvGrpSpPr>
          <p:cNvPr id="40969" name="Group 24"/>
          <p:cNvGrpSpPr>
            <a:grpSpLocks/>
          </p:cNvGrpSpPr>
          <p:nvPr/>
        </p:nvGrpSpPr>
        <p:grpSpPr bwMode="auto">
          <a:xfrm>
            <a:off x="5686425" y="2513013"/>
            <a:ext cx="1011238" cy="2343150"/>
            <a:chOff x="3582" y="1583"/>
            <a:chExt cx="637" cy="1476"/>
          </a:xfrm>
        </p:grpSpPr>
        <p:sp>
          <p:nvSpPr>
            <p:cNvPr id="40976" name="Rectangle 22"/>
            <p:cNvSpPr>
              <a:spLocks noChangeArrowheads="1"/>
            </p:cNvSpPr>
            <p:nvPr/>
          </p:nvSpPr>
          <p:spPr bwMode="auto">
            <a:xfrm>
              <a:off x="4168" y="3017"/>
              <a:ext cx="51" cy="42"/>
            </a:xfrm>
            <a:prstGeom prst="rect">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smtClean="0">
                <a:solidFill>
                  <a:srgbClr val="000000"/>
                </a:solidFill>
              </a:endParaRPr>
            </a:p>
          </p:txBody>
        </p:sp>
        <p:sp>
          <p:nvSpPr>
            <p:cNvPr id="40977" name="Line 23"/>
            <p:cNvSpPr>
              <a:spLocks noChangeShapeType="1"/>
            </p:cNvSpPr>
            <p:nvPr/>
          </p:nvSpPr>
          <p:spPr bwMode="auto">
            <a:xfrm>
              <a:off x="3582" y="1583"/>
              <a:ext cx="587" cy="1422"/>
            </a:xfrm>
            <a:prstGeom prst="line">
              <a:avLst/>
            </a:prstGeom>
            <a:noFill/>
            <a:ln w="38100">
              <a:solidFill>
                <a:srgbClr val="FF9933"/>
              </a:solidFill>
              <a:round/>
              <a:headEnd/>
              <a:tailEnd/>
            </a:ln>
            <a:extLst>
              <a:ext uri="{909E8E84-426E-40DD-AFC4-6F175D3DCCD1}">
                <a14:hiddenFill xmlns:a14="http://schemas.microsoft.com/office/drawing/2010/main">
                  <a:noFill/>
                </a14:hiddenFill>
              </a:ext>
            </a:extLst>
          </p:spPr>
          <p:txBody>
            <a:bodyPr wrap="none"/>
            <a:lstStyle/>
            <a:p>
              <a:pPr algn="ctr" fontAlgn="base">
                <a:spcBef>
                  <a:spcPct val="20000"/>
                </a:spcBef>
                <a:spcAft>
                  <a:spcPct val="0"/>
                </a:spcAft>
              </a:pPr>
              <a:endParaRPr lang="en-US" sz="2400" smtClean="0">
                <a:solidFill>
                  <a:srgbClr val="000000"/>
                </a:solidFill>
              </a:endParaRPr>
            </a:p>
          </p:txBody>
        </p:sp>
      </p:grpSp>
      <p:grpSp>
        <p:nvGrpSpPr>
          <p:cNvPr id="40970" name="Group 8"/>
          <p:cNvGrpSpPr>
            <a:grpSpLocks/>
          </p:cNvGrpSpPr>
          <p:nvPr/>
        </p:nvGrpSpPr>
        <p:grpSpPr bwMode="auto">
          <a:xfrm>
            <a:off x="6908800" y="4838700"/>
            <a:ext cx="438150" cy="569913"/>
            <a:chOff x="4352" y="3048"/>
            <a:chExt cx="276" cy="359"/>
          </a:xfrm>
        </p:grpSpPr>
        <p:sp>
          <p:nvSpPr>
            <p:cNvPr id="40974" name="Rectangle 3"/>
            <p:cNvSpPr>
              <a:spLocks noChangeArrowheads="1"/>
            </p:cNvSpPr>
            <p:nvPr/>
          </p:nvSpPr>
          <p:spPr bwMode="auto">
            <a:xfrm>
              <a:off x="4577" y="3365"/>
              <a:ext cx="51" cy="42"/>
            </a:xfrm>
            <a:prstGeom prst="rect">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smtClean="0">
                <a:solidFill>
                  <a:srgbClr val="000000"/>
                </a:solidFill>
              </a:endParaRPr>
            </a:p>
          </p:txBody>
        </p:sp>
        <p:sp>
          <p:nvSpPr>
            <p:cNvPr id="40975" name="Line 4"/>
            <p:cNvSpPr>
              <a:spLocks noChangeShapeType="1"/>
            </p:cNvSpPr>
            <p:nvPr/>
          </p:nvSpPr>
          <p:spPr bwMode="auto">
            <a:xfrm>
              <a:off x="4352" y="3048"/>
              <a:ext cx="223" cy="310"/>
            </a:xfrm>
            <a:prstGeom prst="line">
              <a:avLst/>
            </a:prstGeom>
            <a:noFill/>
            <a:ln w="38100">
              <a:solidFill>
                <a:srgbClr val="FF9933"/>
              </a:solidFill>
              <a:round/>
              <a:headEnd/>
              <a:tailEnd/>
            </a:ln>
            <a:extLst>
              <a:ext uri="{909E8E84-426E-40DD-AFC4-6F175D3DCCD1}">
                <a14:hiddenFill xmlns:a14="http://schemas.microsoft.com/office/drawing/2010/main">
                  <a:noFill/>
                </a14:hiddenFill>
              </a:ext>
            </a:extLst>
          </p:spPr>
          <p:txBody>
            <a:bodyPr wrap="none"/>
            <a:lstStyle/>
            <a:p>
              <a:pPr algn="ctr" fontAlgn="base">
                <a:spcBef>
                  <a:spcPct val="20000"/>
                </a:spcBef>
                <a:spcAft>
                  <a:spcPct val="0"/>
                </a:spcAft>
              </a:pPr>
              <a:endParaRPr lang="en-US" sz="2400" smtClean="0">
                <a:solidFill>
                  <a:srgbClr val="000000"/>
                </a:solidFill>
              </a:endParaRPr>
            </a:p>
          </p:txBody>
        </p:sp>
      </p:grpSp>
      <p:grpSp>
        <p:nvGrpSpPr>
          <p:cNvPr id="40971" name="Group 7"/>
          <p:cNvGrpSpPr>
            <a:grpSpLocks/>
          </p:cNvGrpSpPr>
          <p:nvPr/>
        </p:nvGrpSpPr>
        <p:grpSpPr bwMode="auto">
          <a:xfrm>
            <a:off x="6689725" y="4779963"/>
            <a:ext cx="228600" cy="66675"/>
            <a:chOff x="4214" y="3011"/>
            <a:chExt cx="144" cy="42"/>
          </a:xfrm>
        </p:grpSpPr>
        <p:sp>
          <p:nvSpPr>
            <p:cNvPr id="40972" name="Rectangle 5"/>
            <p:cNvSpPr>
              <a:spLocks noChangeArrowheads="1"/>
            </p:cNvSpPr>
            <p:nvPr/>
          </p:nvSpPr>
          <p:spPr bwMode="auto">
            <a:xfrm>
              <a:off x="4307" y="3011"/>
              <a:ext cx="51" cy="42"/>
            </a:xfrm>
            <a:prstGeom prst="rect">
              <a:avLst/>
            </a:prstGeom>
            <a:solidFill>
              <a:schemeClr val="hlink"/>
            </a:solidFill>
            <a:ln w="9525">
              <a:solidFill>
                <a:schemeClr val="tx1"/>
              </a:solidFill>
              <a:miter lim="800000"/>
              <a:headEnd/>
              <a:tailEnd/>
            </a:ln>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20000"/>
                </a:spcBef>
                <a:spcAft>
                  <a:spcPct val="0"/>
                </a:spcAft>
              </a:pPr>
              <a:endParaRPr lang="en-US" altLang="en-US" smtClean="0">
                <a:solidFill>
                  <a:srgbClr val="000000"/>
                </a:solidFill>
              </a:endParaRPr>
            </a:p>
          </p:txBody>
        </p:sp>
        <p:sp>
          <p:nvSpPr>
            <p:cNvPr id="40973" name="Line 6"/>
            <p:cNvSpPr>
              <a:spLocks noChangeShapeType="1"/>
            </p:cNvSpPr>
            <p:nvPr/>
          </p:nvSpPr>
          <p:spPr bwMode="auto">
            <a:xfrm flipV="1">
              <a:off x="4214" y="3024"/>
              <a:ext cx="95" cy="18"/>
            </a:xfrm>
            <a:prstGeom prst="line">
              <a:avLst/>
            </a:prstGeom>
            <a:noFill/>
            <a:ln w="38100">
              <a:solidFill>
                <a:srgbClr val="FF9933"/>
              </a:solidFill>
              <a:round/>
              <a:headEnd/>
              <a:tailEnd/>
            </a:ln>
            <a:extLst>
              <a:ext uri="{909E8E84-426E-40DD-AFC4-6F175D3DCCD1}">
                <a14:hiddenFill xmlns:a14="http://schemas.microsoft.com/office/drawing/2010/main">
                  <a:noFill/>
                </a14:hiddenFill>
              </a:ext>
            </a:extLst>
          </p:spPr>
          <p:txBody>
            <a:bodyPr wrap="none"/>
            <a:lstStyle/>
            <a:p>
              <a:pPr algn="ctr" fontAlgn="base">
                <a:spcBef>
                  <a:spcPct val="20000"/>
                </a:spcBef>
                <a:spcAft>
                  <a:spcPct val="0"/>
                </a:spcAft>
              </a:pPr>
              <a:endParaRPr lang="en-US" sz="2400" smtClean="0">
                <a:solidFill>
                  <a:srgbClr val="000000"/>
                </a:solidFill>
              </a:endParaRPr>
            </a:p>
          </p:txBody>
        </p:sp>
      </p:grpSp>
    </p:spTree>
    <p:extLst>
      <p:ext uri="{BB962C8B-B14F-4D97-AF65-F5344CB8AC3E}">
        <p14:creationId xmlns:p14="http://schemas.microsoft.com/office/powerpoint/2010/main" val="1726087295"/>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endParaRPr lang="en-US" altLang="en-US" smtClean="0"/>
          </a:p>
        </p:txBody>
      </p:sp>
      <p:pic>
        <p:nvPicPr>
          <p:cNvPr id="8601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wn Arrow 5"/>
          <p:cNvSpPr/>
          <p:nvPr/>
        </p:nvSpPr>
        <p:spPr>
          <a:xfrm flipV="1">
            <a:off x="2967038" y="3741738"/>
            <a:ext cx="254000" cy="4857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Tree>
    <p:extLst>
      <p:ext uri="{BB962C8B-B14F-4D97-AF65-F5344CB8AC3E}">
        <p14:creationId xmlns:p14="http://schemas.microsoft.com/office/powerpoint/2010/main" val="13756038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ctrTitle"/>
          </p:nvPr>
        </p:nvSpPr>
        <p:spPr>
          <a:xfrm>
            <a:off x="685800" y="2130425"/>
            <a:ext cx="7772400" cy="1470025"/>
          </a:xfrm>
        </p:spPr>
        <p:txBody>
          <a:bodyPr/>
          <a:lstStyle/>
          <a:p>
            <a:endParaRPr lang="en-US" altLang="en-US" smtClean="0"/>
          </a:p>
        </p:txBody>
      </p:sp>
      <p:sp>
        <p:nvSpPr>
          <p:cNvPr id="3" name="Subtitle 2"/>
          <p:cNvSpPr>
            <a:spLocks noGrp="1"/>
          </p:cNvSpPr>
          <p:nvPr>
            <p:ph type="subTitle" idx="1"/>
          </p:nvPr>
        </p:nvSpPr>
        <p:spPr/>
        <p:txBody>
          <a:bodyPr rtlCol="0">
            <a:normAutofit/>
          </a:bodyPr>
          <a:lstStyle/>
          <a:p>
            <a:pPr fontAlgn="auto">
              <a:spcAft>
                <a:spcPts val="0"/>
              </a:spcAft>
              <a:defRPr/>
            </a:pPr>
            <a:endParaRPr lang="en-US"/>
          </a:p>
        </p:txBody>
      </p:sp>
      <p:pic>
        <p:nvPicPr>
          <p:cNvPr id="87044" name="Picture 4" descr="C:\ProgramData\WORDsearch\Library\StandardAtlas\Linked\images\StandardAtlas-10-lar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09075"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5" name="TextBox 5"/>
          <p:cNvSpPr txBox="1">
            <a:spLocks noChangeArrowheads="1"/>
          </p:cNvSpPr>
          <p:nvPr/>
        </p:nvSpPr>
        <p:spPr bwMode="auto">
          <a:xfrm>
            <a:off x="2957513" y="1073150"/>
            <a:ext cx="812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n-US" sz="1000">
                <a:solidFill>
                  <a:srgbClr val="376092"/>
                </a:solidFill>
                <a:cs typeface="Times New Roman" pitchFamily="18" charset="0"/>
              </a:rPr>
              <a:t>Man of God</a:t>
            </a:r>
          </a:p>
        </p:txBody>
      </p:sp>
      <p:grpSp>
        <p:nvGrpSpPr>
          <p:cNvPr id="87046" name="Group 8"/>
          <p:cNvGrpSpPr>
            <a:grpSpLocks/>
          </p:cNvGrpSpPr>
          <p:nvPr/>
        </p:nvGrpSpPr>
        <p:grpSpPr bwMode="auto">
          <a:xfrm flipH="1" flipV="1">
            <a:off x="2955925" y="942975"/>
            <a:ext cx="46038" cy="295275"/>
            <a:chOff x="4032250" y="731281"/>
            <a:chExt cx="45720" cy="316469"/>
          </a:xfrm>
        </p:grpSpPr>
        <p:sp>
          <p:nvSpPr>
            <p:cNvPr id="5" name="Oval 4"/>
            <p:cNvSpPr/>
            <p:nvPr/>
          </p:nvSpPr>
          <p:spPr>
            <a:xfrm>
              <a:off x="4032250" y="731281"/>
              <a:ext cx="45720" cy="4593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8" name="Straight Arrow Connector 7"/>
            <p:cNvCxnSpPr/>
            <p:nvPr/>
          </p:nvCxnSpPr>
          <p:spPr>
            <a:xfrm>
              <a:off x="4051168" y="756802"/>
              <a:ext cx="6306" cy="290948"/>
            </a:xfrm>
            <a:prstGeom prst="straightConnector1">
              <a:avLst/>
            </a:prstGeom>
            <a:ln w="9525">
              <a:headEnd type="none"/>
              <a:tailEnd type="stealth"/>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a:xfrm>
            <a:off x="2884488" y="414338"/>
            <a:ext cx="950912" cy="2127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err="1">
                <a:solidFill>
                  <a:prstClr val="white"/>
                </a:solidFill>
                <a:latin typeface="Times New Roman" pitchFamily="18" charset="0"/>
                <a:cs typeface="Times New Roman" pitchFamily="18" charset="0"/>
              </a:rPr>
              <a:t>Ahijah</a:t>
            </a:r>
            <a:endParaRPr lang="en-US" sz="1000" dirty="0">
              <a:solidFill>
                <a:prstClr val="white"/>
              </a:solidFill>
              <a:latin typeface="Times New Roman" pitchFamily="18" charset="0"/>
              <a:cs typeface="Times New Roman" pitchFamily="18" charset="0"/>
            </a:endParaRPr>
          </a:p>
        </p:txBody>
      </p:sp>
      <p:sp>
        <p:nvSpPr>
          <p:cNvPr id="87048" name="TextBox 14"/>
          <p:cNvSpPr txBox="1">
            <a:spLocks noChangeArrowheads="1"/>
          </p:cNvSpPr>
          <p:nvPr/>
        </p:nvSpPr>
        <p:spPr bwMode="auto">
          <a:xfrm>
            <a:off x="4005263" y="501650"/>
            <a:ext cx="419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n-US" sz="1000">
                <a:solidFill>
                  <a:srgbClr val="376092"/>
                </a:solidFill>
                <a:cs typeface="Times New Roman" pitchFamily="18" charset="0"/>
              </a:rPr>
              <a:t>Jehu</a:t>
            </a:r>
          </a:p>
        </p:txBody>
      </p:sp>
      <p:grpSp>
        <p:nvGrpSpPr>
          <p:cNvPr id="87049" name="Group 15"/>
          <p:cNvGrpSpPr>
            <a:grpSpLocks/>
          </p:cNvGrpSpPr>
          <p:nvPr/>
        </p:nvGrpSpPr>
        <p:grpSpPr bwMode="auto">
          <a:xfrm flipH="1">
            <a:off x="4168775" y="695325"/>
            <a:ext cx="46038" cy="295275"/>
            <a:chOff x="4032250" y="731281"/>
            <a:chExt cx="45720" cy="316469"/>
          </a:xfrm>
        </p:grpSpPr>
        <p:sp>
          <p:nvSpPr>
            <p:cNvPr id="17" name="Oval 16"/>
            <p:cNvSpPr/>
            <p:nvPr/>
          </p:nvSpPr>
          <p:spPr>
            <a:xfrm>
              <a:off x="4032250" y="731281"/>
              <a:ext cx="45720" cy="459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18" name="Straight Arrow Connector 17"/>
            <p:cNvCxnSpPr/>
            <p:nvPr/>
          </p:nvCxnSpPr>
          <p:spPr>
            <a:xfrm>
              <a:off x="4051168" y="756803"/>
              <a:ext cx="6306" cy="290947"/>
            </a:xfrm>
            <a:prstGeom prst="straightConnector1">
              <a:avLst/>
            </a:prstGeom>
            <a:ln w="9525">
              <a:headEnd type="none"/>
              <a:tailEnd type="stealth"/>
            </a:ln>
          </p:spPr>
          <p:style>
            <a:lnRef idx="1">
              <a:schemeClr val="accent1"/>
            </a:lnRef>
            <a:fillRef idx="0">
              <a:schemeClr val="accent1"/>
            </a:fillRef>
            <a:effectRef idx="0">
              <a:schemeClr val="accent1"/>
            </a:effectRef>
            <a:fontRef idx="minor">
              <a:schemeClr val="tx1"/>
            </a:fontRef>
          </p:style>
        </p:cxnSp>
      </p:grpSp>
      <p:sp>
        <p:nvSpPr>
          <p:cNvPr id="87050" name="TextBox 22"/>
          <p:cNvSpPr txBox="1">
            <a:spLocks noChangeArrowheads="1"/>
          </p:cNvSpPr>
          <p:nvPr/>
        </p:nvSpPr>
        <p:spPr bwMode="auto">
          <a:xfrm>
            <a:off x="5357813" y="493713"/>
            <a:ext cx="8128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n-US" sz="1000">
                <a:solidFill>
                  <a:srgbClr val="376092"/>
                </a:solidFill>
                <a:cs typeface="Times New Roman" pitchFamily="18" charset="0"/>
              </a:rPr>
              <a:t>Man of God</a:t>
            </a:r>
          </a:p>
        </p:txBody>
      </p:sp>
      <p:grpSp>
        <p:nvGrpSpPr>
          <p:cNvPr id="87051" name="Group 23"/>
          <p:cNvGrpSpPr>
            <a:grpSpLocks/>
          </p:cNvGrpSpPr>
          <p:nvPr/>
        </p:nvGrpSpPr>
        <p:grpSpPr bwMode="auto">
          <a:xfrm flipH="1">
            <a:off x="5927725" y="695325"/>
            <a:ext cx="46038" cy="295275"/>
            <a:chOff x="4032250" y="731281"/>
            <a:chExt cx="45720" cy="316469"/>
          </a:xfrm>
        </p:grpSpPr>
        <p:sp>
          <p:nvSpPr>
            <p:cNvPr id="25" name="Oval 24"/>
            <p:cNvSpPr/>
            <p:nvPr/>
          </p:nvSpPr>
          <p:spPr>
            <a:xfrm>
              <a:off x="4032250" y="731281"/>
              <a:ext cx="45720" cy="459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26" name="Straight Arrow Connector 25"/>
            <p:cNvCxnSpPr/>
            <p:nvPr/>
          </p:nvCxnSpPr>
          <p:spPr>
            <a:xfrm>
              <a:off x="4051168" y="756803"/>
              <a:ext cx="6306" cy="290947"/>
            </a:xfrm>
            <a:prstGeom prst="straightConnector1">
              <a:avLst/>
            </a:prstGeom>
            <a:ln w="9525">
              <a:headEnd type="none"/>
              <a:tailEnd type="stealth"/>
            </a:ln>
          </p:spPr>
          <p:style>
            <a:lnRef idx="1">
              <a:schemeClr val="accent1"/>
            </a:lnRef>
            <a:fillRef idx="0">
              <a:schemeClr val="accent1"/>
            </a:fillRef>
            <a:effectRef idx="0">
              <a:schemeClr val="accent1"/>
            </a:effectRef>
            <a:fontRef idx="minor">
              <a:schemeClr val="tx1"/>
            </a:fontRef>
          </p:style>
        </p:cxnSp>
      </p:grpSp>
      <p:grpSp>
        <p:nvGrpSpPr>
          <p:cNvPr id="87052" name="Group 26"/>
          <p:cNvGrpSpPr>
            <a:grpSpLocks/>
          </p:cNvGrpSpPr>
          <p:nvPr/>
        </p:nvGrpSpPr>
        <p:grpSpPr bwMode="auto">
          <a:xfrm flipH="1">
            <a:off x="6719888" y="855663"/>
            <a:ext cx="46037" cy="198437"/>
            <a:chOff x="4032250" y="731281"/>
            <a:chExt cx="45720" cy="316469"/>
          </a:xfrm>
        </p:grpSpPr>
        <p:sp>
          <p:nvSpPr>
            <p:cNvPr id="28" name="Oval 27"/>
            <p:cNvSpPr/>
            <p:nvPr/>
          </p:nvSpPr>
          <p:spPr>
            <a:xfrm>
              <a:off x="4032250" y="731281"/>
              <a:ext cx="45720" cy="455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29" name="Straight Arrow Connector 28"/>
            <p:cNvCxnSpPr/>
            <p:nvPr/>
          </p:nvCxnSpPr>
          <p:spPr>
            <a:xfrm>
              <a:off x="4051169" y="756599"/>
              <a:ext cx="6306" cy="291151"/>
            </a:xfrm>
            <a:prstGeom prst="straightConnector1">
              <a:avLst/>
            </a:prstGeom>
            <a:ln w="9525">
              <a:headEnd type="none"/>
              <a:tailEnd type="stealth"/>
            </a:ln>
          </p:spPr>
          <p:style>
            <a:lnRef idx="1">
              <a:schemeClr val="accent1"/>
            </a:lnRef>
            <a:fillRef idx="0">
              <a:schemeClr val="accent1"/>
            </a:fillRef>
            <a:effectRef idx="0">
              <a:schemeClr val="accent1"/>
            </a:effectRef>
            <a:fontRef idx="minor">
              <a:schemeClr val="tx1"/>
            </a:fontRef>
          </p:style>
        </p:cxnSp>
      </p:grpSp>
      <p:sp>
        <p:nvSpPr>
          <p:cNvPr id="87053" name="TextBox 29"/>
          <p:cNvSpPr txBox="1">
            <a:spLocks noChangeArrowheads="1"/>
          </p:cNvSpPr>
          <p:nvPr/>
        </p:nvSpPr>
        <p:spPr bwMode="auto">
          <a:xfrm>
            <a:off x="6430963" y="661988"/>
            <a:ext cx="6064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n-US" sz="1000">
                <a:solidFill>
                  <a:srgbClr val="376092"/>
                </a:solidFill>
                <a:cs typeface="Times New Roman" pitchFamily="18" charset="0"/>
              </a:rPr>
              <a:t>Micaiah</a:t>
            </a:r>
          </a:p>
        </p:txBody>
      </p:sp>
      <p:sp>
        <p:nvSpPr>
          <p:cNvPr id="31" name="Rectangle 30"/>
          <p:cNvSpPr/>
          <p:nvPr/>
        </p:nvSpPr>
        <p:spPr>
          <a:xfrm>
            <a:off x="2925763" y="1817688"/>
            <a:ext cx="719137" cy="2127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dirty="0" err="1">
                <a:solidFill>
                  <a:prstClr val="white"/>
                </a:solidFill>
                <a:latin typeface="Times New Roman" pitchFamily="18" charset="0"/>
                <a:cs typeface="Times New Roman" pitchFamily="18" charset="0"/>
              </a:rPr>
              <a:t>Shemaiah</a:t>
            </a:r>
            <a:endParaRPr lang="en-US" sz="1000" dirty="0">
              <a:solidFill>
                <a:prstClr val="white"/>
              </a:solidFill>
              <a:latin typeface="Times New Roman" pitchFamily="18" charset="0"/>
              <a:cs typeface="Times New Roman" pitchFamily="18" charset="0"/>
            </a:endParaRPr>
          </a:p>
        </p:txBody>
      </p:sp>
      <p:sp>
        <p:nvSpPr>
          <p:cNvPr id="87055" name="TextBox 33"/>
          <p:cNvSpPr txBox="1">
            <a:spLocks noChangeArrowheads="1"/>
          </p:cNvSpPr>
          <p:nvPr/>
        </p:nvSpPr>
        <p:spPr bwMode="auto">
          <a:xfrm>
            <a:off x="4070350" y="1736725"/>
            <a:ext cx="5937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n-US" sz="1000">
                <a:solidFill>
                  <a:srgbClr val="376092"/>
                </a:solidFill>
                <a:cs typeface="Times New Roman" pitchFamily="18" charset="0"/>
              </a:rPr>
              <a:t>Azariah</a:t>
            </a:r>
          </a:p>
        </p:txBody>
      </p:sp>
      <p:grpSp>
        <p:nvGrpSpPr>
          <p:cNvPr id="87056" name="Group 34"/>
          <p:cNvGrpSpPr>
            <a:grpSpLocks/>
          </p:cNvGrpSpPr>
          <p:nvPr/>
        </p:nvGrpSpPr>
        <p:grpSpPr bwMode="auto">
          <a:xfrm flipH="1" flipV="1">
            <a:off x="4579938" y="1563688"/>
            <a:ext cx="46037" cy="296862"/>
            <a:chOff x="4032250" y="731281"/>
            <a:chExt cx="45720" cy="316469"/>
          </a:xfrm>
        </p:grpSpPr>
        <p:sp>
          <p:nvSpPr>
            <p:cNvPr id="36" name="Oval 35"/>
            <p:cNvSpPr/>
            <p:nvPr/>
          </p:nvSpPr>
          <p:spPr>
            <a:xfrm>
              <a:off x="4032250" y="731281"/>
              <a:ext cx="45720" cy="456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37" name="Straight Arrow Connector 36"/>
            <p:cNvCxnSpPr/>
            <p:nvPr/>
          </p:nvCxnSpPr>
          <p:spPr>
            <a:xfrm>
              <a:off x="4051169" y="756666"/>
              <a:ext cx="6306" cy="291084"/>
            </a:xfrm>
            <a:prstGeom prst="straightConnector1">
              <a:avLst/>
            </a:prstGeom>
            <a:ln w="9525">
              <a:headEnd type="none"/>
              <a:tailEnd type="stealth"/>
            </a:ln>
          </p:spPr>
          <p:style>
            <a:lnRef idx="1">
              <a:schemeClr val="accent1"/>
            </a:lnRef>
            <a:fillRef idx="0">
              <a:schemeClr val="accent1"/>
            </a:fillRef>
            <a:effectRef idx="0">
              <a:schemeClr val="accent1"/>
            </a:effectRef>
            <a:fontRef idx="minor">
              <a:schemeClr val="tx1"/>
            </a:fontRef>
          </p:style>
        </p:cxnSp>
      </p:grpSp>
      <p:sp>
        <p:nvSpPr>
          <p:cNvPr id="87057" name="TextBox 37"/>
          <p:cNvSpPr txBox="1">
            <a:spLocks noChangeArrowheads="1"/>
          </p:cNvSpPr>
          <p:nvPr/>
        </p:nvSpPr>
        <p:spPr bwMode="auto">
          <a:xfrm>
            <a:off x="5213350" y="1724025"/>
            <a:ext cx="557213"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n-US" sz="1000">
                <a:solidFill>
                  <a:srgbClr val="376092"/>
                </a:solidFill>
                <a:cs typeface="Times New Roman" pitchFamily="18" charset="0"/>
              </a:rPr>
              <a:t>Hanani</a:t>
            </a:r>
          </a:p>
        </p:txBody>
      </p:sp>
      <p:grpSp>
        <p:nvGrpSpPr>
          <p:cNvPr id="87058" name="Group 38"/>
          <p:cNvGrpSpPr>
            <a:grpSpLocks/>
          </p:cNvGrpSpPr>
          <p:nvPr/>
        </p:nvGrpSpPr>
        <p:grpSpPr bwMode="auto">
          <a:xfrm flipH="1" flipV="1">
            <a:off x="5680075" y="1565275"/>
            <a:ext cx="46038" cy="295275"/>
            <a:chOff x="4032250" y="731281"/>
            <a:chExt cx="45720" cy="316469"/>
          </a:xfrm>
        </p:grpSpPr>
        <p:sp>
          <p:nvSpPr>
            <p:cNvPr id="40" name="Oval 39"/>
            <p:cNvSpPr/>
            <p:nvPr/>
          </p:nvSpPr>
          <p:spPr>
            <a:xfrm>
              <a:off x="4032250" y="731281"/>
              <a:ext cx="45720" cy="4593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41" name="Straight Arrow Connector 40"/>
            <p:cNvCxnSpPr/>
            <p:nvPr/>
          </p:nvCxnSpPr>
          <p:spPr>
            <a:xfrm>
              <a:off x="4051168" y="756802"/>
              <a:ext cx="6306" cy="290948"/>
            </a:xfrm>
            <a:prstGeom prst="straightConnector1">
              <a:avLst/>
            </a:prstGeom>
            <a:ln w="9525">
              <a:headEnd type="none"/>
              <a:tailEnd type="stealth"/>
            </a:ln>
          </p:spPr>
          <p:style>
            <a:lnRef idx="1">
              <a:schemeClr val="accent1"/>
            </a:lnRef>
            <a:fillRef idx="0">
              <a:schemeClr val="accent1"/>
            </a:fillRef>
            <a:effectRef idx="0">
              <a:schemeClr val="accent1"/>
            </a:effectRef>
            <a:fontRef idx="minor">
              <a:schemeClr val="tx1"/>
            </a:fontRef>
          </p:style>
        </p:cxnSp>
      </p:grpSp>
      <p:sp>
        <p:nvSpPr>
          <p:cNvPr id="87059" name="TextBox 3"/>
          <p:cNvSpPr txBox="1">
            <a:spLocks noChangeArrowheads="1"/>
          </p:cNvSpPr>
          <p:nvPr/>
        </p:nvSpPr>
        <p:spPr bwMode="auto">
          <a:xfrm rot="-5400000">
            <a:off x="8441532" y="1575594"/>
            <a:ext cx="881062" cy="368300"/>
          </a:xfrm>
          <a:prstGeom prst="rect">
            <a:avLst/>
          </a:prstGeom>
          <a:solidFill>
            <a:srgbClr val="9966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altLang="en-US" sz="1800">
                <a:solidFill>
                  <a:srgbClr val="FFFFFF"/>
                </a:solidFill>
                <a:latin typeface="Calibri" pitchFamily="34" charset="0"/>
              </a:rPr>
              <a:t>Syria</a:t>
            </a:r>
          </a:p>
        </p:txBody>
      </p:sp>
      <p:sp>
        <p:nvSpPr>
          <p:cNvPr id="87060" name="TextBox 32"/>
          <p:cNvSpPr txBox="1">
            <a:spLocks noChangeArrowheads="1"/>
          </p:cNvSpPr>
          <p:nvPr/>
        </p:nvSpPr>
        <p:spPr bwMode="auto">
          <a:xfrm rot="-5400000">
            <a:off x="7962107" y="5218906"/>
            <a:ext cx="1835150" cy="369887"/>
          </a:xfrm>
          <a:prstGeom prst="rect">
            <a:avLst/>
          </a:prstGeom>
          <a:solidFill>
            <a:srgbClr val="996633"/>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r>
              <a:rPr lang="en-US" altLang="en-US" sz="1800">
                <a:solidFill>
                  <a:srgbClr val="FFFFFF"/>
                </a:solidFill>
                <a:latin typeface="Calibri" pitchFamily="34" charset="0"/>
              </a:rPr>
              <a:t>Babylon/Persia</a:t>
            </a:r>
          </a:p>
        </p:txBody>
      </p:sp>
      <p:sp>
        <p:nvSpPr>
          <p:cNvPr id="87061" name="TextBox 41"/>
          <p:cNvSpPr txBox="1">
            <a:spLocks noChangeArrowheads="1"/>
          </p:cNvSpPr>
          <p:nvPr/>
        </p:nvSpPr>
        <p:spPr bwMode="auto">
          <a:xfrm rot="-5400000">
            <a:off x="7884319" y="3296444"/>
            <a:ext cx="2009775" cy="369887"/>
          </a:xfrm>
          <a:prstGeom prst="rect">
            <a:avLst/>
          </a:prstGeom>
          <a:solidFill>
            <a:srgbClr val="996633"/>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r>
              <a:rPr lang="en-US" altLang="en-US" sz="1800">
                <a:solidFill>
                  <a:srgbClr val="FFFFFF"/>
                </a:solidFill>
                <a:latin typeface="Calibri" pitchFamily="34" charset="0"/>
              </a:rPr>
              <a:t>Assyria</a:t>
            </a:r>
          </a:p>
        </p:txBody>
      </p:sp>
    </p:spTree>
    <p:extLst>
      <p:ext uri="{BB962C8B-B14F-4D97-AF65-F5344CB8AC3E}">
        <p14:creationId xmlns:p14="http://schemas.microsoft.com/office/powerpoint/2010/main" val="38454978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8450" y="5627688"/>
            <a:ext cx="6194425" cy="1143000"/>
          </a:xfrm>
        </p:spPr>
        <p:txBody>
          <a:bodyPr/>
          <a:lstStyle/>
          <a:p>
            <a:pPr>
              <a:defRPr/>
            </a:pPr>
            <a:r>
              <a:rPr lang="en-US" sz="3200" dirty="0" err="1" smtClean="0"/>
              <a:t>Asa’s</a:t>
            </a:r>
            <a:r>
              <a:rPr lang="en-US" sz="3200" dirty="0" smtClean="0"/>
              <a:t> First 10 Years 2 </a:t>
            </a:r>
            <a:r>
              <a:rPr lang="en-US" sz="3200" dirty="0" err="1" smtClean="0"/>
              <a:t>Chron</a:t>
            </a:r>
            <a:r>
              <a:rPr lang="en-US" sz="3200" dirty="0" smtClean="0"/>
              <a:t> 14:1-6</a:t>
            </a:r>
            <a:endParaRPr lang="en-US" sz="3200" dirty="0"/>
          </a:p>
        </p:txBody>
      </p:sp>
      <p:pic>
        <p:nvPicPr>
          <p:cNvPr id="88067" name="Picture 7" descr="Hourglass-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716213"/>
            <a:ext cx="3622675" cy="362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Flowchart: Magnetic Disk 8"/>
          <p:cNvSpPr>
            <a:spLocks noChangeArrowheads="1"/>
          </p:cNvSpPr>
          <p:nvPr/>
        </p:nvSpPr>
        <p:spPr bwMode="auto">
          <a:xfrm>
            <a:off x="1030288" y="5399088"/>
            <a:ext cx="1562100" cy="457200"/>
          </a:xfrm>
          <a:prstGeom prst="flowChartMagneticDisk">
            <a:avLst/>
          </a:prstGeom>
          <a:solidFill>
            <a:srgbClr val="FFFF00"/>
          </a:solidFill>
          <a:ln w="9525" algn="ctr">
            <a:solidFill>
              <a:schemeClr val="tx1"/>
            </a:solidFill>
            <a:round/>
            <a:headEnd/>
            <a:tailEnd/>
          </a:ln>
        </p:spPr>
        <p:txBody>
          <a:bodyPr wrap="none"/>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20000"/>
              </a:spcBef>
              <a:spcAft>
                <a:spcPct val="0"/>
              </a:spcAft>
              <a:buFontTx/>
              <a:buNone/>
            </a:pPr>
            <a:endParaRPr lang="en-US" altLang="en-US" sz="2400">
              <a:solidFill>
                <a:srgbClr val="000000"/>
              </a:solidFill>
            </a:endParaRPr>
          </a:p>
        </p:txBody>
      </p:sp>
      <p:sp>
        <p:nvSpPr>
          <p:cNvPr id="10" name="TextBox 9"/>
          <p:cNvSpPr txBox="1"/>
          <p:nvPr/>
        </p:nvSpPr>
        <p:spPr>
          <a:xfrm>
            <a:off x="2947988" y="2954338"/>
            <a:ext cx="6196012" cy="3144837"/>
          </a:xfrm>
          <a:prstGeom prst="rect">
            <a:avLst/>
          </a:prstGeom>
          <a:solidFill>
            <a:schemeClr val="bg1"/>
          </a:solidFill>
        </p:spPr>
        <p:txBody>
          <a:bodyPr>
            <a:spAutoFit/>
          </a:bodyPr>
          <a:lstStyle/>
          <a:p>
            <a:pPr fontAlgn="base">
              <a:spcBef>
                <a:spcPct val="20000"/>
              </a:spcBef>
              <a:spcAft>
                <a:spcPct val="0"/>
              </a:spcAft>
              <a:buFont typeface="Arial" pitchFamily="34" charset="0"/>
              <a:buChar char="•"/>
              <a:defRPr/>
            </a:pPr>
            <a:r>
              <a:rPr lang="en-US" sz="1600" dirty="0">
                <a:solidFill>
                  <a:srgbClr val="000000"/>
                </a:solidFill>
                <a:latin typeface="Arial" pitchFamily="34" charset="0"/>
                <a:cs typeface="Arial" pitchFamily="34" charset="0"/>
              </a:rPr>
              <a:t> In his days the land had rest for ten years.  </a:t>
            </a:r>
          </a:p>
          <a:p>
            <a:pPr marL="173038" indent="-173038" fontAlgn="base">
              <a:spcBef>
                <a:spcPct val="20000"/>
              </a:spcBef>
              <a:spcAft>
                <a:spcPct val="0"/>
              </a:spcAft>
              <a:buFont typeface="Arial" pitchFamily="34" charset="0"/>
              <a:buChar char="•"/>
              <a:defRPr/>
            </a:pPr>
            <a:r>
              <a:rPr lang="en-US" sz="1600" dirty="0" err="1">
                <a:solidFill>
                  <a:srgbClr val="000000"/>
                </a:solidFill>
                <a:latin typeface="Arial" pitchFamily="34" charset="0"/>
                <a:cs typeface="Arial" pitchFamily="34" charset="0"/>
              </a:rPr>
              <a:t>Asa</a:t>
            </a:r>
            <a:r>
              <a:rPr lang="en-US" sz="1600" dirty="0">
                <a:solidFill>
                  <a:srgbClr val="000000"/>
                </a:solidFill>
                <a:latin typeface="Arial" pitchFamily="34" charset="0"/>
                <a:cs typeface="Arial" pitchFamily="34" charset="0"/>
              </a:rPr>
              <a:t> did what was good and right in the eyes of the Lord his God.  </a:t>
            </a:r>
          </a:p>
          <a:p>
            <a:pPr marL="173038" indent="-173038" fontAlgn="base">
              <a:spcBef>
                <a:spcPct val="20000"/>
              </a:spcBef>
              <a:spcAft>
                <a:spcPct val="0"/>
              </a:spcAft>
              <a:buFont typeface="Arial" pitchFamily="34" charset="0"/>
              <a:buChar char="•"/>
              <a:defRPr/>
            </a:pPr>
            <a:r>
              <a:rPr lang="en-US" sz="1600" dirty="0">
                <a:solidFill>
                  <a:srgbClr val="000000"/>
                </a:solidFill>
                <a:latin typeface="Arial" pitchFamily="34" charset="0"/>
                <a:cs typeface="Arial" pitchFamily="34" charset="0"/>
              </a:rPr>
              <a:t>He took away the foreign altars and the high places </a:t>
            </a:r>
          </a:p>
          <a:p>
            <a:pPr marL="173038" indent="-173038" fontAlgn="base">
              <a:spcBef>
                <a:spcPct val="20000"/>
              </a:spcBef>
              <a:spcAft>
                <a:spcPct val="0"/>
              </a:spcAft>
              <a:buFont typeface="Arial" pitchFamily="34" charset="0"/>
              <a:buChar char="•"/>
              <a:defRPr/>
            </a:pPr>
            <a:r>
              <a:rPr lang="en-US" sz="1600" dirty="0">
                <a:solidFill>
                  <a:srgbClr val="000000"/>
                </a:solidFill>
                <a:latin typeface="Arial" pitchFamily="34" charset="0"/>
                <a:cs typeface="Arial" pitchFamily="34" charset="0"/>
              </a:rPr>
              <a:t>Broke down the pillars and cut down the </a:t>
            </a:r>
            <a:r>
              <a:rPr lang="en-US" sz="1600" dirty="0" err="1">
                <a:solidFill>
                  <a:srgbClr val="000000"/>
                </a:solidFill>
                <a:latin typeface="Arial" pitchFamily="34" charset="0"/>
                <a:cs typeface="Arial" pitchFamily="34" charset="0"/>
              </a:rPr>
              <a:t>Asherim</a:t>
            </a:r>
            <a:r>
              <a:rPr lang="en-US" sz="1600" dirty="0">
                <a:solidFill>
                  <a:srgbClr val="000000"/>
                </a:solidFill>
                <a:latin typeface="Arial" pitchFamily="34" charset="0"/>
                <a:cs typeface="Arial" pitchFamily="34" charset="0"/>
              </a:rPr>
              <a:t>  </a:t>
            </a:r>
          </a:p>
          <a:p>
            <a:pPr marL="173038" indent="-173038" fontAlgn="base">
              <a:spcBef>
                <a:spcPct val="20000"/>
              </a:spcBef>
              <a:spcAft>
                <a:spcPct val="0"/>
              </a:spcAft>
              <a:buFont typeface="Arial" pitchFamily="34" charset="0"/>
              <a:buChar char="•"/>
              <a:defRPr/>
            </a:pPr>
            <a:r>
              <a:rPr lang="en-US" sz="1600" dirty="0">
                <a:solidFill>
                  <a:srgbClr val="000000"/>
                </a:solidFill>
                <a:latin typeface="Arial" pitchFamily="34" charset="0"/>
                <a:cs typeface="Arial" pitchFamily="34" charset="0"/>
              </a:rPr>
              <a:t>Commanded Judah to seek the Lord, the God of their fathers, and to keep the law and the commandment.  </a:t>
            </a:r>
          </a:p>
          <a:p>
            <a:pPr marL="173038" indent="-173038" fontAlgn="base">
              <a:spcBef>
                <a:spcPct val="20000"/>
              </a:spcBef>
              <a:spcAft>
                <a:spcPct val="0"/>
              </a:spcAft>
              <a:buFont typeface="Arial" pitchFamily="34" charset="0"/>
              <a:buChar char="•"/>
              <a:defRPr/>
            </a:pPr>
            <a:r>
              <a:rPr lang="en-US" sz="1600" dirty="0">
                <a:solidFill>
                  <a:srgbClr val="000000"/>
                </a:solidFill>
                <a:latin typeface="Arial" pitchFamily="34" charset="0"/>
                <a:cs typeface="Arial" pitchFamily="34" charset="0"/>
              </a:rPr>
              <a:t>He also took out of all the cities of Judah the high places and the incense altars. And the kingdom had rest under him.  </a:t>
            </a:r>
          </a:p>
          <a:p>
            <a:pPr marL="173038" indent="-173038" fontAlgn="base">
              <a:spcBef>
                <a:spcPct val="20000"/>
              </a:spcBef>
              <a:spcAft>
                <a:spcPct val="0"/>
              </a:spcAft>
              <a:buFont typeface="Arial" pitchFamily="34" charset="0"/>
              <a:buChar char="•"/>
              <a:defRPr/>
            </a:pPr>
            <a:r>
              <a:rPr lang="en-US" sz="1600" dirty="0">
                <a:solidFill>
                  <a:srgbClr val="000000"/>
                </a:solidFill>
                <a:latin typeface="Arial" pitchFamily="34" charset="0"/>
                <a:cs typeface="Arial" pitchFamily="34" charset="0"/>
              </a:rPr>
              <a:t>He built fortified cities in Judah, for the land had rest. </a:t>
            </a:r>
          </a:p>
          <a:p>
            <a:pPr marL="173038" indent="-173038" fontAlgn="base">
              <a:spcBef>
                <a:spcPct val="20000"/>
              </a:spcBef>
              <a:spcAft>
                <a:spcPct val="0"/>
              </a:spcAft>
              <a:buFont typeface="Arial" pitchFamily="34" charset="0"/>
              <a:buChar char="•"/>
              <a:defRPr/>
            </a:pPr>
            <a:r>
              <a:rPr lang="en-US" sz="1600" dirty="0">
                <a:solidFill>
                  <a:srgbClr val="000000"/>
                </a:solidFill>
                <a:latin typeface="Arial" pitchFamily="34" charset="0"/>
                <a:cs typeface="Arial" pitchFamily="34" charset="0"/>
              </a:rPr>
              <a:t>He had no war in those years, for the Lord gave him peace.  </a:t>
            </a:r>
          </a:p>
        </p:txBody>
      </p:sp>
      <p:sp>
        <p:nvSpPr>
          <p:cNvPr id="88070" name="TextBox 10"/>
          <p:cNvSpPr txBox="1">
            <a:spLocks noChangeArrowheads="1"/>
          </p:cNvSpPr>
          <p:nvPr/>
        </p:nvSpPr>
        <p:spPr bwMode="auto">
          <a:xfrm>
            <a:off x="1470025" y="5627688"/>
            <a:ext cx="11858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20000"/>
              </a:spcBef>
              <a:spcAft>
                <a:spcPct val="0"/>
              </a:spcAft>
              <a:buFontTx/>
              <a:buNone/>
            </a:pPr>
            <a:r>
              <a:rPr lang="en-US" altLang="en-US" sz="1100">
                <a:solidFill>
                  <a:srgbClr val="000000"/>
                </a:solidFill>
                <a:latin typeface="Arial" pitchFamily="34" charset="0"/>
                <a:cs typeface="Arial" pitchFamily="34" charset="0"/>
              </a:rPr>
              <a:t>10 Yrs of Peace</a:t>
            </a:r>
          </a:p>
        </p:txBody>
      </p:sp>
      <p:pic>
        <p:nvPicPr>
          <p:cNvPr id="8807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1325" y="0"/>
            <a:ext cx="7432675" cy="29543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6403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M:\Israel by Loaction\Bethsadia\DSC0027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1263" y="1592263"/>
            <a:ext cx="3848100" cy="506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Rectangle 1"/>
          <p:cNvSpPr>
            <a:spLocks noChangeArrowheads="1"/>
          </p:cNvSpPr>
          <p:nvPr/>
        </p:nvSpPr>
        <p:spPr bwMode="auto">
          <a:xfrm>
            <a:off x="5021263" y="515938"/>
            <a:ext cx="3848100" cy="923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chemeClr val="tx1"/>
                </a:solidFill>
                <a:latin typeface="Calibri" pitchFamily="34" charset="0"/>
              </a:defRPr>
            </a:lvl1pPr>
            <a:lvl2pPr marL="742950" indent="-285750" algn="l" eaLnBrk="0" hangingPunct="0">
              <a:buChar char="–"/>
              <a:defRPr sz="2800">
                <a:solidFill>
                  <a:schemeClr val="tx1"/>
                </a:solidFill>
                <a:latin typeface="Calibri" pitchFamily="34" charset="0"/>
                <a:ea typeface="MS PGothic" pitchFamily="34" charset="-128"/>
              </a:defRPr>
            </a:lvl2pPr>
            <a:lvl3pPr marL="1143000" indent="-228600" algn="l" eaLnBrk="0" hangingPunct="0">
              <a:buChar char="•"/>
              <a:defRPr sz="2400">
                <a:solidFill>
                  <a:schemeClr val="tx1"/>
                </a:solidFill>
                <a:latin typeface="Calibri" pitchFamily="34" charset="0"/>
                <a:ea typeface="MS PGothic" pitchFamily="34" charset="-128"/>
              </a:defRPr>
            </a:lvl3pPr>
            <a:lvl4pPr marL="1600200" indent="-228600" algn="l" eaLnBrk="0" hangingPunct="0">
              <a:buChar char="–"/>
              <a:defRPr sz="2000">
                <a:solidFill>
                  <a:schemeClr val="tx1"/>
                </a:solidFill>
                <a:latin typeface="Calibri" pitchFamily="34" charset="0"/>
                <a:ea typeface="MS PGothic" pitchFamily="34" charset="-128"/>
              </a:defRPr>
            </a:lvl4pPr>
            <a:lvl5pPr marL="2057400" indent="-228600" algn="l" eaLnBrk="0" hangingPunc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800">
                <a:solidFill>
                  <a:srgbClr val="000000"/>
                </a:solidFill>
                <a:latin typeface="Arial" pitchFamily="34" charset="0"/>
                <a:cs typeface="Arial" pitchFamily="34" charset="0"/>
              </a:rPr>
              <a:t>He also took out of </a:t>
            </a:r>
            <a:r>
              <a:rPr lang="en-US" altLang="en-US" sz="1800" u="sng">
                <a:solidFill>
                  <a:srgbClr val="000000"/>
                </a:solidFill>
                <a:latin typeface="Arial" pitchFamily="34" charset="0"/>
                <a:cs typeface="Arial" pitchFamily="34" charset="0"/>
              </a:rPr>
              <a:t>all the cities of Judah the high places </a:t>
            </a:r>
            <a:r>
              <a:rPr lang="en-US" altLang="en-US" sz="1800">
                <a:solidFill>
                  <a:srgbClr val="000000"/>
                </a:solidFill>
                <a:latin typeface="Arial" pitchFamily="34" charset="0"/>
                <a:cs typeface="Arial" pitchFamily="34" charset="0"/>
              </a:rPr>
              <a:t>and the </a:t>
            </a:r>
            <a:r>
              <a:rPr lang="en-US" altLang="en-US" sz="1800" u="sng">
                <a:solidFill>
                  <a:srgbClr val="000000"/>
                </a:solidFill>
                <a:latin typeface="Arial" pitchFamily="34" charset="0"/>
                <a:cs typeface="Arial" pitchFamily="34" charset="0"/>
              </a:rPr>
              <a:t>incense altars</a:t>
            </a:r>
            <a:r>
              <a:rPr lang="en-US" altLang="en-US" sz="1800">
                <a:solidFill>
                  <a:srgbClr val="000000"/>
                </a:solidFill>
                <a:latin typeface="Arial" pitchFamily="34" charset="0"/>
                <a:cs typeface="Arial" pitchFamily="34" charset="0"/>
              </a:rPr>
              <a:t>. </a:t>
            </a:r>
          </a:p>
        </p:txBody>
      </p:sp>
    </p:spTree>
    <p:extLst>
      <p:ext uri="{BB962C8B-B14F-4D97-AF65-F5344CB8AC3E}">
        <p14:creationId xmlns:p14="http://schemas.microsoft.com/office/powerpoint/2010/main" val="3700010906"/>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2"/>
          <p:cNvSpPr>
            <a:spLocks noGrp="1" noChangeArrowheads="1"/>
          </p:cNvSpPr>
          <p:nvPr>
            <p:ph type="title"/>
          </p:nvPr>
        </p:nvSpPr>
        <p:spPr>
          <a:xfrm>
            <a:off x="838200" y="381000"/>
            <a:ext cx="8001000" cy="1143000"/>
          </a:xfrm>
        </p:spPr>
        <p:txBody>
          <a:bodyPr/>
          <a:lstStyle/>
          <a:p>
            <a:pPr eaLnBrk="1" hangingPunct="1">
              <a:defRPr/>
            </a:pPr>
            <a:r>
              <a:rPr lang="en-US" smtClean="0"/>
              <a:t>Asa’s Ethiopian Crisis – II Chr 14</a:t>
            </a:r>
          </a:p>
        </p:txBody>
      </p:sp>
      <p:sp>
        <p:nvSpPr>
          <p:cNvPr id="90115" name="Text Box 3"/>
          <p:cNvSpPr txBox="1">
            <a:spLocks noChangeArrowheads="1"/>
          </p:cNvSpPr>
          <p:nvPr/>
        </p:nvSpPr>
        <p:spPr bwMode="auto">
          <a:xfrm>
            <a:off x="773113" y="1754188"/>
            <a:ext cx="8370887" cy="4894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Blip>
                <a:blip r:embed="rId2"/>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3"/>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fontAlgn="base" hangingPunct="1">
              <a:spcBef>
                <a:spcPct val="50000"/>
              </a:spcBef>
              <a:spcAft>
                <a:spcPct val="0"/>
              </a:spcAft>
              <a:buFontTx/>
              <a:buNone/>
            </a:pPr>
            <a:r>
              <a:rPr lang="en-US" altLang="en-US" sz="2400" baseline="30000">
                <a:solidFill>
                  <a:srgbClr val="000000"/>
                </a:solidFill>
                <a:latin typeface="Default"/>
              </a:rPr>
              <a:t>9</a:t>
            </a:r>
            <a:r>
              <a:rPr lang="en-US" altLang="en-US" sz="2400">
                <a:solidFill>
                  <a:srgbClr val="000000"/>
                </a:solidFill>
                <a:latin typeface="Default"/>
              </a:rPr>
              <a:t>Zerah the Ethiopian came out against them with an army of a million men and 300 chariots, and came as far as Mareshah. </a:t>
            </a:r>
            <a:r>
              <a:rPr lang="en-US" altLang="en-US" sz="2400">
                <a:solidFill>
                  <a:srgbClr val="000000"/>
                </a:solidFill>
              </a:rPr>
              <a:t> </a:t>
            </a:r>
            <a:r>
              <a:rPr lang="en-US" altLang="en-US" sz="2400" baseline="30000">
                <a:solidFill>
                  <a:srgbClr val="000000"/>
                </a:solidFill>
                <a:latin typeface="Default"/>
              </a:rPr>
              <a:t>10</a:t>
            </a:r>
            <a:r>
              <a:rPr lang="en-US" altLang="en-US" sz="2400">
                <a:solidFill>
                  <a:srgbClr val="000000"/>
                </a:solidFill>
                <a:latin typeface="Default"/>
              </a:rPr>
              <a:t>And Asa went out to meet him, and they drew up their lines of battle in the Valley of Zephathah at Mareshah. </a:t>
            </a:r>
            <a:r>
              <a:rPr lang="en-US" altLang="en-US" sz="2400">
                <a:solidFill>
                  <a:srgbClr val="000000"/>
                </a:solidFill>
              </a:rPr>
              <a:t> </a:t>
            </a:r>
          </a:p>
          <a:p>
            <a:pPr eaLnBrk="1" fontAlgn="base" hangingPunct="1">
              <a:spcBef>
                <a:spcPct val="50000"/>
              </a:spcBef>
              <a:spcAft>
                <a:spcPct val="0"/>
              </a:spcAft>
              <a:buFontTx/>
              <a:buNone/>
            </a:pPr>
            <a:r>
              <a:rPr lang="en-US" altLang="en-US" sz="2400" baseline="30000">
                <a:solidFill>
                  <a:srgbClr val="000000"/>
                </a:solidFill>
                <a:latin typeface="Default"/>
              </a:rPr>
              <a:t>11</a:t>
            </a:r>
            <a:r>
              <a:rPr lang="en-US" altLang="en-US" sz="2400">
                <a:solidFill>
                  <a:srgbClr val="000000"/>
                </a:solidFill>
                <a:latin typeface="Default"/>
              </a:rPr>
              <a:t>And Asa cried to the Lord his God, “O Lord, there is none like you to help, between the mighty and the weak. Help us, O Lord our God, for we rely on you, and in your name we have come against this multitude. O Lord, you are our God; let not man prevail against you.” </a:t>
            </a:r>
            <a:r>
              <a:rPr lang="en-US" altLang="en-US" sz="2400">
                <a:solidFill>
                  <a:srgbClr val="000000"/>
                </a:solidFill>
              </a:rPr>
              <a:t> </a:t>
            </a:r>
          </a:p>
          <a:p>
            <a:pPr eaLnBrk="1" fontAlgn="base" hangingPunct="1">
              <a:spcBef>
                <a:spcPct val="50000"/>
              </a:spcBef>
              <a:spcAft>
                <a:spcPct val="0"/>
              </a:spcAft>
              <a:buFontTx/>
              <a:buNone/>
            </a:pPr>
            <a:r>
              <a:rPr lang="en-US" altLang="en-US" sz="2400" baseline="30000">
                <a:solidFill>
                  <a:srgbClr val="000000"/>
                </a:solidFill>
                <a:latin typeface="Default"/>
              </a:rPr>
              <a:t>12</a:t>
            </a:r>
            <a:r>
              <a:rPr lang="en-US" altLang="en-US" sz="2400">
                <a:solidFill>
                  <a:srgbClr val="000000"/>
                </a:solidFill>
                <a:latin typeface="Default"/>
              </a:rPr>
              <a:t>So the Lord defeated the Ethiopians before Asa and before Judah, and the Ethiopians fled. </a:t>
            </a:r>
            <a:r>
              <a:rPr lang="en-US" altLang="en-US" sz="2400">
                <a:solidFill>
                  <a:srgbClr val="000000"/>
                </a:solidFill>
              </a:rPr>
              <a:t> </a:t>
            </a:r>
          </a:p>
        </p:txBody>
      </p:sp>
    </p:spTree>
    <p:extLst>
      <p:ext uri="{BB962C8B-B14F-4D97-AF65-F5344CB8AC3E}">
        <p14:creationId xmlns:p14="http://schemas.microsoft.com/office/powerpoint/2010/main" val="31869403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9975" y="333375"/>
            <a:ext cx="3059113" cy="1143000"/>
          </a:xfrm>
        </p:spPr>
        <p:txBody>
          <a:bodyPr/>
          <a:lstStyle/>
          <a:p>
            <a:pPr>
              <a:defRPr/>
            </a:pPr>
            <a:r>
              <a:rPr lang="en-US" sz="2800" dirty="0" err="1" smtClean="0"/>
              <a:t>Zerah</a:t>
            </a:r>
            <a:r>
              <a:rPr lang="en-US" sz="2800" dirty="0" smtClean="0"/>
              <a:t> the </a:t>
            </a:r>
            <a:r>
              <a:rPr lang="en-US" sz="2800" dirty="0" err="1" smtClean="0"/>
              <a:t>Cushite</a:t>
            </a:r>
            <a:r>
              <a:rPr lang="en-US" sz="2800" dirty="0" smtClean="0"/>
              <a:t>?</a:t>
            </a:r>
            <a:br>
              <a:rPr lang="en-US" sz="2800" dirty="0" smtClean="0"/>
            </a:br>
            <a:r>
              <a:rPr lang="en-US" sz="2800" dirty="0" smtClean="0"/>
              <a:t>General for Pharaoh?</a:t>
            </a:r>
            <a:endParaRPr lang="en-US" sz="2800" dirty="0"/>
          </a:p>
        </p:txBody>
      </p:sp>
      <p:pic>
        <p:nvPicPr>
          <p:cNvPr id="91139" name="Picture 2" descr="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2363" y="1981200"/>
            <a:ext cx="4951412"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0" name="Rectangle 3"/>
          <p:cNvSpPr>
            <a:spLocks noChangeArrowheads="1"/>
          </p:cNvSpPr>
          <p:nvPr/>
        </p:nvSpPr>
        <p:spPr bwMode="auto">
          <a:xfrm>
            <a:off x="744538" y="3236913"/>
            <a:ext cx="12604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Blip>
                <a:blip r:embed="rId4"/>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5"/>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20000"/>
              </a:spcBef>
              <a:spcAft>
                <a:spcPct val="0"/>
              </a:spcAft>
              <a:buFontTx/>
              <a:buNone/>
            </a:pPr>
            <a:r>
              <a:rPr lang="en-US" altLang="en-US" sz="1000" b="1">
                <a:solidFill>
                  <a:srgbClr val="FFFFFF"/>
                </a:solidFill>
              </a:rPr>
              <a:t>BR</a:t>
            </a:r>
            <a:r>
              <a:rPr lang="en-US" altLang="en-US" sz="1000">
                <a:solidFill>
                  <a:srgbClr val="FFFFFF"/>
                </a:solidFill>
              </a:rPr>
              <a:t> 14:04, Aug 1998</a:t>
            </a:r>
          </a:p>
        </p:txBody>
      </p:sp>
      <p:pic>
        <p:nvPicPr>
          <p:cNvPr id="91141" name="Picture 4" descr="Pictu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23888"/>
            <a:ext cx="3228975" cy="568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Picture 6" descr="https://lh6.googleusercontent.com/-FVsf4mItUyM/TYsLtqDQLoI/AAAAAAAABoc/Rei4oFBMr_k/s1600/ancient+egyptian+pharaoh+osorkon+i.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48500" y="0"/>
            <a:ext cx="209550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3" name="TextBox 6"/>
          <p:cNvSpPr txBox="1">
            <a:spLocks noChangeArrowheads="1"/>
          </p:cNvSpPr>
          <p:nvPr/>
        </p:nvSpPr>
        <p:spPr bwMode="auto">
          <a:xfrm>
            <a:off x="7051675" y="3262313"/>
            <a:ext cx="1903413" cy="954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Blip>
                <a:blip r:embed="rId4"/>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5"/>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fontAlgn="base" hangingPunct="1">
              <a:spcBef>
                <a:spcPct val="20000"/>
              </a:spcBef>
              <a:spcAft>
                <a:spcPct val="0"/>
              </a:spcAft>
              <a:buFontTx/>
              <a:buNone/>
            </a:pPr>
            <a:r>
              <a:rPr lang="en-US" altLang="en-US" sz="1400">
                <a:solidFill>
                  <a:srgbClr val="000000"/>
                </a:solidFill>
                <a:latin typeface="Arial" pitchFamily="34" charset="0"/>
                <a:cs typeface="Arial" pitchFamily="34" charset="0"/>
              </a:rPr>
              <a:t>Granite torso with the cartouche of</a:t>
            </a:r>
            <a:br>
              <a:rPr lang="en-US" altLang="en-US" sz="1400">
                <a:solidFill>
                  <a:srgbClr val="000000"/>
                </a:solidFill>
                <a:latin typeface="Arial" pitchFamily="34" charset="0"/>
                <a:cs typeface="Arial" pitchFamily="34" charset="0"/>
              </a:rPr>
            </a:br>
            <a:r>
              <a:rPr lang="en-US" altLang="en-US" sz="1400">
                <a:solidFill>
                  <a:srgbClr val="000000"/>
                </a:solidFill>
                <a:latin typeface="Arial" pitchFamily="34" charset="0"/>
                <a:cs typeface="Arial" pitchFamily="34" charset="0"/>
              </a:rPr>
              <a:t>Osorkon I found at Byblos</a:t>
            </a:r>
          </a:p>
        </p:txBody>
      </p:sp>
      <p:sp>
        <p:nvSpPr>
          <p:cNvPr id="91144" name="TextBox 7"/>
          <p:cNvSpPr txBox="1">
            <a:spLocks noChangeArrowheads="1"/>
          </p:cNvSpPr>
          <p:nvPr/>
        </p:nvSpPr>
        <p:spPr bwMode="auto">
          <a:xfrm>
            <a:off x="2759075" y="5183188"/>
            <a:ext cx="6259513" cy="14716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Blip>
                <a:blip r:embed="rId4"/>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5"/>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fontAlgn="base" hangingPunct="1">
              <a:spcBef>
                <a:spcPct val="20000"/>
              </a:spcBef>
              <a:spcAft>
                <a:spcPct val="0"/>
              </a:spcAft>
              <a:buFontTx/>
              <a:buNone/>
            </a:pPr>
            <a:r>
              <a:rPr lang="en-US" altLang="en-US" sz="1400">
                <a:solidFill>
                  <a:srgbClr val="000000"/>
                </a:solidFill>
                <a:latin typeface="Arial" pitchFamily="34" charset="0"/>
                <a:cs typeface="Arial" pitchFamily="34" charset="0"/>
              </a:rPr>
              <a:t>The son of Shoshenq , </a:t>
            </a:r>
            <a:r>
              <a:rPr lang="en-US" altLang="en-US" sz="1400" b="1">
                <a:solidFill>
                  <a:srgbClr val="000000"/>
                </a:solidFill>
                <a:latin typeface="Arial" pitchFamily="34" charset="0"/>
                <a:cs typeface="Arial" pitchFamily="34" charset="0"/>
              </a:rPr>
              <a:t>Osorkon I</a:t>
            </a:r>
            <a:r>
              <a:rPr lang="en-US" altLang="en-US" sz="1400">
                <a:solidFill>
                  <a:srgbClr val="000000"/>
                </a:solidFill>
                <a:latin typeface="Arial" pitchFamily="34" charset="0"/>
                <a:cs typeface="Arial" pitchFamily="34" charset="0"/>
              </a:rPr>
              <a:t> was the second king of Egypt's 22nd Dynasty and ruled around 922 BC – 887 BC. </a:t>
            </a:r>
          </a:p>
          <a:p>
            <a:pPr eaLnBrk="1" fontAlgn="base" hangingPunct="1">
              <a:spcBef>
                <a:spcPct val="20000"/>
              </a:spcBef>
              <a:spcAft>
                <a:spcPct val="0"/>
              </a:spcAft>
              <a:buFontTx/>
              <a:buNone/>
            </a:pPr>
            <a:r>
              <a:rPr lang="en-US" altLang="en-US" sz="1400">
                <a:solidFill>
                  <a:srgbClr val="000000"/>
                </a:solidFill>
                <a:latin typeface="Arial" pitchFamily="34" charset="0"/>
                <a:cs typeface="Arial" pitchFamily="34" charset="0"/>
              </a:rPr>
              <a:t>He succeeded his father Shoshenq I who probably died within a year of his successful 923 BC campaign against the kingdoms of Israel and Judah. </a:t>
            </a:r>
          </a:p>
          <a:p>
            <a:pPr eaLnBrk="1" fontAlgn="base" hangingPunct="1">
              <a:spcBef>
                <a:spcPct val="20000"/>
              </a:spcBef>
              <a:spcAft>
                <a:spcPct val="0"/>
              </a:spcAft>
              <a:buFontTx/>
              <a:buNone/>
            </a:pPr>
            <a:r>
              <a:rPr lang="en-US" altLang="en-US" sz="1400">
                <a:solidFill>
                  <a:srgbClr val="000000"/>
                </a:solidFill>
                <a:latin typeface="Arial" pitchFamily="34" charset="0"/>
                <a:cs typeface="Arial" pitchFamily="34" charset="0"/>
              </a:rPr>
              <a:t>Osorkon I's reign is known for many temple building projects and was a long and prosperous period of Egypt's History.</a:t>
            </a:r>
          </a:p>
        </p:txBody>
      </p:sp>
    </p:spTree>
    <p:extLst>
      <p:ext uri="{BB962C8B-B14F-4D97-AF65-F5344CB8AC3E}">
        <p14:creationId xmlns:p14="http://schemas.microsoft.com/office/powerpoint/2010/main" val="16198503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AutoShape 6"/>
          <p:cNvSpPr>
            <a:spLocks noChangeArrowheads="1"/>
          </p:cNvSpPr>
          <p:nvPr/>
        </p:nvSpPr>
        <p:spPr bwMode="auto">
          <a:xfrm flipH="1">
            <a:off x="557213" y="2428875"/>
            <a:ext cx="2028825" cy="2828925"/>
          </a:xfrm>
          <a:prstGeom prst="leftArrow">
            <a:avLst>
              <a:gd name="adj1" fmla="val 50000"/>
              <a:gd name="adj2" fmla="val 25000"/>
            </a:avLst>
          </a:prstGeom>
          <a:solidFill>
            <a:schemeClr val="accent1"/>
          </a:solidFill>
          <a:ln w="9525">
            <a:solidFill>
              <a:schemeClr val="tx1"/>
            </a:solidFill>
            <a:miter lim="800000"/>
            <a:headEnd/>
            <a:tailEnd/>
          </a:ln>
        </p:spPr>
        <p:txBody>
          <a:bodyPr wrap="none" anchor="ctr"/>
          <a:lstStyle>
            <a:lvl1pPr algn="l" eaLnBrk="0" hangingPunct="0">
              <a:buBlip>
                <a:blip r:embed="rId2"/>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3"/>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20000"/>
              </a:spcBef>
              <a:spcAft>
                <a:spcPct val="0"/>
              </a:spcAft>
              <a:buFontTx/>
              <a:buNone/>
            </a:pPr>
            <a:r>
              <a:rPr lang="en-US" altLang="en-US" sz="2400">
                <a:solidFill>
                  <a:srgbClr val="000000"/>
                </a:solidFill>
              </a:rPr>
              <a:t>Egypt or </a:t>
            </a:r>
          </a:p>
          <a:p>
            <a:pPr algn="ctr" eaLnBrk="1" fontAlgn="base" hangingPunct="1">
              <a:spcBef>
                <a:spcPct val="20000"/>
              </a:spcBef>
              <a:spcAft>
                <a:spcPct val="0"/>
              </a:spcAft>
              <a:buFontTx/>
              <a:buNone/>
            </a:pPr>
            <a:r>
              <a:rPr lang="en-US" altLang="en-US" sz="2400">
                <a:solidFill>
                  <a:srgbClr val="000000"/>
                </a:solidFill>
              </a:rPr>
              <a:t>Arabs by Sea</a:t>
            </a:r>
          </a:p>
          <a:p>
            <a:pPr algn="ctr" eaLnBrk="1" fontAlgn="base" hangingPunct="1">
              <a:spcBef>
                <a:spcPct val="20000"/>
              </a:spcBef>
              <a:spcAft>
                <a:spcPct val="0"/>
              </a:spcAft>
              <a:buFontTx/>
              <a:buNone/>
            </a:pPr>
            <a:endParaRPr lang="en-US" altLang="en-US" sz="2400">
              <a:solidFill>
                <a:srgbClr val="000000"/>
              </a:solidFill>
            </a:endParaRPr>
          </a:p>
        </p:txBody>
      </p:sp>
      <p:pic>
        <p:nvPicPr>
          <p:cNvPr id="9216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113" y="0"/>
            <a:ext cx="8613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4800600" y="3962400"/>
            <a:ext cx="3846513" cy="19383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Blip>
                <a:blip r:embed="rId2"/>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3"/>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fontAlgn="base" hangingPunct="1">
              <a:spcBef>
                <a:spcPct val="20000"/>
              </a:spcBef>
              <a:spcAft>
                <a:spcPct val="0"/>
              </a:spcAft>
              <a:buFontTx/>
              <a:buNone/>
            </a:pPr>
            <a:r>
              <a:rPr lang="en-US" altLang="en-US" sz="2400" baseline="30000" dirty="0">
                <a:solidFill>
                  <a:srgbClr val="000000"/>
                </a:solidFill>
                <a:latin typeface="Default"/>
              </a:rPr>
              <a:t>10</a:t>
            </a:r>
            <a:r>
              <a:rPr lang="en-US" altLang="en-US" sz="2400" dirty="0">
                <a:solidFill>
                  <a:srgbClr val="000000"/>
                </a:solidFill>
                <a:latin typeface="Default"/>
              </a:rPr>
              <a:t>And Asa went out to meet him, and they drew up their lines of battle in the Valley of </a:t>
            </a:r>
            <a:r>
              <a:rPr lang="en-US" altLang="en-US" sz="2400" dirty="0" err="1">
                <a:solidFill>
                  <a:srgbClr val="000000"/>
                </a:solidFill>
                <a:latin typeface="Default"/>
              </a:rPr>
              <a:t>Zephathah</a:t>
            </a:r>
            <a:r>
              <a:rPr lang="en-US" altLang="en-US" sz="2400" dirty="0">
                <a:solidFill>
                  <a:srgbClr val="000000"/>
                </a:solidFill>
                <a:latin typeface="Default"/>
              </a:rPr>
              <a:t> at </a:t>
            </a:r>
            <a:r>
              <a:rPr lang="en-US" altLang="en-US" sz="2400" dirty="0" err="1">
                <a:solidFill>
                  <a:srgbClr val="000000"/>
                </a:solidFill>
                <a:latin typeface="Default"/>
              </a:rPr>
              <a:t>Mareshah</a:t>
            </a:r>
            <a:r>
              <a:rPr lang="en-US" altLang="en-US" sz="2400" dirty="0">
                <a:solidFill>
                  <a:srgbClr val="000000"/>
                </a:solidFill>
                <a:latin typeface="Default"/>
              </a:rPr>
              <a:t>. </a:t>
            </a:r>
            <a:endParaRPr lang="en-US" altLang="en-US" sz="2400" dirty="0">
              <a:solidFill>
                <a:srgbClr val="000000"/>
              </a:solidFill>
            </a:endParaRPr>
          </a:p>
        </p:txBody>
      </p:sp>
    </p:spTree>
    <p:extLst>
      <p:ext uri="{BB962C8B-B14F-4D97-AF65-F5344CB8AC3E}">
        <p14:creationId xmlns:p14="http://schemas.microsoft.com/office/powerpoint/2010/main" val="31402462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2" hidden="1"/>
          <p:cNvSpPr>
            <a:spLocks noGrp="1" noChangeArrowheads="1"/>
          </p:cNvSpPr>
          <p:nvPr>
            <p:ph type="title"/>
          </p:nvPr>
        </p:nvSpPr>
        <p:spPr/>
        <p:txBody>
          <a:bodyPr/>
          <a:lstStyle/>
          <a:p>
            <a:pPr eaLnBrk="1" hangingPunct="1">
              <a:defRPr/>
            </a:pPr>
            <a:r>
              <a:rPr lang="en-US" sz="2800" smtClean="0"/>
              <a:t>Maresha area aerial from west</a:t>
            </a:r>
            <a:endParaRPr lang="en-US" smtClean="0"/>
          </a:p>
        </p:txBody>
      </p:sp>
      <p:pic>
        <p:nvPicPr>
          <p:cNvPr id="94211" name="Picture 3" descr="Maresha area aerial from west"/>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86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Text Box 4"/>
          <p:cNvSpPr txBox="1">
            <a:spLocks noChangeArrowheads="1"/>
          </p:cNvSpPr>
          <p:nvPr/>
        </p:nvSpPr>
        <p:spPr bwMode="auto">
          <a:xfrm>
            <a:off x="0" y="6400800"/>
            <a:ext cx="91440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buBlip>
                <a:blip r:embed="rId5"/>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6"/>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0"/>
              </a:spcBef>
              <a:spcAft>
                <a:spcPct val="0"/>
              </a:spcAft>
              <a:buFontTx/>
              <a:buNone/>
            </a:pPr>
            <a:r>
              <a:rPr lang="en-US" altLang="en-US" sz="2400" b="1">
                <a:solidFill>
                  <a:srgbClr val="000000"/>
                </a:solidFill>
                <a:latin typeface="Arial" pitchFamily="34" charset="0"/>
              </a:rPr>
              <a:t>Maresha area aerial from west</a:t>
            </a:r>
          </a:p>
        </p:txBody>
      </p:sp>
      <p:sp>
        <p:nvSpPr>
          <p:cNvPr id="94213" name="Text Box 5"/>
          <p:cNvSpPr txBox="1">
            <a:spLocks noChangeArrowheads="1"/>
          </p:cNvSpPr>
          <p:nvPr/>
        </p:nvSpPr>
        <p:spPr bwMode="auto">
          <a:xfrm>
            <a:off x="3200400" y="3683000"/>
            <a:ext cx="150495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Blip>
                <a:blip r:embed="rId5"/>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6"/>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fontAlgn="base" hangingPunct="1">
              <a:spcBef>
                <a:spcPct val="0"/>
              </a:spcBef>
              <a:spcAft>
                <a:spcPct val="0"/>
              </a:spcAft>
              <a:buFontTx/>
              <a:buNone/>
            </a:pPr>
            <a:r>
              <a:rPr lang="en-US" altLang="en-US" sz="1800">
                <a:solidFill>
                  <a:srgbClr val="FFFFFF"/>
                </a:solidFill>
                <a:latin typeface="Arial" pitchFamily="34" charset="0"/>
              </a:rPr>
              <a:t>Tell Maresha</a:t>
            </a:r>
          </a:p>
        </p:txBody>
      </p:sp>
      <p:sp>
        <p:nvSpPr>
          <p:cNvPr id="94214" name="Text Box 6"/>
          <p:cNvSpPr txBox="1">
            <a:spLocks noChangeArrowheads="1"/>
          </p:cNvSpPr>
          <p:nvPr/>
        </p:nvSpPr>
        <p:spPr bwMode="auto">
          <a:xfrm>
            <a:off x="3581400" y="5203825"/>
            <a:ext cx="1085850" cy="2746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Blip>
                <a:blip r:embed="rId5"/>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6"/>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fontAlgn="base" hangingPunct="1">
              <a:spcBef>
                <a:spcPct val="0"/>
              </a:spcBef>
              <a:spcAft>
                <a:spcPct val="0"/>
              </a:spcAft>
              <a:buFontTx/>
              <a:buNone/>
            </a:pPr>
            <a:r>
              <a:rPr lang="en-US" altLang="en-US" sz="1200">
                <a:solidFill>
                  <a:srgbClr val="FFFFFF"/>
                </a:solidFill>
                <a:latin typeface="Arial" pitchFamily="34" charset="0"/>
              </a:rPr>
              <a:t>Columbarium</a:t>
            </a:r>
          </a:p>
        </p:txBody>
      </p:sp>
      <p:sp>
        <p:nvSpPr>
          <p:cNvPr id="94215" name="Text Box 7"/>
          <p:cNvSpPr txBox="1">
            <a:spLocks noChangeArrowheads="1"/>
          </p:cNvSpPr>
          <p:nvPr/>
        </p:nvSpPr>
        <p:spPr bwMode="auto">
          <a:xfrm>
            <a:off x="4343400" y="3124200"/>
            <a:ext cx="1374775" cy="2746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Blip>
                <a:blip r:embed="rId5"/>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6"/>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fontAlgn="base" hangingPunct="1">
              <a:spcBef>
                <a:spcPct val="0"/>
              </a:spcBef>
              <a:spcAft>
                <a:spcPct val="0"/>
              </a:spcAft>
              <a:buFontTx/>
              <a:buNone/>
            </a:pPr>
            <a:r>
              <a:rPr lang="en-US" altLang="en-US" sz="1200">
                <a:solidFill>
                  <a:srgbClr val="FFFFFF"/>
                </a:solidFill>
                <a:latin typeface="Arial" pitchFamily="34" charset="0"/>
              </a:rPr>
              <a:t>Tomb of Sidonian</a:t>
            </a:r>
          </a:p>
        </p:txBody>
      </p:sp>
      <p:sp>
        <p:nvSpPr>
          <p:cNvPr id="94216" name="Text Box 8"/>
          <p:cNvSpPr txBox="1">
            <a:spLocks noChangeArrowheads="1"/>
          </p:cNvSpPr>
          <p:nvPr/>
        </p:nvSpPr>
        <p:spPr bwMode="auto">
          <a:xfrm>
            <a:off x="152400" y="3733800"/>
            <a:ext cx="909638" cy="2746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Blip>
                <a:blip r:embed="rId5"/>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6"/>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fontAlgn="base" hangingPunct="1">
              <a:spcBef>
                <a:spcPct val="0"/>
              </a:spcBef>
              <a:spcAft>
                <a:spcPct val="0"/>
              </a:spcAft>
              <a:buFontTx/>
              <a:buNone/>
            </a:pPr>
            <a:r>
              <a:rPr lang="en-US" altLang="en-US" sz="1200">
                <a:solidFill>
                  <a:srgbClr val="FFFFFF"/>
                </a:solidFill>
                <a:latin typeface="Arial" pitchFamily="34" charset="0"/>
              </a:rPr>
              <a:t>Bell Caves</a:t>
            </a:r>
          </a:p>
        </p:txBody>
      </p:sp>
      <p:sp>
        <p:nvSpPr>
          <p:cNvPr id="94217" name="Line 9"/>
          <p:cNvSpPr>
            <a:spLocks noChangeShapeType="1"/>
          </p:cNvSpPr>
          <p:nvPr/>
        </p:nvSpPr>
        <p:spPr bwMode="auto">
          <a:xfrm flipH="1">
            <a:off x="0" y="3886200"/>
            <a:ext cx="22860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algn="ctr" fontAlgn="base">
              <a:spcBef>
                <a:spcPct val="20000"/>
              </a:spcBef>
              <a:spcAft>
                <a:spcPct val="0"/>
              </a:spcAft>
            </a:pPr>
            <a:endParaRPr lang="en-US" sz="2400">
              <a:solidFill>
                <a:srgbClr val="000000"/>
              </a:solidFill>
            </a:endParaRPr>
          </a:p>
        </p:txBody>
      </p:sp>
      <p:sp>
        <p:nvSpPr>
          <p:cNvPr id="94218" name="Text Box 10"/>
          <p:cNvSpPr txBox="1">
            <a:spLocks noChangeArrowheads="1"/>
          </p:cNvSpPr>
          <p:nvPr/>
        </p:nvSpPr>
        <p:spPr bwMode="auto">
          <a:xfrm>
            <a:off x="2286000" y="381000"/>
            <a:ext cx="217805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Blip>
                <a:blip r:embed="rId5"/>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6"/>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fontAlgn="base" hangingPunct="1">
              <a:spcBef>
                <a:spcPct val="0"/>
              </a:spcBef>
              <a:spcAft>
                <a:spcPct val="0"/>
              </a:spcAft>
              <a:buFontTx/>
              <a:buNone/>
            </a:pPr>
            <a:r>
              <a:rPr lang="en-US" altLang="en-US" sz="1800">
                <a:solidFill>
                  <a:srgbClr val="FFFFFF"/>
                </a:solidFill>
                <a:latin typeface="Arial" pitchFamily="34" charset="0"/>
              </a:rPr>
              <a:t>Judean Hill Country</a:t>
            </a:r>
          </a:p>
        </p:txBody>
      </p:sp>
      <p:sp>
        <p:nvSpPr>
          <p:cNvPr id="94219" name="Text Box 11"/>
          <p:cNvSpPr txBox="1">
            <a:spLocks noChangeArrowheads="1"/>
          </p:cNvSpPr>
          <p:nvPr/>
        </p:nvSpPr>
        <p:spPr bwMode="auto">
          <a:xfrm>
            <a:off x="6457950" y="6583363"/>
            <a:ext cx="26860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Blip>
                <a:blip r:embed="rId5"/>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6"/>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50000"/>
              </a:spcBef>
              <a:spcAft>
                <a:spcPct val="0"/>
              </a:spcAft>
              <a:buFontTx/>
              <a:buNone/>
            </a:pPr>
            <a:r>
              <a:rPr lang="en-US" altLang="en-US" sz="1200">
                <a:solidFill>
                  <a:srgbClr val="000000"/>
                </a:solidFill>
              </a:rPr>
              <a:t>BiblePlaces.com</a:t>
            </a:r>
          </a:p>
        </p:txBody>
      </p:sp>
    </p:spTree>
    <p:extLst>
      <p:ext uri="{BB962C8B-B14F-4D97-AF65-F5344CB8AC3E}">
        <p14:creationId xmlns:p14="http://schemas.microsoft.com/office/powerpoint/2010/main" val="24484988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hidden="1"/>
          <p:cNvSpPr>
            <a:spLocks noGrp="1" noChangeArrowheads="1"/>
          </p:cNvSpPr>
          <p:nvPr>
            <p:ph type="title"/>
          </p:nvPr>
        </p:nvSpPr>
        <p:spPr/>
        <p:txBody>
          <a:bodyPr/>
          <a:lstStyle/>
          <a:p>
            <a:pPr eaLnBrk="1" hangingPunct="1">
              <a:defRPr/>
            </a:pPr>
            <a:r>
              <a:rPr lang="en-US" sz="2800" smtClean="0">
                <a:solidFill>
                  <a:schemeClr val="bg1"/>
                </a:solidFill>
              </a:rPr>
              <a:t>View west from Tell Maresha</a:t>
            </a:r>
            <a:endParaRPr lang="en-US" smtClean="0"/>
          </a:p>
        </p:txBody>
      </p:sp>
      <p:pic>
        <p:nvPicPr>
          <p:cNvPr id="96259" name="Picture 3" descr="View west from Tell Maresha, kg n0928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96260" name="Text Box 4"/>
          <p:cNvSpPr txBox="1">
            <a:spLocks noChangeArrowheads="1"/>
          </p:cNvSpPr>
          <p:nvPr/>
        </p:nvSpPr>
        <p:spPr bwMode="auto">
          <a:xfrm>
            <a:off x="0" y="6070600"/>
            <a:ext cx="9144000" cy="7239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buBlip>
                <a:blip r:embed="rId5"/>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6"/>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0"/>
              </a:spcBef>
              <a:spcAft>
                <a:spcPct val="0"/>
              </a:spcAft>
              <a:buFontTx/>
              <a:buNone/>
            </a:pPr>
            <a:r>
              <a:rPr lang="en-US" altLang="en-US" sz="2400" b="1">
                <a:solidFill>
                  <a:srgbClr val="FFFFFF"/>
                </a:solidFill>
                <a:latin typeface="Arial" pitchFamily="34" charset="0"/>
              </a:rPr>
              <a:t>View west from Tell Maresha </a:t>
            </a:r>
          </a:p>
          <a:p>
            <a:pPr algn="ctr" eaLnBrk="1" fontAlgn="base" hangingPunct="1">
              <a:spcBef>
                <a:spcPct val="0"/>
              </a:spcBef>
              <a:spcAft>
                <a:spcPct val="0"/>
              </a:spcAft>
              <a:buFontTx/>
              <a:buNone/>
            </a:pPr>
            <a:r>
              <a:rPr lang="en-US" altLang="en-US" sz="2400" b="1">
                <a:solidFill>
                  <a:srgbClr val="FFFFFF"/>
                </a:solidFill>
                <a:latin typeface="Arial" pitchFamily="34" charset="0"/>
              </a:rPr>
              <a:t>(Looking down Valley of Zephathah)</a:t>
            </a:r>
          </a:p>
        </p:txBody>
      </p:sp>
      <p:sp>
        <p:nvSpPr>
          <p:cNvPr id="96261" name="Text Box 5"/>
          <p:cNvSpPr txBox="1">
            <a:spLocks noChangeArrowheads="1"/>
          </p:cNvSpPr>
          <p:nvPr/>
        </p:nvSpPr>
        <p:spPr bwMode="auto">
          <a:xfrm>
            <a:off x="6457950" y="6583363"/>
            <a:ext cx="26860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Blip>
                <a:blip r:embed="rId5"/>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6"/>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50000"/>
              </a:spcBef>
              <a:spcAft>
                <a:spcPct val="0"/>
              </a:spcAft>
              <a:buFontTx/>
              <a:buNone/>
            </a:pPr>
            <a:r>
              <a:rPr lang="en-US" altLang="en-US" sz="1200">
                <a:solidFill>
                  <a:srgbClr val="FFFFFF"/>
                </a:solidFill>
              </a:rPr>
              <a:t>BiblePlaces.com</a:t>
            </a:r>
          </a:p>
        </p:txBody>
      </p:sp>
    </p:spTree>
    <p:extLst>
      <p:ext uri="{BB962C8B-B14F-4D97-AF65-F5344CB8AC3E}">
        <p14:creationId xmlns:p14="http://schemas.microsoft.com/office/powerpoint/2010/main" val="1481173214"/>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6"/>
          <p:cNvSpPr>
            <a:spLocks noChangeArrowheads="1"/>
          </p:cNvSpPr>
          <p:nvPr/>
        </p:nvSpPr>
        <p:spPr bwMode="auto">
          <a:xfrm>
            <a:off x="0" y="1752600"/>
            <a:ext cx="9144000" cy="5105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dirty="0" smtClean="0">
              <a:solidFill>
                <a:srgbClr val="000000"/>
              </a:solidFill>
              <a:cs typeface="Arial" pitchFamily="34" charset="0"/>
            </a:endParaRPr>
          </a:p>
        </p:txBody>
      </p:sp>
      <p:sp>
        <p:nvSpPr>
          <p:cNvPr id="55299" name="Rectangle 2"/>
          <p:cNvSpPr>
            <a:spLocks noGrp="1" noChangeArrowheads="1"/>
          </p:cNvSpPr>
          <p:nvPr>
            <p:ph type="title"/>
          </p:nvPr>
        </p:nvSpPr>
        <p:spPr>
          <a:solidFill>
            <a:srgbClr val="000066"/>
          </a:solidFill>
        </p:spPr>
        <p:txBody>
          <a:bodyPr/>
          <a:lstStyle/>
          <a:p>
            <a:pPr eaLnBrk="1" hangingPunct="1"/>
            <a:r>
              <a:rPr lang="en-US" altLang="en-US" dirty="0" smtClean="0"/>
              <a:t>The Hebrew Canon</a:t>
            </a:r>
          </a:p>
        </p:txBody>
      </p:sp>
      <p:pic>
        <p:nvPicPr>
          <p:cNvPr id="55300" name="Picture 3" descr="I:\How We Got the Bible - Fall 2007\Class Work Material\Old Testament Canon\Hebrew Bib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05000"/>
            <a:ext cx="8229600" cy="457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Text Box 5"/>
          <p:cNvSpPr txBox="1">
            <a:spLocks noChangeArrowheads="1"/>
          </p:cNvSpPr>
          <p:nvPr/>
        </p:nvSpPr>
        <p:spPr bwMode="auto">
          <a:xfrm>
            <a:off x="1371600" y="2057400"/>
            <a:ext cx="1676400" cy="1370013"/>
          </a:xfrm>
          <a:prstGeom prst="rect">
            <a:avLst/>
          </a:prstGeom>
          <a:solidFill>
            <a:srgbClr val="00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50000"/>
              </a:spcBef>
              <a:spcAft>
                <a:spcPct val="0"/>
              </a:spcAft>
              <a:buFontTx/>
              <a:buNone/>
            </a:pPr>
            <a:r>
              <a:rPr lang="en-US" altLang="en-US" sz="2400" dirty="0" err="1" smtClean="0">
                <a:solidFill>
                  <a:srgbClr val="FFFF00"/>
                </a:solidFill>
                <a:latin typeface="Default"/>
                <a:cs typeface="Arial" pitchFamily="34" charset="0"/>
              </a:rPr>
              <a:t>Gn</a:t>
            </a:r>
            <a:r>
              <a:rPr lang="en-US" altLang="en-US" sz="2400" smtClean="0">
                <a:solidFill>
                  <a:srgbClr val="FFFF00"/>
                </a:solidFill>
                <a:latin typeface="Default"/>
                <a:cs typeface="Arial" pitchFamily="34" charset="0"/>
              </a:rPr>
              <a:t> 4:8</a:t>
            </a:r>
          </a:p>
          <a:p>
            <a:pPr algn="ctr" eaLnBrk="1" fontAlgn="base" hangingPunct="1">
              <a:spcBef>
                <a:spcPct val="50000"/>
              </a:spcBef>
              <a:spcAft>
                <a:spcPct val="0"/>
              </a:spcAft>
              <a:buFontTx/>
              <a:buNone/>
            </a:pPr>
            <a:r>
              <a:rPr lang="en-US" altLang="en-US" sz="2400" smtClean="0">
                <a:solidFill>
                  <a:srgbClr val="FFFF00"/>
                </a:solidFill>
                <a:latin typeface="Default"/>
                <a:cs typeface="Arial" pitchFamily="34" charset="0"/>
              </a:rPr>
              <a:t>the blood of Abel</a:t>
            </a:r>
          </a:p>
        </p:txBody>
      </p:sp>
      <p:sp>
        <p:nvSpPr>
          <p:cNvPr id="55302" name="Rectangle 7"/>
          <p:cNvSpPr>
            <a:spLocks noChangeArrowheads="1"/>
          </p:cNvSpPr>
          <p:nvPr/>
        </p:nvSpPr>
        <p:spPr bwMode="auto">
          <a:xfrm>
            <a:off x="381000" y="2895600"/>
            <a:ext cx="838200" cy="304800"/>
          </a:xfrm>
          <a:prstGeom prst="rect">
            <a:avLst/>
          </a:prstGeom>
          <a:noFill/>
          <a:ln w="222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smtClean="0">
              <a:solidFill>
                <a:srgbClr val="000000"/>
              </a:solidFill>
              <a:cs typeface="Arial" pitchFamily="34" charset="0"/>
            </a:endParaRPr>
          </a:p>
        </p:txBody>
      </p:sp>
      <p:sp>
        <p:nvSpPr>
          <p:cNvPr id="55303" name="Text Box 8"/>
          <p:cNvSpPr txBox="1">
            <a:spLocks noChangeArrowheads="1"/>
          </p:cNvSpPr>
          <p:nvPr/>
        </p:nvSpPr>
        <p:spPr bwMode="auto">
          <a:xfrm>
            <a:off x="1981200" y="5638800"/>
            <a:ext cx="4114800" cy="1004888"/>
          </a:xfrm>
          <a:prstGeom prst="rect">
            <a:avLst/>
          </a:prstGeom>
          <a:solidFill>
            <a:srgbClr val="00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50000"/>
              </a:spcBef>
              <a:spcAft>
                <a:spcPct val="0"/>
              </a:spcAft>
              <a:buFontTx/>
              <a:buNone/>
            </a:pPr>
            <a:r>
              <a:rPr lang="en-US" altLang="en-US" sz="2400" dirty="0" smtClean="0">
                <a:solidFill>
                  <a:srgbClr val="FFFF00"/>
                </a:solidFill>
                <a:latin typeface="Default"/>
                <a:cs typeface="Arial" pitchFamily="34" charset="0"/>
              </a:rPr>
              <a:t>2 Chr 24:20-22</a:t>
            </a:r>
          </a:p>
          <a:p>
            <a:pPr algn="ctr" eaLnBrk="1" fontAlgn="base" hangingPunct="1">
              <a:spcBef>
                <a:spcPct val="50000"/>
              </a:spcBef>
              <a:spcAft>
                <a:spcPct val="0"/>
              </a:spcAft>
              <a:buFontTx/>
              <a:buNone/>
            </a:pPr>
            <a:r>
              <a:rPr lang="en-US" altLang="en-US" sz="2400" dirty="0" smtClean="0">
                <a:solidFill>
                  <a:srgbClr val="FFFF00"/>
                </a:solidFill>
                <a:latin typeface="Default"/>
                <a:cs typeface="Arial" pitchFamily="34" charset="0"/>
              </a:rPr>
              <a:t>the </a:t>
            </a:r>
            <a:r>
              <a:rPr lang="en-US" altLang="en-US" sz="2400" dirty="0" smtClean="0">
                <a:solidFill>
                  <a:srgbClr val="00FFFF"/>
                </a:solidFill>
                <a:latin typeface="Default"/>
                <a:cs typeface="Arial" pitchFamily="34" charset="0"/>
              </a:rPr>
              <a:t>blood of Zechariah</a:t>
            </a:r>
          </a:p>
        </p:txBody>
      </p:sp>
      <p:sp>
        <p:nvSpPr>
          <p:cNvPr id="55304" name="Rectangle 9"/>
          <p:cNvSpPr>
            <a:spLocks noChangeArrowheads="1"/>
          </p:cNvSpPr>
          <p:nvPr/>
        </p:nvSpPr>
        <p:spPr bwMode="auto">
          <a:xfrm>
            <a:off x="6248400" y="6096000"/>
            <a:ext cx="1219200" cy="304800"/>
          </a:xfrm>
          <a:prstGeom prst="rect">
            <a:avLst/>
          </a:prstGeom>
          <a:noFill/>
          <a:ln w="222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FontTx/>
              <a:buNone/>
            </a:pPr>
            <a:endParaRPr lang="en-US" altLang="en-US" sz="1800" smtClean="0">
              <a:solidFill>
                <a:srgbClr val="000000"/>
              </a:solidFill>
              <a:cs typeface="Arial" pitchFamily="34" charset="0"/>
            </a:endParaRPr>
          </a:p>
        </p:txBody>
      </p:sp>
      <p:sp>
        <p:nvSpPr>
          <p:cNvPr id="2" name="Right Brace 1"/>
          <p:cNvSpPr/>
          <p:nvPr/>
        </p:nvSpPr>
        <p:spPr>
          <a:xfrm>
            <a:off x="7848600" y="5791200"/>
            <a:ext cx="228600" cy="609600"/>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756444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hidden="1"/>
          <p:cNvSpPr>
            <a:spLocks noGrp="1" noChangeArrowheads="1"/>
          </p:cNvSpPr>
          <p:nvPr>
            <p:ph type="title"/>
          </p:nvPr>
        </p:nvSpPr>
        <p:spPr/>
        <p:txBody>
          <a:bodyPr/>
          <a:lstStyle/>
          <a:p>
            <a:pPr eaLnBrk="1" hangingPunct="1">
              <a:defRPr/>
            </a:pPr>
            <a:r>
              <a:rPr lang="en-US" sz="2800" smtClean="0">
                <a:solidFill>
                  <a:schemeClr val="bg1"/>
                </a:solidFill>
              </a:rPr>
              <a:t>Maresha from south</a:t>
            </a:r>
            <a:endParaRPr lang="en-US" smtClean="0"/>
          </a:p>
        </p:txBody>
      </p:sp>
      <p:pic>
        <p:nvPicPr>
          <p:cNvPr id="97283" name="Picture 3" descr="Maresha from south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97284" name="Text Box 4"/>
          <p:cNvSpPr txBox="1">
            <a:spLocks noChangeArrowheads="1"/>
          </p:cNvSpPr>
          <p:nvPr/>
        </p:nvSpPr>
        <p:spPr bwMode="auto">
          <a:xfrm>
            <a:off x="0" y="6076950"/>
            <a:ext cx="9144000" cy="781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buBlip>
                <a:blip r:embed="rId5"/>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6"/>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0"/>
              </a:spcBef>
              <a:spcAft>
                <a:spcPct val="0"/>
              </a:spcAft>
              <a:buFontTx/>
              <a:buNone/>
            </a:pPr>
            <a:r>
              <a:rPr lang="en-US" altLang="en-US" sz="2400" b="1">
                <a:solidFill>
                  <a:srgbClr val="FFFFFF"/>
                </a:solidFill>
                <a:latin typeface="Arial" pitchFamily="34" charset="0"/>
              </a:rPr>
              <a:t>Maresha from south</a:t>
            </a:r>
          </a:p>
        </p:txBody>
      </p:sp>
      <p:sp>
        <p:nvSpPr>
          <p:cNvPr id="97285" name="Text Box 5"/>
          <p:cNvSpPr txBox="1">
            <a:spLocks noChangeArrowheads="1"/>
          </p:cNvSpPr>
          <p:nvPr/>
        </p:nvSpPr>
        <p:spPr bwMode="auto">
          <a:xfrm>
            <a:off x="6457950" y="6583363"/>
            <a:ext cx="26860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Blip>
                <a:blip r:embed="rId5"/>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6"/>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50000"/>
              </a:spcBef>
              <a:spcAft>
                <a:spcPct val="0"/>
              </a:spcAft>
              <a:buFontTx/>
              <a:buNone/>
            </a:pPr>
            <a:r>
              <a:rPr lang="en-US" altLang="en-US" sz="1200">
                <a:solidFill>
                  <a:srgbClr val="FFFFFF"/>
                </a:solidFill>
              </a:rPr>
              <a:t>BiblePlaces.com</a:t>
            </a:r>
          </a:p>
        </p:txBody>
      </p:sp>
    </p:spTree>
    <p:extLst>
      <p:ext uri="{BB962C8B-B14F-4D97-AF65-F5344CB8AC3E}">
        <p14:creationId xmlns:p14="http://schemas.microsoft.com/office/powerpoint/2010/main" val="18196949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2"/>
          <p:cNvSpPr>
            <a:spLocks noGrp="1" noChangeArrowheads="1"/>
          </p:cNvSpPr>
          <p:nvPr>
            <p:ph type="title"/>
          </p:nvPr>
        </p:nvSpPr>
        <p:spPr/>
        <p:txBody>
          <a:bodyPr/>
          <a:lstStyle/>
          <a:p>
            <a:pPr eaLnBrk="1" hangingPunct="1">
              <a:defRPr/>
            </a:pPr>
            <a:r>
              <a:rPr lang="en-US" smtClean="0"/>
              <a:t>Rehoboam’s Fortresses</a:t>
            </a:r>
          </a:p>
        </p:txBody>
      </p:sp>
      <p:pic>
        <p:nvPicPr>
          <p:cNvPr id="98307" name="Picture 3" descr="Rehoboams Fortific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9038" y="1727200"/>
            <a:ext cx="4224337" cy="411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8" name="AutoShape 4"/>
          <p:cNvSpPr>
            <a:spLocks noChangeArrowheads="1"/>
          </p:cNvSpPr>
          <p:nvPr/>
        </p:nvSpPr>
        <p:spPr bwMode="auto">
          <a:xfrm>
            <a:off x="6172200" y="2943225"/>
            <a:ext cx="2028825" cy="1743075"/>
          </a:xfrm>
          <a:prstGeom prst="leftArrow">
            <a:avLst>
              <a:gd name="adj1" fmla="val 50000"/>
              <a:gd name="adj2" fmla="val 29098"/>
            </a:avLst>
          </a:prstGeom>
          <a:solidFill>
            <a:schemeClr val="accent1"/>
          </a:solidFill>
          <a:ln w="9525">
            <a:solidFill>
              <a:schemeClr val="tx1"/>
            </a:solidFill>
            <a:miter lim="800000"/>
            <a:headEnd/>
            <a:tailEnd/>
          </a:ln>
        </p:spPr>
        <p:txBody>
          <a:bodyPr wrap="none" anchor="ct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20000"/>
              </a:spcBef>
              <a:spcAft>
                <a:spcPct val="0"/>
              </a:spcAft>
              <a:buFontTx/>
              <a:buNone/>
            </a:pPr>
            <a:r>
              <a:rPr lang="en-US" altLang="en-US" sz="2400">
                <a:solidFill>
                  <a:srgbClr val="000000"/>
                </a:solidFill>
              </a:rPr>
              <a:t>Dead Sea</a:t>
            </a:r>
          </a:p>
          <a:p>
            <a:pPr algn="ctr" eaLnBrk="1" fontAlgn="base" hangingPunct="1">
              <a:spcBef>
                <a:spcPct val="20000"/>
              </a:spcBef>
              <a:spcAft>
                <a:spcPct val="0"/>
              </a:spcAft>
              <a:buFontTx/>
              <a:buNone/>
            </a:pPr>
            <a:r>
              <a:rPr lang="en-US" altLang="en-US" sz="2400">
                <a:solidFill>
                  <a:srgbClr val="000000"/>
                </a:solidFill>
              </a:rPr>
              <a:t>Ammon</a:t>
            </a:r>
          </a:p>
        </p:txBody>
      </p:sp>
      <p:sp>
        <p:nvSpPr>
          <p:cNvPr id="98309" name="AutoShape 5"/>
          <p:cNvSpPr>
            <a:spLocks noChangeArrowheads="1"/>
          </p:cNvSpPr>
          <p:nvPr/>
        </p:nvSpPr>
        <p:spPr bwMode="auto">
          <a:xfrm>
            <a:off x="5143500" y="4714875"/>
            <a:ext cx="3629025" cy="2143125"/>
          </a:xfrm>
          <a:prstGeom prst="leftArrow">
            <a:avLst>
              <a:gd name="adj1" fmla="val 50000"/>
              <a:gd name="adj2" fmla="val 42333"/>
            </a:avLst>
          </a:prstGeom>
          <a:solidFill>
            <a:schemeClr val="accent1"/>
          </a:solidFill>
          <a:ln w="9525">
            <a:solidFill>
              <a:schemeClr val="tx1"/>
            </a:solidFill>
            <a:miter lim="800000"/>
            <a:headEnd/>
            <a:tailEnd/>
          </a:ln>
        </p:spPr>
        <p:txBody>
          <a:bodyPr wrap="none" anchor="ct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20000"/>
              </a:spcBef>
              <a:spcAft>
                <a:spcPct val="0"/>
              </a:spcAft>
              <a:buFontTx/>
              <a:buNone/>
            </a:pPr>
            <a:r>
              <a:rPr lang="en-US" altLang="en-US" sz="2400">
                <a:solidFill>
                  <a:srgbClr val="000000"/>
                </a:solidFill>
              </a:rPr>
              <a:t>Egypt or Arabs by </a:t>
            </a:r>
          </a:p>
          <a:p>
            <a:pPr algn="ctr" eaLnBrk="1" fontAlgn="base" hangingPunct="1">
              <a:spcBef>
                <a:spcPct val="20000"/>
              </a:spcBef>
              <a:spcAft>
                <a:spcPct val="0"/>
              </a:spcAft>
              <a:buFontTx/>
              <a:buNone/>
            </a:pPr>
            <a:r>
              <a:rPr lang="en-US" altLang="en-US" sz="2400">
                <a:solidFill>
                  <a:srgbClr val="000000"/>
                </a:solidFill>
              </a:rPr>
              <a:t>Mountian Ridgeline</a:t>
            </a:r>
          </a:p>
        </p:txBody>
      </p:sp>
      <p:sp>
        <p:nvSpPr>
          <p:cNvPr id="98310" name="AutoShape 6"/>
          <p:cNvSpPr>
            <a:spLocks noChangeArrowheads="1"/>
          </p:cNvSpPr>
          <p:nvPr/>
        </p:nvSpPr>
        <p:spPr bwMode="auto">
          <a:xfrm flipH="1">
            <a:off x="557213" y="2428875"/>
            <a:ext cx="2028825" cy="2828925"/>
          </a:xfrm>
          <a:prstGeom prst="leftArrow">
            <a:avLst>
              <a:gd name="adj1" fmla="val 50000"/>
              <a:gd name="adj2" fmla="val 25000"/>
            </a:avLst>
          </a:prstGeom>
          <a:solidFill>
            <a:schemeClr val="accent1"/>
          </a:solidFill>
          <a:ln w="9525">
            <a:solidFill>
              <a:schemeClr val="tx1"/>
            </a:solidFill>
            <a:miter lim="800000"/>
            <a:headEnd/>
            <a:tailEnd/>
          </a:ln>
        </p:spPr>
        <p:txBody>
          <a:bodyPr wrap="none" anchor="ct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20000"/>
              </a:spcBef>
              <a:spcAft>
                <a:spcPct val="0"/>
              </a:spcAft>
              <a:buFontTx/>
              <a:buNone/>
            </a:pPr>
            <a:r>
              <a:rPr lang="en-US" altLang="en-US" sz="2400">
                <a:solidFill>
                  <a:srgbClr val="000000"/>
                </a:solidFill>
              </a:rPr>
              <a:t>Egypt or </a:t>
            </a:r>
          </a:p>
          <a:p>
            <a:pPr algn="ctr" eaLnBrk="1" fontAlgn="base" hangingPunct="1">
              <a:spcBef>
                <a:spcPct val="20000"/>
              </a:spcBef>
              <a:spcAft>
                <a:spcPct val="0"/>
              </a:spcAft>
              <a:buFontTx/>
              <a:buNone/>
            </a:pPr>
            <a:r>
              <a:rPr lang="en-US" altLang="en-US" sz="2400">
                <a:solidFill>
                  <a:srgbClr val="000000"/>
                </a:solidFill>
              </a:rPr>
              <a:t>Arabs by Sea</a:t>
            </a:r>
          </a:p>
          <a:p>
            <a:pPr algn="ctr" eaLnBrk="1" fontAlgn="base" hangingPunct="1">
              <a:spcBef>
                <a:spcPct val="20000"/>
              </a:spcBef>
              <a:spcAft>
                <a:spcPct val="0"/>
              </a:spcAft>
              <a:buFontTx/>
              <a:buNone/>
            </a:pPr>
            <a:endParaRPr lang="en-US" altLang="en-US" sz="2400">
              <a:solidFill>
                <a:srgbClr val="000000"/>
              </a:solidFill>
            </a:endParaRPr>
          </a:p>
        </p:txBody>
      </p:sp>
      <p:sp>
        <p:nvSpPr>
          <p:cNvPr id="98311" name="Rectangle 7"/>
          <p:cNvSpPr>
            <a:spLocks noChangeArrowheads="1"/>
          </p:cNvSpPr>
          <p:nvPr/>
        </p:nvSpPr>
        <p:spPr bwMode="auto">
          <a:xfrm>
            <a:off x="3111500" y="4152900"/>
            <a:ext cx="1206500" cy="279400"/>
          </a:xfrm>
          <a:prstGeom prst="rect">
            <a:avLst/>
          </a:prstGeom>
          <a:noFill/>
          <a:ln w="3810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20000"/>
              </a:spcBef>
              <a:spcAft>
                <a:spcPct val="0"/>
              </a:spcAft>
              <a:buFontTx/>
              <a:buNone/>
            </a:pPr>
            <a:endParaRPr lang="en-US" altLang="en-US" sz="2400">
              <a:solidFill>
                <a:srgbClr val="000000"/>
              </a:solidFill>
            </a:endParaRPr>
          </a:p>
        </p:txBody>
      </p:sp>
    </p:spTree>
    <p:extLst>
      <p:ext uri="{BB962C8B-B14F-4D97-AF65-F5344CB8AC3E}">
        <p14:creationId xmlns:p14="http://schemas.microsoft.com/office/powerpoint/2010/main" val="32411480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3051175" y="3065463"/>
            <a:ext cx="6757987" cy="655638"/>
          </a:xfrm>
        </p:spPr>
        <p:txBody>
          <a:bodyPr/>
          <a:lstStyle/>
          <a:p>
            <a:pPr>
              <a:defRPr/>
            </a:pPr>
            <a:r>
              <a:rPr lang="en-US" sz="4000" dirty="0" err="1" smtClean="0"/>
              <a:t>Asa’s</a:t>
            </a:r>
            <a:r>
              <a:rPr lang="en-US" sz="4000" dirty="0" smtClean="0"/>
              <a:t> Reforms 2 </a:t>
            </a:r>
            <a:r>
              <a:rPr lang="en-US" sz="4000" dirty="0" err="1" smtClean="0"/>
              <a:t>Chron</a:t>
            </a:r>
            <a:r>
              <a:rPr lang="en-US" sz="4000" dirty="0" smtClean="0"/>
              <a:t> 15</a:t>
            </a:r>
            <a:endParaRPr lang="en-US" sz="4000" dirty="0"/>
          </a:p>
        </p:txBody>
      </p:sp>
      <p:pic>
        <p:nvPicPr>
          <p:cNvPr id="102403" name="Picture 7" descr="Hourglass-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144713"/>
            <a:ext cx="4194175" cy="419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4" name="Flowchart: Magnetic Disk 8"/>
          <p:cNvSpPr>
            <a:spLocks noChangeArrowheads="1"/>
          </p:cNvSpPr>
          <p:nvPr/>
        </p:nvSpPr>
        <p:spPr bwMode="auto">
          <a:xfrm>
            <a:off x="1276350" y="5454650"/>
            <a:ext cx="1562100" cy="457200"/>
          </a:xfrm>
          <a:prstGeom prst="flowChartMagneticDisk">
            <a:avLst/>
          </a:prstGeom>
          <a:solidFill>
            <a:srgbClr val="FFFF00"/>
          </a:solidFill>
          <a:ln w="9525" algn="ctr">
            <a:solidFill>
              <a:schemeClr val="tx1"/>
            </a:solidFill>
            <a:round/>
            <a:headEnd/>
            <a:tailEnd/>
          </a:ln>
        </p:spPr>
        <p:txBody>
          <a:bodyPr wrap="none"/>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20000"/>
              </a:spcBef>
              <a:spcAft>
                <a:spcPct val="0"/>
              </a:spcAft>
              <a:buFontTx/>
              <a:buNone/>
            </a:pPr>
            <a:endParaRPr lang="en-US" altLang="en-US" sz="2400">
              <a:solidFill>
                <a:srgbClr val="000000"/>
              </a:solidFill>
            </a:endParaRPr>
          </a:p>
        </p:txBody>
      </p:sp>
      <p:sp>
        <p:nvSpPr>
          <p:cNvPr id="10" name="TextBox 9"/>
          <p:cNvSpPr txBox="1"/>
          <p:nvPr/>
        </p:nvSpPr>
        <p:spPr>
          <a:xfrm>
            <a:off x="3084513" y="1660525"/>
            <a:ext cx="5976937" cy="5111750"/>
          </a:xfrm>
          <a:prstGeom prst="rect">
            <a:avLst/>
          </a:prstGeom>
          <a:solidFill>
            <a:schemeClr val="bg1"/>
          </a:solidFill>
        </p:spPr>
        <p:txBody>
          <a:bodyPr>
            <a:spAutoFit/>
          </a:bodyPr>
          <a:lstStyle/>
          <a:p>
            <a:pPr marL="177800" indent="-177800" fontAlgn="base">
              <a:spcBef>
                <a:spcPct val="50000"/>
              </a:spcBef>
              <a:spcAft>
                <a:spcPct val="0"/>
              </a:spcAft>
              <a:buFont typeface="Arial" pitchFamily="34" charset="0"/>
              <a:buChar char="•"/>
              <a:defRPr/>
            </a:pPr>
            <a:r>
              <a:rPr lang="en-US" sz="1600" b="1" u="sng" dirty="0" err="1">
                <a:solidFill>
                  <a:srgbClr val="000000"/>
                </a:solidFill>
                <a:latin typeface="Default"/>
              </a:rPr>
              <a:t>Azariah</a:t>
            </a:r>
            <a:r>
              <a:rPr lang="en-US" sz="1600" b="1" u="sng" dirty="0">
                <a:solidFill>
                  <a:srgbClr val="000000"/>
                </a:solidFill>
                <a:latin typeface="Default"/>
              </a:rPr>
              <a:t> the son of </a:t>
            </a:r>
            <a:r>
              <a:rPr lang="en-US" sz="1600" b="1" u="sng" dirty="0" err="1">
                <a:solidFill>
                  <a:srgbClr val="000000"/>
                </a:solidFill>
                <a:latin typeface="Default"/>
              </a:rPr>
              <a:t>Oded</a:t>
            </a:r>
            <a:r>
              <a:rPr lang="en-US" sz="1600" b="1" u="sng" dirty="0">
                <a:solidFill>
                  <a:srgbClr val="000000"/>
                </a:solidFill>
                <a:latin typeface="Default"/>
              </a:rPr>
              <a:t>,</a:t>
            </a:r>
            <a:r>
              <a:rPr lang="en-US" sz="1600" dirty="0">
                <a:solidFill>
                  <a:srgbClr val="000000"/>
                </a:solidFill>
                <a:latin typeface="Default"/>
              </a:rPr>
              <a:t> </a:t>
            </a:r>
          </a:p>
          <a:p>
            <a:pPr marL="177800" indent="-177800" fontAlgn="base">
              <a:spcBef>
                <a:spcPts val="600"/>
              </a:spcBef>
              <a:spcAft>
                <a:spcPct val="0"/>
              </a:spcAft>
              <a:buFont typeface="Arial" pitchFamily="34" charset="0"/>
              <a:buChar char="•"/>
              <a:defRPr/>
            </a:pPr>
            <a:r>
              <a:rPr lang="en-US" sz="1600" dirty="0">
                <a:solidFill>
                  <a:srgbClr val="000000"/>
                </a:solidFill>
                <a:latin typeface="Default"/>
              </a:rPr>
              <a:t> “Hear me, </a:t>
            </a:r>
            <a:r>
              <a:rPr lang="en-US" sz="1600" dirty="0" err="1">
                <a:solidFill>
                  <a:srgbClr val="000000"/>
                </a:solidFill>
                <a:latin typeface="Default"/>
              </a:rPr>
              <a:t>Asa</a:t>
            </a:r>
            <a:r>
              <a:rPr lang="en-US" sz="1600" dirty="0">
                <a:solidFill>
                  <a:srgbClr val="000000"/>
                </a:solidFill>
                <a:latin typeface="Default"/>
              </a:rPr>
              <a:t>, and all Judah and Benjamin: </a:t>
            </a:r>
          </a:p>
          <a:p>
            <a:pPr marL="177800" indent="-177800" fontAlgn="base">
              <a:spcBef>
                <a:spcPts val="600"/>
              </a:spcBef>
              <a:spcAft>
                <a:spcPct val="0"/>
              </a:spcAft>
              <a:buFont typeface="Arial" pitchFamily="34" charset="0"/>
              <a:buChar char="•"/>
              <a:defRPr/>
            </a:pPr>
            <a:r>
              <a:rPr lang="en-US" sz="1600" dirty="0">
                <a:solidFill>
                  <a:srgbClr val="000000"/>
                </a:solidFill>
                <a:latin typeface="Default"/>
              </a:rPr>
              <a:t>The Lord is with you while you are with him. If you seek him, he will be found by you, but if you forsake him, he will forsake you. </a:t>
            </a:r>
            <a:endParaRPr lang="en-US" sz="1600" dirty="0">
              <a:solidFill>
                <a:srgbClr val="000000"/>
              </a:solidFill>
            </a:endParaRPr>
          </a:p>
          <a:p>
            <a:pPr marL="177800" indent="-177800" fontAlgn="base">
              <a:spcBef>
                <a:spcPts val="600"/>
              </a:spcBef>
              <a:spcAft>
                <a:spcPct val="0"/>
              </a:spcAft>
              <a:buFont typeface="Arial" pitchFamily="34" charset="0"/>
              <a:buChar char="•"/>
              <a:defRPr/>
            </a:pPr>
            <a:r>
              <a:rPr lang="en-US" sz="1600" dirty="0">
                <a:solidFill>
                  <a:srgbClr val="000000"/>
                </a:solidFill>
                <a:latin typeface="Default"/>
              </a:rPr>
              <a:t>For a long time Israel was without the true God, and without a teaching priest and without law, </a:t>
            </a:r>
            <a:r>
              <a:rPr lang="en-US" sz="1600" dirty="0">
                <a:solidFill>
                  <a:srgbClr val="000000"/>
                </a:solidFill>
              </a:rPr>
              <a:t> </a:t>
            </a:r>
          </a:p>
          <a:p>
            <a:pPr marL="177800" indent="-177800" fontAlgn="base">
              <a:spcBef>
                <a:spcPts val="600"/>
              </a:spcBef>
              <a:spcAft>
                <a:spcPct val="0"/>
              </a:spcAft>
              <a:buFont typeface="Arial" pitchFamily="34" charset="0"/>
              <a:buChar char="•"/>
              <a:defRPr/>
            </a:pPr>
            <a:r>
              <a:rPr lang="en-US" sz="1600" dirty="0">
                <a:solidFill>
                  <a:srgbClr val="000000"/>
                </a:solidFill>
                <a:latin typeface="Default"/>
              </a:rPr>
              <a:t>but when in their distress they turned to the Lord, the God of Israel, and sought him, he was found by them. </a:t>
            </a:r>
          </a:p>
          <a:p>
            <a:pPr marL="177800" indent="-177800" fontAlgn="base">
              <a:spcBef>
                <a:spcPts val="600"/>
              </a:spcBef>
              <a:spcAft>
                <a:spcPct val="0"/>
              </a:spcAft>
              <a:buFont typeface="Arial" pitchFamily="34" charset="0"/>
              <a:buChar char="•"/>
              <a:defRPr/>
            </a:pPr>
            <a:r>
              <a:rPr lang="en-US" sz="1600" dirty="0">
                <a:solidFill>
                  <a:srgbClr val="000000"/>
                </a:solidFill>
                <a:latin typeface="Default"/>
              </a:rPr>
              <a:t>In those times there was no peace to him who went out or to him who came in, for great disturbances afflicted all the inhabitants of the lands. </a:t>
            </a:r>
            <a:r>
              <a:rPr lang="en-US" sz="1600" dirty="0">
                <a:solidFill>
                  <a:srgbClr val="000000"/>
                </a:solidFill>
              </a:rPr>
              <a:t> </a:t>
            </a:r>
          </a:p>
          <a:p>
            <a:pPr marL="177800" indent="-177800" fontAlgn="base">
              <a:spcBef>
                <a:spcPts val="600"/>
              </a:spcBef>
              <a:spcAft>
                <a:spcPct val="0"/>
              </a:spcAft>
              <a:buFont typeface="Arial" pitchFamily="34" charset="0"/>
              <a:buChar char="•"/>
              <a:defRPr/>
            </a:pPr>
            <a:r>
              <a:rPr lang="en-US" sz="1600" dirty="0">
                <a:solidFill>
                  <a:srgbClr val="000000"/>
                </a:solidFill>
                <a:latin typeface="Default"/>
              </a:rPr>
              <a:t>They were broken in pieces. Nation was crushed by nation and city by city, for God troubled them with every sort of distress. </a:t>
            </a:r>
          </a:p>
          <a:p>
            <a:pPr marL="177800" indent="-177800" fontAlgn="base">
              <a:spcBef>
                <a:spcPts val="600"/>
              </a:spcBef>
              <a:spcAft>
                <a:spcPct val="0"/>
              </a:spcAft>
              <a:buFont typeface="Arial" pitchFamily="34" charset="0"/>
              <a:buChar char="•"/>
              <a:defRPr/>
            </a:pPr>
            <a:r>
              <a:rPr lang="en-US" sz="1600" dirty="0">
                <a:solidFill>
                  <a:srgbClr val="000000"/>
                </a:solidFill>
                <a:latin typeface="Default"/>
              </a:rPr>
              <a:t>But you, take courage! Do not let your hands be weak, for your work shall be rewarded.”</a:t>
            </a:r>
            <a:endParaRPr lang="en-US" sz="1600" dirty="0">
              <a:solidFill>
                <a:srgbClr val="000000"/>
              </a:solidFill>
            </a:endParaRPr>
          </a:p>
          <a:p>
            <a:pPr marL="173038" indent="-173038" fontAlgn="base">
              <a:spcBef>
                <a:spcPct val="20000"/>
              </a:spcBef>
              <a:spcAft>
                <a:spcPct val="0"/>
              </a:spcAft>
              <a:defRPr/>
            </a:pPr>
            <a:endParaRPr lang="en-US" sz="1600" dirty="0">
              <a:solidFill>
                <a:srgbClr val="000000"/>
              </a:solidFill>
              <a:latin typeface="Arial" pitchFamily="34" charset="0"/>
              <a:cs typeface="Arial" pitchFamily="34" charset="0"/>
            </a:endParaRPr>
          </a:p>
        </p:txBody>
      </p:sp>
      <p:sp>
        <p:nvSpPr>
          <p:cNvPr id="102406" name="TextBox 10"/>
          <p:cNvSpPr txBox="1">
            <a:spLocks noChangeArrowheads="1"/>
          </p:cNvSpPr>
          <p:nvPr/>
        </p:nvSpPr>
        <p:spPr bwMode="auto">
          <a:xfrm>
            <a:off x="1470025" y="5627688"/>
            <a:ext cx="11858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20000"/>
              </a:spcBef>
              <a:spcAft>
                <a:spcPct val="0"/>
              </a:spcAft>
              <a:buFontTx/>
              <a:buNone/>
            </a:pPr>
            <a:r>
              <a:rPr lang="en-US" altLang="en-US" sz="1100">
                <a:solidFill>
                  <a:srgbClr val="000000"/>
                </a:solidFill>
                <a:latin typeface="Arial" pitchFamily="34" charset="0"/>
                <a:cs typeface="Arial" pitchFamily="34" charset="0"/>
              </a:rPr>
              <a:t>10 Yrs of Peace</a:t>
            </a:r>
          </a:p>
        </p:txBody>
      </p:sp>
      <p:sp>
        <p:nvSpPr>
          <p:cNvPr id="102407" name="TextBox 6"/>
          <p:cNvSpPr txBox="1">
            <a:spLocks noChangeArrowheads="1"/>
          </p:cNvSpPr>
          <p:nvPr/>
        </p:nvSpPr>
        <p:spPr bwMode="auto">
          <a:xfrm>
            <a:off x="1397000" y="5213350"/>
            <a:ext cx="14033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20000"/>
              </a:spcBef>
              <a:spcAft>
                <a:spcPct val="0"/>
              </a:spcAft>
              <a:buFontTx/>
              <a:buNone/>
            </a:pPr>
            <a:r>
              <a:rPr lang="en-US" altLang="en-US" sz="1100">
                <a:solidFill>
                  <a:srgbClr val="000000"/>
                </a:solidFill>
                <a:latin typeface="Arial" pitchFamily="34" charset="0"/>
                <a:cs typeface="Arial" pitchFamily="34" charset="0"/>
              </a:rPr>
              <a:t>1 million Ethiopians</a:t>
            </a:r>
          </a:p>
        </p:txBody>
      </p:sp>
      <p:pic>
        <p:nvPicPr>
          <p:cNvPr id="10240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9338" y="0"/>
            <a:ext cx="4202112" cy="167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77660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ChangeArrowheads="1"/>
          </p:cNvSpPr>
          <p:nvPr/>
        </p:nvSpPr>
        <p:spPr bwMode="auto">
          <a:xfrm>
            <a:off x="-165100" y="-234950"/>
            <a:ext cx="9893300" cy="7327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buBlip>
                <a:blip r:embed="rId2"/>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3"/>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20000"/>
              </a:spcBef>
              <a:spcAft>
                <a:spcPct val="0"/>
              </a:spcAft>
              <a:buFontTx/>
              <a:buNone/>
            </a:pPr>
            <a:endParaRPr lang="en-US" altLang="en-US" sz="2400">
              <a:solidFill>
                <a:srgbClr val="000000"/>
              </a:solidFill>
            </a:endParaRPr>
          </a:p>
        </p:txBody>
      </p:sp>
      <p:sp>
        <p:nvSpPr>
          <p:cNvPr id="419843" name="Rectangle 3"/>
          <p:cNvSpPr>
            <a:spLocks noGrp="1" noChangeArrowheads="1"/>
          </p:cNvSpPr>
          <p:nvPr>
            <p:ph type="title"/>
          </p:nvPr>
        </p:nvSpPr>
        <p:spPr>
          <a:xfrm>
            <a:off x="1079500" y="749300"/>
            <a:ext cx="7772400" cy="1143000"/>
          </a:xfrm>
        </p:spPr>
        <p:txBody>
          <a:bodyPr/>
          <a:lstStyle/>
          <a:p>
            <a:pPr eaLnBrk="1" hangingPunct="1">
              <a:defRPr/>
            </a:pPr>
            <a:endParaRPr lang="en-US" smtClean="0"/>
          </a:p>
        </p:txBody>
      </p:sp>
      <p:pic>
        <p:nvPicPr>
          <p:cNvPr id="103428" name="Picture 4" descr="C:\Users\Danny\Documents\Bible Maps-Clipart\BibleMaps &amp; Clipart\ESV\illustrations\illustration-solomons-temp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1313"/>
            <a:ext cx="9321800" cy="607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9" name="Text Box 4"/>
          <p:cNvSpPr txBox="1">
            <a:spLocks noChangeArrowheads="1"/>
          </p:cNvSpPr>
          <p:nvPr/>
        </p:nvSpPr>
        <p:spPr bwMode="auto">
          <a:xfrm>
            <a:off x="704850" y="793750"/>
            <a:ext cx="3427413" cy="42465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Blip>
                <a:blip r:embed="rId2"/>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3"/>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fontAlgn="base" hangingPunct="1">
              <a:spcBef>
                <a:spcPct val="50000"/>
              </a:spcBef>
              <a:spcAft>
                <a:spcPct val="0"/>
              </a:spcAft>
              <a:buFontTx/>
              <a:buNone/>
            </a:pPr>
            <a:r>
              <a:rPr lang="en-US" altLang="en-US" sz="2000" baseline="30000">
                <a:solidFill>
                  <a:srgbClr val="000000"/>
                </a:solidFill>
                <a:latin typeface="Default"/>
              </a:rPr>
              <a:t>8</a:t>
            </a:r>
            <a:r>
              <a:rPr lang="en-US" altLang="en-US" sz="2000">
                <a:solidFill>
                  <a:srgbClr val="000000"/>
                </a:solidFill>
                <a:latin typeface="Default"/>
              </a:rPr>
              <a:t>As soon as Asa heard these words, the prophecy of Azariah the son of Oded, </a:t>
            </a:r>
          </a:p>
          <a:p>
            <a:pPr eaLnBrk="1" fontAlgn="base" hangingPunct="1">
              <a:spcBef>
                <a:spcPct val="50000"/>
              </a:spcBef>
              <a:spcAft>
                <a:spcPct val="0"/>
              </a:spcAft>
              <a:buFontTx/>
              <a:buNone/>
            </a:pPr>
            <a:r>
              <a:rPr lang="en-US" altLang="en-US" sz="2000">
                <a:solidFill>
                  <a:srgbClr val="000000"/>
                </a:solidFill>
                <a:latin typeface="Default"/>
              </a:rPr>
              <a:t>he took courage and put away the detestable idols from all the land of Judah and Benjamin and from the cities that he had taken in the hill country of Ephraim, and </a:t>
            </a:r>
            <a:r>
              <a:rPr lang="en-US" altLang="en-US" sz="2000" b="1">
                <a:solidFill>
                  <a:srgbClr val="000000"/>
                </a:solidFill>
                <a:latin typeface="Default"/>
              </a:rPr>
              <a:t>he repaired the altar of the Lord that was in front of the vestibule of the house of the Lord.</a:t>
            </a:r>
            <a:endParaRPr lang="en-US" altLang="en-US" sz="2400" b="1">
              <a:solidFill>
                <a:srgbClr val="000000"/>
              </a:solidFill>
            </a:endParaRPr>
          </a:p>
        </p:txBody>
      </p:sp>
    </p:spTree>
    <p:extLst>
      <p:ext uri="{BB962C8B-B14F-4D97-AF65-F5344CB8AC3E}">
        <p14:creationId xmlns:p14="http://schemas.microsoft.com/office/powerpoint/2010/main" val="24616876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2"/>
          <p:cNvSpPr>
            <a:spLocks noGrp="1" noChangeArrowheads="1"/>
          </p:cNvSpPr>
          <p:nvPr>
            <p:ph type="title"/>
          </p:nvPr>
        </p:nvSpPr>
        <p:spPr/>
        <p:txBody>
          <a:bodyPr/>
          <a:lstStyle/>
          <a:p>
            <a:pPr eaLnBrk="1" hangingPunct="1">
              <a:defRPr/>
            </a:pPr>
            <a:r>
              <a:rPr lang="en-US" smtClean="0"/>
              <a:t>Asa’s Reforms II Chr 15</a:t>
            </a:r>
          </a:p>
        </p:txBody>
      </p:sp>
      <p:sp>
        <p:nvSpPr>
          <p:cNvPr id="104451" name="Text Box 4"/>
          <p:cNvSpPr txBox="1">
            <a:spLocks noChangeArrowheads="1"/>
          </p:cNvSpPr>
          <p:nvPr/>
        </p:nvSpPr>
        <p:spPr bwMode="auto">
          <a:xfrm>
            <a:off x="4991100" y="1885950"/>
            <a:ext cx="3867150" cy="3940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Blip>
                <a:blip r:embed="rId2"/>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3"/>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fontAlgn="base" hangingPunct="1">
              <a:spcBef>
                <a:spcPct val="50000"/>
              </a:spcBef>
              <a:spcAft>
                <a:spcPct val="0"/>
              </a:spcAft>
              <a:buFontTx/>
              <a:buNone/>
            </a:pPr>
            <a:r>
              <a:rPr lang="en-US" altLang="en-US" sz="2000" baseline="30000">
                <a:solidFill>
                  <a:srgbClr val="000000"/>
                </a:solidFill>
                <a:latin typeface="Default"/>
              </a:rPr>
              <a:t>8</a:t>
            </a:r>
            <a:r>
              <a:rPr lang="en-US" altLang="en-US" sz="2000">
                <a:solidFill>
                  <a:srgbClr val="000000"/>
                </a:solidFill>
                <a:latin typeface="Default"/>
              </a:rPr>
              <a:t>As soon as Asa heard these words, the prophecy of Azariah the son of Oded, </a:t>
            </a:r>
          </a:p>
          <a:p>
            <a:pPr eaLnBrk="1" fontAlgn="base" hangingPunct="1">
              <a:spcBef>
                <a:spcPct val="50000"/>
              </a:spcBef>
              <a:spcAft>
                <a:spcPct val="0"/>
              </a:spcAft>
              <a:buFontTx/>
              <a:buNone/>
            </a:pPr>
            <a:r>
              <a:rPr lang="en-US" altLang="en-US" sz="2000" b="1">
                <a:solidFill>
                  <a:srgbClr val="000000"/>
                </a:solidFill>
                <a:latin typeface="Default"/>
              </a:rPr>
              <a:t>he took courage and put away the detestable idols from all the land of Judah and Benjamin and from the cities that he had taken in the hill country of Ephraim, </a:t>
            </a:r>
            <a:r>
              <a:rPr lang="en-US" altLang="en-US" sz="2000">
                <a:solidFill>
                  <a:srgbClr val="000000"/>
                </a:solidFill>
                <a:latin typeface="Default"/>
              </a:rPr>
              <a:t>and he repaired the altar of the Lord that was in front of the vestibule of the house of the Lord.</a:t>
            </a:r>
            <a:endParaRPr lang="en-US" altLang="en-US" sz="2400">
              <a:solidFill>
                <a:srgbClr val="000000"/>
              </a:solidFill>
            </a:endParaRPr>
          </a:p>
        </p:txBody>
      </p:sp>
      <p:pic>
        <p:nvPicPr>
          <p:cNvPr id="10445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3650" y="1939925"/>
            <a:ext cx="3163888" cy="247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8425" y="4454525"/>
            <a:ext cx="193357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61391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ChangeArrowheads="1"/>
          </p:cNvSpPr>
          <p:nvPr/>
        </p:nvSpPr>
        <p:spPr bwMode="auto">
          <a:xfrm>
            <a:off x="-165100" y="-234950"/>
            <a:ext cx="9893300" cy="7327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buBlip>
                <a:blip r:embed="rId2"/>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3"/>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20000"/>
              </a:spcBef>
              <a:spcAft>
                <a:spcPct val="0"/>
              </a:spcAft>
              <a:buFontTx/>
              <a:buNone/>
            </a:pPr>
            <a:endParaRPr lang="en-US" altLang="en-US" sz="2400">
              <a:solidFill>
                <a:srgbClr val="000000"/>
              </a:solidFill>
            </a:endParaRPr>
          </a:p>
        </p:txBody>
      </p:sp>
      <p:sp>
        <p:nvSpPr>
          <p:cNvPr id="419843" name="Rectangle 3"/>
          <p:cNvSpPr>
            <a:spLocks noGrp="1" noChangeArrowheads="1"/>
          </p:cNvSpPr>
          <p:nvPr>
            <p:ph type="title"/>
          </p:nvPr>
        </p:nvSpPr>
        <p:spPr>
          <a:xfrm>
            <a:off x="1079500" y="749300"/>
            <a:ext cx="7772400" cy="1143000"/>
          </a:xfrm>
        </p:spPr>
        <p:txBody>
          <a:bodyPr/>
          <a:lstStyle/>
          <a:p>
            <a:pPr eaLnBrk="1" hangingPunct="1">
              <a:defRPr/>
            </a:pPr>
            <a:endParaRPr lang="en-US" smtClean="0"/>
          </a:p>
        </p:txBody>
      </p:sp>
      <p:pic>
        <p:nvPicPr>
          <p:cNvPr id="105476" name="Picture 4" descr="C:\Users\Danny\Documents\Bible Maps-Clipart\BibleMaps &amp; Clipart\ESV\illustrations\illustration-solomons-temp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1313"/>
            <a:ext cx="9321800" cy="607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7" name="Text Box 4"/>
          <p:cNvSpPr txBox="1">
            <a:spLocks noChangeArrowheads="1"/>
          </p:cNvSpPr>
          <p:nvPr/>
        </p:nvSpPr>
        <p:spPr bwMode="auto">
          <a:xfrm>
            <a:off x="0" y="430213"/>
            <a:ext cx="3817938" cy="5264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Blip>
                <a:blip r:embed="rId2"/>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3"/>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fontAlgn="base" hangingPunct="1">
              <a:spcBef>
                <a:spcPct val="50000"/>
              </a:spcBef>
              <a:spcAft>
                <a:spcPct val="0"/>
              </a:spcAft>
              <a:buFontTx/>
              <a:buNone/>
            </a:pPr>
            <a:r>
              <a:rPr lang="en-US" altLang="en-US" sz="1600" dirty="0">
                <a:solidFill>
                  <a:srgbClr val="000000"/>
                </a:solidFill>
                <a:latin typeface="Arial" pitchFamily="34" charset="0"/>
                <a:cs typeface="Arial" pitchFamily="34" charset="0"/>
              </a:rPr>
              <a:t/>
            </a:r>
            <a:br>
              <a:rPr lang="en-US" altLang="en-US" sz="1600" dirty="0">
                <a:solidFill>
                  <a:srgbClr val="000000"/>
                </a:solidFill>
                <a:latin typeface="Arial" pitchFamily="34" charset="0"/>
                <a:cs typeface="Arial" pitchFamily="34" charset="0"/>
              </a:rPr>
            </a:br>
            <a:r>
              <a:rPr lang="en-US" altLang="en-US" sz="1600" b="1" dirty="0">
                <a:solidFill>
                  <a:srgbClr val="000000"/>
                </a:solidFill>
                <a:latin typeface="Arial" pitchFamily="34" charset="0"/>
                <a:cs typeface="Arial" pitchFamily="34" charset="0"/>
              </a:rPr>
              <a:t>2 Chronicles 15:11-15(ESV) </a:t>
            </a:r>
            <a:r>
              <a:rPr lang="en-US" altLang="en-US" sz="1600" dirty="0">
                <a:solidFill>
                  <a:srgbClr val="000000"/>
                </a:solidFill>
                <a:latin typeface="Arial" pitchFamily="34" charset="0"/>
                <a:cs typeface="Arial" pitchFamily="34" charset="0"/>
              </a:rPr>
              <a:t/>
            </a:r>
            <a:br>
              <a:rPr lang="en-US" altLang="en-US" sz="1600" dirty="0">
                <a:solidFill>
                  <a:srgbClr val="000000"/>
                </a:solidFill>
                <a:latin typeface="Arial" pitchFamily="34" charset="0"/>
                <a:cs typeface="Arial" pitchFamily="34" charset="0"/>
              </a:rPr>
            </a:br>
            <a:r>
              <a:rPr lang="en-US" altLang="en-US" sz="1600" u="sng" baseline="30000" dirty="0">
                <a:solidFill>
                  <a:srgbClr val="000000"/>
                </a:solidFill>
                <a:latin typeface="Arial" pitchFamily="34" charset="0"/>
                <a:cs typeface="Arial" pitchFamily="34" charset="0"/>
              </a:rPr>
              <a:t>11</a:t>
            </a:r>
            <a:r>
              <a:rPr lang="en-US" altLang="en-US" sz="1600" u="sng" dirty="0">
                <a:solidFill>
                  <a:srgbClr val="000000"/>
                </a:solidFill>
                <a:latin typeface="Arial" pitchFamily="34" charset="0"/>
                <a:cs typeface="Arial" pitchFamily="34" charset="0"/>
              </a:rPr>
              <a:t>They sacrificed to the Lord on that day from the spoil that they had brought 700 oxen and 7,000 sheep</a:t>
            </a:r>
            <a:r>
              <a:rPr lang="en-US" altLang="en-US" sz="1600" dirty="0">
                <a:solidFill>
                  <a:srgbClr val="000000"/>
                </a:solidFill>
                <a:latin typeface="Arial" pitchFamily="34" charset="0"/>
                <a:cs typeface="Arial" pitchFamily="34" charset="0"/>
              </a:rPr>
              <a:t>.  </a:t>
            </a:r>
            <a:br>
              <a:rPr lang="en-US" altLang="en-US" sz="1600" dirty="0">
                <a:solidFill>
                  <a:srgbClr val="000000"/>
                </a:solidFill>
                <a:latin typeface="Arial" pitchFamily="34" charset="0"/>
                <a:cs typeface="Arial" pitchFamily="34" charset="0"/>
              </a:rPr>
            </a:br>
            <a:r>
              <a:rPr lang="en-US" altLang="en-US" sz="1600" baseline="30000" dirty="0">
                <a:solidFill>
                  <a:srgbClr val="000000"/>
                </a:solidFill>
                <a:latin typeface="Arial" pitchFamily="34" charset="0"/>
                <a:cs typeface="Arial" pitchFamily="34" charset="0"/>
              </a:rPr>
              <a:t>12</a:t>
            </a:r>
            <a:r>
              <a:rPr lang="en-US" altLang="en-US" sz="1600" dirty="0">
                <a:solidFill>
                  <a:srgbClr val="000000"/>
                </a:solidFill>
                <a:latin typeface="Arial" pitchFamily="34" charset="0"/>
                <a:cs typeface="Arial" pitchFamily="34" charset="0"/>
              </a:rPr>
              <a:t>And they entered into a covenant to seek the Lord, the God of their fathers, with all their heart and with all their soul,  </a:t>
            </a:r>
            <a:br>
              <a:rPr lang="en-US" altLang="en-US" sz="1600" dirty="0">
                <a:solidFill>
                  <a:srgbClr val="000000"/>
                </a:solidFill>
                <a:latin typeface="Arial" pitchFamily="34" charset="0"/>
                <a:cs typeface="Arial" pitchFamily="34" charset="0"/>
              </a:rPr>
            </a:br>
            <a:r>
              <a:rPr lang="en-US" altLang="en-US" sz="1600" baseline="30000" dirty="0">
                <a:solidFill>
                  <a:srgbClr val="000000"/>
                </a:solidFill>
                <a:latin typeface="Arial" pitchFamily="34" charset="0"/>
                <a:cs typeface="Arial" pitchFamily="34" charset="0"/>
              </a:rPr>
              <a:t>13</a:t>
            </a:r>
            <a:r>
              <a:rPr lang="en-US" altLang="en-US" sz="1600" dirty="0">
                <a:solidFill>
                  <a:srgbClr val="000000"/>
                </a:solidFill>
                <a:latin typeface="Arial" pitchFamily="34" charset="0"/>
                <a:cs typeface="Arial" pitchFamily="34" charset="0"/>
              </a:rPr>
              <a:t>but that whoever would not seek the Lord, the God of Israel, should be put to death, whether young or old, man or woman.  </a:t>
            </a:r>
            <a:br>
              <a:rPr lang="en-US" altLang="en-US" sz="1600" dirty="0">
                <a:solidFill>
                  <a:srgbClr val="000000"/>
                </a:solidFill>
                <a:latin typeface="Arial" pitchFamily="34" charset="0"/>
                <a:cs typeface="Arial" pitchFamily="34" charset="0"/>
              </a:rPr>
            </a:br>
            <a:r>
              <a:rPr lang="en-US" altLang="en-US" sz="1600" baseline="30000" dirty="0">
                <a:solidFill>
                  <a:srgbClr val="000000"/>
                </a:solidFill>
                <a:latin typeface="Arial" pitchFamily="34" charset="0"/>
                <a:cs typeface="Arial" pitchFamily="34" charset="0"/>
              </a:rPr>
              <a:t>14</a:t>
            </a:r>
            <a:r>
              <a:rPr lang="en-US" altLang="en-US" sz="1600" dirty="0">
                <a:solidFill>
                  <a:srgbClr val="000000"/>
                </a:solidFill>
                <a:latin typeface="Arial" pitchFamily="34" charset="0"/>
                <a:cs typeface="Arial" pitchFamily="34" charset="0"/>
              </a:rPr>
              <a:t>They swore an oath to the Lord with a loud voice and with shouting and with trumpets and with horns.  </a:t>
            </a:r>
            <a:br>
              <a:rPr lang="en-US" altLang="en-US" sz="1600" dirty="0">
                <a:solidFill>
                  <a:srgbClr val="000000"/>
                </a:solidFill>
                <a:latin typeface="Arial" pitchFamily="34" charset="0"/>
                <a:cs typeface="Arial" pitchFamily="34" charset="0"/>
              </a:rPr>
            </a:br>
            <a:r>
              <a:rPr lang="en-US" altLang="en-US" sz="1600" baseline="30000" dirty="0">
                <a:solidFill>
                  <a:srgbClr val="000000"/>
                </a:solidFill>
                <a:latin typeface="Arial" pitchFamily="34" charset="0"/>
                <a:cs typeface="Arial" pitchFamily="34" charset="0"/>
              </a:rPr>
              <a:t>15</a:t>
            </a:r>
            <a:r>
              <a:rPr lang="en-US" altLang="en-US" sz="1600" dirty="0">
                <a:solidFill>
                  <a:srgbClr val="000000"/>
                </a:solidFill>
                <a:latin typeface="Arial" pitchFamily="34" charset="0"/>
                <a:cs typeface="Arial" pitchFamily="34" charset="0"/>
              </a:rPr>
              <a:t>And all Judah rejoiced over the oath, for they had sworn with all their heart and had sought him with their whole desire, and he was found by them, and the Lord gave them rest all around. </a:t>
            </a:r>
            <a:endParaRPr lang="en-US" altLang="en-US" sz="1600" b="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41543998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500" y="-22253"/>
            <a:ext cx="6477000" cy="1143000"/>
          </a:xfrm>
        </p:spPr>
        <p:txBody>
          <a:bodyPr/>
          <a:lstStyle/>
          <a:p>
            <a:pPr>
              <a:defRPr/>
            </a:pPr>
            <a:r>
              <a:rPr lang="en-US" dirty="0" smtClean="0"/>
              <a:t>Covenant to Follow the Law</a:t>
            </a:r>
            <a:endParaRPr lang="en-US" dirty="0"/>
          </a:p>
        </p:txBody>
      </p:sp>
      <p:pic>
        <p:nvPicPr>
          <p:cNvPr id="106499"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094288"/>
            <a:ext cx="1651000"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0"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2463" y="4071938"/>
            <a:ext cx="4681537"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828800" y="838200"/>
            <a:ext cx="7333407" cy="1600438"/>
          </a:xfrm>
          <a:prstGeom prst="rect">
            <a:avLst/>
          </a:prstGeom>
          <a:noFill/>
        </p:spPr>
        <p:txBody>
          <a:bodyPr wrap="square" rtlCol="0">
            <a:spAutoFit/>
          </a:bodyPr>
          <a:lstStyle/>
          <a:p>
            <a:r>
              <a:rPr lang="en-US" sz="1400" b="1" kern="0" dirty="0" smtClean="0">
                <a:solidFill>
                  <a:srgbClr val="000000"/>
                </a:solidFill>
                <a:latin typeface="Arial"/>
                <a:cs typeface="Arial"/>
                <a:sym typeface="Arial"/>
                <a:rtl val="0"/>
              </a:rPr>
              <a:t>2 </a:t>
            </a:r>
            <a:r>
              <a:rPr lang="en-US" sz="1400" b="1" kern="0" dirty="0">
                <a:solidFill>
                  <a:srgbClr val="000000"/>
                </a:solidFill>
                <a:latin typeface="Arial"/>
                <a:cs typeface="Arial"/>
                <a:sym typeface="Arial"/>
                <a:rtl val="0"/>
              </a:rPr>
              <a:t>Chronicles 15:12-14(ESV) </a:t>
            </a:r>
            <a:r>
              <a:rPr lang="en-US" sz="1400" kern="0" dirty="0">
                <a:solidFill>
                  <a:srgbClr val="000000"/>
                </a:solidFill>
                <a:latin typeface="Arial"/>
                <a:cs typeface="Arial"/>
                <a:sym typeface="Arial"/>
                <a:rtl val="0"/>
              </a:rPr>
              <a:t/>
            </a:r>
            <a:br>
              <a:rPr lang="en-US" sz="1400" kern="0" dirty="0">
                <a:solidFill>
                  <a:srgbClr val="000000"/>
                </a:solidFill>
                <a:latin typeface="Arial"/>
                <a:cs typeface="Arial"/>
                <a:sym typeface="Arial"/>
                <a:rtl val="0"/>
              </a:rPr>
            </a:br>
            <a:r>
              <a:rPr lang="en-US" sz="1400" kern="0" baseline="30000" dirty="0">
                <a:solidFill>
                  <a:srgbClr val="000000"/>
                </a:solidFill>
                <a:latin typeface="Arial"/>
                <a:cs typeface="Arial"/>
                <a:sym typeface="Arial"/>
                <a:rtl val="0"/>
              </a:rPr>
              <a:t>12</a:t>
            </a:r>
            <a:r>
              <a:rPr lang="en-US" sz="1400" kern="0" dirty="0">
                <a:solidFill>
                  <a:srgbClr val="000000"/>
                </a:solidFill>
                <a:latin typeface="Arial"/>
                <a:cs typeface="Arial"/>
                <a:sym typeface="Arial"/>
                <a:rtl val="0"/>
              </a:rPr>
              <a:t>And they entered into a covenant to seek the Lord, the God of their fathers, </a:t>
            </a:r>
            <a:endParaRPr lang="en-US" sz="1400" kern="0" dirty="0" smtClean="0">
              <a:solidFill>
                <a:srgbClr val="000000"/>
              </a:solidFill>
              <a:latin typeface="Arial"/>
              <a:cs typeface="Arial"/>
              <a:sym typeface="Arial"/>
              <a:rtl val="0"/>
            </a:endParaRPr>
          </a:p>
          <a:p>
            <a:r>
              <a:rPr lang="en-US" sz="1400" kern="0" dirty="0" smtClean="0">
                <a:solidFill>
                  <a:srgbClr val="000000"/>
                </a:solidFill>
                <a:latin typeface="Arial"/>
                <a:cs typeface="Arial"/>
                <a:sym typeface="Arial"/>
                <a:rtl val="0"/>
              </a:rPr>
              <a:t>with </a:t>
            </a:r>
            <a:r>
              <a:rPr lang="en-US" sz="1400" kern="0" dirty="0">
                <a:solidFill>
                  <a:srgbClr val="000000"/>
                </a:solidFill>
                <a:latin typeface="Arial"/>
                <a:cs typeface="Arial"/>
                <a:sym typeface="Arial"/>
                <a:rtl val="0"/>
              </a:rPr>
              <a:t>all their heart and with all their soul,  </a:t>
            </a:r>
            <a:br>
              <a:rPr lang="en-US" sz="1400" kern="0" dirty="0">
                <a:solidFill>
                  <a:srgbClr val="000000"/>
                </a:solidFill>
                <a:latin typeface="Arial"/>
                <a:cs typeface="Arial"/>
                <a:sym typeface="Arial"/>
                <a:rtl val="0"/>
              </a:rPr>
            </a:br>
            <a:r>
              <a:rPr lang="en-US" sz="1400" kern="0" baseline="30000" dirty="0">
                <a:solidFill>
                  <a:srgbClr val="000000"/>
                </a:solidFill>
                <a:latin typeface="Arial"/>
                <a:cs typeface="Arial"/>
                <a:sym typeface="Arial"/>
                <a:rtl val="0"/>
              </a:rPr>
              <a:t>13</a:t>
            </a:r>
            <a:r>
              <a:rPr lang="en-US" sz="1400" kern="0" dirty="0">
                <a:solidFill>
                  <a:srgbClr val="000000"/>
                </a:solidFill>
                <a:latin typeface="Arial"/>
                <a:cs typeface="Arial"/>
                <a:sym typeface="Arial"/>
                <a:rtl val="0"/>
              </a:rPr>
              <a:t>but that whoever would not seek the Lord, the God of Israel, should be put to death, whether young or old, man or woman.  </a:t>
            </a:r>
            <a:br>
              <a:rPr lang="en-US" sz="1400" kern="0" dirty="0">
                <a:solidFill>
                  <a:srgbClr val="000000"/>
                </a:solidFill>
                <a:latin typeface="Arial"/>
                <a:cs typeface="Arial"/>
                <a:sym typeface="Arial"/>
                <a:rtl val="0"/>
              </a:rPr>
            </a:br>
            <a:r>
              <a:rPr lang="en-US" sz="1400" kern="0" baseline="30000" dirty="0">
                <a:solidFill>
                  <a:srgbClr val="000000"/>
                </a:solidFill>
                <a:latin typeface="Arial"/>
                <a:cs typeface="Arial"/>
                <a:sym typeface="Arial"/>
                <a:rtl val="0"/>
              </a:rPr>
              <a:t>14</a:t>
            </a:r>
            <a:r>
              <a:rPr lang="en-US" sz="1400" kern="0" dirty="0">
                <a:solidFill>
                  <a:srgbClr val="000000"/>
                </a:solidFill>
                <a:latin typeface="Arial"/>
                <a:cs typeface="Arial"/>
                <a:sym typeface="Arial"/>
                <a:rtl val="0"/>
              </a:rPr>
              <a:t>They swore an oath to the Lord with a loud voice and with shouting and with trumpets and with horns.  </a:t>
            </a:r>
          </a:p>
        </p:txBody>
      </p:sp>
      <p:sp>
        <p:nvSpPr>
          <p:cNvPr id="4" name="TextBox 3"/>
          <p:cNvSpPr txBox="1"/>
          <p:nvPr/>
        </p:nvSpPr>
        <p:spPr>
          <a:xfrm>
            <a:off x="937506" y="1155411"/>
            <a:ext cx="936475" cy="584775"/>
          </a:xfrm>
          <a:prstGeom prst="rect">
            <a:avLst/>
          </a:prstGeom>
          <a:noFill/>
        </p:spPr>
        <p:txBody>
          <a:bodyPr wrap="none" rtlCol="0">
            <a:spAutoFit/>
          </a:bodyPr>
          <a:lstStyle/>
          <a:p>
            <a:r>
              <a:rPr lang="en-US" sz="1600" b="1" kern="0" dirty="0" err="1" smtClean="0">
                <a:solidFill>
                  <a:prstClr val="black"/>
                </a:solidFill>
                <a:latin typeface="Arial"/>
                <a:cs typeface="Arial"/>
                <a:sym typeface="Arial"/>
                <a:rtl val="0"/>
              </a:rPr>
              <a:t>Asa</a:t>
            </a:r>
            <a:endParaRPr lang="en-US" sz="1600" b="1" kern="0" dirty="0" smtClean="0">
              <a:solidFill>
                <a:prstClr val="black"/>
              </a:solidFill>
              <a:latin typeface="Arial"/>
              <a:cs typeface="Arial"/>
              <a:sym typeface="Arial"/>
              <a:rtl val="0"/>
            </a:endParaRPr>
          </a:p>
          <a:p>
            <a:r>
              <a:rPr lang="en-US" sz="1600" b="1" kern="0" dirty="0" smtClean="0">
                <a:solidFill>
                  <a:prstClr val="black"/>
                </a:solidFill>
                <a:latin typeface="Arial"/>
                <a:cs typeface="Arial"/>
                <a:sym typeface="Arial"/>
                <a:rtl val="0"/>
              </a:rPr>
              <a:t>911-870</a:t>
            </a:r>
            <a:endParaRPr lang="en-US" sz="1600" b="1" kern="0" dirty="0">
              <a:solidFill>
                <a:prstClr val="black"/>
              </a:solidFill>
              <a:latin typeface="Arial"/>
              <a:cs typeface="Arial"/>
              <a:sym typeface="Arial"/>
              <a:rtl val="0"/>
            </a:endParaRPr>
          </a:p>
        </p:txBody>
      </p:sp>
      <p:sp>
        <p:nvSpPr>
          <p:cNvPr id="5" name="TextBox 4"/>
          <p:cNvSpPr txBox="1"/>
          <p:nvPr/>
        </p:nvSpPr>
        <p:spPr>
          <a:xfrm>
            <a:off x="1752600" y="2590800"/>
            <a:ext cx="7086600" cy="738664"/>
          </a:xfrm>
          <a:prstGeom prst="rect">
            <a:avLst/>
          </a:prstGeom>
          <a:noFill/>
        </p:spPr>
        <p:txBody>
          <a:bodyPr wrap="square" rtlCol="0">
            <a:spAutoFit/>
          </a:bodyPr>
          <a:lstStyle/>
          <a:p>
            <a:r>
              <a:rPr lang="en-US" sz="1400" b="1" kern="0" dirty="0" smtClean="0">
                <a:solidFill>
                  <a:srgbClr val="000000"/>
                </a:solidFill>
                <a:latin typeface="Arial"/>
                <a:cs typeface="Arial"/>
                <a:sym typeface="Arial"/>
                <a:rtl val="0"/>
              </a:rPr>
              <a:t>2 </a:t>
            </a:r>
            <a:r>
              <a:rPr lang="en-US" sz="1400" b="1" kern="0" dirty="0">
                <a:solidFill>
                  <a:srgbClr val="000000"/>
                </a:solidFill>
                <a:latin typeface="Arial"/>
                <a:cs typeface="Arial"/>
                <a:sym typeface="Arial"/>
                <a:rtl val="0"/>
              </a:rPr>
              <a:t>Kings 11:17(ESV) </a:t>
            </a:r>
            <a:r>
              <a:rPr lang="en-US" sz="1400" kern="0" dirty="0">
                <a:solidFill>
                  <a:srgbClr val="000000"/>
                </a:solidFill>
                <a:latin typeface="Arial"/>
                <a:cs typeface="Arial"/>
                <a:sym typeface="Arial"/>
                <a:rtl val="0"/>
              </a:rPr>
              <a:t/>
            </a:r>
            <a:br>
              <a:rPr lang="en-US" sz="1400" kern="0" dirty="0">
                <a:solidFill>
                  <a:srgbClr val="000000"/>
                </a:solidFill>
                <a:latin typeface="Arial"/>
                <a:cs typeface="Arial"/>
                <a:sym typeface="Arial"/>
                <a:rtl val="0"/>
              </a:rPr>
            </a:br>
            <a:r>
              <a:rPr lang="en-US" sz="1400" kern="0" baseline="30000" dirty="0">
                <a:solidFill>
                  <a:srgbClr val="000000"/>
                </a:solidFill>
                <a:latin typeface="Arial"/>
                <a:cs typeface="Arial"/>
                <a:sym typeface="Arial"/>
                <a:rtl val="0"/>
              </a:rPr>
              <a:t>17</a:t>
            </a:r>
            <a:r>
              <a:rPr lang="en-US" sz="1400" kern="0" dirty="0">
                <a:solidFill>
                  <a:srgbClr val="000000"/>
                </a:solidFill>
                <a:latin typeface="Arial"/>
                <a:cs typeface="Arial"/>
                <a:sym typeface="Arial"/>
                <a:rtl val="0"/>
              </a:rPr>
              <a:t>And Jehoiada made a covenant between the Lord and the king and people, that they should be the Lord’s people, and also between the king and the people.  </a:t>
            </a:r>
          </a:p>
        </p:txBody>
      </p:sp>
      <p:sp>
        <p:nvSpPr>
          <p:cNvPr id="10" name="TextBox 9"/>
          <p:cNvSpPr txBox="1"/>
          <p:nvPr/>
        </p:nvSpPr>
        <p:spPr>
          <a:xfrm>
            <a:off x="892325" y="2590800"/>
            <a:ext cx="936475" cy="584775"/>
          </a:xfrm>
          <a:prstGeom prst="rect">
            <a:avLst/>
          </a:prstGeom>
          <a:noFill/>
        </p:spPr>
        <p:txBody>
          <a:bodyPr wrap="none" rtlCol="0">
            <a:spAutoFit/>
          </a:bodyPr>
          <a:lstStyle/>
          <a:p>
            <a:r>
              <a:rPr lang="en-US" sz="1600" b="1" kern="0" dirty="0" smtClean="0">
                <a:solidFill>
                  <a:prstClr val="black"/>
                </a:solidFill>
                <a:latin typeface="Arial"/>
                <a:cs typeface="Arial"/>
                <a:sym typeface="Arial"/>
                <a:rtl val="0"/>
              </a:rPr>
              <a:t>Joash</a:t>
            </a:r>
          </a:p>
          <a:p>
            <a:r>
              <a:rPr lang="en-US" sz="1600" b="1" u="sng" kern="0" dirty="0" smtClean="0">
                <a:solidFill>
                  <a:prstClr val="black"/>
                </a:solidFill>
                <a:latin typeface="Arial"/>
                <a:cs typeface="Arial"/>
                <a:sym typeface="Arial"/>
                <a:rtl val="0"/>
              </a:rPr>
              <a:t>835</a:t>
            </a:r>
            <a:r>
              <a:rPr lang="en-US" sz="1600" b="1" kern="0" dirty="0" smtClean="0">
                <a:solidFill>
                  <a:prstClr val="black"/>
                </a:solidFill>
                <a:latin typeface="Arial"/>
                <a:cs typeface="Arial"/>
                <a:sym typeface="Arial"/>
                <a:rtl val="0"/>
              </a:rPr>
              <a:t>-796</a:t>
            </a:r>
            <a:endParaRPr lang="en-US" sz="1600" b="1" kern="0" dirty="0">
              <a:solidFill>
                <a:prstClr val="black"/>
              </a:solidFill>
              <a:latin typeface="Arial"/>
              <a:cs typeface="Arial"/>
              <a:sym typeface="Arial"/>
              <a:rtl val="0"/>
            </a:endParaRPr>
          </a:p>
        </p:txBody>
      </p:sp>
      <p:sp>
        <p:nvSpPr>
          <p:cNvPr id="6" name="TextBox 5"/>
          <p:cNvSpPr txBox="1"/>
          <p:nvPr/>
        </p:nvSpPr>
        <p:spPr>
          <a:xfrm>
            <a:off x="1828801" y="3581400"/>
            <a:ext cx="3047999" cy="2462213"/>
          </a:xfrm>
          <a:prstGeom prst="rect">
            <a:avLst/>
          </a:prstGeom>
          <a:noFill/>
        </p:spPr>
        <p:txBody>
          <a:bodyPr wrap="square" rtlCol="0">
            <a:spAutoFit/>
          </a:bodyPr>
          <a:lstStyle/>
          <a:p>
            <a:r>
              <a:rPr lang="en-US" sz="1400" kern="0" dirty="0">
                <a:solidFill>
                  <a:srgbClr val="000000"/>
                </a:solidFill>
                <a:latin typeface="Arial"/>
                <a:cs typeface="Arial"/>
                <a:sym typeface="Arial"/>
                <a:rtl val="0"/>
              </a:rPr>
              <a:t/>
            </a:r>
            <a:br>
              <a:rPr lang="en-US" sz="1400" kern="0" dirty="0">
                <a:solidFill>
                  <a:srgbClr val="000000"/>
                </a:solidFill>
                <a:latin typeface="Arial"/>
                <a:cs typeface="Arial"/>
                <a:sym typeface="Arial"/>
                <a:rtl val="0"/>
              </a:rPr>
            </a:br>
            <a:r>
              <a:rPr lang="en-US" sz="1400" b="1" kern="0" dirty="0">
                <a:solidFill>
                  <a:srgbClr val="000000"/>
                </a:solidFill>
                <a:latin typeface="Arial"/>
                <a:cs typeface="Arial"/>
                <a:sym typeface="Arial"/>
                <a:rtl val="0"/>
              </a:rPr>
              <a:t>2 Kings 23:3(ESV) </a:t>
            </a:r>
            <a:r>
              <a:rPr lang="en-US" sz="1400" kern="0" dirty="0">
                <a:solidFill>
                  <a:srgbClr val="000000"/>
                </a:solidFill>
                <a:latin typeface="Arial"/>
                <a:cs typeface="Arial"/>
                <a:sym typeface="Arial"/>
                <a:rtl val="0"/>
              </a:rPr>
              <a:t/>
            </a:r>
            <a:br>
              <a:rPr lang="en-US" sz="1400" kern="0" dirty="0">
                <a:solidFill>
                  <a:srgbClr val="000000"/>
                </a:solidFill>
                <a:latin typeface="Arial"/>
                <a:cs typeface="Arial"/>
                <a:sym typeface="Arial"/>
                <a:rtl val="0"/>
              </a:rPr>
            </a:br>
            <a:r>
              <a:rPr lang="en-US" sz="1400" kern="0" baseline="30000" dirty="0">
                <a:solidFill>
                  <a:srgbClr val="000000"/>
                </a:solidFill>
                <a:latin typeface="Arial"/>
                <a:cs typeface="Arial"/>
                <a:sym typeface="Arial"/>
                <a:rtl val="0"/>
              </a:rPr>
              <a:t>3</a:t>
            </a:r>
            <a:r>
              <a:rPr lang="en-US" sz="1400" kern="0" dirty="0">
                <a:solidFill>
                  <a:srgbClr val="000000"/>
                </a:solidFill>
                <a:latin typeface="Arial"/>
                <a:cs typeface="Arial"/>
                <a:sym typeface="Arial"/>
                <a:rtl val="0"/>
              </a:rPr>
              <a:t>And the king stood by the pillar and made a covenant before the Lord, to walk after the Lord and to keep his commandments and his testimonies and his statutes with all his heart and all his soul, to perform the words of this covenant that were written in this book. And all the people joined in the covenant. </a:t>
            </a:r>
          </a:p>
        </p:txBody>
      </p:sp>
      <p:sp>
        <p:nvSpPr>
          <p:cNvPr id="12" name="TextBox 11"/>
          <p:cNvSpPr txBox="1"/>
          <p:nvPr/>
        </p:nvSpPr>
        <p:spPr>
          <a:xfrm>
            <a:off x="892326" y="3852683"/>
            <a:ext cx="936475" cy="584775"/>
          </a:xfrm>
          <a:prstGeom prst="rect">
            <a:avLst/>
          </a:prstGeom>
          <a:noFill/>
        </p:spPr>
        <p:txBody>
          <a:bodyPr wrap="none" rtlCol="0">
            <a:spAutoFit/>
          </a:bodyPr>
          <a:lstStyle/>
          <a:p>
            <a:r>
              <a:rPr lang="en-US" sz="1600" b="1" kern="0" dirty="0" smtClean="0">
                <a:solidFill>
                  <a:prstClr val="black"/>
                </a:solidFill>
                <a:latin typeface="Arial"/>
                <a:cs typeface="Arial"/>
                <a:sym typeface="Arial"/>
                <a:rtl val="0"/>
              </a:rPr>
              <a:t>Josiah</a:t>
            </a:r>
          </a:p>
          <a:p>
            <a:r>
              <a:rPr lang="en-US" sz="1600" b="1" kern="0" dirty="0" smtClean="0">
                <a:solidFill>
                  <a:prstClr val="black"/>
                </a:solidFill>
                <a:latin typeface="Arial"/>
                <a:cs typeface="Arial"/>
                <a:sym typeface="Arial"/>
                <a:rtl val="0"/>
              </a:rPr>
              <a:t>640-609</a:t>
            </a:r>
            <a:endParaRPr lang="en-US" sz="1600" b="1" kern="0" dirty="0">
              <a:solidFill>
                <a:prstClr val="black"/>
              </a:solidFill>
              <a:latin typeface="Arial"/>
              <a:cs typeface="Arial"/>
              <a:sym typeface="Arial"/>
              <a:rtl val="0"/>
            </a:endParaRPr>
          </a:p>
        </p:txBody>
      </p:sp>
    </p:spTree>
    <p:extLst>
      <p:ext uri="{BB962C8B-B14F-4D97-AF65-F5344CB8AC3E}">
        <p14:creationId xmlns:p14="http://schemas.microsoft.com/office/powerpoint/2010/main" val="30385361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10649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094288"/>
            <a:ext cx="1651000"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62463" y="4071938"/>
            <a:ext cx="4681537"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1" name="TextBox 5"/>
          <p:cNvSpPr txBox="1">
            <a:spLocks noChangeArrowheads="1"/>
          </p:cNvSpPr>
          <p:nvPr/>
        </p:nvSpPr>
        <p:spPr bwMode="auto">
          <a:xfrm>
            <a:off x="1651000" y="3663950"/>
            <a:ext cx="5421313"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eaLnBrk="1" fontAlgn="base" hangingPunct="1">
              <a:spcBef>
                <a:spcPct val="20000"/>
              </a:spcBef>
              <a:spcAft>
                <a:spcPct val="0"/>
              </a:spcAft>
            </a:pPr>
            <a:r>
              <a:rPr lang="en-US" altLang="en-US">
                <a:solidFill>
                  <a:srgbClr val="FFFFFF"/>
                </a:solidFill>
              </a:rPr>
              <a:t>Asa and the people make a covenant to follow the Law which is recorded two other times </a:t>
            </a:r>
          </a:p>
          <a:p>
            <a:pPr eaLnBrk="1" fontAlgn="base" hangingPunct="1">
              <a:spcBef>
                <a:spcPct val="20000"/>
              </a:spcBef>
              <a:spcAft>
                <a:spcPct val="0"/>
              </a:spcAft>
            </a:pPr>
            <a:r>
              <a:rPr lang="en-US" altLang="en-US">
                <a:solidFill>
                  <a:srgbClr val="FFFFFF"/>
                </a:solidFill>
              </a:rPr>
              <a:t>2 Kg 17:15-21 Joash/Jehoiada</a:t>
            </a:r>
          </a:p>
          <a:p>
            <a:pPr eaLnBrk="1" fontAlgn="base" hangingPunct="1">
              <a:spcBef>
                <a:spcPct val="20000"/>
              </a:spcBef>
              <a:spcAft>
                <a:spcPct val="0"/>
              </a:spcAft>
            </a:pPr>
            <a:r>
              <a:rPr lang="en-US" altLang="en-US">
                <a:solidFill>
                  <a:srgbClr val="FFFFFF"/>
                </a:solidFill>
              </a:rPr>
              <a:t>- 2 Kg 23:1-3- Josiah </a:t>
            </a:r>
          </a:p>
        </p:txBody>
      </p:sp>
      <p:pic>
        <p:nvPicPr>
          <p:cNvPr id="1065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 y="0"/>
            <a:ext cx="8724900" cy="3467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87378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107523" name="Picture 2" descr="C:\Users\Danny\Documents\Bible Maps-Clipart\BibleMaps &amp; Clipart\ESV\illustrations\Jerusalem-David-cleaned copy.jpg"/>
          <p:cNvPicPr>
            <a:picLocks noChangeAspect="1" noChangeArrowheads="1"/>
          </p:cNvPicPr>
          <p:nvPr/>
        </p:nvPicPr>
        <p:blipFill>
          <a:blip r:embed="rId2">
            <a:extLst>
              <a:ext uri="{28A0092B-C50C-407E-A947-70E740481C1C}">
                <a14:useLocalDpi xmlns:a14="http://schemas.microsoft.com/office/drawing/2010/main" val="0"/>
              </a:ext>
            </a:extLst>
          </a:blip>
          <a:srcRect l="7619"/>
          <a:stretch>
            <a:fillRect/>
          </a:stretch>
        </p:blipFill>
        <p:spPr bwMode="auto">
          <a:xfrm>
            <a:off x="-6350" y="-376238"/>
            <a:ext cx="9979025" cy="7610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Text Box 3"/>
          <p:cNvSpPr txBox="1">
            <a:spLocks noChangeArrowheads="1"/>
          </p:cNvSpPr>
          <p:nvPr/>
        </p:nvSpPr>
        <p:spPr bwMode="auto">
          <a:xfrm>
            <a:off x="361950" y="874713"/>
            <a:ext cx="6196013" cy="1892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fontAlgn="base" hangingPunct="1">
              <a:spcBef>
                <a:spcPct val="50000"/>
              </a:spcBef>
              <a:spcAft>
                <a:spcPct val="0"/>
              </a:spcAft>
              <a:buFontTx/>
              <a:buNone/>
            </a:pPr>
            <a:r>
              <a:rPr lang="en-US" altLang="en-US" sz="1800" baseline="30000">
                <a:solidFill>
                  <a:srgbClr val="000000"/>
                </a:solidFill>
                <a:latin typeface="Arial" pitchFamily="34" charset="0"/>
                <a:cs typeface="Arial" pitchFamily="34" charset="0"/>
              </a:rPr>
              <a:t>16</a:t>
            </a:r>
            <a:r>
              <a:rPr lang="en-US" altLang="en-US" sz="1800">
                <a:solidFill>
                  <a:srgbClr val="000000"/>
                </a:solidFill>
                <a:latin typeface="Arial" pitchFamily="34" charset="0"/>
                <a:cs typeface="Arial" pitchFamily="34" charset="0"/>
              </a:rPr>
              <a:t>Even Maacah, his mother, King Asa removed from being queen mother because she had made a detestable image for Asherah. Asa cut down her image, crushed it, and burned it at the brook Kidron.  </a:t>
            </a:r>
          </a:p>
          <a:p>
            <a:pPr eaLnBrk="1" fontAlgn="base" hangingPunct="1">
              <a:spcBef>
                <a:spcPct val="50000"/>
              </a:spcBef>
              <a:spcAft>
                <a:spcPct val="0"/>
              </a:spcAft>
              <a:buFontTx/>
              <a:buNone/>
            </a:pPr>
            <a:r>
              <a:rPr lang="en-US" altLang="en-US" sz="1800" baseline="30000">
                <a:solidFill>
                  <a:srgbClr val="000000"/>
                </a:solidFill>
                <a:latin typeface="Arial" pitchFamily="34" charset="0"/>
                <a:cs typeface="Arial" pitchFamily="34" charset="0"/>
              </a:rPr>
              <a:t>17</a:t>
            </a:r>
            <a:r>
              <a:rPr lang="en-US" altLang="en-US" sz="1800">
                <a:solidFill>
                  <a:srgbClr val="000000"/>
                </a:solidFill>
                <a:latin typeface="Arial" pitchFamily="34" charset="0"/>
                <a:cs typeface="Arial" pitchFamily="34" charset="0"/>
              </a:rPr>
              <a:t>But the high places were not taken out of Israel. Nevertheless, the heart of Asa was wholly true all his days.</a:t>
            </a:r>
          </a:p>
        </p:txBody>
      </p:sp>
      <p:pic>
        <p:nvPicPr>
          <p:cNvPr id="1075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0983" y="3973371"/>
            <a:ext cx="2238375"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69761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2"/>
          <p:cNvSpPr>
            <a:spLocks noGrp="1" noChangeArrowheads="1"/>
          </p:cNvSpPr>
          <p:nvPr>
            <p:ph type="title"/>
          </p:nvPr>
        </p:nvSpPr>
        <p:spPr>
          <a:xfrm>
            <a:off x="933450" y="-304800"/>
            <a:ext cx="7772400" cy="1143000"/>
          </a:xfrm>
        </p:spPr>
        <p:txBody>
          <a:bodyPr/>
          <a:lstStyle/>
          <a:p>
            <a:pPr eaLnBrk="1" hangingPunct="1">
              <a:defRPr/>
            </a:pPr>
            <a:r>
              <a:rPr lang="en-US" smtClean="0"/>
              <a:t>Asa’s Later Years - II Chr 16</a:t>
            </a:r>
          </a:p>
        </p:txBody>
      </p:sp>
      <p:sp>
        <p:nvSpPr>
          <p:cNvPr id="109571" name="Text Box 3"/>
          <p:cNvSpPr txBox="1">
            <a:spLocks noChangeArrowheads="1"/>
          </p:cNvSpPr>
          <p:nvPr/>
        </p:nvSpPr>
        <p:spPr bwMode="auto">
          <a:xfrm>
            <a:off x="3234518" y="866775"/>
            <a:ext cx="5909481" cy="1323439"/>
          </a:xfrm>
          <a:prstGeom prst="rect">
            <a:avLst/>
          </a:prstGeom>
          <a:solidFill>
            <a:schemeClr val="bg1"/>
          </a:solidFill>
          <a:ln w="9525">
            <a:solidFill>
              <a:srgbClr val="FF9933"/>
            </a:solidFill>
            <a:miter lim="800000"/>
            <a:headEnd/>
            <a:tailEnd/>
          </a:ln>
        </p:spPr>
        <p:txBody>
          <a:bodyPr wrap="square">
            <a:spAutoFit/>
          </a:bodyPr>
          <a:lstStyle>
            <a:lvl1pPr algn="l" eaLnBrk="0" hangingPunct="0">
              <a:buBlip>
                <a:blip r:embed="rId2"/>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3"/>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fontAlgn="base" hangingPunct="1">
              <a:spcBef>
                <a:spcPct val="50000"/>
              </a:spcBef>
              <a:spcAft>
                <a:spcPct val="0"/>
              </a:spcAft>
              <a:buFontTx/>
              <a:buNone/>
            </a:pPr>
            <a:r>
              <a:rPr lang="en-US" altLang="en-US" sz="2000" baseline="30000" dirty="0">
                <a:solidFill>
                  <a:srgbClr val="000000"/>
                </a:solidFill>
                <a:latin typeface="Default"/>
              </a:rPr>
              <a:t>1</a:t>
            </a:r>
            <a:r>
              <a:rPr lang="en-US" altLang="en-US" sz="2000" dirty="0">
                <a:solidFill>
                  <a:srgbClr val="000000"/>
                </a:solidFill>
                <a:latin typeface="Default"/>
              </a:rPr>
              <a:t>In the thirty-sixth year of the reign of </a:t>
            </a:r>
            <a:r>
              <a:rPr lang="en-US" altLang="en-US" sz="2000" dirty="0" err="1">
                <a:solidFill>
                  <a:srgbClr val="000000"/>
                </a:solidFill>
                <a:latin typeface="Default"/>
              </a:rPr>
              <a:t>Asa</a:t>
            </a:r>
            <a:r>
              <a:rPr lang="en-US" altLang="en-US" sz="2000" dirty="0">
                <a:solidFill>
                  <a:srgbClr val="000000"/>
                </a:solidFill>
                <a:latin typeface="Default"/>
              </a:rPr>
              <a:t>, Baasha king of Israel went up against Judah and built Ramah, that he might permit no one to go out or come in to </a:t>
            </a:r>
            <a:r>
              <a:rPr lang="en-US" altLang="en-US" sz="2000" dirty="0" err="1">
                <a:solidFill>
                  <a:srgbClr val="000000"/>
                </a:solidFill>
                <a:latin typeface="Default"/>
              </a:rPr>
              <a:t>Asa</a:t>
            </a:r>
            <a:r>
              <a:rPr lang="en-US" altLang="en-US" sz="2000" dirty="0">
                <a:solidFill>
                  <a:srgbClr val="000000"/>
                </a:solidFill>
                <a:latin typeface="Default"/>
              </a:rPr>
              <a:t> king of Judah.</a:t>
            </a:r>
            <a:endParaRPr lang="en-US" altLang="en-US" sz="2000" dirty="0">
              <a:solidFill>
                <a:srgbClr val="000000"/>
              </a:solidFill>
            </a:endParaRPr>
          </a:p>
        </p:txBody>
      </p:sp>
      <p:sp>
        <p:nvSpPr>
          <p:cNvPr id="109572" name="Text Box 4"/>
          <p:cNvSpPr txBox="1">
            <a:spLocks noChangeArrowheads="1"/>
          </p:cNvSpPr>
          <p:nvPr/>
        </p:nvSpPr>
        <p:spPr bwMode="auto">
          <a:xfrm>
            <a:off x="3234518" y="2655651"/>
            <a:ext cx="5938055" cy="39395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Blip>
                <a:blip r:embed="rId2"/>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3"/>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fontAlgn="base" hangingPunct="1">
              <a:spcBef>
                <a:spcPct val="50000"/>
              </a:spcBef>
              <a:spcAft>
                <a:spcPct val="0"/>
              </a:spcAft>
              <a:buFontTx/>
              <a:buNone/>
            </a:pPr>
            <a:r>
              <a:rPr lang="en-US" altLang="en-US" sz="2000" baseline="30000" dirty="0">
                <a:solidFill>
                  <a:srgbClr val="000000"/>
                </a:solidFill>
                <a:latin typeface="Default"/>
              </a:rPr>
              <a:t>2</a:t>
            </a:r>
            <a:r>
              <a:rPr lang="en-US" altLang="en-US" sz="2000" dirty="0">
                <a:solidFill>
                  <a:srgbClr val="000000"/>
                </a:solidFill>
                <a:latin typeface="Default"/>
              </a:rPr>
              <a:t>Then </a:t>
            </a:r>
            <a:r>
              <a:rPr lang="en-US" altLang="en-US" sz="2000" dirty="0" err="1">
                <a:solidFill>
                  <a:srgbClr val="000000"/>
                </a:solidFill>
                <a:latin typeface="Default"/>
              </a:rPr>
              <a:t>Asa</a:t>
            </a:r>
            <a:r>
              <a:rPr lang="en-US" altLang="en-US" sz="2000" dirty="0">
                <a:solidFill>
                  <a:srgbClr val="000000"/>
                </a:solidFill>
                <a:latin typeface="Default"/>
              </a:rPr>
              <a:t> took silver and gold from the treasures of the house of the Lord and the king’s house and sent them to Ben-</a:t>
            </a:r>
            <a:r>
              <a:rPr lang="en-US" altLang="en-US" sz="2000" dirty="0" err="1">
                <a:solidFill>
                  <a:srgbClr val="000000"/>
                </a:solidFill>
                <a:latin typeface="Default"/>
              </a:rPr>
              <a:t>hadad</a:t>
            </a:r>
            <a:r>
              <a:rPr lang="en-US" altLang="en-US" sz="2000" dirty="0">
                <a:solidFill>
                  <a:srgbClr val="000000"/>
                </a:solidFill>
                <a:latin typeface="Default"/>
              </a:rPr>
              <a:t> king of Syria, who lived in Damascus, saying, </a:t>
            </a:r>
            <a:r>
              <a:rPr lang="en-US" altLang="en-US" sz="2000" dirty="0">
                <a:solidFill>
                  <a:srgbClr val="000000"/>
                </a:solidFill>
              </a:rPr>
              <a:t> </a:t>
            </a:r>
            <a:r>
              <a:rPr lang="en-US" altLang="en-US" sz="2000" baseline="30000" dirty="0">
                <a:solidFill>
                  <a:srgbClr val="000000"/>
                </a:solidFill>
                <a:latin typeface="Default"/>
              </a:rPr>
              <a:t>3</a:t>
            </a:r>
            <a:r>
              <a:rPr lang="en-US" altLang="en-US" sz="2000" dirty="0">
                <a:solidFill>
                  <a:srgbClr val="000000"/>
                </a:solidFill>
                <a:latin typeface="Default"/>
              </a:rPr>
              <a:t>“There is a covenant between me and you, as there was between my father and your father. Behold, I am sending to you silver and gold. Go, break your covenant with Baasha king of Israel, that he may withdraw from me.” </a:t>
            </a:r>
            <a:r>
              <a:rPr lang="en-US" altLang="en-US" sz="2000" dirty="0">
                <a:solidFill>
                  <a:srgbClr val="000000"/>
                </a:solidFill>
                <a:hlinkClick r:id="rId4"/>
              </a:rPr>
              <a:t> </a:t>
            </a:r>
            <a:endParaRPr lang="en-US" altLang="en-US" sz="2000" dirty="0">
              <a:solidFill>
                <a:srgbClr val="000000"/>
              </a:solidFill>
            </a:endParaRPr>
          </a:p>
          <a:p>
            <a:pPr eaLnBrk="1" fontAlgn="base" hangingPunct="1">
              <a:spcBef>
                <a:spcPct val="50000"/>
              </a:spcBef>
              <a:spcAft>
                <a:spcPct val="0"/>
              </a:spcAft>
              <a:buFontTx/>
              <a:buNone/>
            </a:pPr>
            <a:r>
              <a:rPr lang="en-US" altLang="en-US" sz="2000" baseline="30000" dirty="0">
                <a:solidFill>
                  <a:srgbClr val="000000"/>
                </a:solidFill>
                <a:latin typeface="Default"/>
              </a:rPr>
              <a:t>4</a:t>
            </a:r>
            <a:r>
              <a:rPr lang="en-US" altLang="en-US" sz="2000" dirty="0">
                <a:solidFill>
                  <a:srgbClr val="000000"/>
                </a:solidFill>
                <a:latin typeface="Default"/>
              </a:rPr>
              <a:t>And Ben-</a:t>
            </a:r>
            <a:r>
              <a:rPr lang="en-US" altLang="en-US" sz="2000" dirty="0" err="1">
                <a:solidFill>
                  <a:srgbClr val="000000"/>
                </a:solidFill>
                <a:latin typeface="Default"/>
              </a:rPr>
              <a:t>hadad</a:t>
            </a:r>
            <a:r>
              <a:rPr lang="en-US" altLang="en-US" sz="2000" dirty="0">
                <a:solidFill>
                  <a:srgbClr val="000000"/>
                </a:solidFill>
                <a:latin typeface="Default"/>
              </a:rPr>
              <a:t> listened to King </a:t>
            </a:r>
            <a:r>
              <a:rPr lang="en-US" altLang="en-US" sz="2000" dirty="0" err="1">
                <a:solidFill>
                  <a:srgbClr val="000000"/>
                </a:solidFill>
                <a:latin typeface="Default"/>
              </a:rPr>
              <a:t>Asa</a:t>
            </a:r>
            <a:r>
              <a:rPr lang="en-US" altLang="en-US" sz="2000" dirty="0">
                <a:solidFill>
                  <a:srgbClr val="000000"/>
                </a:solidFill>
                <a:latin typeface="Default"/>
              </a:rPr>
              <a:t> and sent the commanders of his armies against the cities of Israel, and they conquered </a:t>
            </a:r>
            <a:r>
              <a:rPr lang="en-US" altLang="en-US" sz="2000" dirty="0" err="1">
                <a:solidFill>
                  <a:srgbClr val="000000"/>
                </a:solidFill>
                <a:latin typeface="Default"/>
              </a:rPr>
              <a:t>Ijon</a:t>
            </a:r>
            <a:r>
              <a:rPr lang="en-US" altLang="en-US" sz="2000" dirty="0">
                <a:solidFill>
                  <a:srgbClr val="000000"/>
                </a:solidFill>
                <a:latin typeface="Default"/>
              </a:rPr>
              <a:t>, Dan, Abel-maim, and all the store cities of Naphtali. </a:t>
            </a:r>
            <a:endParaRPr lang="en-US" altLang="en-US" sz="2000" dirty="0">
              <a:solidFill>
                <a:srgbClr val="000000"/>
              </a:solidFill>
            </a:endParaRPr>
          </a:p>
        </p:txBody>
      </p:sp>
      <p:pic>
        <p:nvPicPr>
          <p:cNvPr id="6" name="Picture 3" descr="Hourglass-3.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0988" y="1846974"/>
            <a:ext cx="4194175" cy="419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lowchart: Magnetic Disk 4"/>
          <p:cNvSpPr>
            <a:spLocks noChangeArrowheads="1"/>
          </p:cNvSpPr>
          <p:nvPr/>
        </p:nvSpPr>
        <p:spPr bwMode="auto">
          <a:xfrm>
            <a:off x="996950" y="5156911"/>
            <a:ext cx="1608137" cy="457200"/>
          </a:xfrm>
          <a:prstGeom prst="flowChartMagneticDisk">
            <a:avLst/>
          </a:prstGeom>
          <a:solidFill>
            <a:srgbClr val="FFFF00"/>
          </a:solidFill>
          <a:ln w="9525" algn="ctr">
            <a:solidFill>
              <a:schemeClr val="tx1"/>
            </a:solidFill>
            <a:round/>
            <a:headEnd/>
            <a:tailEnd/>
          </a:ln>
        </p:spPr>
        <p:txBody>
          <a:bodyPr wrap="none"/>
          <a:lstStyle>
            <a:lvl1pPr algn="l" eaLnBrk="0" hangingPunct="0">
              <a:buBlip>
                <a:blip r:embed="rId2"/>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3"/>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20000"/>
              </a:spcBef>
              <a:spcAft>
                <a:spcPct val="0"/>
              </a:spcAft>
              <a:buFontTx/>
              <a:buNone/>
            </a:pPr>
            <a:endParaRPr lang="en-US" altLang="en-US" sz="2400">
              <a:solidFill>
                <a:srgbClr val="000000"/>
              </a:solidFill>
            </a:endParaRPr>
          </a:p>
        </p:txBody>
      </p:sp>
      <p:sp>
        <p:nvSpPr>
          <p:cNvPr id="8" name="TextBox 5"/>
          <p:cNvSpPr txBox="1">
            <a:spLocks noChangeArrowheads="1"/>
          </p:cNvSpPr>
          <p:nvPr/>
        </p:nvSpPr>
        <p:spPr bwMode="auto">
          <a:xfrm>
            <a:off x="1189037" y="5331536"/>
            <a:ext cx="11874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Blip>
                <a:blip r:embed="rId2"/>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3"/>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20000"/>
              </a:spcBef>
              <a:spcAft>
                <a:spcPct val="0"/>
              </a:spcAft>
              <a:buFontTx/>
              <a:buNone/>
            </a:pPr>
            <a:r>
              <a:rPr lang="en-US" altLang="en-US" sz="1100">
                <a:solidFill>
                  <a:srgbClr val="000000"/>
                </a:solidFill>
                <a:latin typeface="Arial" pitchFamily="34" charset="0"/>
                <a:cs typeface="Arial" pitchFamily="34" charset="0"/>
              </a:rPr>
              <a:t>10 Yrs of Peace</a:t>
            </a:r>
          </a:p>
        </p:txBody>
      </p:sp>
      <p:sp>
        <p:nvSpPr>
          <p:cNvPr id="9" name="TextBox 6"/>
          <p:cNvSpPr txBox="1">
            <a:spLocks noChangeArrowheads="1"/>
          </p:cNvSpPr>
          <p:nvPr/>
        </p:nvSpPr>
        <p:spPr bwMode="auto">
          <a:xfrm>
            <a:off x="1117600" y="4915611"/>
            <a:ext cx="140176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Blip>
                <a:blip r:embed="rId2"/>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3"/>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20000"/>
              </a:spcBef>
              <a:spcAft>
                <a:spcPct val="0"/>
              </a:spcAft>
              <a:buFontTx/>
              <a:buNone/>
            </a:pPr>
            <a:r>
              <a:rPr lang="en-US" altLang="en-US" sz="1100">
                <a:solidFill>
                  <a:srgbClr val="000000"/>
                </a:solidFill>
                <a:latin typeface="Arial" pitchFamily="34" charset="0"/>
                <a:cs typeface="Arial" pitchFamily="34" charset="0"/>
              </a:rPr>
              <a:t>1 million Ethiopians</a:t>
            </a:r>
          </a:p>
        </p:txBody>
      </p:sp>
      <p:sp>
        <p:nvSpPr>
          <p:cNvPr id="10" name="Flowchart: Magnetic Disk 7"/>
          <p:cNvSpPr>
            <a:spLocks noChangeArrowheads="1"/>
          </p:cNvSpPr>
          <p:nvPr/>
        </p:nvSpPr>
        <p:spPr bwMode="auto">
          <a:xfrm>
            <a:off x="1185862" y="4237749"/>
            <a:ext cx="1166813" cy="685800"/>
          </a:xfrm>
          <a:prstGeom prst="flowChartMagneticDisk">
            <a:avLst/>
          </a:prstGeom>
          <a:solidFill>
            <a:srgbClr val="FFFF00"/>
          </a:solidFill>
          <a:ln w="9525" algn="ctr">
            <a:solidFill>
              <a:schemeClr val="tx1"/>
            </a:solidFill>
            <a:round/>
            <a:headEnd/>
            <a:tailEnd/>
          </a:ln>
        </p:spPr>
        <p:txBody>
          <a:bodyPr wrap="none"/>
          <a:lstStyle>
            <a:lvl1pPr algn="l" eaLnBrk="0" hangingPunct="0">
              <a:buBlip>
                <a:blip r:embed="rId2"/>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3"/>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20000"/>
              </a:spcBef>
              <a:spcAft>
                <a:spcPct val="0"/>
              </a:spcAft>
              <a:buFontTx/>
              <a:buNone/>
            </a:pPr>
            <a:endParaRPr lang="en-US" altLang="en-US" sz="2400">
              <a:solidFill>
                <a:srgbClr val="000000"/>
              </a:solidFill>
            </a:endParaRPr>
          </a:p>
        </p:txBody>
      </p:sp>
      <p:sp>
        <p:nvSpPr>
          <p:cNvPr id="11" name="TextBox 8"/>
          <p:cNvSpPr txBox="1">
            <a:spLocks noChangeArrowheads="1"/>
          </p:cNvSpPr>
          <p:nvPr/>
        </p:nvSpPr>
        <p:spPr bwMode="auto">
          <a:xfrm>
            <a:off x="1201737" y="4506036"/>
            <a:ext cx="12461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Blip>
                <a:blip r:embed="rId2"/>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3"/>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20000"/>
              </a:spcBef>
              <a:spcAft>
                <a:spcPct val="0"/>
              </a:spcAft>
              <a:buFontTx/>
              <a:buNone/>
            </a:pPr>
            <a:r>
              <a:rPr lang="en-US" altLang="en-US" sz="1100">
                <a:solidFill>
                  <a:srgbClr val="000000"/>
                </a:solidFill>
                <a:latin typeface="Arial" pitchFamily="34" charset="0"/>
                <a:cs typeface="Arial" pitchFamily="34" charset="0"/>
              </a:rPr>
              <a:t>15 Yrs of Reform</a:t>
            </a:r>
          </a:p>
        </p:txBody>
      </p:sp>
      <p:sp>
        <p:nvSpPr>
          <p:cNvPr id="12" name="TextBox 9"/>
          <p:cNvSpPr txBox="1">
            <a:spLocks noChangeArrowheads="1"/>
          </p:cNvSpPr>
          <p:nvPr/>
        </p:nvSpPr>
        <p:spPr bwMode="auto">
          <a:xfrm rot="-5400000">
            <a:off x="1411287" y="3753561"/>
            <a:ext cx="7683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Blip>
                <a:blip r:embed="rId2"/>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3"/>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20000"/>
              </a:spcBef>
              <a:spcAft>
                <a:spcPct val="0"/>
              </a:spcAft>
              <a:buFontTx/>
              <a:buNone/>
            </a:pPr>
            <a:r>
              <a:rPr lang="en-US" altLang="en-US" sz="1100">
                <a:solidFill>
                  <a:srgbClr val="000000"/>
                </a:solidFill>
                <a:latin typeface="Arial" pitchFamily="34" charset="0"/>
                <a:cs typeface="Arial" pitchFamily="34" charset="0"/>
              </a:rPr>
              <a:t>Baasha Attacks</a:t>
            </a:r>
          </a:p>
        </p:txBody>
      </p:sp>
      <p:sp>
        <p:nvSpPr>
          <p:cNvPr id="13" name="Flowchart: Magnetic Disk 10"/>
          <p:cNvSpPr>
            <a:spLocks noChangeArrowheads="1"/>
          </p:cNvSpPr>
          <p:nvPr/>
        </p:nvSpPr>
        <p:spPr bwMode="auto">
          <a:xfrm>
            <a:off x="1533525" y="2921711"/>
            <a:ext cx="534987" cy="685800"/>
          </a:xfrm>
          <a:prstGeom prst="flowChartMagneticDisk">
            <a:avLst/>
          </a:prstGeom>
          <a:solidFill>
            <a:srgbClr val="FFFF00"/>
          </a:solidFill>
          <a:ln w="9525" algn="ctr">
            <a:solidFill>
              <a:schemeClr val="tx1"/>
            </a:solidFill>
            <a:round/>
            <a:headEnd/>
            <a:tailEnd/>
          </a:ln>
        </p:spPr>
        <p:txBody>
          <a:bodyPr wrap="none"/>
          <a:lstStyle>
            <a:lvl1pPr algn="l" eaLnBrk="0" hangingPunct="0">
              <a:buBlip>
                <a:blip r:embed="rId2"/>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3"/>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20000"/>
              </a:spcBef>
              <a:spcAft>
                <a:spcPct val="0"/>
              </a:spcAft>
              <a:buFontTx/>
              <a:buNone/>
            </a:pPr>
            <a:endParaRPr lang="en-US" altLang="en-US" sz="2400">
              <a:solidFill>
                <a:srgbClr val="000000"/>
              </a:solidFill>
            </a:endParaRPr>
          </a:p>
        </p:txBody>
      </p:sp>
      <p:sp>
        <p:nvSpPr>
          <p:cNvPr id="15" name="TextBox 12"/>
          <p:cNvSpPr txBox="1">
            <a:spLocks noChangeArrowheads="1"/>
          </p:cNvSpPr>
          <p:nvPr/>
        </p:nvSpPr>
        <p:spPr bwMode="auto">
          <a:xfrm>
            <a:off x="1508125" y="3248736"/>
            <a:ext cx="5921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Blip>
                <a:blip r:embed="rId2"/>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3"/>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20000"/>
              </a:spcBef>
              <a:spcAft>
                <a:spcPct val="0"/>
              </a:spcAft>
              <a:buFontTx/>
              <a:buNone/>
            </a:pPr>
            <a:r>
              <a:rPr lang="en-US" altLang="en-US" sz="1100">
                <a:solidFill>
                  <a:srgbClr val="000000"/>
                </a:solidFill>
                <a:latin typeface="Arial" pitchFamily="34" charset="0"/>
                <a:cs typeface="Arial" pitchFamily="34" charset="0"/>
              </a:rPr>
              <a:t>14 Yrs</a:t>
            </a:r>
          </a:p>
        </p:txBody>
      </p:sp>
    </p:spTree>
    <p:extLst>
      <p:ext uri="{BB962C8B-B14F-4D97-AF65-F5344CB8AC3E}">
        <p14:creationId xmlns:p14="http://schemas.microsoft.com/office/powerpoint/2010/main" val="2802009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979" y="352404"/>
            <a:ext cx="7670042" cy="1143000"/>
          </a:xfrm>
        </p:spPr>
        <p:txBody>
          <a:bodyPr/>
          <a:lstStyle/>
          <a:p>
            <a:r>
              <a:rPr lang="en-US" sz="4000" dirty="0"/>
              <a:t>Least Popular Books of the Bible –</a:t>
            </a:r>
            <a:r>
              <a:rPr lang="en-US" dirty="0"/>
              <a:t> </a:t>
            </a:r>
            <a:r>
              <a:rPr lang="en-US" sz="3600" dirty="0"/>
              <a:t>10 least read books on BibleGateway.com</a:t>
            </a:r>
          </a:p>
        </p:txBody>
      </p:sp>
      <p:sp>
        <p:nvSpPr>
          <p:cNvPr id="4" name="TextBox 3"/>
          <p:cNvSpPr txBox="1"/>
          <p:nvPr/>
        </p:nvSpPr>
        <p:spPr>
          <a:xfrm>
            <a:off x="2047164" y="1842448"/>
            <a:ext cx="3007555" cy="3477875"/>
          </a:xfrm>
          <a:prstGeom prst="rect">
            <a:avLst/>
          </a:prstGeom>
          <a:noFill/>
        </p:spPr>
        <p:txBody>
          <a:bodyPr wrap="none" rtlCol="0">
            <a:spAutoFit/>
          </a:bodyPr>
          <a:lstStyle/>
          <a:p>
            <a:pPr fontAlgn="base">
              <a:spcBef>
                <a:spcPct val="0"/>
              </a:spcBef>
              <a:spcAft>
                <a:spcPct val="0"/>
              </a:spcAft>
            </a:pPr>
            <a:r>
              <a:rPr lang="en-US" sz="4400" b="1" dirty="0">
                <a:solidFill>
                  <a:srgbClr val="7030A0"/>
                </a:solidFill>
                <a:latin typeface="Arial" pitchFamily="34" charset="0"/>
                <a:cs typeface="Arial" pitchFamily="34" charset="0"/>
              </a:rPr>
              <a:t>Jonah</a:t>
            </a:r>
          </a:p>
          <a:p>
            <a:pPr fontAlgn="base">
              <a:spcBef>
                <a:spcPct val="0"/>
              </a:spcBef>
              <a:spcAft>
                <a:spcPct val="0"/>
              </a:spcAft>
            </a:pPr>
            <a:r>
              <a:rPr lang="en-US" sz="4400" b="1" dirty="0">
                <a:solidFill>
                  <a:srgbClr val="7030A0"/>
                </a:solidFill>
                <a:latin typeface="Arial" pitchFamily="34" charset="0"/>
                <a:cs typeface="Arial" pitchFamily="34" charset="0"/>
              </a:rPr>
              <a:t>Joel</a:t>
            </a:r>
          </a:p>
          <a:p>
            <a:pPr fontAlgn="base">
              <a:spcBef>
                <a:spcPct val="0"/>
              </a:spcBef>
              <a:spcAft>
                <a:spcPct val="0"/>
              </a:spcAft>
            </a:pPr>
            <a:r>
              <a:rPr lang="en-US" sz="4400" dirty="0">
                <a:solidFill>
                  <a:prstClr val="black"/>
                </a:solidFill>
                <a:latin typeface="Arial" pitchFamily="34" charset="0"/>
                <a:cs typeface="Arial" pitchFamily="34" charset="0"/>
              </a:rPr>
              <a:t>Jude</a:t>
            </a:r>
          </a:p>
          <a:p>
            <a:pPr fontAlgn="base">
              <a:spcBef>
                <a:spcPct val="0"/>
              </a:spcBef>
              <a:spcAft>
                <a:spcPct val="0"/>
              </a:spcAft>
            </a:pPr>
            <a:r>
              <a:rPr lang="en-US" sz="4400" b="1" dirty="0">
                <a:solidFill>
                  <a:srgbClr val="7030A0"/>
                </a:solidFill>
                <a:latin typeface="Arial" pitchFamily="34" charset="0"/>
                <a:cs typeface="Arial" pitchFamily="34" charset="0"/>
              </a:rPr>
              <a:t>Zephaniah</a:t>
            </a:r>
          </a:p>
          <a:p>
            <a:pPr fontAlgn="base">
              <a:spcBef>
                <a:spcPct val="0"/>
              </a:spcBef>
              <a:spcAft>
                <a:spcPct val="0"/>
              </a:spcAft>
            </a:pPr>
            <a:r>
              <a:rPr lang="en-US" sz="4400" dirty="0">
                <a:solidFill>
                  <a:prstClr val="black"/>
                </a:solidFill>
                <a:latin typeface="Arial" pitchFamily="34" charset="0"/>
                <a:cs typeface="Arial" pitchFamily="34" charset="0"/>
              </a:rPr>
              <a:t>Philemon</a:t>
            </a:r>
          </a:p>
        </p:txBody>
      </p:sp>
      <p:sp>
        <p:nvSpPr>
          <p:cNvPr id="5" name="TextBox 4"/>
          <p:cNvSpPr txBox="1"/>
          <p:nvPr/>
        </p:nvSpPr>
        <p:spPr>
          <a:xfrm>
            <a:off x="5577385" y="1860646"/>
            <a:ext cx="2443298" cy="3477875"/>
          </a:xfrm>
          <a:prstGeom prst="rect">
            <a:avLst/>
          </a:prstGeom>
          <a:noFill/>
        </p:spPr>
        <p:txBody>
          <a:bodyPr wrap="none" rtlCol="0">
            <a:spAutoFit/>
          </a:bodyPr>
          <a:lstStyle/>
          <a:p>
            <a:pPr fontAlgn="base">
              <a:spcBef>
                <a:spcPct val="0"/>
              </a:spcBef>
              <a:spcAft>
                <a:spcPct val="0"/>
              </a:spcAft>
            </a:pPr>
            <a:r>
              <a:rPr lang="en-US" sz="4400" b="1" dirty="0">
                <a:solidFill>
                  <a:srgbClr val="7030A0"/>
                </a:solidFill>
                <a:latin typeface="Arial" pitchFamily="34" charset="0"/>
                <a:cs typeface="Arial" pitchFamily="34" charset="0"/>
              </a:rPr>
              <a:t>Haggai</a:t>
            </a:r>
          </a:p>
          <a:p>
            <a:pPr fontAlgn="base">
              <a:spcBef>
                <a:spcPct val="0"/>
              </a:spcBef>
              <a:spcAft>
                <a:spcPct val="0"/>
              </a:spcAft>
            </a:pPr>
            <a:r>
              <a:rPr lang="en-US" sz="4400" dirty="0">
                <a:solidFill>
                  <a:prstClr val="black"/>
                </a:solidFill>
                <a:latin typeface="Arial" pitchFamily="34" charset="0"/>
                <a:cs typeface="Arial" pitchFamily="34" charset="0"/>
              </a:rPr>
              <a:t>3 John</a:t>
            </a:r>
          </a:p>
          <a:p>
            <a:pPr fontAlgn="base">
              <a:spcBef>
                <a:spcPct val="0"/>
              </a:spcBef>
              <a:spcAft>
                <a:spcPct val="0"/>
              </a:spcAft>
            </a:pPr>
            <a:r>
              <a:rPr lang="en-US" sz="4400" dirty="0">
                <a:solidFill>
                  <a:prstClr val="black"/>
                </a:solidFill>
                <a:latin typeface="Arial" pitchFamily="34" charset="0"/>
                <a:cs typeface="Arial" pitchFamily="34" charset="0"/>
              </a:rPr>
              <a:t>2 John</a:t>
            </a:r>
          </a:p>
          <a:p>
            <a:pPr fontAlgn="base">
              <a:spcBef>
                <a:spcPct val="0"/>
              </a:spcBef>
              <a:spcAft>
                <a:spcPct val="0"/>
              </a:spcAft>
            </a:pPr>
            <a:r>
              <a:rPr lang="en-US" sz="4400" b="1" dirty="0">
                <a:solidFill>
                  <a:srgbClr val="7030A0"/>
                </a:solidFill>
                <a:latin typeface="Arial" pitchFamily="34" charset="0"/>
                <a:cs typeface="Arial" pitchFamily="34" charset="0"/>
              </a:rPr>
              <a:t>Nahum</a:t>
            </a:r>
          </a:p>
          <a:p>
            <a:pPr fontAlgn="base">
              <a:spcBef>
                <a:spcPct val="0"/>
              </a:spcBef>
              <a:spcAft>
                <a:spcPct val="0"/>
              </a:spcAft>
            </a:pPr>
            <a:r>
              <a:rPr lang="en-US" sz="4400" b="1" dirty="0">
                <a:solidFill>
                  <a:srgbClr val="7030A0"/>
                </a:solidFill>
                <a:latin typeface="Arial" pitchFamily="34" charset="0"/>
                <a:cs typeface="Arial" pitchFamily="34" charset="0"/>
              </a:rPr>
              <a:t>Obadiah</a:t>
            </a:r>
          </a:p>
        </p:txBody>
      </p:sp>
      <p:sp>
        <p:nvSpPr>
          <p:cNvPr id="6" name="Rectangle 5"/>
          <p:cNvSpPr/>
          <p:nvPr/>
        </p:nvSpPr>
        <p:spPr>
          <a:xfrm>
            <a:off x="2442465" y="5495970"/>
            <a:ext cx="5224507" cy="646331"/>
          </a:xfrm>
          <a:prstGeom prst="rect">
            <a:avLst/>
          </a:prstGeom>
        </p:spPr>
        <p:txBody>
          <a:bodyPr wrap="none">
            <a:spAutoFit/>
          </a:bodyPr>
          <a:lstStyle/>
          <a:p>
            <a:pPr fontAlgn="base">
              <a:spcBef>
                <a:spcPct val="0"/>
              </a:spcBef>
              <a:spcAft>
                <a:spcPct val="0"/>
              </a:spcAft>
            </a:pPr>
            <a:r>
              <a:rPr lang="en-US" sz="3600" dirty="0">
                <a:solidFill>
                  <a:prstClr val="black"/>
                </a:solidFill>
                <a:cs typeface="Arial" pitchFamily="34" charset="0"/>
              </a:rPr>
              <a:t>6 of 10 are Minor Prophets</a:t>
            </a:r>
          </a:p>
        </p:txBody>
      </p:sp>
    </p:spTree>
    <p:extLst>
      <p:ext uri="{BB962C8B-B14F-4D97-AF65-F5344CB8AC3E}">
        <p14:creationId xmlns:p14="http://schemas.microsoft.com/office/powerpoint/2010/main" val="3507127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500" y="0"/>
            <a:ext cx="6477000" cy="1143000"/>
          </a:xfrm>
        </p:spPr>
        <p:txBody>
          <a:bodyPr/>
          <a:lstStyle/>
          <a:p>
            <a:r>
              <a:rPr lang="en-US" dirty="0" smtClean="0"/>
              <a:t>Seeking Help</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143000"/>
            <a:ext cx="8229600" cy="5232400"/>
          </a:xfrm>
          <a:prstGeom prst="rect">
            <a:avLst/>
          </a:prstGeom>
        </p:spPr>
      </p:pic>
      <p:sp>
        <p:nvSpPr>
          <p:cNvPr id="4" name="TextBox 3"/>
          <p:cNvSpPr txBox="1"/>
          <p:nvPr/>
        </p:nvSpPr>
        <p:spPr>
          <a:xfrm>
            <a:off x="3581400" y="1152041"/>
            <a:ext cx="1524000" cy="923330"/>
          </a:xfrm>
          <a:prstGeom prst="rect">
            <a:avLst/>
          </a:prstGeom>
          <a:noFill/>
        </p:spPr>
        <p:txBody>
          <a:bodyPr wrap="square" rtlCol="0">
            <a:spAutoFit/>
          </a:bodyPr>
          <a:lstStyle/>
          <a:p>
            <a:pPr algn="ctr"/>
            <a:r>
              <a:rPr lang="en-US" dirty="0" smtClean="0"/>
              <a:t>Asa ask Syria for Help 2 </a:t>
            </a:r>
          </a:p>
          <a:p>
            <a:pPr algn="ctr"/>
            <a:r>
              <a:rPr lang="en-US" dirty="0" smtClean="0"/>
              <a:t>2 Chr 16:2</a:t>
            </a:r>
            <a:endParaRPr lang="en-US" dirty="0"/>
          </a:p>
        </p:txBody>
      </p:sp>
      <p:sp>
        <p:nvSpPr>
          <p:cNvPr id="5" name="TextBox 4"/>
          <p:cNvSpPr txBox="1"/>
          <p:nvPr/>
        </p:nvSpPr>
        <p:spPr>
          <a:xfrm>
            <a:off x="5181600" y="1137834"/>
            <a:ext cx="1752600" cy="584775"/>
          </a:xfrm>
          <a:prstGeom prst="rect">
            <a:avLst/>
          </a:prstGeom>
          <a:noFill/>
        </p:spPr>
        <p:txBody>
          <a:bodyPr wrap="square" rtlCol="0">
            <a:spAutoFit/>
          </a:bodyPr>
          <a:lstStyle/>
          <a:p>
            <a:r>
              <a:rPr lang="en-US" sz="1600" dirty="0" smtClean="0"/>
              <a:t>Ahaz ask Assyria to help 2 Chr 28:16</a:t>
            </a:r>
            <a:endParaRPr lang="en-US" sz="1600" dirty="0"/>
          </a:p>
        </p:txBody>
      </p:sp>
    </p:spTree>
    <p:extLst>
      <p:ext uri="{BB962C8B-B14F-4D97-AF65-F5344CB8AC3E}">
        <p14:creationId xmlns:p14="http://schemas.microsoft.com/office/powerpoint/2010/main" val="36873502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9" y="215262"/>
            <a:ext cx="3418499" cy="1143000"/>
          </a:xfrm>
        </p:spPr>
        <p:txBody>
          <a:bodyPr/>
          <a:lstStyle/>
          <a:p>
            <a:r>
              <a:rPr lang="en-US" dirty="0" smtClean="0"/>
              <a:t>Time &amp; Enemies</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765" y="0"/>
            <a:ext cx="3532233" cy="2420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3499" y="2527815"/>
            <a:ext cx="3813265" cy="3729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0300" y="4435220"/>
            <a:ext cx="3839321" cy="1821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673664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2"/>
          <p:cNvSpPr>
            <a:spLocks noGrp="1" noChangeArrowheads="1"/>
          </p:cNvSpPr>
          <p:nvPr>
            <p:ph type="title"/>
          </p:nvPr>
        </p:nvSpPr>
        <p:spPr>
          <a:xfrm>
            <a:off x="933450" y="-304800"/>
            <a:ext cx="7772400" cy="1143000"/>
          </a:xfrm>
        </p:spPr>
        <p:txBody>
          <a:bodyPr/>
          <a:lstStyle/>
          <a:p>
            <a:pPr eaLnBrk="1" hangingPunct="1">
              <a:defRPr/>
            </a:pPr>
            <a:r>
              <a:rPr lang="en-US" smtClean="0"/>
              <a:t>Asa’s Later Years - II Chr 16</a:t>
            </a:r>
          </a:p>
        </p:txBody>
      </p:sp>
      <p:sp>
        <p:nvSpPr>
          <p:cNvPr id="109573" name="Text Box 5"/>
          <p:cNvSpPr txBox="1">
            <a:spLocks noChangeArrowheads="1"/>
          </p:cNvSpPr>
          <p:nvPr/>
        </p:nvSpPr>
        <p:spPr bwMode="auto">
          <a:xfrm>
            <a:off x="3930555" y="2509525"/>
            <a:ext cx="4777996" cy="2246769"/>
          </a:xfrm>
          <a:prstGeom prst="rect">
            <a:avLst/>
          </a:prstGeom>
          <a:solidFill>
            <a:schemeClr val="bg1"/>
          </a:solidFill>
          <a:ln w="9525">
            <a:solidFill>
              <a:srgbClr val="FFFF00"/>
            </a:solidFill>
            <a:miter lim="800000"/>
            <a:headEnd/>
            <a:tailEnd/>
          </a:ln>
        </p:spPr>
        <p:txBody>
          <a:bodyPr wrap="square">
            <a:spAutoFit/>
          </a:bodyPr>
          <a:lstStyle>
            <a:lvl1pPr algn="l" eaLnBrk="0" hangingPunct="0">
              <a:buBlip>
                <a:blip r:embed="rId2"/>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3"/>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fontAlgn="base" hangingPunct="1">
              <a:spcBef>
                <a:spcPct val="50000"/>
              </a:spcBef>
              <a:spcAft>
                <a:spcPct val="0"/>
              </a:spcAft>
              <a:buFontTx/>
              <a:buNone/>
            </a:pPr>
            <a:r>
              <a:rPr lang="en-US" altLang="en-US" sz="2000" dirty="0">
                <a:solidFill>
                  <a:srgbClr val="000000"/>
                </a:solidFill>
              </a:rPr>
              <a:t> </a:t>
            </a:r>
            <a:r>
              <a:rPr lang="en-US" altLang="en-US" sz="2000" baseline="30000" dirty="0">
                <a:solidFill>
                  <a:srgbClr val="000000"/>
                </a:solidFill>
                <a:latin typeface="Default"/>
              </a:rPr>
              <a:t>5</a:t>
            </a:r>
            <a:r>
              <a:rPr lang="en-US" altLang="en-US" sz="2000" dirty="0">
                <a:solidFill>
                  <a:srgbClr val="000000"/>
                </a:solidFill>
                <a:latin typeface="Default"/>
              </a:rPr>
              <a:t>And when Baasha heard of it, he stopped building Ramah and let his work cease. </a:t>
            </a:r>
            <a:r>
              <a:rPr lang="en-US" altLang="en-US" sz="2000" dirty="0">
                <a:solidFill>
                  <a:srgbClr val="000000"/>
                </a:solidFill>
              </a:rPr>
              <a:t> </a:t>
            </a:r>
            <a:r>
              <a:rPr lang="en-US" altLang="en-US" sz="2000" baseline="30000" dirty="0">
                <a:solidFill>
                  <a:srgbClr val="000000"/>
                </a:solidFill>
                <a:latin typeface="Default"/>
              </a:rPr>
              <a:t>6</a:t>
            </a:r>
            <a:r>
              <a:rPr lang="en-US" altLang="en-US" sz="2000" dirty="0">
                <a:solidFill>
                  <a:srgbClr val="000000"/>
                </a:solidFill>
                <a:latin typeface="Default"/>
              </a:rPr>
              <a:t>Then King </a:t>
            </a:r>
            <a:r>
              <a:rPr lang="en-US" altLang="en-US" sz="2000" dirty="0" err="1">
                <a:solidFill>
                  <a:srgbClr val="000000"/>
                </a:solidFill>
                <a:latin typeface="Default"/>
              </a:rPr>
              <a:t>Asa</a:t>
            </a:r>
            <a:r>
              <a:rPr lang="en-US" altLang="en-US" sz="2000" dirty="0">
                <a:solidFill>
                  <a:srgbClr val="000000"/>
                </a:solidFill>
                <a:latin typeface="Default"/>
              </a:rPr>
              <a:t> took all Judah, and they carried away the stones of Ramah and its timber, with which Baasha had been building, and with them he built </a:t>
            </a:r>
            <a:r>
              <a:rPr lang="en-US" altLang="en-US" sz="2000" dirty="0" err="1">
                <a:solidFill>
                  <a:srgbClr val="000000"/>
                </a:solidFill>
                <a:latin typeface="Default"/>
              </a:rPr>
              <a:t>Geba</a:t>
            </a:r>
            <a:r>
              <a:rPr lang="en-US" altLang="en-US" sz="2000" dirty="0">
                <a:solidFill>
                  <a:srgbClr val="000000"/>
                </a:solidFill>
                <a:latin typeface="Default"/>
              </a:rPr>
              <a:t> and </a:t>
            </a:r>
            <a:r>
              <a:rPr lang="en-US" altLang="en-US" sz="2000" dirty="0" err="1">
                <a:solidFill>
                  <a:srgbClr val="000000"/>
                </a:solidFill>
                <a:latin typeface="Default"/>
              </a:rPr>
              <a:t>Mizpah</a:t>
            </a:r>
            <a:r>
              <a:rPr lang="en-US" altLang="en-US" sz="2000" dirty="0">
                <a:solidFill>
                  <a:srgbClr val="000000"/>
                </a:solidFill>
                <a:latin typeface="Default"/>
              </a:rPr>
              <a:t>.</a:t>
            </a:r>
            <a:endParaRPr lang="en-US" altLang="en-US" sz="2000" dirty="0">
              <a:solidFill>
                <a:srgbClr val="000000"/>
              </a:solidFill>
            </a:endParaRPr>
          </a:p>
        </p:txBody>
      </p:sp>
      <p:pic>
        <p:nvPicPr>
          <p:cNvPr id="6" name="Picture 3" descr="Hourglass-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150" y="1872373"/>
            <a:ext cx="4194175" cy="419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lowchart: Magnetic Disk 4"/>
          <p:cNvSpPr>
            <a:spLocks noChangeArrowheads="1"/>
          </p:cNvSpPr>
          <p:nvPr/>
        </p:nvSpPr>
        <p:spPr bwMode="auto">
          <a:xfrm>
            <a:off x="1379088" y="5182310"/>
            <a:ext cx="1608137" cy="457200"/>
          </a:xfrm>
          <a:prstGeom prst="flowChartMagneticDisk">
            <a:avLst/>
          </a:prstGeom>
          <a:solidFill>
            <a:srgbClr val="FFFF00"/>
          </a:solidFill>
          <a:ln w="9525" algn="ctr">
            <a:solidFill>
              <a:schemeClr val="tx1"/>
            </a:solidFill>
            <a:round/>
            <a:headEnd/>
            <a:tailEnd/>
          </a:ln>
        </p:spPr>
        <p:txBody>
          <a:bodyPr wrap="none"/>
          <a:lstStyle>
            <a:lvl1pPr algn="l" eaLnBrk="0" hangingPunct="0">
              <a:buBlip>
                <a:blip r:embed="rId2"/>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3"/>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20000"/>
              </a:spcBef>
              <a:spcAft>
                <a:spcPct val="0"/>
              </a:spcAft>
              <a:buFontTx/>
              <a:buNone/>
            </a:pPr>
            <a:endParaRPr lang="en-US" altLang="en-US" sz="2400">
              <a:solidFill>
                <a:srgbClr val="000000"/>
              </a:solidFill>
            </a:endParaRPr>
          </a:p>
        </p:txBody>
      </p:sp>
      <p:sp>
        <p:nvSpPr>
          <p:cNvPr id="8" name="TextBox 5"/>
          <p:cNvSpPr txBox="1">
            <a:spLocks noChangeArrowheads="1"/>
          </p:cNvSpPr>
          <p:nvPr/>
        </p:nvSpPr>
        <p:spPr bwMode="auto">
          <a:xfrm>
            <a:off x="1571175" y="5356935"/>
            <a:ext cx="11874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Blip>
                <a:blip r:embed="rId2"/>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3"/>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20000"/>
              </a:spcBef>
              <a:spcAft>
                <a:spcPct val="0"/>
              </a:spcAft>
              <a:buFontTx/>
              <a:buNone/>
            </a:pPr>
            <a:r>
              <a:rPr lang="en-US" altLang="en-US" sz="1100">
                <a:solidFill>
                  <a:srgbClr val="000000"/>
                </a:solidFill>
                <a:latin typeface="Arial" pitchFamily="34" charset="0"/>
                <a:cs typeface="Arial" pitchFamily="34" charset="0"/>
              </a:rPr>
              <a:t>10 Yrs of Peace</a:t>
            </a:r>
          </a:p>
        </p:txBody>
      </p:sp>
      <p:sp>
        <p:nvSpPr>
          <p:cNvPr id="9" name="TextBox 6"/>
          <p:cNvSpPr txBox="1">
            <a:spLocks noChangeArrowheads="1"/>
          </p:cNvSpPr>
          <p:nvPr/>
        </p:nvSpPr>
        <p:spPr bwMode="auto">
          <a:xfrm>
            <a:off x="1499738" y="4941010"/>
            <a:ext cx="140176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Blip>
                <a:blip r:embed="rId2"/>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3"/>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20000"/>
              </a:spcBef>
              <a:spcAft>
                <a:spcPct val="0"/>
              </a:spcAft>
              <a:buFontTx/>
              <a:buNone/>
            </a:pPr>
            <a:r>
              <a:rPr lang="en-US" altLang="en-US" sz="1100">
                <a:solidFill>
                  <a:srgbClr val="000000"/>
                </a:solidFill>
                <a:latin typeface="Arial" pitchFamily="34" charset="0"/>
                <a:cs typeface="Arial" pitchFamily="34" charset="0"/>
              </a:rPr>
              <a:t>1 million Ethiopians</a:t>
            </a:r>
          </a:p>
        </p:txBody>
      </p:sp>
      <p:sp>
        <p:nvSpPr>
          <p:cNvPr id="10" name="Flowchart: Magnetic Disk 7"/>
          <p:cNvSpPr>
            <a:spLocks noChangeArrowheads="1"/>
          </p:cNvSpPr>
          <p:nvPr/>
        </p:nvSpPr>
        <p:spPr bwMode="auto">
          <a:xfrm>
            <a:off x="1568000" y="4263148"/>
            <a:ext cx="1166813" cy="685800"/>
          </a:xfrm>
          <a:prstGeom prst="flowChartMagneticDisk">
            <a:avLst/>
          </a:prstGeom>
          <a:solidFill>
            <a:srgbClr val="FFFF00"/>
          </a:solidFill>
          <a:ln w="9525" algn="ctr">
            <a:solidFill>
              <a:schemeClr val="tx1"/>
            </a:solidFill>
            <a:round/>
            <a:headEnd/>
            <a:tailEnd/>
          </a:ln>
        </p:spPr>
        <p:txBody>
          <a:bodyPr wrap="none"/>
          <a:lstStyle>
            <a:lvl1pPr algn="l" eaLnBrk="0" hangingPunct="0">
              <a:buBlip>
                <a:blip r:embed="rId2"/>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3"/>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20000"/>
              </a:spcBef>
              <a:spcAft>
                <a:spcPct val="0"/>
              </a:spcAft>
              <a:buFontTx/>
              <a:buNone/>
            </a:pPr>
            <a:endParaRPr lang="en-US" altLang="en-US" sz="2400">
              <a:solidFill>
                <a:srgbClr val="000000"/>
              </a:solidFill>
            </a:endParaRPr>
          </a:p>
        </p:txBody>
      </p:sp>
      <p:sp>
        <p:nvSpPr>
          <p:cNvPr id="11" name="TextBox 8"/>
          <p:cNvSpPr txBox="1">
            <a:spLocks noChangeArrowheads="1"/>
          </p:cNvSpPr>
          <p:nvPr/>
        </p:nvSpPr>
        <p:spPr bwMode="auto">
          <a:xfrm>
            <a:off x="1583875" y="4531435"/>
            <a:ext cx="12461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Blip>
                <a:blip r:embed="rId2"/>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3"/>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20000"/>
              </a:spcBef>
              <a:spcAft>
                <a:spcPct val="0"/>
              </a:spcAft>
              <a:buFontTx/>
              <a:buNone/>
            </a:pPr>
            <a:r>
              <a:rPr lang="en-US" altLang="en-US" sz="1100">
                <a:solidFill>
                  <a:srgbClr val="000000"/>
                </a:solidFill>
                <a:latin typeface="Arial" pitchFamily="34" charset="0"/>
                <a:cs typeface="Arial" pitchFamily="34" charset="0"/>
              </a:rPr>
              <a:t>15 Yrs of Reform</a:t>
            </a:r>
          </a:p>
        </p:txBody>
      </p:sp>
      <p:sp>
        <p:nvSpPr>
          <p:cNvPr id="12" name="TextBox 9"/>
          <p:cNvSpPr txBox="1">
            <a:spLocks noChangeArrowheads="1"/>
          </p:cNvSpPr>
          <p:nvPr/>
        </p:nvSpPr>
        <p:spPr bwMode="auto">
          <a:xfrm rot="-5400000">
            <a:off x="1793425" y="3778960"/>
            <a:ext cx="7683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Blip>
                <a:blip r:embed="rId2"/>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3"/>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20000"/>
              </a:spcBef>
              <a:spcAft>
                <a:spcPct val="0"/>
              </a:spcAft>
              <a:buFontTx/>
              <a:buNone/>
            </a:pPr>
            <a:r>
              <a:rPr lang="en-US" altLang="en-US" sz="1100">
                <a:solidFill>
                  <a:srgbClr val="000000"/>
                </a:solidFill>
                <a:latin typeface="Arial" pitchFamily="34" charset="0"/>
                <a:cs typeface="Arial" pitchFamily="34" charset="0"/>
              </a:rPr>
              <a:t>Baasha Attacks</a:t>
            </a:r>
          </a:p>
        </p:txBody>
      </p:sp>
      <p:sp>
        <p:nvSpPr>
          <p:cNvPr id="13" name="Flowchart: Magnetic Disk 10"/>
          <p:cNvSpPr>
            <a:spLocks noChangeArrowheads="1"/>
          </p:cNvSpPr>
          <p:nvPr/>
        </p:nvSpPr>
        <p:spPr bwMode="auto">
          <a:xfrm>
            <a:off x="1915663" y="2947110"/>
            <a:ext cx="534987" cy="685800"/>
          </a:xfrm>
          <a:prstGeom prst="flowChartMagneticDisk">
            <a:avLst/>
          </a:prstGeom>
          <a:solidFill>
            <a:srgbClr val="FFFF00"/>
          </a:solidFill>
          <a:ln w="9525" algn="ctr">
            <a:solidFill>
              <a:schemeClr val="tx1"/>
            </a:solidFill>
            <a:round/>
            <a:headEnd/>
            <a:tailEnd/>
          </a:ln>
        </p:spPr>
        <p:txBody>
          <a:bodyPr wrap="none"/>
          <a:lstStyle>
            <a:lvl1pPr algn="l" eaLnBrk="0" hangingPunct="0">
              <a:buBlip>
                <a:blip r:embed="rId2"/>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3"/>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20000"/>
              </a:spcBef>
              <a:spcAft>
                <a:spcPct val="0"/>
              </a:spcAft>
              <a:buFontTx/>
              <a:buNone/>
            </a:pPr>
            <a:endParaRPr lang="en-US" altLang="en-US" sz="2400">
              <a:solidFill>
                <a:srgbClr val="000000"/>
              </a:solidFill>
            </a:endParaRPr>
          </a:p>
        </p:txBody>
      </p:sp>
      <p:sp>
        <p:nvSpPr>
          <p:cNvPr id="14" name="TextBox 12"/>
          <p:cNvSpPr txBox="1">
            <a:spLocks noChangeArrowheads="1"/>
          </p:cNvSpPr>
          <p:nvPr/>
        </p:nvSpPr>
        <p:spPr bwMode="auto">
          <a:xfrm>
            <a:off x="1890263" y="3274135"/>
            <a:ext cx="5921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Blip>
                <a:blip r:embed="rId2"/>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3"/>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20000"/>
              </a:spcBef>
              <a:spcAft>
                <a:spcPct val="0"/>
              </a:spcAft>
              <a:buFontTx/>
              <a:buNone/>
            </a:pPr>
            <a:r>
              <a:rPr lang="en-US" altLang="en-US" sz="1100">
                <a:solidFill>
                  <a:srgbClr val="000000"/>
                </a:solidFill>
                <a:latin typeface="Arial" pitchFamily="34" charset="0"/>
                <a:cs typeface="Arial" pitchFamily="34" charset="0"/>
              </a:rPr>
              <a:t>14 Yrs</a:t>
            </a:r>
          </a:p>
        </p:txBody>
      </p:sp>
    </p:spTree>
    <p:extLst>
      <p:ext uri="{BB962C8B-B14F-4D97-AF65-F5344CB8AC3E}">
        <p14:creationId xmlns:p14="http://schemas.microsoft.com/office/powerpoint/2010/main" val="227846363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p:cNvSpPr>
            <a:spLocks noGrp="1" noChangeArrowheads="1"/>
          </p:cNvSpPr>
          <p:nvPr>
            <p:ph type="title"/>
          </p:nvPr>
        </p:nvSpPr>
        <p:spPr/>
        <p:txBody>
          <a:bodyPr/>
          <a:lstStyle/>
          <a:p>
            <a:pPr eaLnBrk="1" hangingPunct="1">
              <a:defRPr/>
            </a:pPr>
            <a:r>
              <a:rPr lang="en-US" smtClean="0"/>
              <a:t>Problems with Baasha</a:t>
            </a:r>
          </a:p>
        </p:txBody>
      </p:sp>
      <p:sp>
        <p:nvSpPr>
          <p:cNvPr id="110595" name="Rectangle 4"/>
          <p:cNvSpPr>
            <a:spLocks noChangeArrowheads="1"/>
          </p:cNvSpPr>
          <p:nvPr/>
        </p:nvSpPr>
        <p:spPr bwMode="auto">
          <a:xfrm>
            <a:off x="1647825" y="20955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Blip>
                <a:blip r:embed="rId2"/>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3"/>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20000"/>
              </a:spcBef>
              <a:spcAft>
                <a:spcPct val="0"/>
              </a:spcAft>
              <a:buFontTx/>
              <a:buNone/>
            </a:pPr>
            <a:endParaRPr lang="en-US" altLang="en-US" sz="2400">
              <a:solidFill>
                <a:srgbClr val="000000"/>
              </a:solidFill>
            </a:endParaRPr>
          </a:p>
        </p:txBody>
      </p:sp>
      <p:pic>
        <p:nvPicPr>
          <p:cNvPr id="110596" name="Picture 3" descr="Judah-Israel Boundry Dispute pg 1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575" y="2209800"/>
            <a:ext cx="8048625"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7" name="Text Box 6"/>
          <p:cNvSpPr txBox="1">
            <a:spLocks noChangeArrowheads="1"/>
          </p:cNvSpPr>
          <p:nvPr/>
        </p:nvSpPr>
        <p:spPr bwMode="auto">
          <a:xfrm>
            <a:off x="7010400" y="2419350"/>
            <a:ext cx="1466850" cy="819150"/>
          </a:xfrm>
          <a:prstGeom prst="rect">
            <a:avLst/>
          </a:prstGeom>
          <a:solidFill>
            <a:srgbClr val="FFFFFF"/>
          </a:solidFill>
          <a:ln w="9525">
            <a:solidFill>
              <a:srgbClr val="000000"/>
            </a:solidFill>
            <a:miter lim="800000"/>
            <a:headEnd/>
            <a:tailEnd/>
          </a:ln>
        </p:spPr>
        <p:txBody>
          <a:bodyPr/>
          <a:lstStyle>
            <a:lvl1pPr algn="l" eaLnBrk="0" hangingPunct="0">
              <a:buBlip>
                <a:blip r:embed="rId2"/>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3"/>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fontAlgn="base">
              <a:spcBef>
                <a:spcPct val="0"/>
              </a:spcBef>
              <a:spcAft>
                <a:spcPct val="0"/>
              </a:spcAft>
              <a:buFontTx/>
              <a:buNone/>
            </a:pPr>
            <a:r>
              <a:rPr lang="en-US" altLang="en-US" sz="1200" b="1">
                <a:solidFill>
                  <a:srgbClr val="000000"/>
                </a:solidFill>
                <a:latin typeface="Arial" pitchFamily="34" charset="0"/>
              </a:rPr>
              <a:t>Abijah’s Invasion</a:t>
            </a:r>
          </a:p>
          <a:p>
            <a:pPr fontAlgn="base">
              <a:spcBef>
                <a:spcPct val="0"/>
              </a:spcBef>
              <a:spcAft>
                <a:spcPct val="0"/>
              </a:spcAft>
              <a:buFontTx/>
              <a:buNone/>
            </a:pPr>
            <a:endParaRPr lang="en-US" altLang="en-US" sz="1200" b="1">
              <a:solidFill>
                <a:srgbClr val="000000"/>
              </a:solidFill>
              <a:latin typeface="Arial" pitchFamily="34" charset="0"/>
            </a:endParaRPr>
          </a:p>
          <a:p>
            <a:pPr fontAlgn="base">
              <a:spcBef>
                <a:spcPct val="0"/>
              </a:spcBef>
              <a:spcAft>
                <a:spcPct val="0"/>
              </a:spcAft>
              <a:buFontTx/>
              <a:buNone/>
            </a:pPr>
            <a:r>
              <a:rPr lang="en-US" altLang="en-US" sz="1200" b="1">
                <a:solidFill>
                  <a:srgbClr val="000000"/>
                </a:solidFill>
                <a:latin typeface="Arial" pitchFamily="34" charset="0"/>
              </a:rPr>
              <a:t>Baasha’s Invasion</a:t>
            </a:r>
          </a:p>
        </p:txBody>
      </p:sp>
      <p:sp>
        <p:nvSpPr>
          <p:cNvPr id="110598" name="Line 7"/>
          <p:cNvSpPr>
            <a:spLocks noChangeShapeType="1"/>
          </p:cNvSpPr>
          <p:nvPr/>
        </p:nvSpPr>
        <p:spPr bwMode="auto">
          <a:xfrm>
            <a:off x="7191375" y="2686050"/>
            <a:ext cx="885825"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algn="ctr" fontAlgn="base">
              <a:spcBef>
                <a:spcPct val="20000"/>
              </a:spcBef>
              <a:spcAft>
                <a:spcPct val="0"/>
              </a:spcAft>
            </a:pPr>
            <a:endParaRPr lang="en-US" sz="2400">
              <a:solidFill>
                <a:srgbClr val="000000"/>
              </a:solidFill>
            </a:endParaRPr>
          </a:p>
        </p:txBody>
      </p:sp>
      <p:sp>
        <p:nvSpPr>
          <p:cNvPr id="110599" name="Line 8"/>
          <p:cNvSpPr>
            <a:spLocks noChangeShapeType="1"/>
          </p:cNvSpPr>
          <p:nvPr/>
        </p:nvSpPr>
        <p:spPr bwMode="auto">
          <a:xfrm>
            <a:off x="7200900" y="3019425"/>
            <a:ext cx="885825" cy="0"/>
          </a:xfrm>
          <a:prstGeom prst="line">
            <a:avLst/>
          </a:prstGeom>
          <a:noFill/>
          <a:ln w="28575">
            <a:solidFill>
              <a:srgbClr val="339966"/>
            </a:solidFill>
            <a:round/>
            <a:headEnd/>
            <a:tailEnd/>
          </a:ln>
          <a:extLst>
            <a:ext uri="{909E8E84-426E-40DD-AFC4-6F175D3DCCD1}">
              <a14:hiddenFill xmlns:a14="http://schemas.microsoft.com/office/drawing/2010/main">
                <a:noFill/>
              </a14:hiddenFill>
            </a:ext>
          </a:extLst>
        </p:spPr>
        <p:txBody>
          <a:bodyPr/>
          <a:lstStyle/>
          <a:p>
            <a:pPr algn="ctr" fontAlgn="base">
              <a:spcBef>
                <a:spcPct val="20000"/>
              </a:spcBef>
              <a:spcAft>
                <a:spcPct val="0"/>
              </a:spcAft>
            </a:pPr>
            <a:endParaRPr lang="en-US" sz="2400">
              <a:solidFill>
                <a:srgbClr val="000000"/>
              </a:solidFill>
            </a:endParaRPr>
          </a:p>
        </p:txBody>
      </p:sp>
    </p:spTree>
    <p:extLst>
      <p:ext uri="{BB962C8B-B14F-4D97-AF65-F5344CB8AC3E}">
        <p14:creationId xmlns:p14="http://schemas.microsoft.com/office/powerpoint/2010/main" val="137641223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hidden="1"/>
          <p:cNvSpPr>
            <a:spLocks noGrp="1" noChangeArrowheads="1"/>
          </p:cNvSpPr>
          <p:nvPr>
            <p:ph type="title"/>
          </p:nvPr>
        </p:nvSpPr>
        <p:spPr/>
        <p:txBody>
          <a:bodyPr/>
          <a:lstStyle/>
          <a:p>
            <a:pPr eaLnBrk="1" hangingPunct="1">
              <a:defRPr/>
            </a:pPr>
            <a:endParaRPr lang="en-US" smtClean="0"/>
          </a:p>
        </p:txBody>
      </p:sp>
      <p:pic>
        <p:nvPicPr>
          <p:cNvPr id="113667" name="Picture 3" descr="E:\0Adds 2002\04 Judah\010703 Beersheba flight\Benjamin\sr\Central Benjamin Plateau aerial from southwest.jpg"/>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6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Text Box 4"/>
          <p:cNvSpPr txBox="1">
            <a:spLocks noChangeArrowheads="1"/>
          </p:cNvSpPr>
          <p:nvPr/>
        </p:nvSpPr>
        <p:spPr bwMode="auto">
          <a:xfrm>
            <a:off x="0" y="6400800"/>
            <a:ext cx="914400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Blip>
                <a:blip r:embed="rId4"/>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5"/>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fontAlgn="base" hangingPunct="1">
              <a:spcBef>
                <a:spcPct val="0"/>
              </a:spcBef>
              <a:spcAft>
                <a:spcPct val="0"/>
              </a:spcAft>
              <a:buFontTx/>
              <a:buNone/>
            </a:pPr>
            <a:r>
              <a:rPr lang="en-US" altLang="en-US" sz="2400" b="1">
                <a:solidFill>
                  <a:srgbClr val="FFFFCC"/>
                </a:solidFill>
                <a:latin typeface="Arial" pitchFamily="34" charset="0"/>
              </a:rPr>
              <a:t>Central Benjamin Plateau aerial from southwest</a:t>
            </a:r>
          </a:p>
        </p:txBody>
      </p:sp>
      <p:sp>
        <p:nvSpPr>
          <p:cNvPr id="113669" name="Line 5"/>
          <p:cNvSpPr>
            <a:spLocks noChangeShapeType="1"/>
          </p:cNvSpPr>
          <p:nvPr/>
        </p:nvSpPr>
        <p:spPr bwMode="auto">
          <a:xfrm flipH="1">
            <a:off x="7086600" y="5334000"/>
            <a:ext cx="685800" cy="228600"/>
          </a:xfrm>
          <a:prstGeom prst="line">
            <a:avLst/>
          </a:prstGeom>
          <a:noFill/>
          <a:ln w="5715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pPr algn="ctr" fontAlgn="base">
              <a:spcBef>
                <a:spcPct val="20000"/>
              </a:spcBef>
              <a:spcAft>
                <a:spcPct val="0"/>
              </a:spcAft>
            </a:pPr>
            <a:endParaRPr lang="en-US" sz="2400">
              <a:solidFill>
                <a:srgbClr val="000000"/>
              </a:solidFill>
            </a:endParaRPr>
          </a:p>
        </p:txBody>
      </p:sp>
      <p:sp>
        <p:nvSpPr>
          <p:cNvPr id="113670" name="Text Box 6"/>
          <p:cNvSpPr txBox="1">
            <a:spLocks noChangeArrowheads="1"/>
          </p:cNvSpPr>
          <p:nvPr/>
        </p:nvSpPr>
        <p:spPr bwMode="auto">
          <a:xfrm>
            <a:off x="7772400" y="5105400"/>
            <a:ext cx="92075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Blip>
                <a:blip r:embed="rId4"/>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5"/>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fontAlgn="base" hangingPunct="1">
              <a:spcBef>
                <a:spcPct val="0"/>
              </a:spcBef>
              <a:spcAft>
                <a:spcPct val="0"/>
              </a:spcAft>
              <a:buFontTx/>
              <a:buNone/>
            </a:pPr>
            <a:r>
              <a:rPr lang="en-US" altLang="en-US" sz="1800">
                <a:solidFill>
                  <a:srgbClr val="FFFFCC"/>
                </a:solidFill>
                <a:latin typeface="Arial" pitchFamily="34" charset="0"/>
              </a:rPr>
              <a:t>Gibeon</a:t>
            </a:r>
          </a:p>
        </p:txBody>
      </p:sp>
      <p:sp>
        <p:nvSpPr>
          <p:cNvPr id="113671" name="Line 7"/>
          <p:cNvSpPr>
            <a:spLocks noChangeShapeType="1"/>
          </p:cNvSpPr>
          <p:nvPr/>
        </p:nvSpPr>
        <p:spPr bwMode="auto">
          <a:xfrm flipH="1">
            <a:off x="5181600" y="990600"/>
            <a:ext cx="0" cy="1600200"/>
          </a:xfrm>
          <a:prstGeom prst="line">
            <a:avLst/>
          </a:prstGeom>
          <a:noFill/>
          <a:ln w="5715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pPr algn="ctr" fontAlgn="base">
              <a:spcBef>
                <a:spcPct val="20000"/>
              </a:spcBef>
              <a:spcAft>
                <a:spcPct val="0"/>
              </a:spcAft>
            </a:pPr>
            <a:endParaRPr lang="en-US" sz="2400">
              <a:solidFill>
                <a:srgbClr val="000000"/>
              </a:solidFill>
            </a:endParaRPr>
          </a:p>
        </p:txBody>
      </p:sp>
      <p:sp>
        <p:nvSpPr>
          <p:cNvPr id="113672" name="Text Box 8"/>
          <p:cNvSpPr txBox="1">
            <a:spLocks noChangeArrowheads="1"/>
          </p:cNvSpPr>
          <p:nvPr/>
        </p:nvSpPr>
        <p:spPr bwMode="auto">
          <a:xfrm>
            <a:off x="4724400" y="609600"/>
            <a:ext cx="920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Blip>
                <a:blip r:embed="rId4"/>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5"/>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fontAlgn="base" hangingPunct="1">
              <a:spcBef>
                <a:spcPct val="0"/>
              </a:spcBef>
              <a:spcAft>
                <a:spcPct val="0"/>
              </a:spcAft>
              <a:buFontTx/>
              <a:buNone/>
            </a:pPr>
            <a:r>
              <a:rPr lang="en-US" altLang="en-US" sz="1800">
                <a:solidFill>
                  <a:srgbClr val="000000"/>
                </a:solidFill>
                <a:latin typeface="Arial" pitchFamily="34" charset="0"/>
              </a:rPr>
              <a:t>Mizpah</a:t>
            </a:r>
          </a:p>
        </p:txBody>
      </p:sp>
      <p:sp>
        <p:nvSpPr>
          <p:cNvPr id="113673" name="Text Box 9"/>
          <p:cNvSpPr txBox="1">
            <a:spLocks noChangeArrowheads="1"/>
          </p:cNvSpPr>
          <p:nvPr/>
        </p:nvSpPr>
        <p:spPr bwMode="auto">
          <a:xfrm>
            <a:off x="7467600" y="2362200"/>
            <a:ext cx="920750" cy="3667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Blip>
                <a:blip r:embed="rId4"/>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5"/>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fontAlgn="base" hangingPunct="1">
              <a:spcBef>
                <a:spcPct val="0"/>
              </a:spcBef>
              <a:spcAft>
                <a:spcPct val="0"/>
              </a:spcAft>
              <a:buFontTx/>
              <a:buNone/>
            </a:pPr>
            <a:r>
              <a:rPr lang="en-US" altLang="en-US" sz="1800">
                <a:solidFill>
                  <a:srgbClr val="FFFFCC"/>
                </a:solidFill>
                <a:latin typeface="Arial" pitchFamily="34" charset="0"/>
              </a:rPr>
              <a:t>Ramah</a:t>
            </a:r>
          </a:p>
        </p:txBody>
      </p:sp>
      <p:sp>
        <p:nvSpPr>
          <p:cNvPr id="113674" name="Line 10"/>
          <p:cNvSpPr>
            <a:spLocks noChangeShapeType="1"/>
          </p:cNvSpPr>
          <p:nvPr/>
        </p:nvSpPr>
        <p:spPr bwMode="auto">
          <a:xfrm>
            <a:off x="8077200" y="2743200"/>
            <a:ext cx="914400" cy="457200"/>
          </a:xfrm>
          <a:prstGeom prst="line">
            <a:avLst/>
          </a:prstGeom>
          <a:noFill/>
          <a:ln w="5715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pPr algn="ctr" fontAlgn="base">
              <a:spcBef>
                <a:spcPct val="20000"/>
              </a:spcBef>
              <a:spcAft>
                <a:spcPct val="0"/>
              </a:spcAft>
            </a:pPr>
            <a:endParaRPr lang="en-US" sz="2400">
              <a:solidFill>
                <a:srgbClr val="000000"/>
              </a:solidFill>
            </a:endParaRPr>
          </a:p>
        </p:txBody>
      </p:sp>
      <p:sp>
        <p:nvSpPr>
          <p:cNvPr id="113675" name="Line 11"/>
          <p:cNvSpPr>
            <a:spLocks noChangeShapeType="1"/>
          </p:cNvSpPr>
          <p:nvPr/>
        </p:nvSpPr>
        <p:spPr bwMode="auto">
          <a:xfrm flipH="1">
            <a:off x="6324600" y="609600"/>
            <a:ext cx="457200" cy="304800"/>
          </a:xfrm>
          <a:prstGeom prst="line">
            <a:avLst/>
          </a:prstGeom>
          <a:noFill/>
          <a:ln w="5715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pPr algn="ctr" fontAlgn="base">
              <a:spcBef>
                <a:spcPct val="20000"/>
              </a:spcBef>
              <a:spcAft>
                <a:spcPct val="0"/>
              </a:spcAft>
            </a:pPr>
            <a:endParaRPr lang="en-US" sz="2400">
              <a:solidFill>
                <a:srgbClr val="000000"/>
              </a:solidFill>
            </a:endParaRPr>
          </a:p>
        </p:txBody>
      </p:sp>
      <p:sp>
        <p:nvSpPr>
          <p:cNvPr id="113676" name="Text Box 12"/>
          <p:cNvSpPr txBox="1">
            <a:spLocks noChangeArrowheads="1"/>
          </p:cNvSpPr>
          <p:nvPr/>
        </p:nvSpPr>
        <p:spPr bwMode="auto">
          <a:xfrm>
            <a:off x="5791200" y="280988"/>
            <a:ext cx="2317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Blip>
                <a:blip r:embed="rId4"/>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5"/>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fontAlgn="base" hangingPunct="1">
              <a:spcBef>
                <a:spcPct val="0"/>
              </a:spcBef>
              <a:spcAft>
                <a:spcPct val="0"/>
              </a:spcAft>
              <a:buFontTx/>
              <a:buNone/>
            </a:pPr>
            <a:r>
              <a:rPr lang="en-US" altLang="en-US" sz="1800">
                <a:solidFill>
                  <a:srgbClr val="000000"/>
                </a:solidFill>
                <a:latin typeface="Arial" pitchFamily="34" charset="0"/>
              </a:rPr>
              <a:t>Alexandrium/Sartaba</a:t>
            </a:r>
          </a:p>
        </p:txBody>
      </p:sp>
      <p:sp>
        <p:nvSpPr>
          <p:cNvPr id="113677" name="Line 13"/>
          <p:cNvSpPr>
            <a:spLocks noChangeShapeType="1"/>
          </p:cNvSpPr>
          <p:nvPr/>
        </p:nvSpPr>
        <p:spPr bwMode="auto">
          <a:xfrm>
            <a:off x="1797050" y="762000"/>
            <a:ext cx="0" cy="914400"/>
          </a:xfrm>
          <a:prstGeom prst="line">
            <a:avLst/>
          </a:prstGeom>
          <a:noFill/>
          <a:ln w="57150">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pPr algn="ctr" fontAlgn="base">
              <a:spcBef>
                <a:spcPct val="20000"/>
              </a:spcBef>
              <a:spcAft>
                <a:spcPct val="0"/>
              </a:spcAft>
            </a:pPr>
            <a:endParaRPr lang="en-US" sz="2400">
              <a:solidFill>
                <a:srgbClr val="000000"/>
              </a:solidFill>
            </a:endParaRPr>
          </a:p>
        </p:txBody>
      </p:sp>
      <p:sp>
        <p:nvSpPr>
          <p:cNvPr id="113678" name="Text Box 14"/>
          <p:cNvSpPr txBox="1">
            <a:spLocks noChangeArrowheads="1"/>
          </p:cNvSpPr>
          <p:nvPr/>
        </p:nvSpPr>
        <p:spPr bwMode="auto">
          <a:xfrm>
            <a:off x="762000" y="152400"/>
            <a:ext cx="2057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Blip>
                <a:blip r:embed="rId4"/>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5"/>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0"/>
              </a:spcBef>
              <a:spcAft>
                <a:spcPct val="0"/>
              </a:spcAft>
              <a:buFontTx/>
              <a:buNone/>
            </a:pPr>
            <a:r>
              <a:rPr lang="en-US" altLang="en-US" sz="1800">
                <a:solidFill>
                  <a:srgbClr val="000000"/>
                </a:solidFill>
                <a:latin typeface="Arial" pitchFamily="34" charset="0"/>
              </a:rPr>
              <a:t>Ramallah/</a:t>
            </a:r>
          </a:p>
          <a:p>
            <a:pPr algn="ctr" eaLnBrk="1" fontAlgn="base" hangingPunct="1">
              <a:spcBef>
                <a:spcPct val="0"/>
              </a:spcBef>
              <a:spcAft>
                <a:spcPct val="0"/>
              </a:spcAft>
              <a:buFontTx/>
              <a:buNone/>
            </a:pPr>
            <a:r>
              <a:rPr lang="en-US" altLang="en-US" sz="1800">
                <a:solidFill>
                  <a:srgbClr val="000000"/>
                </a:solidFill>
                <a:latin typeface="Arial" pitchFamily="34" charset="0"/>
              </a:rPr>
              <a:t>El-Bireh(=Bethel?)</a:t>
            </a:r>
          </a:p>
        </p:txBody>
      </p:sp>
      <p:pic>
        <p:nvPicPr>
          <p:cNvPr id="113679" name="Picture 15" descr="Judah-Israel Boundry Dispute pg 126"/>
          <p:cNvPicPr>
            <a:picLocks noChangeAspect="1" noChangeArrowheads="1"/>
          </p:cNvPicPr>
          <p:nvPr/>
        </p:nvPicPr>
        <p:blipFill>
          <a:blip r:embed="rId6">
            <a:extLst>
              <a:ext uri="{28A0092B-C50C-407E-A947-70E740481C1C}">
                <a14:useLocalDpi xmlns:a14="http://schemas.microsoft.com/office/drawing/2010/main" val="0"/>
              </a:ext>
            </a:extLst>
          </a:blip>
          <a:srcRect l="34364" t="15076" r="27492" b="15076"/>
          <a:stretch>
            <a:fillRect/>
          </a:stretch>
        </p:blipFill>
        <p:spPr bwMode="auto">
          <a:xfrm>
            <a:off x="0" y="3892550"/>
            <a:ext cx="2957513"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455291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2"/>
          <p:cNvSpPr>
            <a:spLocks noGrp="1" noChangeArrowheads="1"/>
          </p:cNvSpPr>
          <p:nvPr>
            <p:ph type="title"/>
          </p:nvPr>
        </p:nvSpPr>
        <p:spPr/>
        <p:txBody>
          <a:bodyPr/>
          <a:lstStyle/>
          <a:p>
            <a:pPr eaLnBrk="1" hangingPunct="1">
              <a:defRPr/>
            </a:pPr>
            <a:r>
              <a:rPr lang="en-US" sz="2800" smtClean="0"/>
              <a:t>Mizpah ruins</a:t>
            </a:r>
            <a:endParaRPr lang="en-US" smtClean="0"/>
          </a:p>
        </p:txBody>
      </p:sp>
      <p:pic>
        <p:nvPicPr>
          <p:cNvPr id="115715" name="Picture 3" descr="Mizpah ruins, 98-34tb"/>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39238" cy="574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115716" name="Text Box 4"/>
          <p:cNvSpPr txBox="1">
            <a:spLocks noChangeArrowheads="1"/>
          </p:cNvSpPr>
          <p:nvPr/>
        </p:nvSpPr>
        <p:spPr bwMode="auto">
          <a:xfrm>
            <a:off x="0" y="5727700"/>
            <a:ext cx="9144000" cy="11303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buBlip>
                <a:blip r:embed="rId5"/>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6"/>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0"/>
              </a:spcBef>
              <a:spcAft>
                <a:spcPct val="0"/>
              </a:spcAft>
              <a:buFontTx/>
              <a:buNone/>
            </a:pPr>
            <a:r>
              <a:rPr lang="en-US" altLang="en-US" sz="2400" b="1">
                <a:solidFill>
                  <a:srgbClr val="FFFFFF"/>
                </a:solidFill>
                <a:latin typeface="Arial" pitchFamily="34" charset="0"/>
              </a:rPr>
              <a:t>Mizpah ruins</a:t>
            </a:r>
          </a:p>
        </p:txBody>
      </p:sp>
      <p:sp>
        <p:nvSpPr>
          <p:cNvPr id="115717" name="Text Box 5"/>
          <p:cNvSpPr txBox="1">
            <a:spLocks noChangeArrowheads="1"/>
          </p:cNvSpPr>
          <p:nvPr/>
        </p:nvSpPr>
        <p:spPr bwMode="auto">
          <a:xfrm>
            <a:off x="6457950" y="6583363"/>
            <a:ext cx="26860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Blip>
                <a:blip r:embed="rId5"/>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6"/>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50000"/>
              </a:spcBef>
              <a:spcAft>
                <a:spcPct val="0"/>
              </a:spcAft>
              <a:buFontTx/>
              <a:buNone/>
            </a:pPr>
            <a:r>
              <a:rPr lang="en-US" altLang="en-US" sz="1200">
                <a:solidFill>
                  <a:srgbClr val="FFFFFF"/>
                </a:solidFill>
              </a:rPr>
              <a:t>BiblePlaces.com</a:t>
            </a:r>
          </a:p>
        </p:txBody>
      </p:sp>
    </p:spTree>
    <p:extLst>
      <p:ext uri="{BB962C8B-B14F-4D97-AF65-F5344CB8AC3E}">
        <p14:creationId xmlns:p14="http://schemas.microsoft.com/office/powerpoint/2010/main" val="53170357"/>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20000"/>
              </a:spcBef>
              <a:spcAft>
                <a:spcPct val="0"/>
              </a:spcAft>
              <a:buFontTx/>
              <a:buNone/>
            </a:pPr>
            <a:endParaRPr lang="en-US" altLang="en-US" sz="2400">
              <a:solidFill>
                <a:srgbClr val="000000"/>
              </a:solidFill>
            </a:endParaRPr>
          </a:p>
        </p:txBody>
      </p:sp>
      <p:sp>
        <p:nvSpPr>
          <p:cNvPr id="444419" name="Rectangle 3"/>
          <p:cNvSpPr>
            <a:spLocks noGrp="1" noChangeArrowheads="1"/>
          </p:cNvSpPr>
          <p:nvPr>
            <p:ph type="title"/>
          </p:nvPr>
        </p:nvSpPr>
        <p:spPr>
          <a:xfrm>
            <a:off x="5172075" y="257175"/>
            <a:ext cx="3971925" cy="1143000"/>
          </a:xfrm>
        </p:spPr>
        <p:txBody>
          <a:bodyPr/>
          <a:lstStyle/>
          <a:p>
            <a:pPr eaLnBrk="1" hangingPunct="1">
              <a:defRPr/>
            </a:pPr>
            <a:r>
              <a:rPr lang="en-US" sz="4000" smtClean="0"/>
              <a:t>King Asa’s 15 ft Thick Wall</a:t>
            </a:r>
          </a:p>
        </p:txBody>
      </p:sp>
      <p:pic>
        <p:nvPicPr>
          <p:cNvPr id="11674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9375" y="3324225"/>
            <a:ext cx="5254625"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5065713" cy="339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2" name="Text Box 6"/>
          <p:cNvSpPr txBox="1">
            <a:spLocks noChangeArrowheads="1"/>
          </p:cNvSpPr>
          <p:nvPr/>
        </p:nvSpPr>
        <p:spPr bwMode="auto">
          <a:xfrm>
            <a:off x="195263" y="3638550"/>
            <a:ext cx="3576637"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fontAlgn="base" hangingPunct="1">
              <a:spcBef>
                <a:spcPct val="50000"/>
              </a:spcBef>
              <a:spcAft>
                <a:spcPct val="0"/>
              </a:spcAft>
              <a:buFontTx/>
              <a:buNone/>
            </a:pPr>
            <a:r>
              <a:rPr lang="en-US" altLang="en-US" sz="1800">
                <a:solidFill>
                  <a:srgbClr val="FFFFFF"/>
                </a:solidFill>
              </a:rPr>
              <a:t>When King Baasha (906 to 883 B.C.) of Israel invaded Judah, King Asa (908 to 867 B.C.) encouraged the ruler of Damascus to attack Baasha from the north. Baasha fled, leaving behind stones, timber and other supplies that Asa used to fortify Mizpah in 1 Kings 15:22. </a:t>
            </a:r>
          </a:p>
        </p:txBody>
      </p:sp>
      <p:sp>
        <p:nvSpPr>
          <p:cNvPr id="116743" name="Text Box 7"/>
          <p:cNvSpPr txBox="1">
            <a:spLocks noChangeArrowheads="1"/>
          </p:cNvSpPr>
          <p:nvPr/>
        </p:nvSpPr>
        <p:spPr bwMode="auto">
          <a:xfrm>
            <a:off x="5183188" y="2176463"/>
            <a:ext cx="3903662"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fontAlgn="base" hangingPunct="1">
              <a:spcBef>
                <a:spcPct val="50000"/>
              </a:spcBef>
              <a:spcAft>
                <a:spcPct val="0"/>
              </a:spcAft>
              <a:buFontTx/>
              <a:buNone/>
            </a:pPr>
            <a:r>
              <a:rPr lang="en-US" altLang="en-US" sz="1800">
                <a:solidFill>
                  <a:srgbClr val="FFFFFF"/>
                </a:solidFill>
              </a:rPr>
              <a:t>Asa’s defenses included (from right to left) the city wall, a sloping revetment, a retaining wall and a moat</a:t>
            </a:r>
          </a:p>
        </p:txBody>
      </p:sp>
      <p:sp>
        <p:nvSpPr>
          <p:cNvPr id="116744" name="Text Box 8"/>
          <p:cNvSpPr txBox="1">
            <a:spLocks noChangeArrowheads="1"/>
          </p:cNvSpPr>
          <p:nvPr/>
        </p:nvSpPr>
        <p:spPr bwMode="auto">
          <a:xfrm>
            <a:off x="3992563" y="5876925"/>
            <a:ext cx="703262" cy="366713"/>
          </a:xfrm>
          <a:prstGeom prst="rect">
            <a:avLst/>
          </a:prstGeom>
          <a:solidFill>
            <a:srgbClr val="00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20000"/>
              </a:spcBef>
              <a:spcAft>
                <a:spcPct val="0"/>
              </a:spcAft>
              <a:buFontTx/>
              <a:buNone/>
            </a:pPr>
            <a:r>
              <a:rPr lang="en-US" altLang="en-US" sz="1800">
                <a:solidFill>
                  <a:srgbClr val="FFFFFF"/>
                </a:solidFill>
                <a:latin typeface="Tempus Sans ITC" pitchFamily="82" charset="0"/>
              </a:rPr>
              <a:t>Moat</a:t>
            </a:r>
          </a:p>
        </p:txBody>
      </p:sp>
      <p:sp>
        <p:nvSpPr>
          <p:cNvPr id="116745" name="Text Box 9"/>
          <p:cNvSpPr txBox="1">
            <a:spLocks noChangeArrowheads="1"/>
          </p:cNvSpPr>
          <p:nvPr/>
        </p:nvSpPr>
        <p:spPr bwMode="auto">
          <a:xfrm>
            <a:off x="5408613" y="3284538"/>
            <a:ext cx="1233487" cy="696912"/>
          </a:xfrm>
          <a:prstGeom prst="rect">
            <a:avLst/>
          </a:prstGeom>
          <a:solidFill>
            <a:srgbClr val="00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20000"/>
              </a:spcBef>
              <a:spcAft>
                <a:spcPct val="0"/>
              </a:spcAft>
              <a:buFontTx/>
              <a:buNone/>
            </a:pPr>
            <a:r>
              <a:rPr lang="en-US" altLang="en-US" sz="1800">
                <a:solidFill>
                  <a:srgbClr val="FFFFFF"/>
                </a:solidFill>
                <a:latin typeface="Tempus Sans ITC" pitchFamily="82" charset="0"/>
              </a:rPr>
              <a:t>Sloping</a:t>
            </a:r>
          </a:p>
          <a:p>
            <a:pPr algn="ctr" eaLnBrk="1" fontAlgn="base" hangingPunct="1">
              <a:spcBef>
                <a:spcPct val="20000"/>
              </a:spcBef>
              <a:spcAft>
                <a:spcPct val="0"/>
              </a:spcAft>
              <a:buFontTx/>
              <a:buNone/>
            </a:pPr>
            <a:r>
              <a:rPr lang="en-US" altLang="en-US" sz="1800">
                <a:solidFill>
                  <a:srgbClr val="FFFFFF"/>
                </a:solidFill>
                <a:latin typeface="Tempus Sans ITC" pitchFamily="82" charset="0"/>
              </a:rPr>
              <a:t>Revetment</a:t>
            </a:r>
          </a:p>
        </p:txBody>
      </p:sp>
      <p:sp>
        <p:nvSpPr>
          <p:cNvPr id="116746" name="Text Box 10"/>
          <p:cNvSpPr txBox="1">
            <a:spLocks noChangeArrowheads="1"/>
          </p:cNvSpPr>
          <p:nvPr/>
        </p:nvSpPr>
        <p:spPr bwMode="auto">
          <a:xfrm>
            <a:off x="8126413" y="3452813"/>
            <a:ext cx="630237" cy="366712"/>
          </a:xfrm>
          <a:prstGeom prst="rect">
            <a:avLst/>
          </a:prstGeom>
          <a:solidFill>
            <a:srgbClr val="00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20000"/>
              </a:spcBef>
              <a:spcAft>
                <a:spcPct val="0"/>
              </a:spcAft>
              <a:buFontTx/>
              <a:buNone/>
            </a:pPr>
            <a:r>
              <a:rPr lang="en-US" altLang="en-US" sz="1800">
                <a:solidFill>
                  <a:srgbClr val="FFFFFF"/>
                </a:solidFill>
                <a:latin typeface="Tempus Sans ITC" pitchFamily="82" charset="0"/>
              </a:rPr>
              <a:t>Wall</a:t>
            </a:r>
          </a:p>
        </p:txBody>
      </p:sp>
      <p:sp>
        <p:nvSpPr>
          <p:cNvPr id="116747" name="Text Box 11"/>
          <p:cNvSpPr txBox="1">
            <a:spLocks noChangeArrowheads="1"/>
          </p:cNvSpPr>
          <p:nvPr/>
        </p:nvSpPr>
        <p:spPr bwMode="auto">
          <a:xfrm>
            <a:off x="4010025" y="3997325"/>
            <a:ext cx="1103313" cy="696913"/>
          </a:xfrm>
          <a:prstGeom prst="rect">
            <a:avLst/>
          </a:prstGeom>
          <a:solidFill>
            <a:srgbClr val="00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20000"/>
              </a:spcBef>
              <a:spcAft>
                <a:spcPct val="0"/>
              </a:spcAft>
              <a:buFontTx/>
              <a:buNone/>
            </a:pPr>
            <a:r>
              <a:rPr lang="en-US" altLang="en-US" sz="1800">
                <a:solidFill>
                  <a:srgbClr val="FFFFFF"/>
                </a:solidFill>
                <a:latin typeface="Tempus Sans ITC" pitchFamily="82" charset="0"/>
              </a:rPr>
              <a:t>Retaining</a:t>
            </a:r>
          </a:p>
          <a:p>
            <a:pPr algn="ctr" eaLnBrk="1" fontAlgn="base" hangingPunct="1">
              <a:spcBef>
                <a:spcPct val="20000"/>
              </a:spcBef>
              <a:spcAft>
                <a:spcPct val="0"/>
              </a:spcAft>
              <a:buFontTx/>
              <a:buNone/>
            </a:pPr>
            <a:r>
              <a:rPr lang="en-US" altLang="en-US" sz="1800">
                <a:solidFill>
                  <a:srgbClr val="FFFFFF"/>
                </a:solidFill>
                <a:latin typeface="Tempus Sans ITC" pitchFamily="82" charset="0"/>
              </a:rPr>
              <a:t>Wall</a:t>
            </a:r>
          </a:p>
        </p:txBody>
      </p:sp>
      <p:sp>
        <p:nvSpPr>
          <p:cNvPr id="116748" name="Rectangle 12"/>
          <p:cNvSpPr>
            <a:spLocks noChangeArrowheads="1"/>
          </p:cNvSpPr>
          <p:nvPr/>
        </p:nvSpPr>
        <p:spPr bwMode="auto">
          <a:xfrm>
            <a:off x="3276600" y="895350"/>
            <a:ext cx="133350" cy="323850"/>
          </a:xfrm>
          <a:prstGeom prst="rect">
            <a:avLst/>
          </a:prstGeom>
          <a:solidFill>
            <a:schemeClr val="accent1"/>
          </a:solidFill>
          <a:ln w="9525">
            <a:solidFill>
              <a:schemeClr val="tx1"/>
            </a:solidFill>
            <a:miter lim="800000"/>
            <a:headEnd/>
            <a:tailEnd/>
          </a:ln>
        </p:spPr>
        <p:txBody>
          <a:bodyPr wrap="none" anchor="ct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20000"/>
              </a:spcBef>
              <a:spcAft>
                <a:spcPct val="0"/>
              </a:spcAft>
              <a:buFontTx/>
              <a:buNone/>
            </a:pPr>
            <a:endParaRPr lang="en-US" altLang="en-US" sz="2400">
              <a:solidFill>
                <a:srgbClr val="000000"/>
              </a:solidFill>
            </a:endParaRPr>
          </a:p>
        </p:txBody>
      </p:sp>
      <p:sp>
        <p:nvSpPr>
          <p:cNvPr id="116749" name="Text Box 13"/>
          <p:cNvSpPr txBox="1">
            <a:spLocks noChangeArrowheads="1"/>
          </p:cNvSpPr>
          <p:nvPr/>
        </p:nvSpPr>
        <p:spPr bwMode="auto">
          <a:xfrm>
            <a:off x="228600" y="6305550"/>
            <a:ext cx="2590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Blip>
                <a:blip r:embed="rId3"/>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4"/>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50000"/>
              </a:spcBef>
              <a:spcAft>
                <a:spcPct val="0"/>
              </a:spcAft>
              <a:buFontTx/>
              <a:buNone/>
            </a:pPr>
            <a:r>
              <a:rPr lang="en-US" altLang="en-US" sz="1200" i="1">
                <a:solidFill>
                  <a:srgbClr val="FFFFFF"/>
                </a:solidFill>
              </a:rPr>
              <a:t>BAR 23:05 (Sep/Oct 1997)</a:t>
            </a:r>
            <a:r>
              <a:rPr lang="en-US" altLang="en-US" sz="1200">
                <a:solidFill>
                  <a:srgbClr val="FFFFFF"/>
                </a:solidFill>
              </a:rPr>
              <a:t>.</a:t>
            </a:r>
          </a:p>
        </p:txBody>
      </p:sp>
      <p:cxnSp>
        <p:nvCxnSpPr>
          <p:cNvPr id="3" name="Straight Arrow Connector 2"/>
          <p:cNvCxnSpPr/>
          <p:nvPr/>
        </p:nvCxnSpPr>
        <p:spPr bwMode="auto">
          <a:xfrm flipV="1">
            <a:off x="1050878" y="1856097"/>
            <a:ext cx="2941685" cy="13646"/>
          </a:xfrm>
          <a:prstGeom prst="straightConnector1">
            <a:avLst/>
          </a:prstGeom>
          <a:solidFill>
            <a:schemeClr val="accent1"/>
          </a:solidFill>
          <a:ln w="57150" cap="flat" cmpd="sng" algn="ctr">
            <a:solidFill>
              <a:srgbClr val="FFFF00"/>
            </a:solidFill>
            <a:prstDash val="solid"/>
            <a:round/>
            <a:headEnd type="triangle" w="med" len="med"/>
            <a:tailEnd type="triangle" w="med" len="med"/>
          </a:ln>
          <a:effectLst/>
        </p:spPr>
      </p:cxnSp>
    </p:spTree>
    <p:extLst>
      <p:ext uri="{BB962C8B-B14F-4D97-AF65-F5344CB8AC3E}">
        <p14:creationId xmlns:p14="http://schemas.microsoft.com/office/powerpoint/2010/main" val="127285945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altLang="en-US" smtClean="0"/>
              <a:t>Asa Does Not Rely on God</a:t>
            </a:r>
          </a:p>
        </p:txBody>
      </p:sp>
      <p:sp>
        <p:nvSpPr>
          <p:cNvPr id="59395" name="TextBox 3"/>
          <p:cNvSpPr txBox="1">
            <a:spLocks noChangeArrowheads="1"/>
          </p:cNvSpPr>
          <p:nvPr/>
        </p:nvSpPr>
        <p:spPr bwMode="auto">
          <a:xfrm>
            <a:off x="4776788" y="1270000"/>
            <a:ext cx="4203700" cy="550862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600" b="1" smtClean="0">
                <a:solidFill>
                  <a:prstClr val="black"/>
                </a:solidFill>
              </a:rPr>
              <a:t>2 Chronicles 16:7-10(NKJV) </a:t>
            </a:r>
            <a:r>
              <a:rPr lang="en-US" altLang="en-US" sz="1600" smtClean="0">
                <a:solidFill>
                  <a:prstClr val="black"/>
                </a:solidFill>
              </a:rPr>
              <a:t/>
            </a:r>
            <a:br>
              <a:rPr lang="en-US" altLang="en-US" sz="1600" smtClean="0">
                <a:solidFill>
                  <a:prstClr val="black"/>
                </a:solidFill>
              </a:rPr>
            </a:br>
            <a:r>
              <a:rPr lang="en-US" altLang="en-US" sz="1600" baseline="30000" smtClean="0">
                <a:solidFill>
                  <a:prstClr val="black"/>
                </a:solidFill>
              </a:rPr>
              <a:t>7</a:t>
            </a:r>
            <a:r>
              <a:rPr lang="en-US" altLang="en-US" sz="1600" smtClean="0">
                <a:solidFill>
                  <a:prstClr val="black"/>
                </a:solidFill>
              </a:rPr>
              <a:t>And at that time </a:t>
            </a:r>
            <a:r>
              <a:rPr lang="en-US" altLang="en-US" sz="1600" b="1" u="sng" smtClean="0">
                <a:solidFill>
                  <a:prstClr val="black"/>
                </a:solidFill>
              </a:rPr>
              <a:t>Hanani the seer</a:t>
            </a:r>
            <a:r>
              <a:rPr lang="en-US" altLang="en-US" sz="1600" smtClean="0">
                <a:solidFill>
                  <a:prstClr val="black"/>
                </a:solidFill>
              </a:rPr>
              <a:t> came to Asa king of Judah, and said to him: “Because </a:t>
            </a:r>
            <a:r>
              <a:rPr lang="en-US" altLang="en-US" sz="1600" u="sng" smtClean="0">
                <a:solidFill>
                  <a:prstClr val="black"/>
                </a:solidFill>
              </a:rPr>
              <a:t>you have relied on the king of Syria,</a:t>
            </a:r>
            <a:r>
              <a:rPr lang="en-US" altLang="en-US" sz="1600" smtClean="0">
                <a:solidFill>
                  <a:prstClr val="black"/>
                </a:solidFill>
              </a:rPr>
              <a:t> and have </a:t>
            </a:r>
            <a:r>
              <a:rPr lang="en-US" altLang="en-US" sz="1600" b="1" u="sng" smtClean="0">
                <a:solidFill>
                  <a:prstClr val="black"/>
                </a:solidFill>
              </a:rPr>
              <a:t>not relied on the Lord your God</a:t>
            </a:r>
            <a:r>
              <a:rPr lang="en-US" altLang="en-US" sz="1600" b="1" smtClean="0">
                <a:solidFill>
                  <a:prstClr val="black"/>
                </a:solidFill>
              </a:rPr>
              <a:t>,</a:t>
            </a:r>
            <a:r>
              <a:rPr lang="en-US" altLang="en-US" sz="1600" smtClean="0">
                <a:solidFill>
                  <a:prstClr val="black"/>
                </a:solidFill>
              </a:rPr>
              <a:t> therefore the army of the </a:t>
            </a:r>
            <a:r>
              <a:rPr lang="en-US" altLang="en-US" sz="1600" u="sng" smtClean="0">
                <a:solidFill>
                  <a:prstClr val="black"/>
                </a:solidFill>
              </a:rPr>
              <a:t>king of Syria has escaped from your hand.  </a:t>
            </a:r>
            <a:r>
              <a:rPr lang="en-US" altLang="en-US" sz="1600" smtClean="0">
                <a:solidFill>
                  <a:prstClr val="black"/>
                </a:solidFill>
              </a:rPr>
              <a:t/>
            </a:r>
            <a:br>
              <a:rPr lang="en-US" altLang="en-US" sz="1600" smtClean="0">
                <a:solidFill>
                  <a:prstClr val="black"/>
                </a:solidFill>
              </a:rPr>
            </a:br>
            <a:r>
              <a:rPr lang="en-US" altLang="en-US" sz="1600" baseline="30000" smtClean="0">
                <a:solidFill>
                  <a:prstClr val="black"/>
                </a:solidFill>
              </a:rPr>
              <a:t>8</a:t>
            </a:r>
            <a:r>
              <a:rPr lang="en-US" altLang="en-US" sz="1600" smtClean="0">
                <a:solidFill>
                  <a:prstClr val="black"/>
                </a:solidFill>
              </a:rPr>
              <a:t>Were the </a:t>
            </a:r>
            <a:r>
              <a:rPr lang="en-US" altLang="en-US" sz="1600" u="sng" smtClean="0">
                <a:solidFill>
                  <a:prstClr val="black"/>
                </a:solidFill>
              </a:rPr>
              <a:t>Ethiopians and the Lubim not a huge army </a:t>
            </a:r>
            <a:r>
              <a:rPr lang="en-US" altLang="en-US" sz="1600" smtClean="0">
                <a:solidFill>
                  <a:prstClr val="black"/>
                </a:solidFill>
              </a:rPr>
              <a:t>with very many chariots and horsemen? </a:t>
            </a:r>
            <a:r>
              <a:rPr lang="en-US" altLang="en-US" sz="1600" b="1" u="sng" smtClean="0">
                <a:solidFill>
                  <a:prstClr val="black"/>
                </a:solidFill>
              </a:rPr>
              <a:t>Yet, because you relied on the Lord, He delivered them into your hand</a:t>
            </a:r>
            <a:r>
              <a:rPr lang="en-US" altLang="en-US" sz="1600" smtClean="0">
                <a:solidFill>
                  <a:prstClr val="black"/>
                </a:solidFill>
              </a:rPr>
              <a:t>.  </a:t>
            </a:r>
            <a:br>
              <a:rPr lang="en-US" altLang="en-US" sz="1600" smtClean="0">
                <a:solidFill>
                  <a:prstClr val="black"/>
                </a:solidFill>
              </a:rPr>
            </a:br>
            <a:r>
              <a:rPr lang="en-US" altLang="en-US" sz="1600" baseline="30000" smtClean="0">
                <a:solidFill>
                  <a:prstClr val="black"/>
                </a:solidFill>
              </a:rPr>
              <a:t>9</a:t>
            </a:r>
            <a:r>
              <a:rPr lang="en-US" altLang="en-US" sz="1600" smtClean="0">
                <a:solidFill>
                  <a:prstClr val="black"/>
                </a:solidFill>
              </a:rPr>
              <a:t>For the eyes of the Lord run to and fro throughout the whole earth, to show Himself strong on behalf of </a:t>
            </a:r>
            <a:r>
              <a:rPr lang="en-US" altLang="en-US" sz="1600" i="1" smtClean="0">
                <a:solidFill>
                  <a:prstClr val="black"/>
                </a:solidFill>
              </a:rPr>
              <a:t>those</a:t>
            </a:r>
            <a:r>
              <a:rPr lang="en-US" altLang="en-US" sz="1600" smtClean="0">
                <a:solidFill>
                  <a:prstClr val="black"/>
                </a:solidFill>
              </a:rPr>
              <a:t> whose heart </a:t>
            </a:r>
            <a:r>
              <a:rPr lang="en-US" altLang="en-US" sz="1600" i="1" smtClean="0">
                <a:solidFill>
                  <a:prstClr val="black"/>
                </a:solidFill>
              </a:rPr>
              <a:t>is</a:t>
            </a:r>
            <a:r>
              <a:rPr lang="en-US" altLang="en-US" sz="1600" smtClean="0">
                <a:solidFill>
                  <a:prstClr val="black"/>
                </a:solidFill>
              </a:rPr>
              <a:t> loyal to Him. </a:t>
            </a:r>
            <a:r>
              <a:rPr lang="en-US" altLang="en-US" sz="1600" u="sng" smtClean="0">
                <a:solidFill>
                  <a:prstClr val="black"/>
                </a:solidFill>
              </a:rPr>
              <a:t>In this you have done foolishly; therefore from now on you shall have wars.” </a:t>
            </a:r>
            <a:r>
              <a:rPr lang="en-US" altLang="en-US" sz="1600" smtClean="0">
                <a:solidFill>
                  <a:prstClr val="black"/>
                </a:solidFill>
              </a:rPr>
              <a:t> </a:t>
            </a:r>
            <a:br>
              <a:rPr lang="en-US" altLang="en-US" sz="1600" smtClean="0">
                <a:solidFill>
                  <a:prstClr val="black"/>
                </a:solidFill>
              </a:rPr>
            </a:br>
            <a:r>
              <a:rPr lang="en-US" altLang="en-US" sz="1600" b="1" u="sng" baseline="30000" smtClean="0">
                <a:solidFill>
                  <a:prstClr val="black"/>
                </a:solidFill>
              </a:rPr>
              <a:t>10</a:t>
            </a:r>
            <a:r>
              <a:rPr lang="en-US" altLang="en-US" sz="1600" b="1" u="sng" smtClean="0">
                <a:solidFill>
                  <a:prstClr val="black"/>
                </a:solidFill>
              </a:rPr>
              <a:t>Then Asa was angry with the seer, and put him in prison, for </a:t>
            </a:r>
            <a:r>
              <a:rPr lang="en-US" altLang="en-US" sz="1600" b="1" i="1" u="sng" smtClean="0">
                <a:solidFill>
                  <a:prstClr val="black"/>
                </a:solidFill>
              </a:rPr>
              <a:t>he was</a:t>
            </a:r>
            <a:r>
              <a:rPr lang="en-US" altLang="en-US" sz="1600" b="1" u="sng" smtClean="0">
                <a:solidFill>
                  <a:prstClr val="black"/>
                </a:solidFill>
              </a:rPr>
              <a:t> enraged at him because of this.</a:t>
            </a:r>
            <a:r>
              <a:rPr lang="en-US" altLang="en-US" sz="1600" smtClean="0">
                <a:solidFill>
                  <a:prstClr val="black"/>
                </a:solidFill>
              </a:rPr>
              <a:t> And Asa oppressed </a:t>
            </a:r>
            <a:r>
              <a:rPr lang="en-US" altLang="en-US" sz="1600" i="1" smtClean="0">
                <a:solidFill>
                  <a:prstClr val="black"/>
                </a:solidFill>
              </a:rPr>
              <a:t>some</a:t>
            </a:r>
            <a:r>
              <a:rPr lang="en-US" altLang="en-US" sz="1600" smtClean="0">
                <a:solidFill>
                  <a:prstClr val="black"/>
                </a:solidFill>
              </a:rPr>
              <a:t> of the people at that time. .</a:t>
            </a:r>
          </a:p>
          <a:p>
            <a:pPr eaLnBrk="1" fontAlgn="base" hangingPunct="1">
              <a:spcBef>
                <a:spcPct val="0"/>
              </a:spcBef>
              <a:spcAft>
                <a:spcPct val="0"/>
              </a:spcAft>
            </a:pPr>
            <a:endParaRPr lang="en-US" altLang="en-US" sz="1600" smtClean="0">
              <a:solidFill>
                <a:prstClr val="black"/>
              </a:solidFill>
            </a:endParaRPr>
          </a:p>
        </p:txBody>
      </p:sp>
      <p:pic>
        <p:nvPicPr>
          <p:cNvPr id="59396" name="Picture 4" descr="Picture 9-in priso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3600" y="1233488"/>
            <a:ext cx="4008438"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605903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ChangeArrowheads="1"/>
          </p:cNvSpPr>
          <p:nvPr>
            <p:ph type="title"/>
          </p:nvPr>
        </p:nvSpPr>
        <p:spPr/>
        <p:txBody>
          <a:bodyPr/>
          <a:lstStyle/>
          <a:p>
            <a:pPr eaLnBrk="1" hangingPunct="1">
              <a:defRPr/>
            </a:pPr>
            <a:r>
              <a:rPr lang="en-US" smtClean="0"/>
              <a:t>II Chr 16 - Asa’s Stubborn End</a:t>
            </a:r>
          </a:p>
        </p:txBody>
      </p:sp>
      <p:sp>
        <p:nvSpPr>
          <p:cNvPr id="122883" name="Text Box 3"/>
          <p:cNvSpPr txBox="1">
            <a:spLocks noChangeArrowheads="1"/>
          </p:cNvSpPr>
          <p:nvPr/>
        </p:nvSpPr>
        <p:spPr bwMode="auto">
          <a:xfrm>
            <a:off x="4887913" y="1760538"/>
            <a:ext cx="4019550" cy="4524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Blip>
                <a:blip r:embed="rId2"/>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3"/>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fontAlgn="base" hangingPunct="1">
              <a:spcBef>
                <a:spcPct val="50000"/>
              </a:spcBef>
              <a:spcAft>
                <a:spcPct val="0"/>
              </a:spcAft>
              <a:buFontTx/>
              <a:buNone/>
            </a:pPr>
            <a:r>
              <a:rPr lang="en-US" altLang="en-US" sz="2400" baseline="30000">
                <a:solidFill>
                  <a:srgbClr val="000000"/>
                </a:solidFill>
                <a:latin typeface="Default"/>
              </a:rPr>
              <a:t>12</a:t>
            </a:r>
            <a:r>
              <a:rPr lang="en-US" altLang="en-US" sz="2400">
                <a:solidFill>
                  <a:srgbClr val="000000"/>
                </a:solidFill>
                <a:latin typeface="Default"/>
              </a:rPr>
              <a:t>In the thirty-ninth year of his reign Asa was diseased in his feet, and his disease became severe. </a:t>
            </a:r>
          </a:p>
          <a:p>
            <a:pPr eaLnBrk="1" fontAlgn="base" hangingPunct="1">
              <a:spcBef>
                <a:spcPct val="50000"/>
              </a:spcBef>
              <a:spcAft>
                <a:spcPct val="0"/>
              </a:spcAft>
              <a:buFontTx/>
              <a:buNone/>
            </a:pPr>
            <a:r>
              <a:rPr lang="en-US" altLang="en-US" sz="2400">
                <a:solidFill>
                  <a:srgbClr val="000000"/>
                </a:solidFill>
                <a:latin typeface="Default"/>
              </a:rPr>
              <a:t>Yet even in his disease he did not seek the Lord, but sought help from physicians. </a:t>
            </a:r>
            <a:r>
              <a:rPr lang="en-US" altLang="en-US" sz="2400">
                <a:solidFill>
                  <a:srgbClr val="000000"/>
                </a:solidFill>
                <a:hlinkClick r:id="rId4"/>
              </a:rPr>
              <a:t> </a:t>
            </a:r>
            <a:endParaRPr lang="en-US" altLang="en-US" sz="2400">
              <a:solidFill>
                <a:srgbClr val="000000"/>
              </a:solidFill>
            </a:endParaRPr>
          </a:p>
          <a:p>
            <a:pPr eaLnBrk="1" fontAlgn="base" hangingPunct="1">
              <a:spcBef>
                <a:spcPct val="50000"/>
              </a:spcBef>
              <a:spcAft>
                <a:spcPct val="0"/>
              </a:spcAft>
              <a:buFontTx/>
              <a:buNone/>
            </a:pPr>
            <a:r>
              <a:rPr lang="en-US" altLang="en-US" sz="2400" baseline="30000">
                <a:solidFill>
                  <a:srgbClr val="000000"/>
                </a:solidFill>
                <a:latin typeface="Default"/>
              </a:rPr>
              <a:t>13</a:t>
            </a:r>
            <a:r>
              <a:rPr lang="en-US" altLang="en-US" sz="2400">
                <a:solidFill>
                  <a:srgbClr val="000000"/>
                </a:solidFill>
                <a:latin typeface="Default"/>
              </a:rPr>
              <a:t>And Asa slept with his fathers, dying in the forty-first year of his reign. </a:t>
            </a:r>
            <a:endParaRPr lang="en-US" altLang="en-US" sz="2400">
              <a:solidFill>
                <a:srgbClr val="000000"/>
              </a:solidFill>
            </a:endParaRPr>
          </a:p>
        </p:txBody>
      </p:sp>
      <p:pic>
        <p:nvPicPr>
          <p:cNvPr id="122884" name="Picture 3" descr="Hourglass-3.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6075" y="2065338"/>
            <a:ext cx="4194175" cy="419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5" name="Flowchart: Magnetic Disk 4"/>
          <p:cNvSpPr>
            <a:spLocks noChangeArrowheads="1"/>
          </p:cNvSpPr>
          <p:nvPr/>
        </p:nvSpPr>
        <p:spPr bwMode="auto">
          <a:xfrm>
            <a:off x="1624013" y="5375275"/>
            <a:ext cx="1608137" cy="457200"/>
          </a:xfrm>
          <a:prstGeom prst="flowChartMagneticDisk">
            <a:avLst/>
          </a:prstGeom>
          <a:solidFill>
            <a:srgbClr val="FFFF00"/>
          </a:solidFill>
          <a:ln w="9525" algn="ctr">
            <a:solidFill>
              <a:schemeClr val="tx1"/>
            </a:solidFill>
            <a:round/>
            <a:headEnd/>
            <a:tailEnd/>
          </a:ln>
        </p:spPr>
        <p:txBody>
          <a:bodyPr wrap="none"/>
          <a:lstStyle>
            <a:lvl1pPr algn="l" eaLnBrk="0" hangingPunct="0">
              <a:buBlip>
                <a:blip r:embed="rId2"/>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3"/>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20000"/>
              </a:spcBef>
              <a:spcAft>
                <a:spcPct val="0"/>
              </a:spcAft>
              <a:buFontTx/>
              <a:buNone/>
            </a:pPr>
            <a:endParaRPr lang="en-US" altLang="en-US" sz="2400">
              <a:solidFill>
                <a:srgbClr val="000000"/>
              </a:solidFill>
            </a:endParaRPr>
          </a:p>
        </p:txBody>
      </p:sp>
      <p:sp>
        <p:nvSpPr>
          <p:cNvPr id="122886" name="TextBox 5"/>
          <p:cNvSpPr txBox="1">
            <a:spLocks noChangeArrowheads="1"/>
          </p:cNvSpPr>
          <p:nvPr/>
        </p:nvSpPr>
        <p:spPr bwMode="auto">
          <a:xfrm>
            <a:off x="1816100" y="5549900"/>
            <a:ext cx="11874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Blip>
                <a:blip r:embed="rId2"/>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3"/>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20000"/>
              </a:spcBef>
              <a:spcAft>
                <a:spcPct val="0"/>
              </a:spcAft>
              <a:buFontTx/>
              <a:buNone/>
            </a:pPr>
            <a:r>
              <a:rPr lang="en-US" altLang="en-US" sz="1100">
                <a:solidFill>
                  <a:srgbClr val="000000"/>
                </a:solidFill>
                <a:latin typeface="Arial" pitchFamily="34" charset="0"/>
                <a:cs typeface="Arial" pitchFamily="34" charset="0"/>
              </a:rPr>
              <a:t>10 Yrs of Peace</a:t>
            </a:r>
          </a:p>
        </p:txBody>
      </p:sp>
      <p:sp>
        <p:nvSpPr>
          <p:cNvPr id="122887" name="TextBox 6"/>
          <p:cNvSpPr txBox="1">
            <a:spLocks noChangeArrowheads="1"/>
          </p:cNvSpPr>
          <p:nvPr/>
        </p:nvSpPr>
        <p:spPr bwMode="auto">
          <a:xfrm>
            <a:off x="1744663" y="5133975"/>
            <a:ext cx="140176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Blip>
                <a:blip r:embed="rId2"/>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3"/>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20000"/>
              </a:spcBef>
              <a:spcAft>
                <a:spcPct val="0"/>
              </a:spcAft>
              <a:buFontTx/>
              <a:buNone/>
            </a:pPr>
            <a:r>
              <a:rPr lang="en-US" altLang="en-US" sz="1100">
                <a:solidFill>
                  <a:srgbClr val="000000"/>
                </a:solidFill>
                <a:latin typeface="Arial" pitchFamily="34" charset="0"/>
                <a:cs typeface="Arial" pitchFamily="34" charset="0"/>
              </a:rPr>
              <a:t>1 million Ethiopians</a:t>
            </a:r>
          </a:p>
        </p:txBody>
      </p:sp>
      <p:sp>
        <p:nvSpPr>
          <p:cNvPr id="122888" name="Flowchart: Magnetic Disk 7"/>
          <p:cNvSpPr>
            <a:spLocks noChangeArrowheads="1"/>
          </p:cNvSpPr>
          <p:nvPr/>
        </p:nvSpPr>
        <p:spPr bwMode="auto">
          <a:xfrm>
            <a:off x="1812925" y="4456113"/>
            <a:ext cx="1166813" cy="685800"/>
          </a:xfrm>
          <a:prstGeom prst="flowChartMagneticDisk">
            <a:avLst/>
          </a:prstGeom>
          <a:solidFill>
            <a:srgbClr val="FFFF00"/>
          </a:solidFill>
          <a:ln w="9525" algn="ctr">
            <a:solidFill>
              <a:schemeClr val="tx1"/>
            </a:solidFill>
            <a:round/>
            <a:headEnd/>
            <a:tailEnd/>
          </a:ln>
        </p:spPr>
        <p:txBody>
          <a:bodyPr wrap="none"/>
          <a:lstStyle>
            <a:lvl1pPr algn="l" eaLnBrk="0" hangingPunct="0">
              <a:buBlip>
                <a:blip r:embed="rId2"/>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3"/>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20000"/>
              </a:spcBef>
              <a:spcAft>
                <a:spcPct val="0"/>
              </a:spcAft>
              <a:buFontTx/>
              <a:buNone/>
            </a:pPr>
            <a:endParaRPr lang="en-US" altLang="en-US" sz="2400">
              <a:solidFill>
                <a:srgbClr val="000000"/>
              </a:solidFill>
            </a:endParaRPr>
          </a:p>
        </p:txBody>
      </p:sp>
      <p:sp>
        <p:nvSpPr>
          <p:cNvPr id="122889" name="TextBox 8"/>
          <p:cNvSpPr txBox="1">
            <a:spLocks noChangeArrowheads="1"/>
          </p:cNvSpPr>
          <p:nvPr/>
        </p:nvSpPr>
        <p:spPr bwMode="auto">
          <a:xfrm>
            <a:off x="1828800" y="4724400"/>
            <a:ext cx="124618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Blip>
                <a:blip r:embed="rId2"/>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3"/>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20000"/>
              </a:spcBef>
              <a:spcAft>
                <a:spcPct val="0"/>
              </a:spcAft>
              <a:buFontTx/>
              <a:buNone/>
            </a:pPr>
            <a:r>
              <a:rPr lang="en-US" altLang="en-US" sz="1100">
                <a:solidFill>
                  <a:srgbClr val="000000"/>
                </a:solidFill>
                <a:latin typeface="Arial" pitchFamily="34" charset="0"/>
                <a:cs typeface="Arial" pitchFamily="34" charset="0"/>
              </a:rPr>
              <a:t>15 Yrs of Reform</a:t>
            </a:r>
          </a:p>
        </p:txBody>
      </p:sp>
      <p:sp>
        <p:nvSpPr>
          <p:cNvPr id="122890" name="TextBox 9"/>
          <p:cNvSpPr txBox="1">
            <a:spLocks noChangeArrowheads="1"/>
          </p:cNvSpPr>
          <p:nvPr/>
        </p:nvSpPr>
        <p:spPr bwMode="auto">
          <a:xfrm rot="-5400000">
            <a:off x="2038350" y="3971925"/>
            <a:ext cx="7683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Blip>
                <a:blip r:embed="rId2"/>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3"/>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20000"/>
              </a:spcBef>
              <a:spcAft>
                <a:spcPct val="0"/>
              </a:spcAft>
              <a:buFontTx/>
              <a:buNone/>
            </a:pPr>
            <a:r>
              <a:rPr lang="en-US" altLang="en-US" sz="1100">
                <a:solidFill>
                  <a:srgbClr val="000000"/>
                </a:solidFill>
                <a:latin typeface="Arial" pitchFamily="34" charset="0"/>
                <a:cs typeface="Arial" pitchFamily="34" charset="0"/>
              </a:rPr>
              <a:t>Baasha Attacks</a:t>
            </a:r>
          </a:p>
        </p:txBody>
      </p:sp>
      <p:sp>
        <p:nvSpPr>
          <p:cNvPr id="122891" name="Flowchart: Magnetic Disk 10"/>
          <p:cNvSpPr>
            <a:spLocks noChangeArrowheads="1"/>
          </p:cNvSpPr>
          <p:nvPr/>
        </p:nvSpPr>
        <p:spPr bwMode="auto">
          <a:xfrm>
            <a:off x="2160588" y="3140075"/>
            <a:ext cx="534987" cy="685800"/>
          </a:xfrm>
          <a:prstGeom prst="flowChartMagneticDisk">
            <a:avLst/>
          </a:prstGeom>
          <a:solidFill>
            <a:srgbClr val="FFFF00"/>
          </a:solidFill>
          <a:ln w="9525" algn="ctr">
            <a:solidFill>
              <a:schemeClr val="tx1"/>
            </a:solidFill>
            <a:round/>
            <a:headEnd/>
            <a:tailEnd/>
          </a:ln>
        </p:spPr>
        <p:txBody>
          <a:bodyPr wrap="none"/>
          <a:lstStyle>
            <a:lvl1pPr algn="l" eaLnBrk="0" hangingPunct="0">
              <a:buBlip>
                <a:blip r:embed="rId2"/>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3"/>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20000"/>
              </a:spcBef>
              <a:spcAft>
                <a:spcPct val="0"/>
              </a:spcAft>
              <a:buFontTx/>
              <a:buNone/>
            </a:pPr>
            <a:endParaRPr lang="en-US" altLang="en-US" sz="2400">
              <a:solidFill>
                <a:srgbClr val="000000"/>
              </a:solidFill>
            </a:endParaRPr>
          </a:p>
        </p:txBody>
      </p:sp>
      <p:sp>
        <p:nvSpPr>
          <p:cNvPr id="122892" name="TextBox 11"/>
          <p:cNvSpPr txBox="1">
            <a:spLocks noChangeArrowheads="1"/>
          </p:cNvSpPr>
          <p:nvPr/>
        </p:nvSpPr>
        <p:spPr bwMode="auto">
          <a:xfrm>
            <a:off x="1914525" y="2922588"/>
            <a:ext cx="10953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Blip>
                <a:blip r:embed="rId2"/>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3"/>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20000"/>
              </a:spcBef>
              <a:spcAft>
                <a:spcPct val="0"/>
              </a:spcAft>
              <a:buFontTx/>
              <a:buNone/>
            </a:pPr>
            <a:r>
              <a:rPr lang="en-US" altLang="en-US" sz="1100">
                <a:solidFill>
                  <a:srgbClr val="000000"/>
                </a:solidFill>
                <a:latin typeface="Arial" pitchFamily="34" charset="0"/>
                <a:cs typeface="Arial" pitchFamily="34" charset="0"/>
              </a:rPr>
              <a:t>Diseased Feet</a:t>
            </a:r>
          </a:p>
          <a:p>
            <a:pPr algn="ctr" eaLnBrk="1" fontAlgn="base" hangingPunct="1">
              <a:spcBef>
                <a:spcPct val="20000"/>
              </a:spcBef>
              <a:spcAft>
                <a:spcPct val="0"/>
              </a:spcAft>
              <a:buFontTx/>
              <a:buNone/>
            </a:pPr>
            <a:r>
              <a:rPr lang="en-US" altLang="en-US" sz="1100">
                <a:solidFill>
                  <a:srgbClr val="000000"/>
                </a:solidFill>
                <a:latin typeface="Arial" pitchFamily="34" charset="0"/>
                <a:cs typeface="Arial" pitchFamily="34" charset="0"/>
              </a:rPr>
              <a:t>3 yrs</a:t>
            </a:r>
          </a:p>
        </p:txBody>
      </p:sp>
      <p:sp>
        <p:nvSpPr>
          <p:cNvPr id="122893" name="TextBox 12"/>
          <p:cNvSpPr txBox="1">
            <a:spLocks noChangeArrowheads="1"/>
          </p:cNvSpPr>
          <p:nvPr/>
        </p:nvSpPr>
        <p:spPr bwMode="auto">
          <a:xfrm>
            <a:off x="2135188" y="3467100"/>
            <a:ext cx="5921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buBlip>
                <a:blip r:embed="rId2"/>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3"/>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20000"/>
              </a:spcBef>
              <a:spcAft>
                <a:spcPct val="0"/>
              </a:spcAft>
              <a:buFontTx/>
              <a:buNone/>
            </a:pPr>
            <a:r>
              <a:rPr lang="en-US" altLang="en-US" sz="1100">
                <a:solidFill>
                  <a:srgbClr val="000000"/>
                </a:solidFill>
                <a:latin typeface="Arial" pitchFamily="34" charset="0"/>
                <a:cs typeface="Arial" pitchFamily="34" charset="0"/>
              </a:rPr>
              <a:t>14 Yrs</a:t>
            </a:r>
          </a:p>
        </p:txBody>
      </p:sp>
    </p:spTree>
    <p:extLst>
      <p:ext uri="{BB962C8B-B14F-4D97-AF65-F5344CB8AC3E}">
        <p14:creationId xmlns:p14="http://schemas.microsoft.com/office/powerpoint/2010/main" val="135943586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12390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60613" y="0"/>
            <a:ext cx="667385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4334" y="4592922"/>
            <a:ext cx="639763"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80560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endParaRPr lang="en-US" altLang="en-US"/>
          </a:p>
        </p:txBody>
      </p:sp>
      <p:pic>
        <p:nvPicPr>
          <p:cNvPr id="1024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7888" y="361950"/>
            <a:ext cx="7215187" cy="585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11284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lvl1pPr algn="l" eaLnBrk="0" hangingPunct="0">
              <a:buBlip>
                <a:blip r:embed="rId2"/>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3"/>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20000"/>
              </a:spcBef>
              <a:spcAft>
                <a:spcPct val="0"/>
              </a:spcAft>
              <a:buFontTx/>
              <a:buNone/>
            </a:pPr>
            <a:endParaRPr lang="en-US" altLang="en-US" sz="2400">
              <a:solidFill>
                <a:srgbClr val="000000"/>
              </a:solidFill>
            </a:endParaRPr>
          </a:p>
        </p:txBody>
      </p:sp>
      <p:sp>
        <p:nvSpPr>
          <p:cNvPr id="672771" name="Rectangle 3"/>
          <p:cNvSpPr>
            <a:spLocks noGrp="1" noChangeArrowheads="1"/>
          </p:cNvSpPr>
          <p:nvPr>
            <p:ph type="title"/>
          </p:nvPr>
        </p:nvSpPr>
        <p:spPr>
          <a:xfrm>
            <a:off x="0" y="121693"/>
            <a:ext cx="4689475" cy="533400"/>
          </a:xfrm>
        </p:spPr>
        <p:txBody>
          <a:bodyPr/>
          <a:lstStyle/>
          <a:p>
            <a:pPr eaLnBrk="1" hangingPunct="1">
              <a:defRPr/>
            </a:pPr>
            <a:r>
              <a:rPr lang="en-US" sz="2400" dirty="0" smtClean="0"/>
              <a:t>Fate of bones of Judah</a:t>
            </a:r>
          </a:p>
        </p:txBody>
      </p:sp>
      <p:pic>
        <p:nvPicPr>
          <p:cNvPr id="124932" name="Picture 4" descr="City of David Tomb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31963"/>
            <a:ext cx="5184775" cy="430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3" name="Text Box 6"/>
          <p:cNvSpPr txBox="1">
            <a:spLocks noChangeArrowheads="1"/>
          </p:cNvSpPr>
          <p:nvPr/>
        </p:nvSpPr>
        <p:spPr bwMode="auto">
          <a:xfrm>
            <a:off x="228600" y="6172200"/>
            <a:ext cx="4991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Blip>
                <a:blip r:embed="rId2"/>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3"/>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50000"/>
              </a:spcBef>
              <a:spcAft>
                <a:spcPct val="0"/>
              </a:spcAft>
              <a:buFontTx/>
              <a:buNone/>
            </a:pPr>
            <a:r>
              <a:rPr lang="en-US" altLang="en-US" sz="2400" b="1">
                <a:solidFill>
                  <a:srgbClr val="FFFFFF"/>
                </a:solidFill>
                <a:latin typeface="Tahoma" pitchFamily="34" charset="0"/>
              </a:rPr>
              <a:t>Tombs of the Kings of Judah</a:t>
            </a:r>
          </a:p>
        </p:txBody>
      </p:sp>
      <p:pic>
        <p:nvPicPr>
          <p:cNvPr id="12493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4938" y="-14288"/>
            <a:ext cx="5224462" cy="3917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493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2850" y="3767138"/>
            <a:ext cx="4121150" cy="3090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7"/>
          <p:cNvSpPr txBox="1">
            <a:spLocks noChangeArrowheads="1"/>
          </p:cNvSpPr>
          <p:nvPr/>
        </p:nvSpPr>
        <p:spPr bwMode="auto">
          <a:xfrm>
            <a:off x="0" y="608320"/>
            <a:ext cx="4648200" cy="1920875"/>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Blip>
                <a:blip r:embed="rId2"/>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3"/>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fontAlgn="base" hangingPunct="1">
              <a:spcBef>
                <a:spcPct val="50000"/>
              </a:spcBef>
              <a:spcAft>
                <a:spcPct val="0"/>
              </a:spcAft>
              <a:buFontTx/>
              <a:buNone/>
            </a:pPr>
            <a:r>
              <a:rPr lang="en-US" altLang="en-US" sz="2000" baseline="30000" dirty="0">
                <a:solidFill>
                  <a:srgbClr val="000000"/>
                </a:solidFill>
                <a:latin typeface="Default"/>
              </a:rPr>
              <a:t>14</a:t>
            </a:r>
            <a:r>
              <a:rPr lang="en-US" altLang="en-US" sz="2000" dirty="0">
                <a:solidFill>
                  <a:srgbClr val="000000"/>
                </a:solidFill>
                <a:latin typeface="Default"/>
              </a:rPr>
              <a:t>They buried him in the tomb that he had cut for himself in the city of David. They laid him on a bier that had been filled with various kinds of spices prepared by the perfumer’s art, and they made a very great fire in his honor.</a:t>
            </a:r>
            <a:endParaRPr lang="en-US" altLang="en-US" sz="2000" dirty="0">
              <a:solidFill>
                <a:srgbClr val="000000"/>
              </a:solidFill>
            </a:endParaRPr>
          </a:p>
        </p:txBody>
      </p:sp>
    </p:spTree>
    <p:extLst>
      <p:ext uri="{BB962C8B-B14F-4D97-AF65-F5344CB8AC3E}">
        <p14:creationId xmlns:p14="http://schemas.microsoft.com/office/powerpoint/2010/main" val="9153267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30872"/>
            <a:ext cx="7772400" cy="1143000"/>
          </a:xfrm>
        </p:spPr>
        <p:txBody>
          <a:bodyPr/>
          <a:lstStyle/>
          <a:p>
            <a:r>
              <a:rPr lang="en-US" dirty="0" smtClean="0"/>
              <a:t>Westminster Abbey – Tomb of the Kings of England</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3927"/>
            <a:ext cx="5306633" cy="352448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725330"/>
            <a:ext cx="4681183" cy="311298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4492" y="1493927"/>
            <a:ext cx="4039508" cy="276949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81182" y="3510418"/>
            <a:ext cx="4462817" cy="3327899"/>
          </a:xfrm>
          <a:prstGeom prst="rect">
            <a:avLst/>
          </a:prstGeom>
        </p:spPr>
      </p:pic>
    </p:spTree>
    <p:extLst>
      <p:ext uri="{BB962C8B-B14F-4D97-AF65-F5344CB8AC3E}">
        <p14:creationId xmlns:p14="http://schemas.microsoft.com/office/powerpoint/2010/main" val="405968331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2"/>
          <p:cNvSpPr>
            <a:spLocks noGrp="1" noChangeArrowheads="1"/>
          </p:cNvSpPr>
          <p:nvPr>
            <p:ph type="title"/>
          </p:nvPr>
        </p:nvSpPr>
        <p:spPr>
          <a:xfrm>
            <a:off x="5124450" y="381000"/>
            <a:ext cx="3714750" cy="1143000"/>
          </a:xfrm>
        </p:spPr>
        <p:txBody>
          <a:bodyPr/>
          <a:lstStyle/>
          <a:p>
            <a:pPr eaLnBrk="1" hangingPunct="1">
              <a:defRPr/>
            </a:pPr>
            <a:r>
              <a:rPr lang="en-US" smtClean="0"/>
              <a:t>Mound Locations</a:t>
            </a:r>
          </a:p>
        </p:txBody>
      </p:sp>
      <p:pic>
        <p:nvPicPr>
          <p:cNvPr id="1269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238" y="1847850"/>
            <a:ext cx="4651375"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3500" y="4305300"/>
            <a:ext cx="37719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3338" y="1638300"/>
            <a:ext cx="3706812"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2" name="Text Box 6"/>
          <p:cNvSpPr txBox="1">
            <a:spLocks noChangeArrowheads="1"/>
          </p:cNvSpPr>
          <p:nvPr/>
        </p:nvSpPr>
        <p:spPr bwMode="auto">
          <a:xfrm>
            <a:off x="587375" y="5908675"/>
            <a:ext cx="39846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Blip>
                <a:blip r:embed="rId6"/>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7"/>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20000"/>
              </a:spcBef>
              <a:spcAft>
                <a:spcPct val="0"/>
              </a:spcAft>
              <a:buFontTx/>
              <a:buNone/>
            </a:pPr>
            <a:r>
              <a:rPr lang="en-US" altLang="en-US" sz="2000">
                <a:solidFill>
                  <a:srgbClr val="000000"/>
                </a:solidFill>
              </a:rPr>
              <a:t>Mound was found to have a platform with the burnt remains of a pyre..</a:t>
            </a:r>
          </a:p>
        </p:txBody>
      </p:sp>
      <p:sp>
        <p:nvSpPr>
          <p:cNvPr id="126983" name="Text Box 7"/>
          <p:cNvSpPr txBox="1">
            <a:spLocks noChangeArrowheads="1"/>
          </p:cNvSpPr>
          <p:nvPr/>
        </p:nvSpPr>
        <p:spPr bwMode="auto">
          <a:xfrm>
            <a:off x="342900" y="346075"/>
            <a:ext cx="4648200" cy="1920875"/>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Blip>
                <a:blip r:embed="rId6"/>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7"/>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eaLnBrk="1" fontAlgn="base" hangingPunct="1">
              <a:spcBef>
                <a:spcPct val="50000"/>
              </a:spcBef>
              <a:spcAft>
                <a:spcPct val="0"/>
              </a:spcAft>
              <a:buFontTx/>
              <a:buNone/>
            </a:pPr>
            <a:r>
              <a:rPr lang="en-US" altLang="en-US" sz="2000" baseline="30000" dirty="0">
                <a:solidFill>
                  <a:srgbClr val="000000"/>
                </a:solidFill>
                <a:latin typeface="Default"/>
              </a:rPr>
              <a:t>14</a:t>
            </a:r>
            <a:r>
              <a:rPr lang="en-US" altLang="en-US" sz="2000" dirty="0">
                <a:solidFill>
                  <a:srgbClr val="000000"/>
                </a:solidFill>
                <a:latin typeface="Default"/>
              </a:rPr>
              <a:t>They buried him in the tomb that he had cut for himself in the city of David. They laid him on a bier that had been filled with various kinds of spices prepared by the perfumer’s art, and they made a very great fire in his honor.</a:t>
            </a:r>
            <a:endParaRPr lang="en-US" altLang="en-US" sz="2000" dirty="0">
              <a:solidFill>
                <a:srgbClr val="000000"/>
              </a:solidFill>
            </a:endParaRPr>
          </a:p>
        </p:txBody>
      </p:sp>
      <p:sp>
        <p:nvSpPr>
          <p:cNvPr id="441352" name="Text Box 8"/>
          <p:cNvSpPr txBox="1">
            <a:spLocks noChangeArrowheads="1"/>
          </p:cNvSpPr>
          <p:nvPr/>
        </p:nvSpPr>
        <p:spPr bwMode="auto">
          <a:xfrm>
            <a:off x="3321050" y="6613525"/>
            <a:ext cx="1716088" cy="244475"/>
          </a:xfrm>
          <a:prstGeom prst="rect">
            <a:avLst/>
          </a:prstGeom>
          <a:noFill/>
          <a:ln w="9525">
            <a:noFill/>
            <a:miter lim="800000"/>
            <a:headEnd/>
            <a:tailEnd/>
          </a:ln>
          <a:effectLst/>
        </p:spPr>
        <p:txBody>
          <a:bodyPr wrap="none">
            <a:spAutoFit/>
          </a:bodyPr>
          <a:lstStyle/>
          <a:p>
            <a:pPr algn="ctr" fontAlgn="base">
              <a:spcBef>
                <a:spcPct val="20000"/>
              </a:spcBef>
              <a:spcAft>
                <a:spcPct val="0"/>
              </a:spcAft>
              <a:defRPr/>
            </a:pPr>
            <a:r>
              <a:rPr lang="en-US" sz="1000" i="1">
                <a:solidFill>
                  <a:srgbClr val="000000"/>
                </a:solidFill>
                <a:effectLst>
                  <a:outerShdw blurRad="38100" dist="38100" dir="2700000" algn="tl">
                    <a:srgbClr val="FFFFFF"/>
                  </a:outerShdw>
                </a:effectLst>
              </a:rPr>
              <a:t>BAR 29:03 (May/June 2003)</a:t>
            </a:r>
            <a:r>
              <a:rPr lang="en-US" sz="1000">
                <a:solidFill>
                  <a:srgbClr val="000000"/>
                </a:solidFill>
                <a:effectLst>
                  <a:outerShdw blurRad="38100" dist="38100" dir="2700000" algn="tl">
                    <a:srgbClr val="FFFFFF"/>
                  </a:outerShdw>
                </a:effectLst>
              </a:rPr>
              <a:t>. </a:t>
            </a:r>
          </a:p>
        </p:txBody>
      </p:sp>
    </p:spTree>
    <p:extLst>
      <p:ext uri="{BB962C8B-B14F-4D97-AF65-F5344CB8AC3E}">
        <p14:creationId xmlns:p14="http://schemas.microsoft.com/office/powerpoint/2010/main" val="389727820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ChangeArrowheads="1"/>
          </p:cNvSpPr>
          <p:nvPr>
            <p:ph type="title"/>
          </p:nvPr>
        </p:nvSpPr>
        <p:spPr/>
        <p:txBody>
          <a:bodyPr/>
          <a:lstStyle/>
          <a:p>
            <a:pPr eaLnBrk="1" hangingPunct="1">
              <a:defRPr/>
            </a:pPr>
            <a:r>
              <a:rPr lang="en-US" sz="4000" b="1" smtClean="0">
                <a:solidFill>
                  <a:schemeClr val="bg1"/>
                </a:solidFill>
              </a:rPr>
              <a:t>Mounds of Mystery -</a:t>
            </a:r>
            <a:r>
              <a:rPr lang="en-US" b="1" smtClean="0">
                <a:solidFill>
                  <a:schemeClr val="bg1"/>
                </a:solidFill>
              </a:rPr>
              <a:t> </a:t>
            </a:r>
            <a:r>
              <a:rPr lang="en-US" sz="4000" b="1" smtClean="0">
                <a:solidFill>
                  <a:schemeClr val="bg1"/>
                </a:solidFill>
              </a:rPr>
              <a:t>Where the kings of Judah were Lamented</a:t>
            </a:r>
            <a:endParaRPr lang="en-US" sz="4000" smtClean="0">
              <a:solidFill>
                <a:schemeClr val="bg1"/>
              </a:solidFill>
            </a:endParaRPr>
          </a:p>
        </p:txBody>
      </p:sp>
      <p:sp>
        <p:nvSpPr>
          <p:cNvPr id="439299" name="Text Box 3"/>
          <p:cNvSpPr txBox="1">
            <a:spLocks noChangeArrowheads="1"/>
          </p:cNvSpPr>
          <p:nvPr/>
        </p:nvSpPr>
        <p:spPr bwMode="auto">
          <a:xfrm>
            <a:off x="5711825" y="6613525"/>
            <a:ext cx="1716088" cy="244475"/>
          </a:xfrm>
          <a:prstGeom prst="rect">
            <a:avLst/>
          </a:prstGeom>
          <a:noFill/>
          <a:ln w="9525">
            <a:noFill/>
            <a:miter lim="800000"/>
            <a:headEnd/>
            <a:tailEnd/>
          </a:ln>
          <a:effectLst/>
        </p:spPr>
        <p:txBody>
          <a:bodyPr wrap="none">
            <a:spAutoFit/>
          </a:bodyPr>
          <a:lstStyle/>
          <a:p>
            <a:pPr algn="ctr" fontAlgn="base">
              <a:spcBef>
                <a:spcPct val="20000"/>
              </a:spcBef>
              <a:spcAft>
                <a:spcPct val="0"/>
              </a:spcAft>
              <a:defRPr/>
            </a:pPr>
            <a:r>
              <a:rPr lang="en-US" sz="1000" i="1">
                <a:solidFill>
                  <a:srgbClr val="FFFFFF"/>
                </a:solidFill>
                <a:effectLst>
                  <a:outerShdw blurRad="38100" dist="38100" dir="2700000" algn="tl">
                    <a:srgbClr val="000000"/>
                  </a:outerShdw>
                </a:effectLst>
              </a:rPr>
              <a:t>BAR 29:03 (May/June 2003)</a:t>
            </a:r>
            <a:r>
              <a:rPr lang="en-US" sz="1000">
                <a:solidFill>
                  <a:srgbClr val="FFFFFF"/>
                </a:solidFill>
                <a:effectLst>
                  <a:outerShdw blurRad="38100" dist="38100" dir="2700000" algn="tl">
                    <a:srgbClr val="000000"/>
                  </a:outerShdw>
                </a:effectLst>
              </a:rPr>
              <a:t>. </a:t>
            </a:r>
          </a:p>
        </p:txBody>
      </p:sp>
      <p:pic>
        <p:nvPicPr>
          <p:cNvPr id="1259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681163"/>
            <a:ext cx="6667500" cy="483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7" name="Text Box 5"/>
          <p:cNvSpPr txBox="1">
            <a:spLocks noChangeArrowheads="1"/>
          </p:cNvSpPr>
          <p:nvPr/>
        </p:nvSpPr>
        <p:spPr bwMode="auto">
          <a:xfrm>
            <a:off x="7467600" y="2438400"/>
            <a:ext cx="1428750" cy="22256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Blip>
                <a:blip r:embed="rId4"/>
              </a:buBlip>
              <a:defRPr sz="3200">
                <a:solidFill>
                  <a:schemeClr val="tx1"/>
                </a:solidFill>
                <a:latin typeface="Times New Roman" pitchFamily="18" charset="0"/>
              </a:defRPr>
            </a:lvl1pPr>
            <a:lvl2pPr marL="742950" indent="-285750" algn="l" eaLnBrk="0" hangingPunct="0">
              <a:buClr>
                <a:schemeClr val="accent2"/>
              </a:buClr>
              <a:buFont typeface="Wingdings" pitchFamily="2" charset="2"/>
              <a:buBlip>
                <a:blip r:embed="rId5"/>
              </a:buBlip>
              <a:defRPr sz="2800">
                <a:solidFill>
                  <a:schemeClr val="tx1"/>
                </a:solidFill>
                <a:latin typeface="Times New Roman" pitchFamily="18" charset="0"/>
              </a:defRPr>
            </a:lvl2pPr>
            <a:lvl3pPr marL="1143000" indent="-228600" algn="l" eaLnBrk="0" hangingPunct="0">
              <a:buChar char="•"/>
              <a:defRPr sz="2400">
                <a:solidFill>
                  <a:schemeClr val="tx1"/>
                </a:solidFill>
                <a:latin typeface="Times New Roman" pitchFamily="18" charset="0"/>
              </a:defRPr>
            </a:lvl3pPr>
            <a:lvl4pPr marL="1600200" indent="-228600" algn="l" eaLnBrk="0" hangingPunct="0">
              <a:buClr>
                <a:schemeClr val="tx2"/>
              </a:buClr>
              <a:buFont typeface="Wingdings" pitchFamily="2" charset="2"/>
              <a:buChar char="s"/>
              <a:defRPr sz="2000">
                <a:solidFill>
                  <a:schemeClr val="tx1"/>
                </a:solidFill>
                <a:latin typeface="Times New Roman" pitchFamily="18" charset="0"/>
              </a:defRPr>
            </a:lvl4pPr>
            <a:lvl5pPr marL="2057400" indent="-228600" algn="l" eaLnBrk="0" hangingPunct="0">
              <a:buClr>
                <a:schemeClr val="tx2"/>
              </a:buClr>
              <a:buFont typeface="Wingdings" pitchFamily="2" charset="2"/>
              <a:buChar char="s"/>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tx2"/>
              </a:buClr>
              <a:buFont typeface="Wingdings" pitchFamily="2" charset="2"/>
              <a:buChar char="s"/>
              <a:defRPr sz="2000">
                <a:solidFill>
                  <a:schemeClr val="tx1"/>
                </a:solidFill>
                <a:latin typeface="Times New Roman" pitchFamily="18" charset="0"/>
              </a:defRPr>
            </a:lvl9pPr>
          </a:lstStyle>
          <a:p>
            <a:pPr algn="ctr" eaLnBrk="1" fontAlgn="base" hangingPunct="1">
              <a:spcBef>
                <a:spcPct val="50000"/>
              </a:spcBef>
              <a:spcAft>
                <a:spcPct val="0"/>
              </a:spcAft>
              <a:buFontTx/>
              <a:buNone/>
            </a:pPr>
            <a:r>
              <a:rPr lang="en-US" altLang="en-US" sz="2000">
                <a:solidFill>
                  <a:srgbClr val="FFFFFF"/>
                </a:solidFill>
              </a:rPr>
              <a:t>This mound and 19 others were once west of the city’s populated areas.</a:t>
            </a:r>
          </a:p>
        </p:txBody>
      </p:sp>
    </p:spTree>
    <p:extLst>
      <p:ext uri="{BB962C8B-B14F-4D97-AF65-F5344CB8AC3E}">
        <p14:creationId xmlns:p14="http://schemas.microsoft.com/office/powerpoint/2010/main" val="3189585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en-US">
                <a:latin typeface="Tahoma" pitchFamily="34" charset="0"/>
                <a:cs typeface="Tahoma" pitchFamily="34" charset="0"/>
              </a:rPr>
              <a:t>The Role of the Prophets</a:t>
            </a:r>
            <a:r>
              <a:rPr lang="en-US" altLang="en-US"/>
              <a:t> </a:t>
            </a:r>
          </a:p>
        </p:txBody>
      </p:sp>
      <p:sp>
        <p:nvSpPr>
          <p:cNvPr id="9219" name="Text Box 3"/>
          <p:cNvSpPr txBox="1">
            <a:spLocks noChangeArrowheads="1"/>
          </p:cNvSpPr>
          <p:nvPr/>
        </p:nvSpPr>
        <p:spPr bwMode="ltGray">
          <a:xfrm>
            <a:off x="928688" y="1895475"/>
            <a:ext cx="7543800" cy="82232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n-US" altLang="en-US" sz="2400">
                <a:solidFill>
                  <a:srgbClr val="F8F8F8"/>
                </a:solidFill>
                <a:latin typeface="Tahoma" pitchFamily="34" charset="0"/>
                <a:cs typeface="Tahoma" pitchFamily="34" charset="0"/>
              </a:rPr>
              <a:t>They are </a:t>
            </a:r>
            <a:r>
              <a:rPr lang="en-US" altLang="en-US" sz="2400" b="1" i="1">
                <a:solidFill>
                  <a:srgbClr val="FFFF00"/>
                </a:solidFill>
                <a:latin typeface="Tahoma" pitchFamily="34" charset="0"/>
                <a:cs typeface="Tahoma" pitchFamily="34" charset="0"/>
              </a:rPr>
              <a:t>Spokesmen for God</a:t>
            </a:r>
            <a:r>
              <a:rPr lang="en-US" altLang="en-US" sz="2400" i="1">
                <a:solidFill>
                  <a:srgbClr val="FFFF00"/>
                </a:solidFill>
                <a:latin typeface="Tahoma" pitchFamily="34" charset="0"/>
                <a:cs typeface="Tahoma" pitchFamily="34" charset="0"/>
              </a:rPr>
              <a:t>,</a:t>
            </a:r>
            <a:r>
              <a:rPr lang="en-US" altLang="en-US" sz="2400" i="1">
                <a:solidFill>
                  <a:srgbClr val="F8F8F8"/>
                </a:solidFill>
                <a:latin typeface="Tahoma" pitchFamily="34" charset="0"/>
                <a:cs typeface="Tahoma" pitchFamily="34" charset="0"/>
              </a:rPr>
              <a:t> </a:t>
            </a:r>
            <a:r>
              <a:rPr lang="en-US" altLang="en-US" sz="2400">
                <a:solidFill>
                  <a:srgbClr val="F8F8F8"/>
                </a:solidFill>
                <a:latin typeface="Tahoma" pitchFamily="34" charset="0"/>
                <a:cs typeface="Tahoma" pitchFamily="34" charset="0"/>
              </a:rPr>
              <a:t>serving as “forthtellers,” speaking what God put in their mouth.</a:t>
            </a:r>
            <a:r>
              <a:rPr lang="en-US" altLang="en-US" sz="2400">
                <a:solidFill>
                  <a:srgbClr val="F8F8F8"/>
                </a:solidFill>
                <a:latin typeface="Times New Roman" pitchFamily="18" charset="0"/>
              </a:rPr>
              <a:t> </a:t>
            </a:r>
          </a:p>
        </p:txBody>
      </p:sp>
      <p:sp>
        <p:nvSpPr>
          <p:cNvPr id="9220" name="Text Box 4"/>
          <p:cNvSpPr txBox="1">
            <a:spLocks noChangeArrowheads="1"/>
          </p:cNvSpPr>
          <p:nvPr/>
        </p:nvSpPr>
        <p:spPr bwMode="ltGray">
          <a:xfrm>
            <a:off x="919163" y="3009900"/>
            <a:ext cx="7524750" cy="1570038"/>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n-US" altLang="en-US" sz="2400">
                <a:solidFill>
                  <a:prstClr val="white"/>
                </a:solidFill>
                <a:latin typeface="Tahoma" pitchFamily="34" charset="0"/>
                <a:cs typeface="Tahoma" pitchFamily="34" charset="0"/>
              </a:rPr>
              <a:t>They are </a:t>
            </a:r>
            <a:r>
              <a:rPr lang="en-US" altLang="en-US" sz="2400" b="1" i="1">
                <a:solidFill>
                  <a:srgbClr val="FFFF00"/>
                </a:solidFill>
                <a:latin typeface="Tahoma" pitchFamily="34" charset="0"/>
                <a:cs typeface="Tahoma" pitchFamily="34" charset="0"/>
              </a:rPr>
              <a:t>Preachers of the Covenant</a:t>
            </a:r>
            <a:r>
              <a:rPr lang="en-US" altLang="en-US" sz="2400" i="1">
                <a:solidFill>
                  <a:prstClr val="black"/>
                </a:solidFill>
                <a:latin typeface="Tahoma" pitchFamily="34" charset="0"/>
                <a:cs typeface="Tahoma" pitchFamily="34" charset="0"/>
              </a:rPr>
              <a:t>,</a:t>
            </a:r>
            <a:r>
              <a:rPr lang="en-US" altLang="en-US" sz="2400">
                <a:solidFill>
                  <a:prstClr val="black"/>
                </a:solidFill>
                <a:latin typeface="Tahoma" pitchFamily="34" charset="0"/>
                <a:cs typeface="Tahoma" pitchFamily="34" charset="0"/>
              </a:rPr>
              <a:t> </a:t>
            </a:r>
            <a:r>
              <a:rPr lang="en-US" altLang="en-US" sz="2400">
                <a:solidFill>
                  <a:prstClr val="white"/>
                </a:solidFill>
                <a:latin typeface="Tahoma" pitchFamily="34" charset="0"/>
                <a:cs typeface="Tahoma" pitchFamily="34" charset="0"/>
              </a:rPr>
              <a:t>relating their message to God’s previous promises to the nation of Israel.  These covenants were made with or through Abraham, Moses, and David</a:t>
            </a:r>
            <a:r>
              <a:rPr lang="en-US" altLang="en-US" sz="2400">
                <a:solidFill>
                  <a:prstClr val="white"/>
                </a:solidFill>
                <a:latin typeface="Times New Roman" pitchFamily="18" charset="0"/>
              </a:rPr>
              <a:t> </a:t>
            </a:r>
          </a:p>
        </p:txBody>
      </p:sp>
      <p:sp>
        <p:nvSpPr>
          <p:cNvPr id="9221" name="Text Box 5"/>
          <p:cNvSpPr txBox="1">
            <a:spLocks noChangeArrowheads="1"/>
          </p:cNvSpPr>
          <p:nvPr/>
        </p:nvSpPr>
        <p:spPr bwMode="ltGray">
          <a:xfrm>
            <a:off x="890588" y="4751388"/>
            <a:ext cx="7581900" cy="1570037"/>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n-US" altLang="en-US" sz="2400">
                <a:solidFill>
                  <a:prstClr val="white"/>
                </a:solidFill>
                <a:latin typeface="Tahoma" pitchFamily="34" charset="0"/>
                <a:cs typeface="Tahoma" pitchFamily="34" charset="0"/>
              </a:rPr>
              <a:t>They are historians, or </a:t>
            </a:r>
            <a:r>
              <a:rPr lang="en-US" altLang="en-US" sz="2400" b="1" i="1">
                <a:solidFill>
                  <a:srgbClr val="FFFF00"/>
                </a:solidFill>
                <a:latin typeface="Tahoma" pitchFamily="34" charset="0"/>
                <a:cs typeface="Tahoma" pitchFamily="34" charset="0"/>
              </a:rPr>
              <a:t>Interpreters of the Israelites’ History</a:t>
            </a:r>
            <a:r>
              <a:rPr lang="en-US" altLang="en-US" sz="2400" i="1">
                <a:solidFill>
                  <a:prstClr val="black"/>
                </a:solidFill>
                <a:latin typeface="Tahoma" pitchFamily="34" charset="0"/>
                <a:cs typeface="Tahoma" pitchFamily="34" charset="0"/>
              </a:rPr>
              <a:t>. </a:t>
            </a:r>
            <a:r>
              <a:rPr lang="en-US" altLang="en-US" sz="2400">
                <a:solidFill>
                  <a:prstClr val="white"/>
                </a:solidFill>
                <a:latin typeface="Tahoma" pitchFamily="34" charset="0"/>
                <a:cs typeface="Tahoma" pitchFamily="34" charset="0"/>
              </a:rPr>
              <a:t>With out their interpretation God’s people would not know why an event was occurring.</a:t>
            </a:r>
            <a:r>
              <a:rPr lang="en-US" altLang="en-US" sz="2400">
                <a:solidFill>
                  <a:prstClr val="white"/>
                </a:solidFill>
                <a:latin typeface="Times New Roman" pitchFamily="18" charset="0"/>
              </a:rPr>
              <a:t> </a:t>
            </a:r>
          </a:p>
        </p:txBody>
      </p:sp>
    </p:spTree>
    <p:extLst>
      <p:ext uri="{BB962C8B-B14F-4D97-AF65-F5344CB8AC3E}">
        <p14:creationId xmlns:p14="http://schemas.microsoft.com/office/powerpoint/2010/main" val="572313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God’s Test for a Prophet</a:t>
            </a:r>
          </a:p>
        </p:txBody>
      </p:sp>
      <p:sp>
        <p:nvSpPr>
          <p:cNvPr id="3" name="TextBox 2"/>
          <p:cNvSpPr txBox="1"/>
          <p:nvPr/>
        </p:nvSpPr>
        <p:spPr>
          <a:xfrm>
            <a:off x="983411" y="1457864"/>
            <a:ext cx="7703389" cy="5078313"/>
          </a:xfrm>
          <a:prstGeom prst="rect">
            <a:avLst/>
          </a:prstGeom>
          <a:noFill/>
        </p:spPr>
        <p:txBody>
          <a:bodyPr wrap="square" rtlCol="0">
            <a:spAutoFit/>
          </a:bodyPr>
          <a:lstStyle/>
          <a:p>
            <a:pPr fontAlgn="base">
              <a:spcBef>
                <a:spcPct val="0"/>
              </a:spcBef>
              <a:spcAft>
                <a:spcPct val="0"/>
              </a:spcAft>
            </a:pPr>
            <a:r>
              <a:rPr lang="en-US" b="1" dirty="0">
                <a:solidFill>
                  <a:prstClr val="black"/>
                </a:solidFill>
                <a:latin typeface="Arial" pitchFamily="34" charset="0"/>
                <a:cs typeface="Arial" pitchFamily="34" charset="0"/>
              </a:rPr>
              <a:t>Deuteronomy 18:18-22(ESV) </a:t>
            </a:r>
            <a:r>
              <a:rPr lang="en-US" dirty="0">
                <a:solidFill>
                  <a:prstClr val="black"/>
                </a:solidFill>
                <a:latin typeface="Arial" pitchFamily="34" charset="0"/>
                <a:cs typeface="Arial" pitchFamily="34" charset="0"/>
              </a:rPr>
              <a:t/>
            </a:r>
            <a:br>
              <a:rPr lang="en-US" dirty="0">
                <a:solidFill>
                  <a:prstClr val="black"/>
                </a:solidFill>
                <a:latin typeface="Arial" pitchFamily="34" charset="0"/>
                <a:cs typeface="Arial" pitchFamily="34" charset="0"/>
              </a:rPr>
            </a:br>
            <a:r>
              <a:rPr lang="en-US" baseline="30000" dirty="0">
                <a:solidFill>
                  <a:prstClr val="black"/>
                </a:solidFill>
                <a:latin typeface="Arial" pitchFamily="34" charset="0"/>
                <a:cs typeface="Arial" pitchFamily="34" charset="0"/>
              </a:rPr>
              <a:t>18</a:t>
            </a:r>
            <a:r>
              <a:rPr lang="en-US" dirty="0">
                <a:solidFill>
                  <a:prstClr val="black"/>
                </a:solidFill>
                <a:latin typeface="Arial" pitchFamily="34" charset="0"/>
                <a:cs typeface="Arial" pitchFamily="34" charset="0"/>
              </a:rPr>
              <a:t>I will raise up for them a prophet like you from among their brothers. </a:t>
            </a:r>
          </a:p>
          <a:p>
            <a:pPr fontAlgn="base">
              <a:spcBef>
                <a:spcPct val="0"/>
              </a:spcBef>
              <a:spcAft>
                <a:spcPct val="0"/>
              </a:spcAft>
            </a:pPr>
            <a:r>
              <a:rPr lang="en-US" u="sng" dirty="0">
                <a:solidFill>
                  <a:prstClr val="black"/>
                </a:solidFill>
                <a:latin typeface="Arial" pitchFamily="34" charset="0"/>
                <a:cs typeface="Arial" pitchFamily="34" charset="0"/>
              </a:rPr>
              <a:t>And I will put my words in his mouth, and he shall speak to them </a:t>
            </a:r>
          </a:p>
          <a:p>
            <a:pPr fontAlgn="base">
              <a:spcBef>
                <a:spcPct val="0"/>
              </a:spcBef>
              <a:spcAft>
                <a:spcPct val="0"/>
              </a:spcAft>
            </a:pPr>
            <a:r>
              <a:rPr lang="en-US" u="sng" dirty="0">
                <a:solidFill>
                  <a:prstClr val="black"/>
                </a:solidFill>
                <a:latin typeface="Arial" pitchFamily="34" charset="0"/>
                <a:cs typeface="Arial" pitchFamily="34" charset="0"/>
              </a:rPr>
              <a:t>all that I command him.  </a:t>
            </a:r>
          </a:p>
          <a:p>
            <a:pPr fontAlgn="base">
              <a:spcBef>
                <a:spcPct val="0"/>
              </a:spcBef>
              <a:spcAft>
                <a:spcPct val="0"/>
              </a:spcAft>
            </a:pPr>
            <a:r>
              <a:rPr lang="en-US" dirty="0">
                <a:solidFill>
                  <a:prstClr val="black"/>
                </a:solidFill>
                <a:latin typeface="Arial" pitchFamily="34" charset="0"/>
                <a:cs typeface="Arial" pitchFamily="34" charset="0"/>
              </a:rPr>
              <a:t/>
            </a:r>
            <a:br>
              <a:rPr lang="en-US" dirty="0">
                <a:solidFill>
                  <a:prstClr val="black"/>
                </a:solidFill>
                <a:latin typeface="Arial" pitchFamily="34" charset="0"/>
                <a:cs typeface="Arial" pitchFamily="34" charset="0"/>
              </a:rPr>
            </a:br>
            <a:r>
              <a:rPr lang="en-US" baseline="30000" dirty="0">
                <a:solidFill>
                  <a:prstClr val="black"/>
                </a:solidFill>
                <a:latin typeface="Arial" pitchFamily="34" charset="0"/>
                <a:cs typeface="Arial" pitchFamily="34" charset="0"/>
              </a:rPr>
              <a:t>19</a:t>
            </a:r>
            <a:r>
              <a:rPr lang="en-US" dirty="0">
                <a:solidFill>
                  <a:prstClr val="black"/>
                </a:solidFill>
                <a:latin typeface="Arial" pitchFamily="34" charset="0"/>
                <a:cs typeface="Arial" pitchFamily="34" charset="0"/>
              </a:rPr>
              <a:t>And whoever will not listen to my words that he shall speak in my name,  I myself will require it of him.  </a:t>
            </a:r>
            <a:br>
              <a:rPr lang="en-US" dirty="0">
                <a:solidFill>
                  <a:prstClr val="black"/>
                </a:solidFill>
                <a:latin typeface="Arial" pitchFamily="34" charset="0"/>
                <a:cs typeface="Arial" pitchFamily="34" charset="0"/>
              </a:rPr>
            </a:br>
            <a:endParaRPr lang="en-US" dirty="0">
              <a:solidFill>
                <a:prstClr val="black"/>
              </a:solidFill>
              <a:latin typeface="Arial" pitchFamily="34" charset="0"/>
              <a:cs typeface="Arial" pitchFamily="34" charset="0"/>
            </a:endParaRPr>
          </a:p>
          <a:p>
            <a:pPr fontAlgn="base">
              <a:spcBef>
                <a:spcPct val="0"/>
              </a:spcBef>
              <a:spcAft>
                <a:spcPct val="0"/>
              </a:spcAft>
            </a:pPr>
            <a:r>
              <a:rPr lang="en-US" baseline="30000" dirty="0">
                <a:solidFill>
                  <a:prstClr val="black"/>
                </a:solidFill>
                <a:latin typeface="Arial" pitchFamily="34" charset="0"/>
                <a:cs typeface="Arial" pitchFamily="34" charset="0"/>
              </a:rPr>
              <a:t>20</a:t>
            </a:r>
            <a:r>
              <a:rPr lang="en-US" dirty="0">
                <a:solidFill>
                  <a:prstClr val="black"/>
                </a:solidFill>
                <a:latin typeface="Arial" pitchFamily="34" charset="0"/>
                <a:cs typeface="Arial" pitchFamily="34" charset="0"/>
              </a:rPr>
              <a:t>But the prophet who presumes to speak a word in my name that I have not commanded him to speak, or who speaks in the name of other gods, that same prophet shall die.’  </a:t>
            </a:r>
          </a:p>
          <a:p>
            <a:pPr fontAlgn="base">
              <a:spcBef>
                <a:spcPct val="0"/>
              </a:spcBef>
              <a:spcAft>
                <a:spcPct val="0"/>
              </a:spcAft>
            </a:pPr>
            <a:r>
              <a:rPr lang="en-US" dirty="0">
                <a:solidFill>
                  <a:prstClr val="black"/>
                </a:solidFill>
                <a:latin typeface="Arial" pitchFamily="34" charset="0"/>
                <a:cs typeface="Arial" pitchFamily="34" charset="0"/>
              </a:rPr>
              <a:t/>
            </a:r>
            <a:br>
              <a:rPr lang="en-US" dirty="0">
                <a:solidFill>
                  <a:prstClr val="black"/>
                </a:solidFill>
                <a:latin typeface="Arial" pitchFamily="34" charset="0"/>
                <a:cs typeface="Arial" pitchFamily="34" charset="0"/>
              </a:rPr>
            </a:br>
            <a:r>
              <a:rPr lang="en-US" baseline="30000" dirty="0">
                <a:solidFill>
                  <a:prstClr val="black"/>
                </a:solidFill>
                <a:latin typeface="Arial" pitchFamily="34" charset="0"/>
                <a:cs typeface="Arial" pitchFamily="34" charset="0"/>
              </a:rPr>
              <a:t>21</a:t>
            </a:r>
            <a:r>
              <a:rPr lang="en-US" dirty="0">
                <a:solidFill>
                  <a:prstClr val="black"/>
                </a:solidFill>
                <a:latin typeface="Arial" pitchFamily="34" charset="0"/>
                <a:cs typeface="Arial" pitchFamily="34" charset="0"/>
              </a:rPr>
              <a:t>And if you say in your heart, ‘How may we know the word that the Lord has not spoken?’— </a:t>
            </a:r>
          </a:p>
          <a:p>
            <a:pPr fontAlgn="base">
              <a:spcBef>
                <a:spcPct val="0"/>
              </a:spcBef>
              <a:spcAft>
                <a:spcPct val="0"/>
              </a:spcAft>
            </a:pPr>
            <a:r>
              <a:rPr lang="en-US" dirty="0">
                <a:solidFill>
                  <a:prstClr val="black"/>
                </a:solidFill>
                <a:latin typeface="Arial" pitchFamily="34" charset="0"/>
                <a:cs typeface="Arial" pitchFamily="34" charset="0"/>
              </a:rPr>
              <a:t> </a:t>
            </a:r>
            <a:r>
              <a:rPr lang="en-US" u="sng" baseline="30000" dirty="0">
                <a:solidFill>
                  <a:prstClr val="black"/>
                </a:solidFill>
                <a:latin typeface="Arial" pitchFamily="34" charset="0"/>
                <a:cs typeface="Arial" pitchFamily="34" charset="0"/>
              </a:rPr>
              <a:t>22 </a:t>
            </a:r>
            <a:r>
              <a:rPr lang="en-US" u="sng" dirty="0">
                <a:solidFill>
                  <a:prstClr val="black"/>
                </a:solidFill>
                <a:latin typeface="Arial" pitchFamily="34" charset="0"/>
                <a:cs typeface="Arial" pitchFamily="34" charset="0"/>
              </a:rPr>
              <a:t>when a prophet speaks in the name of the Lord, if the word does not come to pass or come true, that is a word that the Lord has not spoken</a:t>
            </a:r>
            <a:r>
              <a:rPr lang="en-US" dirty="0">
                <a:solidFill>
                  <a:prstClr val="black"/>
                </a:solidFill>
                <a:latin typeface="Arial" pitchFamily="34" charset="0"/>
                <a:cs typeface="Arial" pitchFamily="34" charset="0"/>
              </a:rPr>
              <a:t>; the prophet has spoken it presumptuously. You need not be afraid of him.</a:t>
            </a:r>
          </a:p>
          <a:p>
            <a:pPr fontAlgn="base">
              <a:spcBef>
                <a:spcPct val="0"/>
              </a:spcBef>
              <a:spcAft>
                <a:spcPct val="0"/>
              </a:spcAft>
            </a:pPr>
            <a:endParaRPr lang="en-US"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8354384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4200" y="565150"/>
            <a:ext cx="9728200"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675" y="3930650"/>
            <a:ext cx="4791075"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8648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5"/>
          <p:cNvSpPr>
            <a:spLocks noGrp="1"/>
          </p:cNvSpPr>
          <p:nvPr>
            <p:ph type="title"/>
          </p:nvPr>
        </p:nvSpPr>
        <p:spPr/>
        <p:txBody>
          <a:bodyPr/>
          <a:lstStyle/>
          <a:p>
            <a:r>
              <a:rPr lang="en-US" altLang="en-US"/>
              <a:t>Flow of 1 Samuel</a:t>
            </a:r>
          </a:p>
        </p:txBody>
      </p:sp>
      <p:sp>
        <p:nvSpPr>
          <p:cNvPr id="12291" name="Slide Number Placeholder 3"/>
          <p:cNvSpPr>
            <a:spLocks noGrp="1"/>
          </p:cNvSpPr>
          <p:nvPr>
            <p:ph type="sldNum" sz="quarter" idx="4294967295"/>
          </p:nvPr>
        </p:nvSpPr>
        <p:spPr bwMode="auto">
          <a:xfrm>
            <a:off x="8553450" y="6383338"/>
            <a:ext cx="5905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F1F80112-E8BC-4F14-8B32-F748B5E18A83}" type="slidenum">
              <a:rPr lang="en-US" altLang="en-US" smtClean="0">
                <a:solidFill>
                  <a:srgbClr val="898989"/>
                </a:solidFill>
                <a:latin typeface="Calibri" pitchFamily="34" charset="0"/>
              </a:rPr>
              <a:pPr eaLnBrk="1" hangingPunct="1"/>
              <a:t>9</a:t>
            </a:fld>
            <a:endParaRPr lang="en-US" altLang="en-US">
              <a:solidFill>
                <a:srgbClr val="898989"/>
              </a:solidFill>
              <a:latin typeface="Calibri" pitchFamily="34" charset="0"/>
            </a:endParaRPr>
          </a:p>
        </p:txBody>
      </p:sp>
      <p:pic>
        <p:nvPicPr>
          <p:cNvPr id="12292" name="Picture 6" descr="Jensen - Overlaps in 1 Samue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2200" y="1662113"/>
            <a:ext cx="7975600" cy="341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9827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from Home to sort\Frese aerial south\sr\Maresha area aerial from west.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0Adds\3 Judah adds\092800 Shephelah for Todd\sr\View west from Tell Maresha, kg n0928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Todd Sites\0 Adds\3 Judah\102900 Shephelah exploring\sr\Maresha from south2.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Benjamin\sr\Central Benjamin Plateau aerial from southwest.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C:\0Images\Todd Sites\1 Galilee and the North\Central Benjamin Plateau\Mizpah ruins, 98-34tb.jp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359</TotalTime>
  <Words>2951</Words>
  <Application>Microsoft Office PowerPoint</Application>
  <PresentationFormat>On-screen Show (4:3)</PresentationFormat>
  <Paragraphs>444</Paragraphs>
  <Slides>53</Slides>
  <Notes>8</Notes>
  <HiddenSlides>1</HiddenSlides>
  <MMClips>0</MMClips>
  <ScaleCrop>false</ScaleCrop>
  <HeadingPairs>
    <vt:vector size="4" baseType="variant">
      <vt:variant>
        <vt:lpstr>Theme</vt:lpstr>
      </vt:variant>
      <vt:variant>
        <vt:i4>15</vt:i4>
      </vt:variant>
      <vt:variant>
        <vt:lpstr>Slide Titles</vt:lpstr>
      </vt:variant>
      <vt:variant>
        <vt:i4>53</vt:i4>
      </vt:variant>
    </vt:vector>
  </HeadingPairs>
  <TitlesOfParts>
    <vt:vector size="68" baseType="lpstr">
      <vt:lpstr>Office Theme</vt:lpstr>
      <vt:lpstr>2_Office Theme</vt:lpstr>
      <vt:lpstr>3_Office Theme</vt:lpstr>
      <vt:lpstr>4_Office Theme</vt:lpstr>
      <vt:lpstr>5_Office Theme</vt:lpstr>
      <vt:lpstr>6_Office Theme</vt:lpstr>
      <vt:lpstr>1_Expedition</vt:lpstr>
      <vt:lpstr>Default Design</vt:lpstr>
      <vt:lpstr>7_Office Theme</vt:lpstr>
      <vt:lpstr>8_Office Theme</vt:lpstr>
      <vt:lpstr>2_Expedition</vt:lpstr>
      <vt:lpstr>9_Office Theme</vt:lpstr>
      <vt:lpstr>1_White</vt:lpstr>
      <vt:lpstr>5_Expedition</vt:lpstr>
      <vt:lpstr>Expedition</vt:lpstr>
      <vt:lpstr>PowerPoint Presentation</vt:lpstr>
      <vt:lpstr>PowerPoint Presentation</vt:lpstr>
      <vt:lpstr>The Hebrew Canon</vt:lpstr>
      <vt:lpstr>Least Popular Books of the Bible – 10 least read books on BibleGateway.com</vt:lpstr>
      <vt:lpstr>PowerPoint Presentation</vt:lpstr>
      <vt:lpstr>The Role of the Prophets </vt:lpstr>
      <vt:lpstr>God’s Test for a Prophet</vt:lpstr>
      <vt:lpstr>PowerPoint Presentation</vt:lpstr>
      <vt:lpstr>Flow of 1 Samuel</vt:lpstr>
      <vt:lpstr>Flow of 2 Samuel</vt:lpstr>
      <vt:lpstr>Flow of 1 &amp; 2 Kings</vt:lpstr>
      <vt:lpstr>Samuel/Kings &amp; Chronicles</vt:lpstr>
      <vt:lpstr>Kings of United &amp; Divided Kingdom</vt:lpstr>
      <vt:lpstr>PowerPoint Presentation</vt:lpstr>
      <vt:lpstr>Jeroboam Card</vt:lpstr>
      <vt:lpstr>Rehoboam Card</vt:lpstr>
      <vt:lpstr>Asa Card</vt:lpstr>
      <vt:lpstr>PowerPoint Presentation</vt:lpstr>
      <vt:lpstr>Kings of Judah Before Fall of Israel Army</vt:lpstr>
      <vt:lpstr>Kings of Judah Before Fall of Israel Army</vt:lpstr>
      <vt:lpstr>PowerPoint Presentation</vt:lpstr>
      <vt:lpstr>PowerPoint Presentation</vt:lpstr>
      <vt:lpstr>Asa’s First 10 Years 2 Chron 14:1-6</vt:lpstr>
      <vt:lpstr>PowerPoint Presentation</vt:lpstr>
      <vt:lpstr>Asa’s Ethiopian Crisis – II Chr 14</vt:lpstr>
      <vt:lpstr>Zerah the Cushite? General for Pharaoh?</vt:lpstr>
      <vt:lpstr>PowerPoint Presentation</vt:lpstr>
      <vt:lpstr>Maresha area aerial from west</vt:lpstr>
      <vt:lpstr>View west from Tell Maresha</vt:lpstr>
      <vt:lpstr>Maresha from south</vt:lpstr>
      <vt:lpstr>Rehoboam’s Fortresses</vt:lpstr>
      <vt:lpstr>Asa’s Reforms 2 Chron 15</vt:lpstr>
      <vt:lpstr>PowerPoint Presentation</vt:lpstr>
      <vt:lpstr>Asa’s Reforms II Chr 15</vt:lpstr>
      <vt:lpstr>PowerPoint Presentation</vt:lpstr>
      <vt:lpstr>Covenant to Follow the Law</vt:lpstr>
      <vt:lpstr>PowerPoint Presentation</vt:lpstr>
      <vt:lpstr>PowerPoint Presentation</vt:lpstr>
      <vt:lpstr>Asa’s Later Years - II Chr 16</vt:lpstr>
      <vt:lpstr>Seeking Help</vt:lpstr>
      <vt:lpstr>Time &amp; Enemies</vt:lpstr>
      <vt:lpstr>Asa’s Later Years - II Chr 16</vt:lpstr>
      <vt:lpstr>Problems with Baasha</vt:lpstr>
      <vt:lpstr>PowerPoint Presentation</vt:lpstr>
      <vt:lpstr>Mizpah ruins</vt:lpstr>
      <vt:lpstr>King Asa’s 15 ft Thick Wall</vt:lpstr>
      <vt:lpstr>Asa Does Not Rely on God</vt:lpstr>
      <vt:lpstr>II Chr 16 - Asa’s Stubborn End</vt:lpstr>
      <vt:lpstr>PowerPoint Presentation</vt:lpstr>
      <vt:lpstr>Fate of bones of Judah</vt:lpstr>
      <vt:lpstr>Westminster Abbey – Tomb of the Kings of England</vt:lpstr>
      <vt:lpstr>Mound Locations</vt:lpstr>
      <vt:lpstr>Mounds of Mystery - Where the kings of Judah were Lamented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Danny Haynes</dc:creator>
  <cp:lastModifiedBy>Danny Haynes</cp:lastModifiedBy>
  <cp:revision>10</cp:revision>
  <dcterms:created xsi:type="dcterms:W3CDTF">2018-09-05T14:20:18Z</dcterms:created>
  <dcterms:modified xsi:type="dcterms:W3CDTF">2018-09-16T12:25:58Z</dcterms:modified>
</cp:coreProperties>
</file>