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20" r:id="rId3"/>
    <p:sldMasterId id="2147483744" r:id="rId4"/>
    <p:sldMasterId id="2147483757" r:id="rId5"/>
    <p:sldMasterId id="2147483793" r:id="rId6"/>
    <p:sldMasterId id="2147483817" r:id="rId7"/>
    <p:sldMasterId id="2147484064" r:id="rId8"/>
    <p:sldMasterId id="2147484112" r:id="rId9"/>
    <p:sldMasterId id="2147484136" r:id="rId10"/>
    <p:sldMasterId id="2147484225" r:id="rId11"/>
    <p:sldMasterId id="2147484249" r:id="rId12"/>
    <p:sldMasterId id="2147484261" r:id="rId13"/>
    <p:sldMasterId id="2147484273" r:id="rId14"/>
    <p:sldMasterId id="2147484310" r:id="rId15"/>
    <p:sldMasterId id="2147484322" r:id="rId16"/>
    <p:sldMasterId id="2147484334" r:id="rId17"/>
    <p:sldMasterId id="2147484346" r:id="rId18"/>
    <p:sldMasterId id="2147484358" r:id="rId19"/>
    <p:sldMasterId id="2147484370" r:id="rId20"/>
    <p:sldMasterId id="2147484382" r:id="rId21"/>
    <p:sldMasterId id="2147484394" r:id="rId22"/>
    <p:sldMasterId id="2147484406" r:id="rId23"/>
    <p:sldMasterId id="2147484419" r:id="rId24"/>
    <p:sldMasterId id="2147484432" r:id="rId25"/>
    <p:sldMasterId id="2147484445" r:id="rId26"/>
  </p:sldMasterIdLst>
  <p:notesMasterIdLst>
    <p:notesMasterId r:id="rId75"/>
  </p:notesMasterIdLst>
  <p:sldIdLst>
    <p:sldId id="466" r:id="rId27"/>
    <p:sldId id="467" r:id="rId28"/>
    <p:sldId id="468" r:id="rId29"/>
    <p:sldId id="469" r:id="rId30"/>
    <p:sldId id="470" r:id="rId31"/>
    <p:sldId id="471" r:id="rId32"/>
    <p:sldId id="472" r:id="rId33"/>
    <p:sldId id="272" r:id="rId34"/>
    <p:sldId id="259" r:id="rId35"/>
    <p:sldId id="274" r:id="rId36"/>
    <p:sldId id="465" r:id="rId37"/>
    <p:sldId id="275" r:id="rId38"/>
    <p:sldId id="284" r:id="rId39"/>
    <p:sldId id="285" r:id="rId40"/>
    <p:sldId id="294" r:id="rId41"/>
    <p:sldId id="424" r:id="rId42"/>
    <p:sldId id="430" r:id="rId43"/>
    <p:sldId id="422" r:id="rId44"/>
    <p:sldId id="442" r:id="rId45"/>
    <p:sldId id="427" r:id="rId46"/>
    <p:sldId id="429" r:id="rId47"/>
    <p:sldId id="438" r:id="rId48"/>
    <p:sldId id="473" r:id="rId49"/>
    <p:sldId id="497" r:id="rId50"/>
    <p:sldId id="463" r:id="rId51"/>
    <p:sldId id="474" r:id="rId52"/>
    <p:sldId id="475" r:id="rId53"/>
    <p:sldId id="476" r:id="rId54"/>
    <p:sldId id="477" r:id="rId55"/>
    <p:sldId id="478" r:id="rId56"/>
    <p:sldId id="479" r:id="rId57"/>
    <p:sldId id="480" r:id="rId58"/>
    <p:sldId id="481" r:id="rId59"/>
    <p:sldId id="482" r:id="rId60"/>
    <p:sldId id="483" r:id="rId61"/>
    <p:sldId id="484" r:id="rId62"/>
    <p:sldId id="485" r:id="rId63"/>
    <p:sldId id="486" r:id="rId64"/>
    <p:sldId id="487" r:id="rId65"/>
    <p:sldId id="488" r:id="rId66"/>
    <p:sldId id="489" r:id="rId67"/>
    <p:sldId id="490" r:id="rId68"/>
    <p:sldId id="491" r:id="rId69"/>
    <p:sldId id="492" r:id="rId70"/>
    <p:sldId id="493" r:id="rId71"/>
    <p:sldId id="494" r:id="rId72"/>
    <p:sldId id="495" r:id="rId73"/>
    <p:sldId id="496"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howGuides="1">
      <p:cViewPr>
        <p:scale>
          <a:sx n="120" d="100"/>
          <a:sy n="120" d="100"/>
        </p:scale>
        <p:origin x="-1290" y="-156"/>
      </p:cViewPr>
      <p:guideLst>
        <p:guide orient="horz" pos="2784"/>
        <p:guide pos="2880"/>
      </p:guideLst>
    </p:cSldViewPr>
  </p:slideViewPr>
  <p:notesTextViewPr>
    <p:cViewPr>
      <p:scale>
        <a:sx n="1" d="1"/>
        <a:sy n="1" d="1"/>
      </p:scale>
      <p:origin x="0" y="0"/>
    </p:cViewPr>
  </p:notesTextViewPr>
  <p:sorterViewPr>
    <p:cViewPr varScale="1">
      <p:scale>
        <a:sx n="100" d="100"/>
        <a:sy n="100" d="100"/>
      </p:scale>
      <p:origin x="0" y="3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3.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slide" Target="slides/slide37.xml"/><Relationship Id="rId68" Type="http://schemas.openxmlformats.org/officeDocument/2006/relationships/slide" Target="slides/slide42.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2D2885-EB8A-4F19-9545-7738A08913C4}" type="datetimeFigureOut">
              <a:rPr lang="en-US" smtClean="0"/>
              <a:t>10/3/2018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54F601-2A0F-4CF7-BD2D-F092125AE580}" type="slidenum">
              <a:rPr lang="en-US" smtClean="0"/>
              <a:t>‹#›</a:t>
            </a:fld>
            <a:endParaRPr lang="en-US"/>
          </a:p>
        </p:txBody>
      </p:sp>
    </p:spTree>
    <p:extLst>
      <p:ext uri="{BB962C8B-B14F-4D97-AF65-F5344CB8AC3E}">
        <p14:creationId xmlns:p14="http://schemas.microsoft.com/office/powerpoint/2010/main" val="320643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09600" indent="-609600" eaLnBrk="1" hangingPunct="1"/>
            <a:endParaRPr lang="en-US" altLang="en-US" smtClean="0"/>
          </a:p>
        </p:txBody>
      </p:sp>
      <p:sp>
        <p:nvSpPr>
          <p:cNvPr id="249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232D70D-E3D1-4EF1-BD21-6532B538541A}" type="slidenum">
              <a:rPr lang="en-US" altLang="en-US" smtClean="0">
                <a:solidFill>
                  <a:srgbClr val="000000"/>
                </a:solidFill>
                <a:latin typeface="Times New Roman" pitchFamily="18" charset="0"/>
              </a:rPr>
              <a:pPr eaLnBrk="1" hangingPunct="1"/>
              <a:t>11</a:t>
            </a:fld>
            <a:endParaRPr lang="en-US" altLang="en-US" smtClean="0">
              <a:solidFill>
                <a:srgbClr val="000000"/>
              </a:solidFill>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itchFamily="18" charset="0"/>
                <a:cs typeface="Times New Roman" pitchFamily="18" charset="0"/>
              </a:rPr>
              <a:t>Joel 3:13 (NET) “Rush forth with the sickle, for the harvest is ripe! Come, </a:t>
            </a:r>
            <a:r>
              <a:rPr lang="en-US" altLang="en-US" b="1" smtClean="0">
                <a:latin typeface="Times New Roman" pitchFamily="18" charset="0"/>
                <a:cs typeface="Times New Roman" pitchFamily="18" charset="0"/>
              </a:rPr>
              <a:t>stomp the grapes</a:t>
            </a:r>
            <a:r>
              <a:rPr lang="en-US" altLang="en-US" smtClean="0">
                <a:latin typeface="Times New Roman" pitchFamily="18" charset="0"/>
                <a:cs typeface="Times New Roman" pitchFamily="18" charset="0"/>
              </a:rPr>
              <a:t>, for the winepress is full! The vats overflow. Indeed, their evil is great!” </a:t>
            </a:r>
          </a:p>
          <a:p>
            <a:endParaRPr lang="en-US" altLang="en-US" smtClean="0">
              <a:latin typeface="Times New Roman" pitchFamily="18" charset="0"/>
            </a:endParaRPr>
          </a:p>
          <a:p>
            <a:r>
              <a:rPr lang="en-US" altLang="en-US" smtClean="0">
                <a:latin typeface="Times New Roman" pitchFamily="18" charset="0"/>
              </a:rPr>
              <a:t>tb100806663</a:t>
            </a:r>
          </a:p>
        </p:txBody>
      </p:sp>
      <p:sp>
        <p:nvSpPr>
          <p:cNvPr id="258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D2E53B7-21CA-40BE-A2FF-A5782B204E7B}" type="slidenum">
              <a:rPr lang="en-US" altLang="en-US" smtClean="0">
                <a:solidFill>
                  <a:srgbClr val="000000"/>
                </a:solidFill>
              </a:rPr>
              <a:pPr eaLnBrk="1" hangingPunct="1"/>
              <a:t>33</a:t>
            </a:fld>
            <a:endParaRPr lang="en-US" altLang="en-US"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sz="1000" smtClean="0"/>
              <a:t>Isaiah 44:9-20 (ESV) </a:t>
            </a:r>
          </a:p>
          <a:p>
            <a:pPr>
              <a:lnSpc>
                <a:spcPct val="90000"/>
              </a:lnSpc>
            </a:pPr>
            <a:r>
              <a:rPr lang="en-US" altLang="en-US" sz="1000" smtClean="0"/>
              <a:t>9  All who fashion idols are nothing, and the things they delight in do not profit. Their witnesses neither see nor know, that they may be put to shame. </a:t>
            </a:r>
          </a:p>
          <a:p>
            <a:pPr>
              <a:lnSpc>
                <a:spcPct val="90000"/>
              </a:lnSpc>
            </a:pPr>
            <a:r>
              <a:rPr lang="en-US" altLang="en-US" sz="1000" smtClean="0"/>
              <a:t>10  Who fashions a god or casts an idol that is profitable for nothing? </a:t>
            </a:r>
          </a:p>
          <a:p>
            <a:pPr>
              <a:lnSpc>
                <a:spcPct val="90000"/>
              </a:lnSpc>
            </a:pPr>
            <a:r>
              <a:rPr lang="en-US" altLang="en-US" sz="1000" smtClean="0"/>
              <a:t>11  Behold, all his companions shall be put to shame, and the craftsmen are only human. Let them all assemble, let them stand forth. They shall be terrified; they shall be put to shame together. </a:t>
            </a:r>
          </a:p>
          <a:p>
            <a:pPr>
              <a:lnSpc>
                <a:spcPct val="90000"/>
              </a:lnSpc>
            </a:pPr>
            <a:r>
              <a:rPr lang="en-US" altLang="en-US" sz="1000" smtClean="0"/>
              <a:t>12  The ironsmith takes a cutting tool and works it over the coals. He fashions it with hammers and works it with his strong arm. He becomes hungry, and his strength fails; he drinks no water and is faint. </a:t>
            </a:r>
          </a:p>
          <a:p>
            <a:pPr>
              <a:lnSpc>
                <a:spcPct val="90000"/>
              </a:lnSpc>
            </a:pPr>
            <a:r>
              <a:rPr lang="en-US" altLang="en-US" sz="1000" smtClean="0"/>
              <a:t>13  The carpenter stretches a line; he marks it out with a pencil. He shapes it with planes and marks it with a compass. He shapes it into the figure of a man, with the beauty of a man, to dwell in a house. </a:t>
            </a:r>
          </a:p>
          <a:p>
            <a:pPr>
              <a:lnSpc>
                <a:spcPct val="90000"/>
              </a:lnSpc>
            </a:pPr>
            <a:r>
              <a:rPr lang="en-US" altLang="en-US" sz="1000" smtClean="0"/>
              <a:t>14  He cuts down cedars, or he chooses a cypress tree or an oak and lets it grow strong among the trees of the forest. He plants a cedar and the rain nourishes it. </a:t>
            </a:r>
          </a:p>
          <a:p>
            <a:pPr>
              <a:lnSpc>
                <a:spcPct val="90000"/>
              </a:lnSpc>
            </a:pPr>
            <a:r>
              <a:rPr lang="en-US" altLang="en-US" sz="1000" smtClean="0"/>
              <a:t>15  Then it becomes fuel for a man. He takes a part of it and warms himself; he kindles a fire and bakes bread. Also he makes a god and worships it; he makes it an idol and falls down before it. </a:t>
            </a:r>
          </a:p>
          <a:p>
            <a:pPr>
              <a:lnSpc>
                <a:spcPct val="90000"/>
              </a:lnSpc>
            </a:pPr>
            <a:r>
              <a:rPr lang="en-US" altLang="en-US" sz="1000" smtClean="0"/>
              <a:t>16  Half of it he burns in the fire. Over the half he eats meat; he roasts it and is satisfied. Also he warms himself and says, “Aha, I am warm, I have seen the fire!” </a:t>
            </a:r>
          </a:p>
          <a:p>
            <a:pPr>
              <a:lnSpc>
                <a:spcPct val="90000"/>
              </a:lnSpc>
            </a:pPr>
            <a:r>
              <a:rPr lang="en-US" altLang="en-US" sz="1000" smtClean="0"/>
              <a:t>17  And the rest of it he makes into a god, his idol, and falls down to it and worships it. He prays to it and says, “Deliver me, for you are my god!” </a:t>
            </a:r>
          </a:p>
          <a:p>
            <a:pPr>
              <a:lnSpc>
                <a:spcPct val="90000"/>
              </a:lnSpc>
            </a:pPr>
            <a:r>
              <a:rPr lang="en-US" altLang="en-US" sz="1000" smtClean="0"/>
              <a:t>18  They know not, nor do they discern, for he has shut their eyes, so that they cannot see, and their hearts, so that they cannot understand. </a:t>
            </a:r>
          </a:p>
          <a:p>
            <a:pPr>
              <a:lnSpc>
                <a:spcPct val="90000"/>
              </a:lnSpc>
            </a:pPr>
            <a:r>
              <a:rPr lang="en-US" altLang="en-US" sz="1000" smtClean="0"/>
              <a:t>19  No one considers, nor is there knowledge or discernment to say, “Half of it I burned in the fire; I also baked bread on its coals; I roasted meat and have eaten. And shall I make the rest of it an abomination? Shall I fall down before a block of wood?” </a:t>
            </a:r>
          </a:p>
          <a:p>
            <a:pPr>
              <a:lnSpc>
                <a:spcPct val="90000"/>
              </a:lnSpc>
            </a:pPr>
            <a:r>
              <a:rPr lang="en-US" altLang="en-US" sz="1000" smtClean="0"/>
              <a:t>20  He feeds on ashes; a deluded heart has led him astray, and he cannot deliver himself or say, “Is there not a lie in my right hand?” </a:t>
            </a:r>
          </a:p>
          <a:p>
            <a:pPr>
              <a:lnSpc>
                <a:spcPct val="90000"/>
              </a:lnSpc>
            </a:pPr>
            <a:endParaRPr lang="en-US" altLang="en-US" sz="100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5247864-1E87-4BB3-85E2-5C8C26AD1D69}" type="slidenum">
              <a:rPr lang="en-US" altLang="en-US">
                <a:solidFill>
                  <a:prstClr val="black"/>
                </a:solidFill>
              </a:rPr>
              <a:pPr eaLnBrk="1" hangingPunct="1"/>
              <a:t>41</a:t>
            </a:fld>
            <a:endParaRPr lang="en-US"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sz="1000" smtClean="0"/>
              <a:t>Isaiah 44:9-20 (ESV) </a:t>
            </a:r>
          </a:p>
          <a:p>
            <a:pPr>
              <a:lnSpc>
                <a:spcPct val="90000"/>
              </a:lnSpc>
            </a:pPr>
            <a:r>
              <a:rPr lang="en-US" altLang="en-US" sz="1000" smtClean="0"/>
              <a:t>9  All who fashion idols are nothing, and the things they delight in do not profit. Their witnesses neither see nor know, that they may be put to shame. </a:t>
            </a:r>
          </a:p>
          <a:p>
            <a:pPr>
              <a:lnSpc>
                <a:spcPct val="90000"/>
              </a:lnSpc>
            </a:pPr>
            <a:r>
              <a:rPr lang="en-US" altLang="en-US" sz="1000" smtClean="0"/>
              <a:t>10  Who fashions a god or casts an idol that is profitable for nothing? </a:t>
            </a:r>
          </a:p>
          <a:p>
            <a:pPr>
              <a:lnSpc>
                <a:spcPct val="90000"/>
              </a:lnSpc>
            </a:pPr>
            <a:r>
              <a:rPr lang="en-US" altLang="en-US" sz="1000" smtClean="0"/>
              <a:t>11  Behold, all his companions shall be put to shame, and the craftsmen are only human. Let them all assemble, let them stand forth. They shall be terrified; they shall be put to shame together. </a:t>
            </a:r>
          </a:p>
          <a:p>
            <a:pPr>
              <a:lnSpc>
                <a:spcPct val="90000"/>
              </a:lnSpc>
            </a:pPr>
            <a:r>
              <a:rPr lang="en-US" altLang="en-US" sz="1000" smtClean="0"/>
              <a:t>12  The ironsmith takes a cutting tool and works it over the coals. He fashions it with hammers and works it with his strong arm. He becomes hungry, and his strength fails; he drinks no water and is faint. </a:t>
            </a:r>
          </a:p>
          <a:p>
            <a:pPr>
              <a:lnSpc>
                <a:spcPct val="90000"/>
              </a:lnSpc>
            </a:pPr>
            <a:r>
              <a:rPr lang="en-US" altLang="en-US" sz="1000" smtClean="0"/>
              <a:t>13  The carpenter stretches a line; he marks it out with a pencil. He shapes it with planes and marks it with a compass. He shapes it into the figure of a man, with the beauty of a man, to dwell in a house. </a:t>
            </a:r>
          </a:p>
          <a:p>
            <a:pPr>
              <a:lnSpc>
                <a:spcPct val="90000"/>
              </a:lnSpc>
            </a:pPr>
            <a:r>
              <a:rPr lang="en-US" altLang="en-US" sz="1000" smtClean="0"/>
              <a:t>14  He cuts down cedars, or he chooses a cypress tree or an oak and lets it grow strong among the trees of the forest. He plants a cedar and the rain nourishes it. </a:t>
            </a:r>
          </a:p>
          <a:p>
            <a:pPr>
              <a:lnSpc>
                <a:spcPct val="90000"/>
              </a:lnSpc>
            </a:pPr>
            <a:r>
              <a:rPr lang="en-US" altLang="en-US" sz="1000" smtClean="0"/>
              <a:t>15  Then it becomes fuel for a man. He takes a part of it and warms himself; he kindles a fire and bakes bread. Also he makes a god and worships it; he makes it an idol and falls down before it. </a:t>
            </a:r>
          </a:p>
          <a:p>
            <a:pPr>
              <a:lnSpc>
                <a:spcPct val="90000"/>
              </a:lnSpc>
            </a:pPr>
            <a:r>
              <a:rPr lang="en-US" altLang="en-US" sz="1000" smtClean="0"/>
              <a:t>16  Half of it he burns in the fire. Over the half he eats meat; he roasts it and is satisfied. Also he warms himself and says, “Aha, I am warm, I have seen the fire!” </a:t>
            </a:r>
          </a:p>
          <a:p>
            <a:pPr>
              <a:lnSpc>
                <a:spcPct val="90000"/>
              </a:lnSpc>
            </a:pPr>
            <a:r>
              <a:rPr lang="en-US" altLang="en-US" sz="1000" smtClean="0"/>
              <a:t>17  And the rest of it he makes into a god, his idol, and falls down to it and worships it. He prays to it and says, “Deliver me, for you are my god!” </a:t>
            </a:r>
          </a:p>
          <a:p>
            <a:pPr>
              <a:lnSpc>
                <a:spcPct val="90000"/>
              </a:lnSpc>
            </a:pPr>
            <a:r>
              <a:rPr lang="en-US" altLang="en-US" sz="1000" smtClean="0"/>
              <a:t>18  They know not, nor do they discern, for he has shut their eyes, so that they cannot see, and their hearts, so that they cannot understand. </a:t>
            </a:r>
          </a:p>
          <a:p>
            <a:pPr>
              <a:lnSpc>
                <a:spcPct val="90000"/>
              </a:lnSpc>
            </a:pPr>
            <a:r>
              <a:rPr lang="en-US" altLang="en-US" sz="1000" smtClean="0"/>
              <a:t>19  No one considers, nor is there knowledge or discernment to say, “Half of it I burned in the fire; I also baked bread on its coals; I roasted meat and have eaten. And shall I make the rest of it an abomination? Shall I fall down before a block of wood?” </a:t>
            </a:r>
          </a:p>
          <a:p>
            <a:pPr>
              <a:lnSpc>
                <a:spcPct val="90000"/>
              </a:lnSpc>
            </a:pPr>
            <a:r>
              <a:rPr lang="en-US" altLang="en-US" sz="1000" smtClean="0"/>
              <a:t>20  He feeds on ashes; a deluded heart has led him astray, and he cannot deliver himself or say, “Is there not a lie in my right hand?” </a:t>
            </a:r>
          </a:p>
          <a:p>
            <a:pPr>
              <a:lnSpc>
                <a:spcPct val="90000"/>
              </a:lnSpc>
            </a:pPr>
            <a:endParaRPr lang="en-US" altLang="en-US" sz="1000"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75F9604-C959-4E91-9915-DD64180619D7}" type="slidenum">
              <a:rPr lang="en-US" altLang="en-US">
                <a:solidFill>
                  <a:prstClr val="black"/>
                </a:solidFill>
              </a:rPr>
              <a:pPr eaLnBrk="1" hangingPunct="1"/>
              <a:t>42</a:t>
            </a:fld>
            <a:endParaRPr lang="en-US"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sz="1000" smtClean="0"/>
              <a:t>Isaiah 44:9-20 (ESV) </a:t>
            </a:r>
          </a:p>
          <a:p>
            <a:pPr>
              <a:lnSpc>
                <a:spcPct val="90000"/>
              </a:lnSpc>
            </a:pPr>
            <a:r>
              <a:rPr lang="en-US" altLang="en-US" sz="1000" smtClean="0"/>
              <a:t>9  All who fashion idols are nothing, and the things they delight in do not profit. Their witnesses neither see nor know, that they may be put to shame. </a:t>
            </a:r>
          </a:p>
          <a:p>
            <a:pPr>
              <a:lnSpc>
                <a:spcPct val="90000"/>
              </a:lnSpc>
            </a:pPr>
            <a:r>
              <a:rPr lang="en-US" altLang="en-US" sz="1000" smtClean="0"/>
              <a:t>10  Who fashions a god or casts an idol that is profitable for nothing? </a:t>
            </a:r>
          </a:p>
          <a:p>
            <a:pPr>
              <a:lnSpc>
                <a:spcPct val="90000"/>
              </a:lnSpc>
            </a:pPr>
            <a:r>
              <a:rPr lang="en-US" altLang="en-US" sz="1000" smtClean="0"/>
              <a:t>11  Behold, all his companions shall be put to shame, and the craftsmen are only human. Let them all assemble, let them stand forth. They shall be terrified; they shall be put to shame together. </a:t>
            </a:r>
          </a:p>
          <a:p>
            <a:pPr>
              <a:lnSpc>
                <a:spcPct val="90000"/>
              </a:lnSpc>
            </a:pPr>
            <a:r>
              <a:rPr lang="en-US" altLang="en-US" sz="1000" smtClean="0"/>
              <a:t>12  The ironsmith takes a cutting tool and works it over the coals. He fashions it with hammers and works it with his strong arm. He becomes hungry, and his strength fails; he drinks no water and is faint. </a:t>
            </a:r>
          </a:p>
          <a:p>
            <a:pPr>
              <a:lnSpc>
                <a:spcPct val="90000"/>
              </a:lnSpc>
            </a:pPr>
            <a:r>
              <a:rPr lang="en-US" altLang="en-US" sz="1000" smtClean="0"/>
              <a:t>13  The carpenter stretches a line; he marks it out with a pencil. He shapes it with planes and marks it with a compass. He shapes it into the figure of a man, with the beauty of a man, to dwell in a house. </a:t>
            </a:r>
          </a:p>
          <a:p>
            <a:pPr>
              <a:lnSpc>
                <a:spcPct val="90000"/>
              </a:lnSpc>
            </a:pPr>
            <a:r>
              <a:rPr lang="en-US" altLang="en-US" sz="1000" smtClean="0"/>
              <a:t>14  He cuts down cedars, or he chooses a cypress tree or an oak and lets it grow strong among the trees of the forest. He plants a cedar and the rain nourishes it. </a:t>
            </a:r>
          </a:p>
          <a:p>
            <a:pPr>
              <a:lnSpc>
                <a:spcPct val="90000"/>
              </a:lnSpc>
            </a:pPr>
            <a:r>
              <a:rPr lang="en-US" altLang="en-US" sz="1000" smtClean="0"/>
              <a:t>15  Then it becomes fuel for a man. He takes a part of it and warms himself; he kindles a fire and bakes bread. Also he makes a god and worships it; he makes it an idol and falls down before it. </a:t>
            </a:r>
          </a:p>
          <a:p>
            <a:pPr>
              <a:lnSpc>
                <a:spcPct val="90000"/>
              </a:lnSpc>
            </a:pPr>
            <a:r>
              <a:rPr lang="en-US" altLang="en-US" sz="1000" smtClean="0"/>
              <a:t>16  Half of it he burns in the fire. Over the half he eats meat; he roasts it and is satisfied. Also he warms himself and says, “Aha, I am warm, I have seen the fire!” </a:t>
            </a:r>
          </a:p>
          <a:p>
            <a:pPr>
              <a:lnSpc>
                <a:spcPct val="90000"/>
              </a:lnSpc>
            </a:pPr>
            <a:r>
              <a:rPr lang="en-US" altLang="en-US" sz="1000" smtClean="0"/>
              <a:t>17  And the rest of it he makes into a god, his idol, and falls down to it and worships it. He prays to it and says, “Deliver me, for you are my god!” </a:t>
            </a:r>
          </a:p>
          <a:p>
            <a:pPr>
              <a:lnSpc>
                <a:spcPct val="90000"/>
              </a:lnSpc>
            </a:pPr>
            <a:r>
              <a:rPr lang="en-US" altLang="en-US" sz="1000" smtClean="0"/>
              <a:t>18  They know not, nor do they discern, for he has shut their eyes, so that they cannot see, and their hearts, so that they cannot understand. </a:t>
            </a:r>
          </a:p>
          <a:p>
            <a:pPr>
              <a:lnSpc>
                <a:spcPct val="90000"/>
              </a:lnSpc>
            </a:pPr>
            <a:r>
              <a:rPr lang="en-US" altLang="en-US" sz="1000" smtClean="0"/>
              <a:t>19  No one considers, nor is there knowledge or discernment to say, “Half of it I burned in the fire; I also baked bread on its coals; I roasted meat and have eaten. And shall I make the rest of it an abomination? Shall I fall down before a block of wood?” </a:t>
            </a:r>
          </a:p>
          <a:p>
            <a:pPr>
              <a:lnSpc>
                <a:spcPct val="90000"/>
              </a:lnSpc>
            </a:pPr>
            <a:r>
              <a:rPr lang="en-US" altLang="en-US" sz="1000" smtClean="0"/>
              <a:t>20  He feeds on ashes; a deluded heart has led him astray, and he cannot deliver himself or say, “Is there not a lie in my right hand?” </a:t>
            </a:r>
          </a:p>
          <a:p>
            <a:pPr>
              <a:lnSpc>
                <a:spcPct val="90000"/>
              </a:lnSpc>
            </a:pPr>
            <a:endParaRPr lang="en-US" altLang="en-US" sz="1000"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8991E69-71C9-4B27-A327-83F26DBA42E0}" type="slidenum">
              <a:rPr lang="en-US" altLang="en-US">
                <a:solidFill>
                  <a:prstClr val="black"/>
                </a:solidFill>
              </a:rPr>
              <a:pPr eaLnBrk="1" hangingPunct="1"/>
              <a:t>43</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8CD8-03A6-4CCF-8BE7-DE85A4FB4BC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7582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8CD8-03A6-4CCF-8BE7-DE85A4FB4BC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75821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3022174-D5DE-4409-B0FD-93859F7AC24A}" type="slidenum">
              <a:rPr lang="en-US" altLang="en-US" smtClean="0">
                <a:solidFill>
                  <a:srgbClr val="000000"/>
                </a:solidFill>
                <a:latin typeface="Times New Roman" pitchFamily="18" charset="0"/>
              </a:rPr>
              <a:pPr eaLnBrk="1" hangingPunct="1"/>
              <a:t>27</a:t>
            </a:fld>
            <a:endParaRPr lang="en-US" altLang="en-US" smtClean="0">
              <a:solidFill>
                <a:srgbClr val="000000"/>
              </a:solidFill>
              <a:latin typeface="Times New Roman" pitchFamily="18" charset="0"/>
            </a:endParaRPr>
          </a:p>
        </p:txBody>
      </p:sp>
      <p:sp>
        <p:nvSpPr>
          <p:cNvPr id="251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“There is scarcely any region in the world more admirably adapted for wine culture than Palestine, with the exception only of its maritime plains, and the Jordan valley.  It is the true climate of the Vine.  The rocky hill-sides, with their light gravelly soil and sunny exposures, the heat of summer, and the rapid drainage of the winter rains, all combine to render it peculiarly a land of vines.  The hill country presents in combination all the features characteristic of the choicest wine districts of the Rhine, of France, and Spain; and not only Judah, but all the land from Lebanon to Beersheba, was once clad on every hill with terraced vineyards, which have left behind them the traces of their existence in the winepresses and vats hewn in the rocks” (Tristram 1868: 404). </a:t>
            </a:r>
          </a:p>
          <a:p>
            <a:pPr eaLnBrk="1" hangingPunct="1"/>
            <a:endParaRPr lang="en-US" altLang="en-US" smtClean="0"/>
          </a:p>
          <a:p>
            <a:pPr eaLnBrk="1" hangingPunct="1"/>
            <a:r>
              <a:rPr lang="en-US" altLang="en-US" smtClean="0"/>
              <a:t>Date of photograph: between 1920 and 1933 </a:t>
            </a:r>
          </a:p>
          <a:p>
            <a:pPr eaLnBrk="1" hangingPunct="1"/>
            <a:endParaRPr lang="en-US" altLang="en-US" smtClean="0"/>
          </a:p>
          <a:p>
            <a:pPr eaLnBrk="1" hangingPunct="1"/>
            <a:r>
              <a:rPr lang="en-US" altLang="en-US" smtClean="0"/>
              <a:t>mat02970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Times New Roman" pitchFamily="18" charset="0"/>
              </a:rPr>
              <a:t>tb101500100</a:t>
            </a:r>
          </a:p>
        </p:txBody>
      </p:sp>
      <p:sp>
        <p:nvSpPr>
          <p:cNvPr id="252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44438F2-E556-4523-A284-F52E1A45DF9B}" type="slidenum">
              <a:rPr lang="en-US" altLang="en-US" smtClean="0">
                <a:solidFill>
                  <a:srgbClr val="000000"/>
                </a:solidFill>
              </a:rPr>
              <a:pPr eaLnBrk="1" hangingPunct="1"/>
              <a:t>28</a:t>
            </a:fld>
            <a:endParaRPr lang="en-US" altLang="en-US"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itchFamily="18" charset="0"/>
                <a:cs typeface="Times New Roman" pitchFamily="18" charset="0"/>
              </a:rPr>
              <a:t>Jeremiah 31:29 (NET) ““When that time comes, people will no longer say, ‘The parents have eaten sour </a:t>
            </a:r>
            <a:r>
              <a:rPr lang="en-US" altLang="en-US" b="1" smtClean="0">
                <a:latin typeface="Times New Roman" pitchFamily="18" charset="0"/>
                <a:cs typeface="Times New Roman" pitchFamily="18" charset="0"/>
              </a:rPr>
              <a:t>grapes</a:t>
            </a:r>
            <a:r>
              <a:rPr lang="en-US" altLang="en-US" smtClean="0">
                <a:latin typeface="Times New Roman" pitchFamily="18" charset="0"/>
                <a:cs typeface="Times New Roman" pitchFamily="18" charset="0"/>
              </a:rPr>
              <a:t>, but the children’s teeth have grown numb.’” </a:t>
            </a:r>
          </a:p>
          <a:p>
            <a:endParaRPr lang="en-US" altLang="en-US" smtClean="0">
              <a:latin typeface="Times New Roman" pitchFamily="18" charset="0"/>
            </a:endParaRPr>
          </a:p>
          <a:p>
            <a:r>
              <a:rPr lang="en-US" altLang="en-US" smtClean="0">
                <a:latin typeface="Times New Roman" pitchFamily="18" charset="0"/>
              </a:rPr>
              <a:t>tb092506849</a:t>
            </a:r>
          </a:p>
        </p:txBody>
      </p:sp>
      <p:sp>
        <p:nvSpPr>
          <p:cNvPr id="253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87B452C-5147-443A-9F35-D10814CE5F4D}" type="slidenum">
              <a:rPr lang="en-US" altLang="en-US" smtClean="0">
                <a:solidFill>
                  <a:srgbClr val="000000"/>
                </a:solidFill>
              </a:rPr>
              <a:pPr eaLnBrk="1" hangingPunct="1"/>
              <a:t>29</a:t>
            </a:fld>
            <a:endParaRPr lang="en-US" alt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2B204A0-B549-4A98-89EA-977445FF3A9A}" type="slidenum">
              <a:rPr lang="en-US" altLang="en-US" smtClean="0">
                <a:solidFill>
                  <a:srgbClr val="000000"/>
                </a:solidFill>
                <a:latin typeface="Times New Roman" pitchFamily="18" charset="0"/>
              </a:rPr>
              <a:pPr eaLnBrk="1" hangingPunct="1"/>
              <a:t>30</a:t>
            </a:fld>
            <a:endParaRPr lang="en-US" altLang="en-US" smtClean="0">
              <a:solidFill>
                <a:srgbClr val="000000"/>
              </a:solidFill>
              <a:latin typeface="Times New Roman" pitchFamily="18" charset="0"/>
            </a:endParaRPr>
          </a:p>
        </p:txBody>
      </p:sp>
      <p:sp>
        <p:nvSpPr>
          <p:cNvPr id="254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tabLst>
                <a:tab pos="234950" algn="l"/>
              </a:tabLst>
            </a:pPr>
            <a:r>
              <a:rPr lang="en-US" altLang="en-US" smtClean="0"/>
              <a:t>“In Eshcol, as elsewhere where vineyards remain, we see them marked by their watch-towers and walls fenced, where no other crop is so protected, rising one above another on their terraces, the earliest and latest symbol of Judah” (Tristram 1868: 404).</a:t>
            </a:r>
          </a:p>
          <a:p>
            <a:pPr eaLnBrk="1" hangingPunct="1">
              <a:tabLst>
                <a:tab pos="234950" algn="l"/>
              </a:tabLst>
            </a:pPr>
            <a:endParaRPr lang="en-US" altLang="en-US" smtClean="0"/>
          </a:p>
          <a:p>
            <a:pPr eaLnBrk="1" hangingPunct="1">
              <a:tabLst>
                <a:tab pos="234950" algn="l"/>
              </a:tabLst>
            </a:pPr>
            <a:r>
              <a:rPr lang="en-US" altLang="en-US" smtClean="0"/>
              <a:t>Date of photograph: between 1898 and 1946 </a:t>
            </a:r>
          </a:p>
          <a:p>
            <a:pPr eaLnBrk="1" hangingPunct="1">
              <a:tabLst>
                <a:tab pos="234950" algn="l"/>
              </a:tabLst>
            </a:pPr>
            <a:endParaRPr lang="en-US" altLang="en-US" smtClean="0"/>
          </a:p>
          <a:p>
            <a:pPr eaLnBrk="1" hangingPunct="1">
              <a:tabLst>
                <a:tab pos="234950" algn="l"/>
              </a:tabLst>
            </a:pPr>
            <a:r>
              <a:rPr lang="en-US" altLang="en-US" smtClean="0"/>
              <a:t>mat06021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itchFamily="18" charset="0"/>
                <a:cs typeface="Times New Roman" pitchFamily="18" charset="0"/>
              </a:rPr>
              <a:t>Jeremiah 31:29 (NET) ““When that time comes, people will no longer say, ‘The parents have eaten sour </a:t>
            </a:r>
            <a:r>
              <a:rPr lang="en-US" altLang="en-US" b="1" smtClean="0">
                <a:latin typeface="Times New Roman" pitchFamily="18" charset="0"/>
                <a:cs typeface="Times New Roman" pitchFamily="18" charset="0"/>
              </a:rPr>
              <a:t>grapes</a:t>
            </a:r>
            <a:r>
              <a:rPr lang="en-US" altLang="en-US" smtClean="0">
                <a:latin typeface="Times New Roman" pitchFamily="18" charset="0"/>
                <a:cs typeface="Times New Roman" pitchFamily="18" charset="0"/>
              </a:rPr>
              <a:t>, but the children’s teeth have grown numb.’” </a:t>
            </a:r>
          </a:p>
          <a:p>
            <a:endParaRPr lang="en-US" altLang="en-US" smtClean="0">
              <a:latin typeface="Times New Roman" pitchFamily="18" charset="0"/>
            </a:endParaRPr>
          </a:p>
          <a:p>
            <a:r>
              <a:rPr lang="en-US" altLang="en-US" smtClean="0">
                <a:latin typeface="Times New Roman" pitchFamily="18" charset="0"/>
              </a:rPr>
              <a:t>tb092506849</a:t>
            </a:r>
          </a:p>
        </p:txBody>
      </p:sp>
      <p:sp>
        <p:nvSpPr>
          <p:cNvPr id="256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E9C7E8F-ACC8-453E-9EF8-2496F6D3BFD3}" type="slidenum">
              <a:rPr lang="en-US" altLang="en-US" smtClean="0">
                <a:solidFill>
                  <a:srgbClr val="000000"/>
                </a:solidFill>
              </a:rPr>
              <a:pPr eaLnBrk="1" hangingPunct="1"/>
              <a:t>31</a:t>
            </a:fld>
            <a:endParaRPr lang="en-US" altLang="en-US"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latin typeface="Times New Roman" pitchFamily="18" charset="0"/>
                <a:cs typeface="Times New Roman" pitchFamily="18" charset="0"/>
              </a:rPr>
              <a:t>Leviticus 19:10 (NET) “You must not pick your </a:t>
            </a:r>
            <a:r>
              <a:rPr lang="en-US" b="1" dirty="0" smtClean="0">
                <a:latin typeface="Times New Roman" pitchFamily="18" charset="0"/>
                <a:cs typeface="Times New Roman" pitchFamily="18" charset="0"/>
              </a:rPr>
              <a:t>vineyard</a:t>
            </a:r>
            <a:r>
              <a:rPr lang="en-US" dirty="0" smtClean="0">
                <a:latin typeface="Times New Roman" pitchFamily="18" charset="0"/>
                <a:cs typeface="Times New Roman" pitchFamily="18" charset="0"/>
              </a:rPr>
              <a:t> bare, and you must not gather up the fallen grapes of your </a:t>
            </a:r>
            <a:r>
              <a:rPr lang="en-US" b="1" dirty="0" smtClean="0">
                <a:latin typeface="Times New Roman" pitchFamily="18" charset="0"/>
                <a:cs typeface="Times New Roman" pitchFamily="18" charset="0"/>
              </a:rPr>
              <a:t>vineyard</a:t>
            </a:r>
            <a:r>
              <a:rPr lang="en-US" dirty="0" smtClean="0">
                <a:latin typeface="Times New Roman" pitchFamily="18" charset="0"/>
                <a:cs typeface="Times New Roman" pitchFamily="18" charset="0"/>
              </a:rPr>
              <a:t>. You must leave them for the poor and the foreigner. I am the </a:t>
            </a:r>
            <a:r>
              <a:rPr lang="en-US" cap="small" dirty="0" smtClean="0">
                <a:latin typeface="Times New Roman" pitchFamily="18" charset="0"/>
                <a:cs typeface="Times New Roman" pitchFamily="18" charset="0"/>
              </a:rPr>
              <a:t>Lord</a:t>
            </a:r>
            <a:r>
              <a:rPr lang="en-US" dirty="0" smtClean="0">
                <a:latin typeface="Times New Roman" pitchFamily="18" charset="0"/>
                <a:cs typeface="Times New Roman" pitchFamily="18" charset="0"/>
              </a:rPr>
              <a:t> your God.” </a:t>
            </a:r>
          </a:p>
          <a:p>
            <a:pPr>
              <a:defRPr/>
            </a:pPr>
            <a:endParaRPr lang="en-US" dirty="0" smtClean="0">
              <a:latin typeface="Times New Roman" pitchFamily="18" charset="0"/>
            </a:endParaRPr>
          </a:p>
          <a:p>
            <a:pPr>
              <a:defRPr/>
            </a:pPr>
            <a:r>
              <a:rPr lang="en-US" dirty="0" smtClean="0">
                <a:latin typeface="Times New Roman" pitchFamily="18" charset="0"/>
              </a:rPr>
              <a:t>tb092506929</a:t>
            </a:r>
            <a:endParaRPr lang="en-US" dirty="0">
              <a:latin typeface="Times New Roman" pitchFamily="18" charset="0"/>
            </a:endParaRPr>
          </a:p>
        </p:txBody>
      </p:sp>
      <p:sp>
        <p:nvSpPr>
          <p:cNvPr id="257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2DC0517-5463-4254-B66E-0E48A0FC9608}" type="slidenum">
              <a:rPr lang="en-US" altLang="en-US" smtClean="0">
                <a:solidFill>
                  <a:srgbClr val="000000"/>
                </a:solidFill>
              </a:rPr>
              <a:pPr eaLnBrk="1" hangingPunct="1"/>
              <a:t>32</a:t>
            </a:fld>
            <a:endParaRPr lang="en-US" alt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5.xml"/><Relationship Id="rId4" Type="http://schemas.openxmlformats.org/officeDocument/2006/relationships/image" Target="../media/image18.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6.xml"/><Relationship Id="rId4" Type="http://schemas.openxmlformats.org/officeDocument/2006/relationships/image" Target="../media/image18.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7.xml"/><Relationship Id="rId4" Type="http://schemas.openxmlformats.org/officeDocument/2006/relationships/image" Target="../media/image18.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21.xml"/><Relationship Id="rId4" Type="http://schemas.openxmlformats.org/officeDocument/2006/relationships/image" Target="../media/image18.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26.xml"/><Relationship Id="rId4" Type="http://schemas.openxmlformats.org/officeDocument/2006/relationships/image" Target="../media/image18.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2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FE70C3F-DDCC-4C08-9A6D-579228898D57}" type="slidenum">
              <a:rPr lang="en-US"/>
              <a:pPr>
                <a:defRPr/>
              </a:pPr>
              <a:t>‹#›</a:t>
            </a:fld>
            <a:endParaRPr lang="en-US"/>
          </a:p>
        </p:txBody>
      </p:sp>
    </p:spTree>
    <p:extLst>
      <p:ext uri="{BB962C8B-B14F-4D97-AF65-F5344CB8AC3E}">
        <p14:creationId xmlns:p14="http://schemas.microsoft.com/office/powerpoint/2010/main" val="3037125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30ECA52D-C44F-48B6-A7E7-2924B0EDF6D6}" type="slidenum">
              <a:rPr lang="en-US"/>
              <a:pPr>
                <a:defRPr/>
              </a:pPr>
              <a:t>‹#›</a:t>
            </a:fld>
            <a:endParaRPr lang="en-US"/>
          </a:p>
        </p:txBody>
      </p:sp>
    </p:spTree>
    <p:extLst>
      <p:ext uri="{BB962C8B-B14F-4D97-AF65-F5344CB8AC3E}">
        <p14:creationId xmlns:p14="http://schemas.microsoft.com/office/powerpoint/2010/main" val="26285486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7903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1180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1120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7750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2556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933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0419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4756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112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099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FC5880B2-5E0B-48A3-90EF-763E65144FA3}" type="slidenum">
              <a:rPr lang="en-US"/>
              <a:pPr>
                <a:defRPr/>
              </a:pPr>
              <a:t>‹#›</a:t>
            </a:fld>
            <a:endParaRPr lang="en-US"/>
          </a:p>
        </p:txBody>
      </p:sp>
    </p:spTree>
    <p:extLst>
      <p:ext uri="{BB962C8B-B14F-4D97-AF65-F5344CB8AC3E}">
        <p14:creationId xmlns:p14="http://schemas.microsoft.com/office/powerpoint/2010/main" val="14595227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7217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5855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8" name="Freeform 18"/>
                        <p:cNvSpPr>
                          <a:spLocks/>
                        </p:cNvSpPr>
                        <p:nvPr/>
                      </p:nvSpPr>
                      <p:spPr bwMode="auto">
                        <a:xfrm>
                          <a:off x="2209"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6" name="Freeform 21"/>
                        <p:cNvSpPr>
                          <a:spLocks/>
                        </p:cNvSpPr>
                        <p:nvPr/>
                      </p:nvSpPr>
                      <p:spPr bwMode="auto">
                        <a:xfrm>
                          <a:off x="2206"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4" name="Freeform 2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1"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0" name="Freeform 30"/>
                        <p:cNvSpPr>
                          <a:spLocks/>
                        </p:cNvSpPr>
                        <p:nvPr/>
                      </p:nvSpPr>
                      <p:spPr bwMode="auto">
                        <a:xfrm>
                          <a:off x="221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8" name="Freeform 33"/>
                        <p:cNvSpPr>
                          <a:spLocks/>
                        </p:cNvSpPr>
                        <p:nvPr/>
                      </p:nvSpPr>
                      <p:spPr bwMode="auto">
                        <a:xfrm>
                          <a:off x="220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6" name="Freeform 36"/>
                        <p:cNvSpPr>
                          <a:spLocks/>
                        </p:cNvSpPr>
                        <p:nvPr/>
                      </p:nvSpPr>
                      <p:spPr bwMode="auto">
                        <a:xfrm>
                          <a:off x="221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3" name="Freeform 45"/>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0" name="Freeform 57"/>
                        <p:cNvSpPr>
                          <a:spLocks/>
                        </p:cNvSpPr>
                        <p:nvPr/>
                      </p:nvSpPr>
                      <p:spPr bwMode="auto">
                        <a:xfrm>
                          <a:off x="2209"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8" name="Freeform 60"/>
                        <p:cNvSpPr>
                          <a:spLocks/>
                        </p:cNvSpPr>
                        <p:nvPr/>
                      </p:nvSpPr>
                      <p:spPr bwMode="auto">
                        <a:xfrm>
                          <a:off x="2206"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6" name="Freeform 63"/>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4"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1"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2" name="Freeform 69"/>
                        <p:cNvSpPr>
                          <a:spLocks/>
                        </p:cNvSpPr>
                        <p:nvPr/>
                      </p:nvSpPr>
                      <p:spPr bwMode="auto">
                        <a:xfrm>
                          <a:off x="221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0" name="Freeform 72"/>
                        <p:cNvSpPr>
                          <a:spLocks/>
                        </p:cNvSpPr>
                        <p:nvPr/>
                      </p:nvSpPr>
                      <p:spPr bwMode="auto">
                        <a:xfrm>
                          <a:off x="220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8" name="Freeform 75"/>
                        <p:cNvSpPr>
                          <a:spLocks/>
                        </p:cNvSpPr>
                        <p:nvPr/>
                      </p:nvSpPr>
                      <p:spPr bwMode="auto">
                        <a:xfrm>
                          <a:off x="221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5" name="Freeform 8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110"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111"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4A5D3737-880B-478C-AD42-12E333C24A6E}" type="slidenum">
              <a:rPr lang="en-US"/>
              <a:pPr>
                <a:defRPr/>
              </a:pPr>
              <a:t>‹#›</a:t>
            </a:fld>
            <a:endParaRPr lang="en-US"/>
          </a:p>
        </p:txBody>
      </p:sp>
    </p:spTree>
    <p:extLst>
      <p:ext uri="{BB962C8B-B14F-4D97-AF65-F5344CB8AC3E}">
        <p14:creationId xmlns:p14="http://schemas.microsoft.com/office/powerpoint/2010/main" val="11929788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358FA468-AA12-496B-9D2A-DC4FACFE6842}" type="slidenum">
              <a:rPr lang="en-US"/>
              <a:pPr>
                <a:defRPr/>
              </a:pPr>
              <a:t>‹#›</a:t>
            </a:fld>
            <a:endParaRPr lang="en-US"/>
          </a:p>
        </p:txBody>
      </p:sp>
    </p:spTree>
    <p:extLst>
      <p:ext uri="{BB962C8B-B14F-4D97-AF65-F5344CB8AC3E}">
        <p14:creationId xmlns:p14="http://schemas.microsoft.com/office/powerpoint/2010/main" val="15956351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B449937B-870D-491D-8BFE-3EEFDC03E28E}" type="slidenum">
              <a:rPr lang="en-US"/>
              <a:pPr>
                <a:defRPr/>
              </a:pPr>
              <a:t>‹#›</a:t>
            </a:fld>
            <a:endParaRPr lang="en-US"/>
          </a:p>
        </p:txBody>
      </p:sp>
    </p:spTree>
    <p:extLst>
      <p:ext uri="{BB962C8B-B14F-4D97-AF65-F5344CB8AC3E}">
        <p14:creationId xmlns:p14="http://schemas.microsoft.com/office/powerpoint/2010/main" val="9222339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BE7700C4-7BB5-4234-A2A2-0FF7BA117B52}" type="slidenum">
              <a:rPr lang="en-US"/>
              <a:pPr>
                <a:defRPr/>
              </a:pPr>
              <a:t>‹#›</a:t>
            </a:fld>
            <a:endParaRPr lang="en-US"/>
          </a:p>
        </p:txBody>
      </p:sp>
    </p:spTree>
    <p:extLst>
      <p:ext uri="{BB962C8B-B14F-4D97-AF65-F5344CB8AC3E}">
        <p14:creationId xmlns:p14="http://schemas.microsoft.com/office/powerpoint/2010/main" val="39625271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8"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9"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4F18BFB8-F0A9-484D-9430-36FF37CBF10D}" type="slidenum">
              <a:rPr lang="en-US"/>
              <a:pPr>
                <a:defRPr/>
              </a:pPr>
              <a:t>‹#›</a:t>
            </a:fld>
            <a:endParaRPr lang="en-US"/>
          </a:p>
        </p:txBody>
      </p:sp>
    </p:spTree>
    <p:extLst>
      <p:ext uri="{BB962C8B-B14F-4D97-AF65-F5344CB8AC3E}">
        <p14:creationId xmlns:p14="http://schemas.microsoft.com/office/powerpoint/2010/main" val="40049350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5"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59EF7BD1-13DF-4E19-8900-B93BC355057A}" type="slidenum">
              <a:rPr lang="en-US"/>
              <a:pPr>
                <a:defRPr/>
              </a:pPr>
              <a:t>‹#›</a:t>
            </a:fld>
            <a:endParaRPr lang="en-US"/>
          </a:p>
        </p:txBody>
      </p:sp>
    </p:spTree>
    <p:extLst>
      <p:ext uri="{BB962C8B-B14F-4D97-AF65-F5344CB8AC3E}">
        <p14:creationId xmlns:p14="http://schemas.microsoft.com/office/powerpoint/2010/main" val="16441452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3"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4"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E6739931-5572-42D4-8719-57F542605680}" type="slidenum">
              <a:rPr lang="en-US"/>
              <a:pPr>
                <a:defRPr/>
              </a:pPr>
              <a:t>‹#›</a:t>
            </a:fld>
            <a:endParaRPr lang="en-US"/>
          </a:p>
        </p:txBody>
      </p:sp>
    </p:spTree>
    <p:extLst>
      <p:ext uri="{BB962C8B-B14F-4D97-AF65-F5344CB8AC3E}">
        <p14:creationId xmlns:p14="http://schemas.microsoft.com/office/powerpoint/2010/main" val="6122321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E9FA08C8-4B67-47B2-8F23-F8AC750FD9B3}" type="slidenum">
              <a:rPr lang="en-US"/>
              <a:pPr>
                <a:defRPr/>
              </a:pPr>
              <a:t>‹#›</a:t>
            </a:fld>
            <a:endParaRPr lang="en-US"/>
          </a:p>
        </p:txBody>
      </p:sp>
    </p:spTree>
    <p:extLst>
      <p:ext uri="{BB962C8B-B14F-4D97-AF65-F5344CB8AC3E}">
        <p14:creationId xmlns:p14="http://schemas.microsoft.com/office/powerpoint/2010/main" val="587973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D4A5F-9BE2-4EBD-9565-2EFBE86F60A8}" type="slidenum">
              <a:rPr lang="en-US"/>
              <a:pPr>
                <a:defRPr/>
              </a:pPr>
              <a:t>‹#›</a:t>
            </a:fld>
            <a:endParaRPr lang="en-US"/>
          </a:p>
        </p:txBody>
      </p:sp>
    </p:spTree>
    <p:extLst>
      <p:ext uri="{BB962C8B-B14F-4D97-AF65-F5344CB8AC3E}">
        <p14:creationId xmlns:p14="http://schemas.microsoft.com/office/powerpoint/2010/main" val="19670358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8865D8B5-5FBA-4F2B-B30E-8DF5AFC7237D}" type="slidenum">
              <a:rPr lang="en-US"/>
              <a:pPr>
                <a:defRPr/>
              </a:pPr>
              <a:t>‹#›</a:t>
            </a:fld>
            <a:endParaRPr lang="en-US"/>
          </a:p>
        </p:txBody>
      </p:sp>
    </p:spTree>
    <p:extLst>
      <p:ext uri="{BB962C8B-B14F-4D97-AF65-F5344CB8AC3E}">
        <p14:creationId xmlns:p14="http://schemas.microsoft.com/office/powerpoint/2010/main" val="36779995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8388A448-2717-496F-B7BA-8D1B2E8AC8AE}" type="slidenum">
              <a:rPr lang="en-US"/>
              <a:pPr>
                <a:defRPr/>
              </a:pPr>
              <a:t>‹#›</a:t>
            </a:fld>
            <a:endParaRPr lang="en-US"/>
          </a:p>
        </p:txBody>
      </p:sp>
    </p:spTree>
    <p:extLst>
      <p:ext uri="{BB962C8B-B14F-4D97-AF65-F5344CB8AC3E}">
        <p14:creationId xmlns:p14="http://schemas.microsoft.com/office/powerpoint/2010/main" val="34498830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E43D6952-577D-41CD-ADB5-281214F0EF1C}" type="slidenum">
              <a:rPr lang="en-US"/>
              <a:pPr>
                <a:defRPr/>
              </a:pPr>
              <a:t>‹#›</a:t>
            </a:fld>
            <a:endParaRPr lang="en-US"/>
          </a:p>
        </p:txBody>
      </p:sp>
    </p:spTree>
    <p:extLst>
      <p:ext uri="{BB962C8B-B14F-4D97-AF65-F5344CB8AC3E}">
        <p14:creationId xmlns:p14="http://schemas.microsoft.com/office/powerpoint/2010/main" val="7903775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8" name="Freeform 1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6" name="Freeform 2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6"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4" name="Freeform 24"/>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 name="Freeform 2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0" name="Freeform 3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8" name="Freeform 33"/>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6" name="Freeform 3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7" name="Freeform 3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5" name="Freeform 4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3" name="Freeform 45"/>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1" name="Freeform 4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0" name="Freeform 5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8" name="Freeform 6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6"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6" name="Freeform 63"/>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4" name="Freeform 6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2" name="Freeform 6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0" name="Freeform 7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8" name="Freeform 75"/>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9" name="Freeform 7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7" name="Freeform 8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5" name="Freeform 84"/>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3" name="Freeform 8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110"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111" name="Rectangle 99"/>
          <p:cNvSpPr>
            <a:spLocks noGrp="1" noChangeArrowheads="1"/>
          </p:cNvSpPr>
          <p:nvPr>
            <p:ph type="sldNum" sz="quarter" idx="12"/>
          </p:nvPr>
        </p:nvSpPr>
        <p:spPr/>
        <p:txBody>
          <a:bodyPr/>
          <a:lstStyle>
            <a:lvl1pPr>
              <a:defRPr>
                <a:latin typeface="Arial" pitchFamily="34" charset="0"/>
              </a:defRPr>
            </a:lvl1pPr>
          </a:lstStyle>
          <a:p>
            <a:pPr>
              <a:defRPr/>
            </a:pPr>
            <a:fld id="{8CAEF896-D5E7-430C-A196-4BB2682AF0D5}" type="slidenum">
              <a:rPr lang="en-US"/>
              <a:pPr>
                <a:defRPr/>
              </a:pPr>
              <a:t>‹#›</a:t>
            </a:fld>
            <a:endParaRPr lang="en-US"/>
          </a:p>
        </p:txBody>
      </p:sp>
    </p:spTree>
    <p:extLst>
      <p:ext uri="{BB962C8B-B14F-4D97-AF65-F5344CB8AC3E}">
        <p14:creationId xmlns:p14="http://schemas.microsoft.com/office/powerpoint/2010/main" val="8381491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defRPr>
            </a:lvl1pPr>
          </a:lstStyle>
          <a:p>
            <a:pPr>
              <a:defRPr/>
            </a:pPr>
            <a:fld id="{554D727A-5FA1-42DF-99B4-41594B9ABB18}" type="slidenum">
              <a:rPr lang="en-US"/>
              <a:pPr>
                <a:defRPr/>
              </a:pPr>
              <a:t>‹#›</a:t>
            </a:fld>
            <a:endParaRPr lang="en-US"/>
          </a:p>
        </p:txBody>
      </p:sp>
    </p:spTree>
    <p:extLst>
      <p:ext uri="{BB962C8B-B14F-4D97-AF65-F5344CB8AC3E}">
        <p14:creationId xmlns:p14="http://schemas.microsoft.com/office/powerpoint/2010/main" val="40771672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defRPr>
            </a:lvl1pPr>
          </a:lstStyle>
          <a:p>
            <a:pPr>
              <a:defRPr/>
            </a:pPr>
            <a:fld id="{CC3F6315-040C-4DC4-BDC2-F020198C5434}" type="slidenum">
              <a:rPr lang="en-US"/>
              <a:pPr>
                <a:defRPr/>
              </a:pPr>
              <a:t>‹#›</a:t>
            </a:fld>
            <a:endParaRPr lang="en-US"/>
          </a:p>
        </p:txBody>
      </p:sp>
    </p:spTree>
    <p:extLst>
      <p:ext uri="{BB962C8B-B14F-4D97-AF65-F5344CB8AC3E}">
        <p14:creationId xmlns:p14="http://schemas.microsoft.com/office/powerpoint/2010/main" val="10025759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defRPr>
            </a:lvl1pPr>
          </a:lstStyle>
          <a:p>
            <a:pPr>
              <a:defRPr/>
            </a:pPr>
            <a:fld id="{72F3D1E6-4627-46B1-A44B-DE7F3BA6EF58}" type="slidenum">
              <a:rPr lang="en-US"/>
              <a:pPr>
                <a:defRPr/>
              </a:pPr>
              <a:t>‹#›</a:t>
            </a:fld>
            <a:endParaRPr lang="en-US"/>
          </a:p>
        </p:txBody>
      </p:sp>
    </p:spTree>
    <p:extLst>
      <p:ext uri="{BB962C8B-B14F-4D97-AF65-F5344CB8AC3E}">
        <p14:creationId xmlns:p14="http://schemas.microsoft.com/office/powerpoint/2010/main" val="34020291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8"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9" name="Rectangle 99"/>
          <p:cNvSpPr>
            <a:spLocks noGrp="1" noChangeArrowheads="1"/>
          </p:cNvSpPr>
          <p:nvPr>
            <p:ph type="sldNum" sz="quarter" idx="12"/>
          </p:nvPr>
        </p:nvSpPr>
        <p:spPr/>
        <p:txBody>
          <a:bodyPr/>
          <a:lstStyle>
            <a:lvl1pPr>
              <a:defRPr>
                <a:latin typeface="Arial" pitchFamily="34" charset="0"/>
              </a:defRPr>
            </a:lvl1pPr>
          </a:lstStyle>
          <a:p>
            <a:pPr>
              <a:defRPr/>
            </a:pPr>
            <a:fld id="{DBB62F54-B90D-44F3-ABC3-654865024CA5}" type="slidenum">
              <a:rPr lang="en-US"/>
              <a:pPr>
                <a:defRPr/>
              </a:pPr>
              <a:t>‹#›</a:t>
            </a:fld>
            <a:endParaRPr lang="en-US"/>
          </a:p>
        </p:txBody>
      </p:sp>
    </p:spTree>
    <p:extLst>
      <p:ext uri="{BB962C8B-B14F-4D97-AF65-F5344CB8AC3E}">
        <p14:creationId xmlns:p14="http://schemas.microsoft.com/office/powerpoint/2010/main" val="39514366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4"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5" name="Rectangle 99"/>
          <p:cNvSpPr>
            <a:spLocks noGrp="1" noChangeArrowheads="1"/>
          </p:cNvSpPr>
          <p:nvPr>
            <p:ph type="sldNum" sz="quarter" idx="12"/>
          </p:nvPr>
        </p:nvSpPr>
        <p:spPr/>
        <p:txBody>
          <a:bodyPr/>
          <a:lstStyle>
            <a:lvl1pPr>
              <a:defRPr>
                <a:latin typeface="Arial" pitchFamily="34" charset="0"/>
              </a:defRPr>
            </a:lvl1pPr>
          </a:lstStyle>
          <a:p>
            <a:pPr>
              <a:defRPr/>
            </a:pPr>
            <a:fld id="{A91B9033-6CA5-45EB-B344-E98561A32740}" type="slidenum">
              <a:rPr lang="en-US"/>
              <a:pPr>
                <a:defRPr/>
              </a:pPr>
              <a:t>‹#›</a:t>
            </a:fld>
            <a:endParaRPr lang="en-US"/>
          </a:p>
        </p:txBody>
      </p:sp>
    </p:spTree>
    <p:extLst>
      <p:ext uri="{BB962C8B-B14F-4D97-AF65-F5344CB8AC3E}">
        <p14:creationId xmlns:p14="http://schemas.microsoft.com/office/powerpoint/2010/main" val="21766842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3"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4" name="Rectangle 99"/>
          <p:cNvSpPr>
            <a:spLocks noGrp="1" noChangeArrowheads="1"/>
          </p:cNvSpPr>
          <p:nvPr>
            <p:ph type="sldNum" sz="quarter" idx="12"/>
          </p:nvPr>
        </p:nvSpPr>
        <p:spPr/>
        <p:txBody>
          <a:bodyPr/>
          <a:lstStyle>
            <a:lvl1pPr>
              <a:defRPr>
                <a:latin typeface="Arial" pitchFamily="34" charset="0"/>
              </a:defRPr>
            </a:lvl1pPr>
          </a:lstStyle>
          <a:p>
            <a:pPr>
              <a:defRPr/>
            </a:pPr>
            <a:fld id="{818AE11D-7E8D-433C-9585-13CA009B9B1E}" type="slidenum">
              <a:rPr lang="en-US"/>
              <a:pPr>
                <a:defRPr/>
              </a:pPr>
              <a:t>‹#›</a:t>
            </a:fld>
            <a:endParaRPr lang="en-US"/>
          </a:p>
        </p:txBody>
      </p:sp>
    </p:spTree>
    <p:extLst>
      <p:ext uri="{BB962C8B-B14F-4D97-AF65-F5344CB8AC3E}">
        <p14:creationId xmlns:p14="http://schemas.microsoft.com/office/powerpoint/2010/main" val="1388768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3858CC0-714E-4125-A20F-AD451F0DE11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61704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defRPr>
            </a:lvl1pPr>
          </a:lstStyle>
          <a:p>
            <a:pPr>
              <a:defRPr/>
            </a:pPr>
            <a:fld id="{60EE976A-EEBA-4EB3-BF99-5E9CCA01E641}" type="slidenum">
              <a:rPr lang="en-US"/>
              <a:pPr>
                <a:defRPr/>
              </a:pPr>
              <a:t>‹#›</a:t>
            </a:fld>
            <a:endParaRPr lang="en-US"/>
          </a:p>
        </p:txBody>
      </p:sp>
    </p:spTree>
    <p:extLst>
      <p:ext uri="{BB962C8B-B14F-4D97-AF65-F5344CB8AC3E}">
        <p14:creationId xmlns:p14="http://schemas.microsoft.com/office/powerpoint/2010/main" val="14161521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defRPr>
            </a:lvl1pPr>
          </a:lstStyle>
          <a:p>
            <a:pPr>
              <a:defRPr/>
            </a:pPr>
            <a:fld id="{B1481B97-655F-484E-9CAF-AAC7B50E7171}" type="slidenum">
              <a:rPr lang="en-US"/>
              <a:pPr>
                <a:defRPr/>
              </a:pPr>
              <a:t>‹#›</a:t>
            </a:fld>
            <a:endParaRPr lang="en-US"/>
          </a:p>
        </p:txBody>
      </p:sp>
    </p:spTree>
    <p:extLst>
      <p:ext uri="{BB962C8B-B14F-4D97-AF65-F5344CB8AC3E}">
        <p14:creationId xmlns:p14="http://schemas.microsoft.com/office/powerpoint/2010/main" val="16086860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defRPr>
            </a:lvl1pPr>
          </a:lstStyle>
          <a:p>
            <a:pPr>
              <a:defRPr/>
            </a:pPr>
            <a:fld id="{01F35959-C34B-4CF3-A552-1DC2A2C46F89}" type="slidenum">
              <a:rPr lang="en-US"/>
              <a:pPr>
                <a:defRPr/>
              </a:pPr>
              <a:t>‹#›</a:t>
            </a:fld>
            <a:endParaRPr lang="en-US"/>
          </a:p>
        </p:txBody>
      </p:sp>
    </p:spTree>
    <p:extLst>
      <p:ext uri="{BB962C8B-B14F-4D97-AF65-F5344CB8AC3E}">
        <p14:creationId xmlns:p14="http://schemas.microsoft.com/office/powerpoint/2010/main" val="961725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defRPr>
            </a:lvl1pPr>
          </a:lstStyle>
          <a:p>
            <a:pPr>
              <a:defRPr/>
            </a:pPr>
            <a:fld id="{4255B290-7840-44C0-8AD8-48B577871858}" type="slidenum">
              <a:rPr lang="en-US"/>
              <a:pPr>
                <a:defRPr/>
              </a:pPr>
              <a:t>‹#›</a:t>
            </a:fld>
            <a:endParaRPr lang="en-US"/>
          </a:p>
        </p:txBody>
      </p:sp>
    </p:spTree>
    <p:extLst>
      <p:ext uri="{BB962C8B-B14F-4D97-AF65-F5344CB8AC3E}">
        <p14:creationId xmlns:p14="http://schemas.microsoft.com/office/powerpoint/2010/main" val="26537498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8" name="Freeform 18"/>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6" name="Freeform 21"/>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7"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4" name="Freeform 24"/>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0" name="Freeform 30"/>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8" name="Freeform 33"/>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6" name="Freeform 36"/>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3" name="Freeform 45"/>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1 h 1064"/>
                        <a:gd name="T2" fmla="*/ 0 w 2012"/>
                        <a:gd name="T3" fmla="*/ 12 h 1064"/>
                        <a:gd name="T4" fmla="*/ 3 w 2012"/>
                        <a:gd name="T5" fmla="*/ 12 h 1064"/>
                        <a:gd name="T6" fmla="*/ 20 w 2012"/>
                        <a:gd name="T7" fmla="*/ 12 h 1064"/>
                        <a:gd name="T8" fmla="*/ 22 w 2012"/>
                        <a:gd name="T9" fmla="*/ 12 h 1064"/>
                        <a:gd name="T10" fmla="*/ 22 w 2012"/>
                        <a:gd name="T11" fmla="*/ 1 h 1064"/>
                        <a:gd name="T12" fmla="*/ 0 w 2012"/>
                        <a:gd name="T13" fmla="*/ 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0" name="Freeform 57"/>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8" name="Freeform 60"/>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7"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6" name="Freeform 63"/>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4"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2" name="Freeform 69"/>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0" name="Freeform 72"/>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8" name="Freeform 75"/>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5" name="Freeform 84"/>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1 h 1064"/>
                        <a:gd name="T2" fmla="*/ 0 w 2012"/>
                        <a:gd name="T3" fmla="*/ 12 h 1064"/>
                        <a:gd name="T4" fmla="*/ 3 w 2012"/>
                        <a:gd name="T5" fmla="*/ 12 h 1064"/>
                        <a:gd name="T6" fmla="*/ 20 w 2012"/>
                        <a:gd name="T7" fmla="*/ 12 h 1064"/>
                        <a:gd name="T8" fmla="*/ 22 w 2012"/>
                        <a:gd name="T9" fmla="*/ 12 h 1064"/>
                        <a:gd name="T10" fmla="*/ 22 w 2012"/>
                        <a:gd name="T11" fmla="*/ 1 h 1064"/>
                        <a:gd name="T12" fmla="*/ 0 w 2012"/>
                        <a:gd name="T13" fmla="*/ 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110"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111"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F8D20C66-AA2F-4CBB-9AF5-7C628F234226}" type="slidenum">
              <a:rPr lang="en-US"/>
              <a:pPr>
                <a:defRPr/>
              </a:pPr>
              <a:t>‹#›</a:t>
            </a:fld>
            <a:endParaRPr lang="en-US"/>
          </a:p>
        </p:txBody>
      </p:sp>
    </p:spTree>
    <p:extLst>
      <p:ext uri="{BB962C8B-B14F-4D97-AF65-F5344CB8AC3E}">
        <p14:creationId xmlns:p14="http://schemas.microsoft.com/office/powerpoint/2010/main" val="40536069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E5E47DDF-0233-4D2F-A81E-B82DE31F71C2}" type="slidenum">
              <a:rPr lang="en-US"/>
              <a:pPr>
                <a:defRPr/>
              </a:pPr>
              <a:t>‹#›</a:t>
            </a:fld>
            <a:endParaRPr lang="en-US"/>
          </a:p>
        </p:txBody>
      </p:sp>
    </p:spTree>
    <p:extLst>
      <p:ext uri="{BB962C8B-B14F-4D97-AF65-F5344CB8AC3E}">
        <p14:creationId xmlns:p14="http://schemas.microsoft.com/office/powerpoint/2010/main" val="8731416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945B56B9-C0F9-4D74-80B6-0A882E79F0F3}" type="slidenum">
              <a:rPr lang="en-US"/>
              <a:pPr>
                <a:defRPr/>
              </a:pPr>
              <a:t>‹#›</a:t>
            </a:fld>
            <a:endParaRPr lang="en-US"/>
          </a:p>
        </p:txBody>
      </p:sp>
    </p:spTree>
    <p:extLst>
      <p:ext uri="{BB962C8B-B14F-4D97-AF65-F5344CB8AC3E}">
        <p14:creationId xmlns:p14="http://schemas.microsoft.com/office/powerpoint/2010/main" val="22217334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7FCFFFE0-2F3C-4BA1-8EA6-9A15FFBCA721}" type="slidenum">
              <a:rPr lang="en-US"/>
              <a:pPr>
                <a:defRPr/>
              </a:pPr>
              <a:t>‹#›</a:t>
            </a:fld>
            <a:endParaRPr lang="en-US"/>
          </a:p>
        </p:txBody>
      </p:sp>
    </p:spTree>
    <p:extLst>
      <p:ext uri="{BB962C8B-B14F-4D97-AF65-F5344CB8AC3E}">
        <p14:creationId xmlns:p14="http://schemas.microsoft.com/office/powerpoint/2010/main" val="9361709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8"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9"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2D4DAA36-B17D-47FF-8C3A-E442E6E0842A}" type="slidenum">
              <a:rPr lang="en-US"/>
              <a:pPr>
                <a:defRPr/>
              </a:pPr>
              <a:t>‹#›</a:t>
            </a:fld>
            <a:endParaRPr lang="en-US"/>
          </a:p>
        </p:txBody>
      </p:sp>
    </p:spTree>
    <p:extLst>
      <p:ext uri="{BB962C8B-B14F-4D97-AF65-F5344CB8AC3E}">
        <p14:creationId xmlns:p14="http://schemas.microsoft.com/office/powerpoint/2010/main" val="17741479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5"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F1D6F5C4-AF1E-4DDF-BF97-3F4CC0C004CD}" type="slidenum">
              <a:rPr lang="en-US"/>
              <a:pPr>
                <a:defRPr/>
              </a:pPr>
              <a:t>‹#›</a:t>
            </a:fld>
            <a:endParaRPr lang="en-US"/>
          </a:p>
        </p:txBody>
      </p:sp>
    </p:spTree>
    <p:extLst>
      <p:ext uri="{BB962C8B-B14F-4D97-AF65-F5344CB8AC3E}">
        <p14:creationId xmlns:p14="http://schemas.microsoft.com/office/powerpoint/2010/main" val="1613784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0C821-BEEB-44D7-A14A-EEB9A610135F}" type="slidenum">
              <a:rPr lang="en-US"/>
              <a:pPr>
                <a:defRPr/>
              </a:pPr>
              <a:t>‹#›</a:t>
            </a:fld>
            <a:endParaRPr lang="en-US"/>
          </a:p>
        </p:txBody>
      </p:sp>
    </p:spTree>
    <p:extLst>
      <p:ext uri="{BB962C8B-B14F-4D97-AF65-F5344CB8AC3E}">
        <p14:creationId xmlns:p14="http://schemas.microsoft.com/office/powerpoint/2010/main" val="28188848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3"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4"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706E70F1-9E35-4B8C-83FC-106E1294E3CA}" type="slidenum">
              <a:rPr lang="en-US"/>
              <a:pPr>
                <a:defRPr/>
              </a:pPr>
              <a:t>‹#›</a:t>
            </a:fld>
            <a:endParaRPr lang="en-US"/>
          </a:p>
        </p:txBody>
      </p:sp>
    </p:spTree>
    <p:extLst>
      <p:ext uri="{BB962C8B-B14F-4D97-AF65-F5344CB8AC3E}">
        <p14:creationId xmlns:p14="http://schemas.microsoft.com/office/powerpoint/2010/main" val="15639012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AF802F85-CBAF-451B-A6AA-32F0690A9A32}" type="slidenum">
              <a:rPr lang="en-US"/>
              <a:pPr>
                <a:defRPr/>
              </a:pPr>
              <a:t>‹#›</a:t>
            </a:fld>
            <a:endParaRPr lang="en-US"/>
          </a:p>
        </p:txBody>
      </p:sp>
    </p:spTree>
    <p:extLst>
      <p:ext uri="{BB962C8B-B14F-4D97-AF65-F5344CB8AC3E}">
        <p14:creationId xmlns:p14="http://schemas.microsoft.com/office/powerpoint/2010/main" val="39264835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47BEEA03-B0D0-4070-B873-56A4ACA79637}" type="slidenum">
              <a:rPr lang="en-US"/>
              <a:pPr>
                <a:defRPr/>
              </a:pPr>
              <a:t>‹#›</a:t>
            </a:fld>
            <a:endParaRPr lang="en-US"/>
          </a:p>
        </p:txBody>
      </p:sp>
    </p:spTree>
    <p:extLst>
      <p:ext uri="{BB962C8B-B14F-4D97-AF65-F5344CB8AC3E}">
        <p14:creationId xmlns:p14="http://schemas.microsoft.com/office/powerpoint/2010/main" val="29194011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59D26CE9-B878-48FF-AE69-82100F27E845}" type="slidenum">
              <a:rPr lang="en-US"/>
              <a:pPr>
                <a:defRPr/>
              </a:pPr>
              <a:t>‹#›</a:t>
            </a:fld>
            <a:endParaRPr lang="en-US"/>
          </a:p>
        </p:txBody>
      </p:sp>
    </p:spTree>
    <p:extLst>
      <p:ext uri="{BB962C8B-B14F-4D97-AF65-F5344CB8AC3E}">
        <p14:creationId xmlns:p14="http://schemas.microsoft.com/office/powerpoint/2010/main" val="34661027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9216D403-06C1-4930-BA31-7F0D381D0722}" type="slidenum">
              <a:rPr lang="en-US"/>
              <a:pPr>
                <a:defRPr/>
              </a:pPr>
              <a:t>‹#›</a:t>
            </a:fld>
            <a:endParaRPr lang="en-US"/>
          </a:p>
        </p:txBody>
      </p:sp>
    </p:spTree>
    <p:extLst>
      <p:ext uri="{BB962C8B-B14F-4D97-AF65-F5344CB8AC3E}">
        <p14:creationId xmlns:p14="http://schemas.microsoft.com/office/powerpoint/2010/main" val="2319992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8" name="Freeform 18"/>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6" name="Freeform 21"/>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4" name="Freeform 2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0" name="Freeform 30"/>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8" name="Freeform 33"/>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6" name="Freeform 36"/>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7"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5"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3" name="Freeform 45"/>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1"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79"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0" name="Freeform 57"/>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8" name="Freeform 60"/>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6" name="Freeform 63"/>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4"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2" name="Freeform 69"/>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60" name="Freeform 72"/>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58" name="Freeform 75"/>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9"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7"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5" name="Freeform 8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43"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41"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2" name="Freeform 91"/>
                  <p:cNvSpPr>
                    <a:spLocks/>
                  </p:cNvSpPr>
                  <p:nvPr userDrawn="1"/>
                </p:nvSpPr>
                <p:spPr bwMode="auto">
                  <a:xfrm>
                    <a:off x="8"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28" name="Freeform 92"/>
                <p:cNvSpPr>
                  <a:spLocks/>
                </p:cNvSpPr>
                <p:nvPr userDrawn="1"/>
              </p:nvSpPr>
              <p:spPr bwMode="auto">
                <a:xfrm flipH="1">
                  <a:off x="5176"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29" name="Freeform 93"/>
                <p:cNvSpPr>
                  <a:spLocks/>
                </p:cNvSpPr>
                <p:nvPr userDrawn="1"/>
              </p:nvSpPr>
              <p:spPr bwMode="auto">
                <a:xfrm flipH="1">
                  <a:off x="5164"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smtClean="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109"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110"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111"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B58475D7-484E-4C6C-A7AB-F04CA3D49ABE}" type="slidenum">
              <a:rPr lang="en-US"/>
              <a:pPr>
                <a:defRPr/>
              </a:pPr>
              <a:t>‹#›</a:t>
            </a:fld>
            <a:endParaRPr lang="en-US"/>
          </a:p>
        </p:txBody>
      </p:sp>
    </p:spTree>
    <p:extLst>
      <p:ext uri="{BB962C8B-B14F-4D97-AF65-F5344CB8AC3E}">
        <p14:creationId xmlns:p14="http://schemas.microsoft.com/office/powerpoint/2010/main" val="33144173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1290C0EF-D0DC-45A3-83FC-22A044024ABF}" type="slidenum">
              <a:rPr lang="en-US"/>
              <a:pPr>
                <a:defRPr/>
              </a:pPr>
              <a:t>‹#›</a:t>
            </a:fld>
            <a:endParaRPr lang="en-US"/>
          </a:p>
        </p:txBody>
      </p:sp>
    </p:spTree>
    <p:extLst>
      <p:ext uri="{BB962C8B-B14F-4D97-AF65-F5344CB8AC3E}">
        <p14:creationId xmlns:p14="http://schemas.microsoft.com/office/powerpoint/2010/main" val="34893101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34283880-78B2-43A0-B4EA-8EE89FAB90A7}" type="slidenum">
              <a:rPr lang="en-US"/>
              <a:pPr>
                <a:defRPr/>
              </a:pPr>
              <a:t>‹#›</a:t>
            </a:fld>
            <a:endParaRPr lang="en-US"/>
          </a:p>
        </p:txBody>
      </p:sp>
    </p:spTree>
    <p:extLst>
      <p:ext uri="{BB962C8B-B14F-4D97-AF65-F5344CB8AC3E}">
        <p14:creationId xmlns:p14="http://schemas.microsoft.com/office/powerpoint/2010/main" val="20850882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E628B18E-292C-4E83-8EED-08A0EC3A9147}" type="slidenum">
              <a:rPr lang="en-US"/>
              <a:pPr>
                <a:defRPr/>
              </a:pPr>
              <a:t>‹#›</a:t>
            </a:fld>
            <a:endParaRPr lang="en-US"/>
          </a:p>
        </p:txBody>
      </p:sp>
    </p:spTree>
    <p:extLst>
      <p:ext uri="{BB962C8B-B14F-4D97-AF65-F5344CB8AC3E}">
        <p14:creationId xmlns:p14="http://schemas.microsoft.com/office/powerpoint/2010/main" val="29631977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8"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9"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F463CF80-634C-452C-B3AC-1E8568634B92}" type="slidenum">
              <a:rPr lang="en-US"/>
              <a:pPr>
                <a:defRPr/>
              </a:pPr>
              <a:t>‹#›</a:t>
            </a:fld>
            <a:endParaRPr lang="en-US"/>
          </a:p>
        </p:txBody>
      </p:sp>
    </p:spTree>
    <p:extLst>
      <p:ext uri="{BB962C8B-B14F-4D97-AF65-F5344CB8AC3E}">
        <p14:creationId xmlns:p14="http://schemas.microsoft.com/office/powerpoint/2010/main" val="827551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FF2947-4F3A-4274-9A3E-49178AC23CE7}" type="slidenum">
              <a:rPr lang="en-US"/>
              <a:pPr>
                <a:defRPr/>
              </a:pPr>
              <a:t>‹#›</a:t>
            </a:fld>
            <a:endParaRPr lang="en-US"/>
          </a:p>
        </p:txBody>
      </p:sp>
    </p:spTree>
    <p:extLst>
      <p:ext uri="{BB962C8B-B14F-4D97-AF65-F5344CB8AC3E}">
        <p14:creationId xmlns:p14="http://schemas.microsoft.com/office/powerpoint/2010/main" val="16683773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5"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9878F0C1-6B6A-4576-8636-DA7B5BD0F3B3}" type="slidenum">
              <a:rPr lang="en-US"/>
              <a:pPr>
                <a:defRPr/>
              </a:pPr>
              <a:t>‹#›</a:t>
            </a:fld>
            <a:endParaRPr lang="en-US"/>
          </a:p>
        </p:txBody>
      </p:sp>
    </p:spTree>
    <p:extLst>
      <p:ext uri="{BB962C8B-B14F-4D97-AF65-F5344CB8AC3E}">
        <p14:creationId xmlns:p14="http://schemas.microsoft.com/office/powerpoint/2010/main" val="20201267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3"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4"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2454E164-42EA-4F66-BCAF-BC8421A3DE1A}" type="slidenum">
              <a:rPr lang="en-US"/>
              <a:pPr>
                <a:defRPr/>
              </a:pPr>
              <a:t>‹#›</a:t>
            </a:fld>
            <a:endParaRPr lang="en-US"/>
          </a:p>
        </p:txBody>
      </p:sp>
    </p:spTree>
    <p:extLst>
      <p:ext uri="{BB962C8B-B14F-4D97-AF65-F5344CB8AC3E}">
        <p14:creationId xmlns:p14="http://schemas.microsoft.com/office/powerpoint/2010/main" val="11722262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034F2195-AFB8-4BE8-9DA9-29536573B923}" type="slidenum">
              <a:rPr lang="en-US"/>
              <a:pPr>
                <a:defRPr/>
              </a:pPr>
              <a:t>‹#›</a:t>
            </a:fld>
            <a:endParaRPr lang="en-US"/>
          </a:p>
        </p:txBody>
      </p:sp>
    </p:spTree>
    <p:extLst>
      <p:ext uri="{BB962C8B-B14F-4D97-AF65-F5344CB8AC3E}">
        <p14:creationId xmlns:p14="http://schemas.microsoft.com/office/powerpoint/2010/main" val="16697289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7"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5AD04924-CD9D-4AFA-A677-B0499B64C3E5}" type="slidenum">
              <a:rPr lang="en-US"/>
              <a:pPr>
                <a:defRPr/>
              </a:pPr>
              <a:t>‹#›</a:t>
            </a:fld>
            <a:endParaRPr lang="en-US"/>
          </a:p>
        </p:txBody>
      </p:sp>
    </p:spTree>
    <p:extLst>
      <p:ext uri="{BB962C8B-B14F-4D97-AF65-F5344CB8AC3E}">
        <p14:creationId xmlns:p14="http://schemas.microsoft.com/office/powerpoint/2010/main" val="35754620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2F4715D2-3996-4490-8FD5-58C6040EE211}" type="slidenum">
              <a:rPr lang="en-US"/>
              <a:pPr>
                <a:defRPr/>
              </a:pPr>
              <a:t>‹#›</a:t>
            </a:fld>
            <a:endParaRPr lang="en-US"/>
          </a:p>
        </p:txBody>
      </p:sp>
    </p:spTree>
    <p:extLst>
      <p:ext uri="{BB962C8B-B14F-4D97-AF65-F5344CB8AC3E}">
        <p14:creationId xmlns:p14="http://schemas.microsoft.com/office/powerpoint/2010/main" val="21357985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7"/>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98"/>
          <p:cNvSpPr>
            <a:spLocks noGrp="1" noChangeArrowheads="1"/>
          </p:cNvSpPr>
          <p:nvPr>
            <p:ph type="ftr" sz="quarter" idx="11"/>
          </p:nvPr>
        </p:nvSpPr>
        <p:spPr/>
        <p:txBody>
          <a:bodyPr/>
          <a:lstStyle>
            <a:lvl1pPr algn="l">
              <a:defRPr>
                <a:latin typeface="Arial" pitchFamily="34" charset="0"/>
                <a:cs typeface="Arial" pitchFamily="34" charset="0"/>
              </a:defRPr>
            </a:lvl1pPr>
          </a:lstStyle>
          <a:p>
            <a:pPr>
              <a:defRPr/>
            </a:pPr>
            <a:endParaRPr lang="en-US"/>
          </a:p>
        </p:txBody>
      </p:sp>
      <p:sp>
        <p:nvSpPr>
          <p:cNvPr id="6" name="Rectangle 99"/>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621B1EF2-5FC8-4A28-969A-BED371D2C37C}" type="slidenum">
              <a:rPr lang="en-US"/>
              <a:pPr>
                <a:defRPr/>
              </a:pPr>
              <a:t>‹#›</a:t>
            </a:fld>
            <a:endParaRPr lang="en-US"/>
          </a:p>
        </p:txBody>
      </p:sp>
    </p:spTree>
    <p:extLst>
      <p:ext uri="{BB962C8B-B14F-4D97-AF65-F5344CB8AC3E}">
        <p14:creationId xmlns:p14="http://schemas.microsoft.com/office/powerpoint/2010/main" val="19964071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cs typeface="Arial" pitchFamily="34"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a:defRPr>
                <a:cs typeface="Arial" pitchFamily="34"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cs typeface="Arial" pitchFamily="34" charset="0"/>
              </a:defRPr>
            </a:lvl1pPr>
          </a:lstStyle>
          <a:p>
            <a:pPr>
              <a:defRPr/>
            </a:pPr>
            <a:fld id="{165652A7-818A-4686-BFEB-B0939DF27137}" type="slidenum">
              <a:rPr lang="en-US"/>
              <a:pPr>
                <a:defRPr/>
              </a:pPr>
              <a:t>‹#›</a:t>
            </a:fld>
            <a:endParaRPr lang="en-US"/>
          </a:p>
        </p:txBody>
      </p:sp>
    </p:spTree>
    <p:extLst>
      <p:ext uri="{BB962C8B-B14F-4D97-AF65-F5344CB8AC3E}">
        <p14:creationId xmlns:p14="http://schemas.microsoft.com/office/powerpoint/2010/main" val="18885704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A17F4A60-B150-4EAF-8233-68ADF56CA9AD}" type="slidenum">
              <a:rPr lang="en-US"/>
              <a:pPr>
                <a:defRPr/>
              </a:pPr>
              <a:t>‹#›</a:t>
            </a:fld>
            <a:endParaRPr lang="en-US"/>
          </a:p>
        </p:txBody>
      </p:sp>
    </p:spTree>
    <p:extLst>
      <p:ext uri="{BB962C8B-B14F-4D97-AF65-F5344CB8AC3E}">
        <p14:creationId xmlns:p14="http://schemas.microsoft.com/office/powerpoint/2010/main" val="37192865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E996E3D6-2A22-4037-BCA5-B0E444556F42}" type="slidenum">
              <a:rPr lang="en-US"/>
              <a:pPr>
                <a:defRPr/>
              </a:pPr>
              <a:t>‹#›</a:t>
            </a:fld>
            <a:endParaRPr lang="en-US"/>
          </a:p>
        </p:txBody>
      </p:sp>
    </p:spTree>
    <p:extLst>
      <p:ext uri="{BB962C8B-B14F-4D97-AF65-F5344CB8AC3E}">
        <p14:creationId xmlns:p14="http://schemas.microsoft.com/office/powerpoint/2010/main" val="25358918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C1C777AA-C613-4C66-9A10-016E31469DB6}" type="slidenum">
              <a:rPr lang="en-US"/>
              <a:pPr>
                <a:defRPr/>
              </a:pPr>
              <a:t>‹#›</a:t>
            </a:fld>
            <a:endParaRPr lang="en-US"/>
          </a:p>
        </p:txBody>
      </p:sp>
    </p:spTree>
    <p:extLst>
      <p:ext uri="{BB962C8B-B14F-4D97-AF65-F5344CB8AC3E}">
        <p14:creationId xmlns:p14="http://schemas.microsoft.com/office/powerpoint/2010/main" val="300770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F4A421-7447-4F5B-B6FE-FB72023433DD}" type="slidenum">
              <a:rPr lang="en-US"/>
              <a:pPr>
                <a:defRPr/>
              </a:pPr>
              <a:t>‹#›</a:t>
            </a:fld>
            <a:endParaRPr lang="en-US"/>
          </a:p>
        </p:txBody>
      </p:sp>
    </p:spTree>
    <p:extLst>
      <p:ext uri="{BB962C8B-B14F-4D97-AF65-F5344CB8AC3E}">
        <p14:creationId xmlns:p14="http://schemas.microsoft.com/office/powerpoint/2010/main" val="30649308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pitchFamily="34" charset="0"/>
              </a:defRPr>
            </a:lvl1pPr>
          </a:lstStyle>
          <a:p>
            <a:pPr>
              <a:defRPr/>
            </a:pPr>
            <a:fld id="{E79C4E59-EF03-4796-B3ED-9DA030A1AD94}" type="slidenum">
              <a:rPr lang="en-US"/>
              <a:pPr>
                <a:defRPr/>
              </a:pPr>
              <a:t>‹#›</a:t>
            </a:fld>
            <a:endParaRPr lang="en-US"/>
          </a:p>
        </p:txBody>
      </p:sp>
    </p:spTree>
    <p:extLst>
      <p:ext uri="{BB962C8B-B14F-4D97-AF65-F5344CB8AC3E}">
        <p14:creationId xmlns:p14="http://schemas.microsoft.com/office/powerpoint/2010/main" val="16917234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pitchFamily="34" charset="0"/>
              </a:defRPr>
            </a:lvl1pPr>
          </a:lstStyle>
          <a:p>
            <a:pPr>
              <a:defRPr/>
            </a:pPr>
            <a:fld id="{90F610E7-14F4-440C-ABE2-E77EA227BD6F}" type="slidenum">
              <a:rPr lang="en-US"/>
              <a:pPr>
                <a:defRPr/>
              </a:pPr>
              <a:t>‹#›</a:t>
            </a:fld>
            <a:endParaRPr lang="en-US"/>
          </a:p>
        </p:txBody>
      </p:sp>
    </p:spTree>
    <p:extLst>
      <p:ext uri="{BB962C8B-B14F-4D97-AF65-F5344CB8AC3E}">
        <p14:creationId xmlns:p14="http://schemas.microsoft.com/office/powerpoint/2010/main" val="7753155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pitchFamily="34" charset="0"/>
              </a:defRPr>
            </a:lvl1pPr>
          </a:lstStyle>
          <a:p>
            <a:pPr>
              <a:defRPr/>
            </a:pPr>
            <a:fld id="{537DA570-E520-480A-81FE-18447B37C55B}" type="slidenum">
              <a:rPr lang="en-US"/>
              <a:pPr>
                <a:defRPr/>
              </a:pPr>
              <a:t>‹#›</a:t>
            </a:fld>
            <a:endParaRPr lang="en-US"/>
          </a:p>
        </p:txBody>
      </p:sp>
    </p:spTree>
    <p:extLst>
      <p:ext uri="{BB962C8B-B14F-4D97-AF65-F5344CB8AC3E}">
        <p14:creationId xmlns:p14="http://schemas.microsoft.com/office/powerpoint/2010/main" val="24955963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BDF148D5-4E2C-452A-89B1-148D63FF8D60}" type="slidenum">
              <a:rPr lang="en-US"/>
              <a:pPr>
                <a:defRPr/>
              </a:pPr>
              <a:t>‹#›</a:t>
            </a:fld>
            <a:endParaRPr lang="en-US"/>
          </a:p>
        </p:txBody>
      </p:sp>
    </p:spTree>
    <p:extLst>
      <p:ext uri="{BB962C8B-B14F-4D97-AF65-F5344CB8AC3E}">
        <p14:creationId xmlns:p14="http://schemas.microsoft.com/office/powerpoint/2010/main" val="13920095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EEDB087D-9FF6-47F1-AC90-5099135F9A91}" type="slidenum">
              <a:rPr lang="en-US"/>
              <a:pPr>
                <a:defRPr/>
              </a:pPr>
              <a:t>‹#›</a:t>
            </a:fld>
            <a:endParaRPr lang="en-US"/>
          </a:p>
        </p:txBody>
      </p:sp>
    </p:spTree>
    <p:extLst>
      <p:ext uri="{BB962C8B-B14F-4D97-AF65-F5344CB8AC3E}">
        <p14:creationId xmlns:p14="http://schemas.microsoft.com/office/powerpoint/2010/main" val="27645470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0F1DF263-6ECB-4A48-95C5-E5A3E1F2E369}" type="slidenum">
              <a:rPr lang="en-US"/>
              <a:pPr>
                <a:defRPr/>
              </a:pPr>
              <a:t>‹#›</a:t>
            </a:fld>
            <a:endParaRPr lang="en-US"/>
          </a:p>
        </p:txBody>
      </p:sp>
    </p:spTree>
    <p:extLst>
      <p:ext uri="{BB962C8B-B14F-4D97-AF65-F5344CB8AC3E}">
        <p14:creationId xmlns:p14="http://schemas.microsoft.com/office/powerpoint/2010/main" val="39292725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41A78CC1-CDB8-4929-A91A-123410B15EF6}" type="slidenum">
              <a:rPr lang="en-US"/>
              <a:pPr>
                <a:defRPr/>
              </a:pPr>
              <a:t>‹#›</a:t>
            </a:fld>
            <a:endParaRPr lang="en-US"/>
          </a:p>
        </p:txBody>
      </p:sp>
    </p:spTree>
    <p:extLst>
      <p:ext uri="{BB962C8B-B14F-4D97-AF65-F5344CB8AC3E}">
        <p14:creationId xmlns:p14="http://schemas.microsoft.com/office/powerpoint/2010/main" val="26543886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cs typeface="Arial" pitchFamily="34"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a:defRPr>
                <a:cs typeface="Arial" pitchFamily="34"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cs typeface="Arial" pitchFamily="34" charset="0"/>
              </a:defRPr>
            </a:lvl1pPr>
          </a:lstStyle>
          <a:p>
            <a:pPr>
              <a:defRPr/>
            </a:pPr>
            <a:fld id="{D428B667-5CB8-4C3F-9662-6BC292DB79B3}" type="slidenum">
              <a:rPr lang="en-US"/>
              <a:pPr>
                <a:defRPr/>
              </a:pPr>
              <a:t>‹#›</a:t>
            </a:fld>
            <a:endParaRPr lang="en-US"/>
          </a:p>
        </p:txBody>
      </p:sp>
    </p:spTree>
    <p:extLst>
      <p:ext uri="{BB962C8B-B14F-4D97-AF65-F5344CB8AC3E}">
        <p14:creationId xmlns:p14="http://schemas.microsoft.com/office/powerpoint/2010/main" val="36599276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D9A540CC-A8A1-4923-B45B-5552A1CB382E}" type="slidenum">
              <a:rPr lang="en-US"/>
              <a:pPr>
                <a:defRPr/>
              </a:pPr>
              <a:t>‹#›</a:t>
            </a:fld>
            <a:endParaRPr lang="en-US"/>
          </a:p>
        </p:txBody>
      </p:sp>
    </p:spTree>
    <p:extLst>
      <p:ext uri="{BB962C8B-B14F-4D97-AF65-F5344CB8AC3E}">
        <p14:creationId xmlns:p14="http://schemas.microsoft.com/office/powerpoint/2010/main" val="8273535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C65709A9-BE93-453D-AD11-8BF551BA1C94}" type="slidenum">
              <a:rPr lang="en-US"/>
              <a:pPr>
                <a:defRPr/>
              </a:pPr>
              <a:t>‹#›</a:t>
            </a:fld>
            <a:endParaRPr lang="en-US"/>
          </a:p>
        </p:txBody>
      </p:sp>
    </p:spTree>
    <p:extLst>
      <p:ext uri="{BB962C8B-B14F-4D97-AF65-F5344CB8AC3E}">
        <p14:creationId xmlns:p14="http://schemas.microsoft.com/office/powerpoint/2010/main" val="2136403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4B1C45D-777C-4C64-9C4E-7B408E69969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75374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0B20F046-0E04-4E5F-BF59-76A15A53C377}" type="slidenum">
              <a:rPr lang="en-US"/>
              <a:pPr>
                <a:defRPr/>
              </a:pPr>
              <a:t>‹#›</a:t>
            </a:fld>
            <a:endParaRPr lang="en-US"/>
          </a:p>
        </p:txBody>
      </p:sp>
    </p:spTree>
    <p:extLst>
      <p:ext uri="{BB962C8B-B14F-4D97-AF65-F5344CB8AC3E}">
        <p14:creationId xmlns:p14="http://schemas.microsoft.com/office/powerpoint/2010/main" val="32691162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pitchFamily="34" charset="0"/>
              </a:defRPr>
            </a:lvl1pPr>
          </a:lstStyle>
          <a:p>
            <a:pPr>
              <a:defRPr/>
            </a:pPr>
            <a:fld id="{E4A874B9-0EF1-4F9C-BB23-85E2F7F6C7C7}" type="slidenum">
              <a:rPr lang="en-US"/>
              <a:pPr>
                <a:defRPr/>
              </a:pPr>
              <a:t>‹#›</a:t>
            </a:fld>
            <a:endParaRPr lang="en-US"/>
          </a:p>
        </p:txBody>
      </p:sp>
    </p:spTree>
    <p:extLst>
      <p:ext uri="{BB962C8B-B14F-4D97-AF65-F5344CB8AC3E}">
        <p14:creationId xmlns:p14="http://schemas.microsoft.com/office/powerpoint/2010/main" val="39238428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pitchFamily="34" charset="0"/>
              </a:defRPr>
            </a:lvl1pPr>
          </a:lstStyle>
          <a:p>
            <a:pPr>
              <a:defRPr/>
            </a:pPr>
            <a:fld id="{EC610DBD-5D2F-4AC0-868D-C2514E2F0E5B}" type="slidenum">
              <a:rPr lang="en-US"/>
              <a:pPr>
                <a:defRPr/>
              </a:pPr>
              <a:t>‹#›</a:t>
            </a:fld>
            <a:endParaRPr lang="en-US"/>
          </a:p>
        </p:txBody>
      </p:sp>
    </p:spTree>
    <p:extLst>
      <p:ext uri="{BB962C8B-B14F-4D97-AF65-F5344CB8AC3E}">
        <p14:creationId xmlns:p14="http://schemas.microsoft.com/office/powerpoint/2010/main" val="58495293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pitchFamily="34" charset="0"/>
              </a:defRPr>
            </a:lvl1pPr>
          </a:lstStyle>
          <a:p>
            <a:pPr>
              <a:defRPr/>
            </a:pPr>
            <a:fld id="{3261A69E-B08E-40AF-A8D4-609B19464474}" type="slidenum">
              <a:rPr lang="en-US"/>
              <a:pPr>
                <a:defRPr/>
              </a:pPr>
              <a:t>‹#›</a:t>
            </a:fld>
            <a:endParaRPr lang="en-US"/>
          </a:p>
        </p:txBody>
      </p:sp>
    </p:spTree>
    <p:extLst>
      <p:ext uri="{BB962C8B-B14F-4D97-AF65-F5344CB8AC3E}">
        <p14:creationId xmlns:p14="http://schemas.microsoft.com/office/powerpoint/2010/main" val="19590736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A62A20A9-A8A1-48C1-BB70-A4470CA76AF7}" type="slidenum">
              <a:rPr lang="en-US"/>
              <a:pPr>
                <a:defRPr/>
              </a:pPr>
              <a:t>‹#›</a:t>
            </a:fld>
            <a:endParaRPr lang="en-US"/>
          </a:p>
        </p:txBody>
      </p:sp>
    </p:spTree>
    <p:extLst>
      <p:ext uri="{BB962C8B-B14F-4D97-AF65-F5344CB8AC3E}">
        <p14:creationId xmlns:p14="http://schemas.microsoft.com/office/powerpoint/2010/main" val="5678086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F08AD2D0-0D6B-46FF-B756-07EFCA83B94E}" type="slidenum">
              <a:rPr lang="en-US"/>
              <a:pPr>
                <a:defRPr/>
              </a:pPr>
              <a:t>‹#›</a:t>
            </a:fld>
            <a:endParaRPr lang="en-US"/>
          </a:p>
        </p:txBody>
      </p:sp>
    </p:spTree>
    <p:extLst>
      <p:ext uri="{BB962C8B-B14F-4D97-AF65-F5344CB8AC3E}">
        <p14:creationId xmlns:p14="http://schemas.microsoft.com/office/powerpoint/2010/main" val="20991103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AC97E84B-B5FE-48D1-8187-7A7EAEB43EAA}" type="slidenum">
              <a:rPr lang="en-US"/>
              <a:pPr>
                <a:defRPr/>
              </a:pPr>
              <a:t>‹#›</a:t>
            </a:fld>
            <a:endParaRPr lang="en-US"/>
          </a:p>
        </p:txBody>
      </p:sp>
    </p:spTree>
    <p:extLst>
      <p:ext uri="{BB962C8B-B14F-4D97-AF65-F5344CB8AC3E}">
        <p14:creationId xmlns:p14="http://schemas.microsoft.com/office/powerpoint/2010/main" val="35846415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53DBC29B-1EA1-4DB9-B146-0931C1BE7523}" type="slidenum">
              <a:rPr lang="en-US"/>
              <a:pPr>
                <a:defRPr/>
              </a:pPr>
              <a:t>‹#›</a:t>
            </a:fld>
            <a:endParaRPr lang="en-US"/>
          </a:p>
        </p:txBody>
      </p:sp>
    </p:spTree>
    <p:extLst>
      <p:ext uri="{BB962C8B-B14F-4D97-AF65-F5344CB8AC3E}">
        <p14:creationId xmlns:p14="http://schemas.microsoft.com/office/powerpoint/2010/main" val="16922678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altLang="en-US" noProof="0" smtClean="0"/>
              <a:t>Click to edit Master title style</a:t>
            </a:r>
          </a:p>
        </p:txBody>
      </p:sp>
      <p:sp>
        <p:nvSpPr>
          <p:cNvPr id="4099"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altLang="en-US" noProof="0" smtClean="0"/>
              <a:t>Click to edit Master subtitle style</a:t>
            </a:r>
          </a:p>
        </p:txBody>
      </p:sp>
      <p:sp>
        <p:nvSpPr>
          <p:cNvPr id="4100" name="Rectangle 4"/>
          <p:cNvSpPr>
            <a:spLocks noGrp="1" noChangeArrowheads="1"/>
          </p:cNvSpPr>
          <p:nvPr>
            <p:ph type="dt" sz="half" idx="2"/>
          </p:nvPr>
        </p:nvSpPr>
        <p:spPr>
          <a:xfrm>
            <a:off x="914400" y="6400800"/>
            <a:ext cx="1905000" cy="457200"/>
          </a:xfrm>
        </p:spPr>
        <p:txBody>
          <a:bodyPr anchorCtr="0"/>
          <a:lstStyle>
            <a:lvl1pPr>
              <a:defRPr>
                <a:solidFill>
                  <a:schemeClr val="tx2"/>
                </a:solidFill>
                <a:effectLst/>
              </a:defRPr>
            </a:lvl1pPr>
          </a:lstStyle>
          <a:p>
            <a:endParaRPr lang="en-US" altLang="en-US">
              <a:solidFill>
                <a:srgbClr val="482400"/>
              </a:solidFill>
            </a:endParaRPr>
          </a:p>
        </p:txBody>
      </p:sp>
      <p:sp>
        <p:nvSpPr>
          <p:cNvPr id="4101" name="Rectangle 5"/>
          <p:cNvSpPr>
            <a:spLocks noGrp="1" noChangeArrowheads="1"/>
          </p:cNvSpPr>
          <p:nvPr>
            <p:ph type="ftr" sz="quarter" idx="3"/>
          </p:nvPr>
        </p:nvSpPr>
        <p:spPr>
          <a:xfrm>
            <a:off x="3505200" y="6400800"/>
            <a:ext cx="2895600" cy="457200"/>
          </a:xfrm>
        </p:spPr>
        <p:txBody>
          <a:bodyPr anchorCtr="0"/>
          <a:lstStyle>
            <a:lvl1pPr>
              <a:defRPr>
                <a:solidFill>
                  <a:schemeClr val="tx2"/>
                </a:solidFill>
                <a:effectLst/>
              </a:defRPr>
            </a:lvl1pPr>
          </a:lstStyle>
          <a:p>
            <a:endParaRPr lang="en-US" altLang="en-US">
              <a:solidFill>
                <a:srgbClr val="482400"/>
              </a:solidFill>
            </a:endParaRPr>
          </a:p>
        </p:txBody>
      </p:sp>
      <p:sp>
        <p:nvSpPr>
          <p:cNvPr id="4102" name="Rectangle 6"/>
          <p:cNvSpPr>
            <a:spLocks noGrp="1" noChangeArrowheads="1"/>
          </p:cNvSpPr>
          <p:nvPr>
            <p:ph type="sldNum" sz="quarter" idx="4"/>
          </p:nvPr>
        </p:nvSpPr>
        <p:spPr/>
        <p:txBody>
          <a:bodyPr anchorCtr="0"/>
          <a:lstStyle>
            <a:lvl1pPr>
              <a:defRPr>
                <a:solidFill>
                  <a:schemeClr val="tx2"/>
                </a:solidFill>
                <a:effectLst/>
              </a:defRPr>
            </a:lvl1pPr>
          </a:lstStyle>
          <a:p>
            <a:fld id="{A6B88EEA-CC54-49E1-9C88-B787604626B3}" type="slidenum">
              <a:rPr lang="en-US" altLang="en-US">
                <a:solidFill>
                  <a:srgbClr val="482400"/>
                </a:solidFill>
              </a:rPr>
              <a:pPr/>
              <a:t>‹#›</a:t>
            </a:fld>
            <a:endParaRPr lang="en-US" altLang="en-US">
              <a:solidFill>
                <a:srgbClr val="482400"/>
              </a:solidFill>
            </a:endParaRPr>
          </a:p>
        </p:txBody>
      </p:sp>
      <p:grpSp>
        <p:nvGrpSpPr>
          <p:cNvPr id="4103" name="Group 7"/>
          <p:cNvGrpSpPr>
            <a:grpSpLocks/>
          </p:cNvGrpSpPr>
          <p:nvPr/>
        </p:nvGrpSpPr>
        <p:grpSpPr bwMode="auto">
          <a:xfrm>
            <a:off x="0" y="0"/>
            <a:ext cx="6362700" cy="6858000"/>
            <a:chOff x="0" y="0"/>
            <a:chExt cx="4008" cy="4320"/>
          </a:xfrm>
        </p:grpSpPr>
        <p:pic>
          <p:nvPicPr>
            <p:cNvPr id="4104" name="Picture 8" descr="C:\My Documents\bits\Expban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D:\FRONTPAGE THEMES\EXPEDITN\EXPHORS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6" name="Picture 10" descr="P:\!Themes\Expedition\EXPHORS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9285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DFD6C3"/>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DFD6C3"/>
              </a:solidFill>
            </a:endParaRPr>
          </a:p>
        </p:txBody>
      </p:sp>
      <p:sp>
        <p:nvSpPr>
          <p:cNvPr id="6" name="Slide Number Placeholder 5"/>
          <p:cNvSpPr>
            <a:spLocks noGrp="1"/>
          </p:cNvSpPr>
          <p:nvPr>
            <p:ph type="sldNum" sz="quarter" idx="12"/>
          </p:nvPr>
        </p:nvSpPr>
        <p:spPr/>
        <p:txBody>
          <a:bodyPr/>
          <a:lstStyle>
            <a:lvl1pPr>
              <a:defRPr/>
            </a:lvl1pPr>
          </a:lstStyle>
          <a:p>
            <a:fld id="{DBB4B4BD-E8FA-4038-BCE7-9A4F202DAA1A}" type="slidenum">
              <a:rPr lang="en-US" altLang="en-US">
                <a:solidFill>
                  <a:srgbClr val="DFD6C3"/>
                </a:solidFill>
              </a:rPr>
              <a:pPr/>
              <a:t>‹#›</a:t>
            </a:fld>
            <a:endParaRPr lang="en-US" altLang="en-US">
              <a:solidFill>
                <a:srgbClr val="DFD6C3"/>
              </a:solidFill>
            </a:endParaRPr>
          </a:p>
        </p:txBody>
      </p:sp>
    </p:spTree>
    <p:extLst>
      <p:ext uri="{BB962C8B-B14F-4D97-AF65-F5344CB8AC3E}">
        <p14:creationId xmlns:p14="http://schemas.microsoft.com/office/powerpoint/2010/main" val="3051920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187B3832-A076-41F6-87AC-7893F7C8B0A2}" type="slidenum">
              <a:rPr lang="en-US"/>
              <a:pPr>
                <a:defRPr/>
              </a:pPr>
              <a:t>‹#›</a:t>
            </a:fld>
            <a:endParaRPr lang="en-US"/>
          </a:p>
        </p:txBody>
      </p:sp>
    </p:spTree>
    <p:extLst>
      <p:ext uri="{BB962C8B-B14F-4D97-AF65-F5344CB8AC3E}">
        <p14:creationId xmlns:p14="http://schemas.microsoft.com/office/powerpoint/2010/main" val="21941614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DFD6C3"/>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DFD6C3"/>
              </a:solidFill>
            </a:endParaRPr>
          </a:p>
        </p:txBody>
      </p:sp>
      <p:sp>
        <p:nvSpPr>
          <p:cNvPr id="6" name="Slide Number Placeholder 5"/>
          <p:cNvSpPr>
            <a:spLocks noGrp="1"/>
          </p:cNvSpPr>
          <p:nvPr>
            <p:ph type="sldNum" sz="quarter" idx="12"/>
          </p:nvPr>
        </p:nvSpPr>
        <p:spPr/>
        <p:txBody>
          <a:bodyPr/>
          <a:lstStyle>
            <a:lvl1pPr>
              <a:defRPr/>
            </a:lvl1pPr>
          </a:lstStyle>
          <a:p>
            <a:fld id="{50E849CF-7DEB-474E-AF1A-E589B49647DD}" type="slidenum">
              <a:rPr lang="en-US" altLang="en-US">
                <a:solidFill>
                  <a:srgbClr val="DFD6C3"/>
                </a:solidFill>
              </a:rPr>
              <a:pPr/>
              <a:t>‹#›</a:t>
            </a:fld>
            <a:endParaRPr lang="en-US" altLang="en-US">
              <a:solidFill>
                <a:srgbClr val="DFD6C3"/>
              </a:solidFill>
            </a:endParaRPr>
          </a:p>
        </p:txBody>
      </p:sp>
    </p:spTree>
    <p:extLst>
      <p:ext uri="{BB962C8B-B14F-4D97-AF65-F5344CB8AC3E}">
        <p14:creationId xmlns:p14="http://schemas.microsoft.com/office/powerpoint/2010/main" val="27323521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DFD6C3"/>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DFD6C3"/>
              </a:solidFill>
            </a:endParaRPr>
          </a:p>
        </p:txBody>
      </p:sp>
      <p:sp>
        <p:nvSpPr>
          <p:cNvPr id="7" name="Slide Number Placeholder 6"/>
          <p:cNvSpPr>
            <a:spLocks noGrp="1"/>
          </p:cNvSpPr>
          <p:nvPr>
            <p:ph type="sldNum" sz="quarter" idx="12"/>
          </p:nvPr>
        </p:nvSpPr>
        <p:spPr/>
        <p:txBody>
          <a:bodyPr/>
          <a:lstStyle>
            <a:lvl1pPr>
              <a:defRPr/>
            </a:lvl1pPr>
          </a:lstStyle>
          <a:p>
            <a:fld id="{F7C2D2AB-A2B4-4796-92BD-0406379B397F}" type="slidenum">
              <a:rPr lang="en-US" altLang="en-US">
                <a:solidFill>
                  <a:srgbClr val="DFD6C3"/>
                </a:solidFill>
              </a:rPr>
              <a:pPr/>
              <a:t>‹#›</a:t>
            </a:fld>
            <a:endParaRPr lang="en-US" altLang="en-US">
              <a:solidFill>
                <a:srgbClr val="DFD6C3"/>
              </a:solidFill>
            </a:endParaRPr>
          </a:p>
        </p:txBody>
      </p:sp>
    </p:spTree>
    <p:extLst>
      <p:ext uri="{BB962C8B-B14F-4D97-AF65-F5344CB8AC3E}">
        <p14:creationId xmlns:p14="http://schemas.microsoft.com/office/powerpoint/2010/main" val="11959870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DFD6C3"/>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DFD6C3"/>
              </a:solidFill>
            </a:endParaRPr>
          </a:p>
        </p:txBody>
      </p:sp>
      <p:sp>
        <p:nvSpPr>
          <p:cNvPr id="9" name="Slide Number Placeholder 8"/>
          <p:cNvSpPr>
            <a:spLocks noGrp="1"/>
          </p:cNvSpPr>
          <p:nvPr>
            <p:ph type="sldNum" sz="quarter" idx="12"/>
          </p:nvPr>
        </p:nvSpPr>
        <p:spPr/>
        <p:txBody>
          <a:bodyPr/>
          <a:lstStyle>
            <a:lvl1pPr>
              <a:defRPr/>
            </a:lvl1pPr>
          </a:lstStyle>
          <a:p>
            <a:fld id="{8D310214-DB11-4DF2-8931-D51A38B1641E}" type="slidenum">
              <a:rPr lang="en-US" altLang="en-US">
                <a:solidFill>
                  <a:srgbClr val="DFD6C3"/>
                </a:solidFill>
              </a:rPr>
              <a:pPr/>
              <a:t>‹#›</a:t>
            </a:fld>
            <a:endParaRPr lang="en-US" altLang="en-US">
              <a:solidFill>
                <a:srgbClr val="DFD6C3"/>
              </a:solidFill>
            </a:endParaRPr>
          </a:p>
        </p:txBody>
      </p:sp>
    </p:spTree>
    <p:extLst>
      <p:ext uri="{BB962C8B-B14F-4D97-AF65-F5344CB8AC3E}">
        <p14:creationId xmlns:p14="http://schemas.microsoft.com/office/powerpoint/2010/main" val="42563728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DFD6C3"/>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DFD6C3"/>
              </a:solidFill>
            </a:endParaRPr>
          </a:p>
        </p:txBody>
      </p:sp>
      <p:sp>
        <p:nvSpPr>
          <p:cNvPr id="5" name="Slide Number Placeholder 4"/>
          <p:cNvSpPr>
            <a:spLocks noGrp="1"/>
          </p:cNvSpPr>
          <p:nvPr>
            <p:ph type="sldNum" sz="quarter" idx="12"/>
          </p:nvPr>
        </p:nvSpPr>
        <p:spPr/>
        <p:txBody>
          <a:bodyPr/>
          <a:lstStyle>
            <a:lvl1pPr>
              <a:defRPr/>
            </a:lvl1pPr>
          </a:lstStyle>
          <a:p>
            <a:fld id="{2232FF03-C564-40C6-ADF4-6B3D9CCA6361}" type="slidenum">
              <a:rPr lang="en-US" altLang="en-US">
                <a:solidFill>
                  <a:srgbClr val="DFD6C3"/>
                </a:solidFill>
              </a:rPr>
              <a:pPr/>
              <a:t>‹#›</a:t>
            </a:fld>
            <a:endParaRPr lang="en-US" altLang="en-US">
              <a:solidFill>
                <a:srgbClr val="DFD6C3"/>
              </a:solidFill>
            </a:endParaRPr>
          </a:p>
        </p:txBody>
      </p:sp>
    </p:spTree>
    <p:extLst>
      <p:ext uri="{BB962C8B-B14F-4D97-AF65-F5344CB8AC3E}">
        <p14:creationId xmlns:p14="http://schemas.microsoft.com/office/powerpoint/2010/main" val="20819432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DFD6C3"/>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DFD6C3"/>
              </a:solidFill>
            </a:endParaRPr>
          </a:p>
        </p:txBody>
      </p:sp>
      <p:sp>
        <p:nvSpPr>
          <p:cNvPr id="4" name="Slide Number Placeholder 3"/>
          <p:cNvSpPr>
            <a:spLocks noGrp="1"/>
          </p:cNvSpPr>
          <p:nvPr>
            <p:ph type="sldNum" sz="quarter" idx="12"/>
          </p:nvPr>
        </p:nvSpPr>
        <p:spPr/>
        <p:txBody>
          <a:bodyPr/>
          <a:lstStyle>
            <a:lvl1pPr>
              <a:defRPr/>
            </a:lvl1pPr>
          </a:lstStyle>
          <a:p>
            <a:fld id="{AAF7058E-B213-4020-AE7E-7C343EC03F94}" type="slidenum">
              <a:rPr lang="en-US" altLang="en-US">
                <a:solidFill>
                  <a:srgbClr val="DFD6C3"/>
                </a:solidFill>
              </a:rPr>
              <a:pPr/>
              <a:t>‹#›</a:t>
            </a:fld>
            <a:endParaRPr lang="en-US" altLang="en-US">
              <a:solidFill>
                <a:srgbClr val="DFD6C3"/>
              </a:solidFill>
            </a:endParaRPr>
          </a:p>
        </p:txBody>
      </p:sp>
    </p:spTree>
    <p:extLst>
      <p:ext uri="{BB962C8B-B14F-4D97-AF65-F5344CB8AC3E}">
        <p14:creationId xmlns:p14="http://schemas.microsoft.com/office/powerpoint/2010/main" val="34419420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DFD6C3"/>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DFD6C3"/>
              </a:solidFill>
            </a:endParaRPr>
          </a:p>
        </p:txBody>
      </p:sp>
      <p:sp>
        <p:nvSpPr>
          <p:cNvPr id="7" name="Slide Number Placeholder 6"/>
          <p:cNvSpPr>
            <a:spLocks noGrp="1"/>
          </p:cNvSpPr>
          <p:nvPr>
            <p:ph type="sldNum" sz="quarter" idx="12"/>
          </p:nvPr>
        </p:nvSpPr>
        <p:spPr/>
        <p:txBody>
          <a:bodyPr/>
          <a:lstStyle>
            <a:lvl1pPr>
              <a:defRPr/>
            </a:lvl1pPr>
          </a:lstStyle>
          <a:p>
            <a:fld id="{728FAE5E-B774-4945-BDBD-7E19219F83E5}" type="slidenum">
              <a:rPr lang="en-US" altLang="en-US">
                <a:solidFill>
                  <a:srgbClr val="DFD6C3"/>
                </a:solidFill>
              </a:rPr>
              <a:pPr/>
              <a:t>‹#›</a:t>
            </a:fld>
            <a:endParaRPr lang="en-US" altLang="en-US">
              <a:solidFill>
                <a:srgbClr val="DFD6C3"/>
              </a:solidFill>
            </a:endParaRPr>
          </a:p>
        </p:txBody>
      </p:sp>
    </p:spTree>
    <p:extLst>
      <p:ext uri="{BB962C8B-B14F-4D97-AF65-F5344CB8AC3E}">
        <p14:creationId xmlns:p14="http://schemas.microsoft.com/office/powerpoint/2010/main" val="1689639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DFD6C3"/>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DFD6C3"/>
              </a:solidFill>
            </a:endParaRPr>
          </a:p>
        </p:txBody>
      </p:sp>
      <p:sp>
        <p:nvSpPr>
          <p:cNvPr id="7" name="Slide Number Placeholder 6"/>
          <p:cNvSpPr>
            <a:spLocks noGrp="1"/>
          </p:cNvSpPr>
          <p:nvPr>
            <p:ph type="sldNum" sz="quarter" idx="12"/>
          </p:nvPr>
        </p:nvSpPr>
        <p:spPr/>
        <p:txBody>
          <a:bodyPr/>
          <a:lstStyle>
            <a:lvl1pPr>
              <a:defRPr/>
            </a:lvl1pPr>
          </a:lstStyle>
          <a:p>
            <a:fld id="{DBB8D7C7-DDBC-431C-A70F-F8F569652567}" type="slidenum">
              <a:rPr lang="en-US" altLang="en-US">
                <a:solidFill>
                  <a:srgbClr val="DFD6C3"/>
                </a:solidFill>
              </a:rPr>
              <a:pPr/>
              <a:t>‹#›</a:t>
            </a:fld>
            <a:endParaRPr lang="en-US" altLang="en-US">
              <a:solidFill>
                <a:srgbClr val="DFD6C3"/>
              </a:solidFill>
            </a:endParaRPr>
          </a:p>
        </p:txBody>
      </p:sp>
    </p:spTree>
    <p:extLst>
      <p:ext uri="{BB962C8B-B14F-4D97-AF65-F5344CB8AC3E}">
        <p14:creationId xmlns:p14="http://schemas.microsoft.com/office/powerpoint/2010/main" val="21895327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DFD6C3"/>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DFD6C3"/>
              </a:solidFill>
            </a:endParaRPr>
          </a:p>
        </p:txBody>
      </p:sp>
      <p:sp>
        <p:nvSpPr>
          <p:cNvPr id="6" name="Slide Number Placeholder 5"/>
          <p:cNvSpPr>
            <a:spLocks noGrp="1"/>
          </p:cNvSpPr>
          <p:nvPr>
            <p:ph type="sldNum" sz="quarter" idx="12"/>
          </p:nvPr>
        </p:nvSpPr>
        <p:spPr/>
        <p:txBody>
          <a:bodyPr/>
          <a:lstStyle>
            <a:lvl1pPr>
              <a:defRPr/>
            </a:lvl1pPr>
          </a:lstStyle>
          <a:p>
            <a:fld id="{47E487B7-4E23-461C-A728-AD3CA3C17C58}" type="slidenum">
              <a:rPr lang="en-US" altLang="en-US">
                <a:solidFill>
                  <a:srgbClr val="DFD6C3"/>
                </a:solidFill>
              </a:rPr>
              <a:pPr/>
              <a:t>‹#›</a:t>
            </a:fld>
            <a:endParaRPr lang="en-US" altLang="en-US">
              <a:solidFill>
                <a:srgbClr val="DFD6C3"/>
              </a:solidFill>
            </a:endParaRPr>
          </a:p>
        </p:txBody>
      </p:sp>
    </p:spTree>
    <p:extLst>
      <p:ext uri="{BB962C8B-B14F-4D97-AF65-F5344CB8AC3E}">
        <p14:creationId xmlns:p14="http://schemas.microsoft.com/office/powerpoint/2010/main" val="4149511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DFD6C3"/>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DFD6C3"/>
              </a:solidFill>
            </a:endParaRPr>
          </a:p>
        </p:txBody>
      </p:sp>
      <p:sp>
        <p:nvSpPr>
          <p:cNvPr id="6" name="Slide Number Placeholder 5"/>
          <p:cNvSpPr>
            <a:spLocks noGrp="1"/>
          </p:cNvSpPr>
          <p:nvPr>
            <p:ph type="sldNum" sz="quarter" idx="12"/>
          </p:nvPr>
        </p:nvSpPr>
        <p:spPr/>
        <p:txBody>
          <a:bodyPr/>
          <a:lstStyle>
            <a:lvl1pPr>
              <a:defRPr/>
            </a:lvl1pPr>
          </a:lstStyle>
          <a:p>
            <a:fld id="{19BAB2CC-CFB5-4C93-B935-2E8182236E80}" type="slidenum">
              <a:rPr lang="en-US" altLang="en-US">
                <a:solidFill>
                  <a:srgbClr val="DFD6C3"/>
                </a:solidFill>
              </a:rPr>
              <a:pPr/>
              <a:t>‹#›</a:t>
            </a:fld>
            <a:endParaRPr lang="en-US" altLang="en-US">
              <a:solidFill>
                <a:srgbClr val="DFD6C3"/>
              </a:solidFill>
            </a:endParaRPr>
          </a:p>
        </p:txBody>
      </p:sp>
    </p:spTree>
    <p:extLst>
      <p:ext uri="{BB962C8B-B14F-4D97-AF65-F5344CB8AC3E}">
        <p14:creationId xmlns:p14="http://schemas.microsoft.com/office/powerpoint/2010/main" val="35062987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195"/>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000000"/>
              </a:solidFill>
            </a:endParaRPr>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000000"/>
              </a:solidFill>
            </a:endParaRPr>
          </a:p>
        </p:txBody>
      </p:sp>
      <p:sp>
        <p:nvSpPr>
          <p:cNvPr id="6" name="Freeform 9"/>
          <p:cNvSpPr>
            <a:spLocks/>
          </p:cNvSpPr>
          <p:nvPr/>
        </p:nvSpPr>
        <p:spPr bwMode="auto">
          <a:xfrm rot="5400000">
            <a:off x="1282700" y="1193800"/>
            <a:ext cx="466725" cy="466725"/>
          </a:xfrm>
          <a:custGeom>
            <a:avLst/>
            <a:gdLst>
              <a:gd name="T0" fmla="*/ 0 w 336"/>
              <a:gd name="T1" fmla="*/ 0 h 336"/>
              <a:gd name="T2" fmla="*/ 0 w 336"/>
              <a:gd name="T3" fmla="*/ 463947 h 336"/>
              <a:gd name="T4" fmla="*/ 466725 w 336"/>
              <a:gd name="T5" fmla="*/ 466725 h 336"/>
              <a:gd name="T6" fmla="*/ 305594 w 336"/>
              <a:gd name="T7" fmla="*/ 304205 h 336"/>
              <a:gd name="T8" fmla="*/ 155575 w 336"/>
              <a:gd name="T9" fmla="*/ 304205 h 336"/>
              <a:gd name="T10" fmla="*/ 155575 w 336"/>
              <a:gd name="T11" fmla="*/ 15279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7" name="Freeform 10"/>
          <p:cNvSpPr>
            <a:spLocks/>
          </p:cNvSpPr>
          <p:nvPr/>
        </p:nvSpPr>
        <p:spPr bwMode="auto">
          <a:xfrm rot="5400000">
            <a:off x="1479550" y="1090613"/>
            <a:ext cx="1587" cy="331788"/>
          </a:xfrm>
          <a:custGeom>
            <a:avLst/>
            <a:gdLst>
              <a:gd name="T0" fmla="*/ 0 w 1"/>
              <a:gd name="T1" fmla="*/ 0 h 239"/>
              <a:gd name="T2" fmla="*/ 0 w 1"/>
              <a:gd name="T3" fmla="*/ 331788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pPr>
            <a:endParaRPr lang="en-US">
              <a:solidFill>
                <a:srgbClr val="000000"/>
              </a:solidFill>
              <a:cs typeface="Arial" pitchFamily="34" charset="0"/>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9" name="Freeform 12"/>
          <p:cNvSpPr>
            <a:spLocks/>
          </p:cNvSpPr>
          <p:nvPr/>
        </p:nvSpPr>
        <p:spPr bwMode="auto">
          <a:xfrm rot="16200000" flipH="1">
            <a:off x="7413625" y="1193800"/>
            <a:ext cx="466725" cy="466725"/>
          </a:xfrm>
          <a:custGeom>
            <a:avLst/>
            <a:gdLst>
              <a:gd name="T0" fmla="*/ 0 w 336"/>
              <a:gd name="T1" fmla="*/ 0 h 336"/>
              <a:gd name="T2" fmla="*/ 0 w 336"/>
              <a:gd name="T3" fmla="*/ 463947 h 336"/>
              <a:gd name="T4" fmla="*/ 466725 w 336"/>
              <a:gd name="T5" fmla="*/ 466725 h 336"/>
              <a:gd name="T6" fmla="*/ 305594 w 336"/>
              <a:gd name="T7" fmla="*/ 304205 h 336"/>
              <a:gd name="T8" fmla="*/ 155575 w 336"/>
              <a:gd name="T9" fmla="*/ 304205 h 336"/>
              <a:gd name="T10" fmla="*/ 155575 w 336"/>
              <a:gd name="T11" fmla="*/ 15279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0" name="Freeform 13"/>
          <p:cNvSpPr>
            <a:spLocks/>
          </p:cNvSpPr>
          <p:nvPr/>
        </p:nvSpPr>
        <p:spPr bwMode="auto">
          <a:xfrm rot="10800000">
            <a:off x="7818438" y="1225550"/>
            <a:ext cx="1587" cy="331788"/>
          </a:xfrm>
          <a:custGeom>
            <a:avLst/>
            <a:gdLst>
              <a:gd name="T0" fmla="*/ 0 w 1"/>
              <a:gd name="T1" fmla="*/ 0 h 239"/>
              <a:gd name="T2" fmla="*/ 0 w 1"/>
              <a:gd name="T3" fmla="*/ 331788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pPr>
            <a:endParaRPr lang="en-US">
              <a:solidFill>
                <a:srgbClr val="000000"/>
              </a:solidFill>
              <a:cs typeface="Arial" pitchFamily="34" charset="0"/>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2" name="Freeform 15"/>
          <p:cNvSpPr>
            <a:spLocks/>
          </p:cNvSpPr>
          <p:nvPr/>
        </p:nvSpPr>
        <p:spPr bwMode="auto">
          <a:xfrm flipH="1">
            <a:off x="7434263" y="4752975"/>
            <a:ext cx="466725" cy="466725"/>
          </a:xfrm>
          <a:custGeom>
            <a:avLst/>
            <a:gdLst>
              <a:gd name="T0" fmla="*/ 0 w 336"/>
              <a:gd name="T1" fmla="*/ 0 h 336"/>
              <a:gd name="T2" fmla="*/ 0 w 336"/>
              <a:gd name="T3" fmla="*/ 463947 h 336"/>
              <a:gd name="T4" fmla="*/ 466725 w 336"/>
              <a:gd name="T5" fmla="*/ 466725 h 336"/>
              <a:gd name="T6" fmla="*/ 305594 w 336"/>
              <a:gd name="T7" fmla="*/ 304205 h 336"/>
              <a:gd name="T8" fmla="*/ 155575 w 336"/>
              <a:gd name="T9" fmla="*/ 304205 h 336"/>
              <a:gd name="T10" fmla="*/ 155575 w 336"/>
              <a:gd name="T11" fmla="*/ 15279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3" name="Freeform 16"/>
          <p:cNvSpPr>
            <a:spLocks/>
          </p:cNvSpPr>
          <p:nvPr/>
        </p:nvSpPr>
        <p:spPr bwMode="auto">
          <a:xfrm rot="16200000">
            <a:off x="7705725" y="4989513"/>
            <a:ext cx="1587" cy="331788"/>
          </a:xfrm>
          <a:custGeom>
            <a:avLst/>
            <a:gdLst>
              <a:gd name="T0" fmla="*/ 0 w 1"/>
              <a:gd name="T1" fmla="*/ 0 h 239"/>
              <a:gd name="T2" fmla="*/ 0 w 1"/>
              <a:gd name="T3" fmla="*/ 331788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pPr>
            <a:endParaRPr lang="en-US">
              <a:solidFill>
                <a:srgbClr val="000000"/>
              </a:solidFill>
              <a:cs typeface="Arial" pitchFamily="34" charset="0"/>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5" name="Freeform 18"/>
          <p:cNvSpPr>
            <a:spLocks/>
          </p:cNvSpPr>
          <p:nvPr/>
        </p:nvSpPr>
        <p:spPr bwMode="auto">
          <a:xfrm>
            <a:off x="1282700" y="4746625"/>
            <a:ext cx="466725" cy="466725"/>
          </a:xfrm>
          <a:custGeom>
            <a:avLst/>
            <a:gdLst>
              <a:gd name="T0" fmla="*/ 0 w 336"/>
              <a:gd name="T1" fmla="*/ 0 h 336"/>
              <a:gd name="T2" fmla="*/ 0 w 336"/>
              <a:gd name="T3" fmla="*/ 463947 h 336"/>
              <a:gd name="T4" fmla="*/ 466725 w 336"/>
              <a:gd name="T5" fmla="*/ 466725 h 336"/>
              <a:gd name="T6" fmla="*/ 305594 w 336"/>
              <a:gd name="T7" fmla="*/ 304205 h 336"/>
              <a:gd name="T8" fmla="*/ 155575 w 336"/>
              <a:gd name="T9" fmla="*/ 304205 h 336"/>
              <a:gd name="T10" fmla="*/ 155575 w 336"/>
              <a:gd name="T11" fmla="*/ 15279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6" name="Freeform 19"/>
          <p:cNvSpPr>
            <a:spLocks/>
          </p:cNvSpPr>
          <p:nvPr/>
        </p:nvSpPr>
        <p:spPr bwMode="auto">
          <a:xfrm>
            <a:off x="1346200" y="4846638"/>
            <a:ext cx="1588" cy="331787"/>
          </a:xfrm>
          <a:custGeom>
            <a:avLst/>
            <a:gdLst>
              <a:gd name="T0" fmla="*/ 0 w 1"/>
              <a:gd name="T1" fmla="*/ 0 h 239"/>
              <a:gd name="T2" fmla="*/ 0 w 1"/>
              <a:gd name="T3" fmla="*/ 33178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pPr>
            <a:endParaRPr lang="en-US">
              <a:solidFill>
                <a:srgbClr val="000000"/>
              </a:solidFill>
              <a:cs typeface="Arial" pitchFamily="34" charset="0"/>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19" name="Rectangle 6"/>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cs typeface="Arial" pitchFamily="34" charset="0"/>
              </a:defRPr>
            </a:lvl1pPr>
          </a:lstStyle>
          <a:p>
            <a:pPr>
              <a:defRPr/>
            </a:pPr>
            <a:fld id="{758C4913-B774-43CE-B606-B95C40244BE2}" type="slidenum">
              <a:rPr lang="en-US"/>
              <a:pPr>
                <a:defRPr/>
              </a:pPr>
              <a:t>‹#›</a:t>
            </a:fld>
            <a:endParaRPr lang="en-US"/>
          </a:p>
        </p:txBody>
      </p:sp>
    </p:spTree>
    <p:extLst>
      <p:ext uri="{BB962C8B-B14F-4D97-AF65-F5344CB8AC3E}">
        <p14:creationId xmlns:p14="http://schemas.microsoft.com/office/powerpoint/2010/main" val="204956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8A306-3AE2-4F84-B9A4-757D31DCCB8B}" type="slidenum">
              <a:rPr lang="en-US"/>
              <a:pPr>
                <a:defRPr/>
              </a:pPr>
              <a:t>‹#›</a:t>
            </a:fld>
            <a:endParaRPr lang="en-US"/>
          </a:p>
        </p:txBody>
      </p:sp>
    </p:spTree>
    <p:extLst>
      <p:ext uri="{BB962C8B-B14F-4D97-AF65-F5344CB8AC3E}">
        <p14:creationId xmlns:p14="http://schemas.microsoft.com/office/powerpoint/2010/main" val="9408370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5EEFBA41-92BD-4756-95F9-85BA243D9466}" type="slidenum">
              <a:rPr lang="en-US"/>
              <a:pPr>
                <a:defRPr/>
              </a:pPr>
              <a:t>‹#›</a:t>
            </a:fld>
            <a:endParaRPr lang="en-US"/>
          </a:p>
        </p:txBody>
      </p:sp>
    </p:spTree>
    <p:extLst>
      <p:ext uri="{BB962C8B-B14F-4D97-AF65-F5344CB8AC3E}">
        <p14:creationId xmlns:p14="http://schemas.microsoft.com/office/powerpoint/2010/main" val="20998058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BD414F82-D05D-41AC-B819-1051B250D471}" type="slidenum">
              <a:rPr lang="en-US"/>
              <a:pPr>
                <a:defRPr/>
              </a:pPr>
              <a:t>‹#›</a:t>
            </a:fld>
            <a:endParaRPr lang="en-US"/>
          </a:p>
        </p:txBody>
      </p:sp>
    </p:spTree>
    <p:extLst>
      <p:ext uri="{BB962C8B-B14F-4D97-AF65-F5344CB8AC3E}">
        <p14:creationId xmlns:p14="http://schemas.microsoft.com/office/powerpoint/2010/main" val="9269972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80506D21-B0C1-4F15-88A3-8821D77D2FB8}" type="slidenum">
              <a:rPr lang="en-US"/>
              <a:pPr>
                <a:defRPr/>
              </a:pPr>
              <a:t>‹#›</a:t>
            </a:fld>
            <a:endParaRPr lang="en-US"/>
          </a:p>
        </p:txBody>
      </p:sp>
    </p:spTree>
    <p:extLst>
      <p:ext uri="{BB962C8B-B14F-4D97-AF65-F5344CB8AC3E}">
        <p14:creationId xmlns:p14="http://schemas.microsoft.com/office/powerpoint/2010/main" val="1326480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pitchFamily="34" charset="0"/>
              </a:defRPr>
            </a:lvl1pPr>
          </a:lstStyle>
          <a:p>
            <a:pPr>
              <a:defRPr/>
            </a:pPr>
            <a:fld id="{6FCBE794-47C5-4C56-A7BC-A6A6CEA22F19}" type="slidenum">
              <a:rPr lang="en-US"/>
              <a:pPr>
                <a:defRPr/>
              </a:pPr>
              <a:t>‹#›</a:t>
            </a:fld>
            <a:endParaRPr lang="en-US"/>
          </a:p>
        </p:txBody>
      </p:sp>
    </p:spTree>
    <p:extLst>
      <p:ext uri="{BB962C8B-B14F-4D97-AF65-F5344CB8AC3E}">
        <p14:creationId xmlns:p14="http://schemas.microsoft.com/office/powerpoint/2010/main" val="10888904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pitchFamily="34" charset="0"/>
              </a:defRPr>
            </a:lvl1pPr>
          </a:lstStyle>
          <a:p>
            <a:pPr>
              <a:defRPr/>
            </a:pPr>
            <a:fld id="{D69E2AC4-C18E-4A8C-8A80-82114FA0CEF5}" type="slidenum">
              <a:rPr lang="en-US"/>
              <a:pPr>
                <a:defRPr/>
              </a:pPr>
              <a:t>‹#›</a:t>
            </a:fld>
            <a:endParaRPr lang="en-US"/>
          </a:p>
        </p:txBody>
      </p:sp>
    </p:spTree>
    <p:extLst>
      <p:ext uri="{BB962C8B-B14F-4D97-AF65-F5344CB8AC3E}">
        <p14:creationId xmlns:p14="http://schemas.microsoft.com/office/powerpoint/2010/main" val="17982294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pitchFamily="34" charset="0"/>
              </a:defRPr>
            </a:lvl1pPr>
          </a:lstStyle>
          <a:p>
            <a:pPr>
              <a:defRPr/>
            </a:pPr>
            <a:fld id="{32558B66-D704-4276-A935-4794612D9901}" type="slidenum">
              <a:rPr lang="en-US"/>
              <a:pPr>
                <a:defRPr/>
              </a:pPr>
              <a:t>‹#›</a:t>
            </a:fld>
            <a:endParaRPr lang="en-US"/>
          </a:p>
        </p:txBody>
      </p:sp>
    </p:spTree>
    <p:extLst>
      <p:ext uri="{BB962C8B-B14F-4D97-AF65-F5344CB8AC3E}">
        <p14:creationId xmlns:p14="http://schemas.microsoft.com/office/powerpoint/2010/main" val="18641829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DC633CF0-2AFC-4CFC-B1F0-0916A8C07DD3}" type="slidenum">
              <a:rPr lang="en-US"/>
              <a:pPr>
                <a:defRPr/>
              </a:pPr>
              <a:t>‹#›</a:t>
            </a:fld>
            <a:endParaRPr lang="en-US"/>
          </a:p>
        </p:txBody>
      </p:sp>
    </p:spTree>
    <p:extLst>
      <p:ext uri="{BB962C8B-B14F-4D97-AF65-F5344CB8AC3E}">
        <p14:creationId xmlns:p14="http://schemas.microsoft.com/office/powerpoint/2010/main" val="15214686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5F62BBAB-CDC6-467C-954E-B0E77C389D9B}" type="slidenum">
              <a:rPr lang="en-US"/>
              <a:pPr>
                <a:defRPr/>
              </a:pPr>
              <a:t>‹#›</a:t>
            </a:fld>
            <a:endParaRPr lang="en-US"/>
          </a:p>
        </p:txBody>
      </p:sp>
    </p:spTree>
    <p:extLst>
      <p:ext uri="{BB962C8B-B14F-4D97-AF65-F5344CB8AC3E}">
        <p14:creationId xmlns:p14="http://schemas.microsoft.com/office/powerpoint/2010/main" val="297449805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F6A3BDAB-9A01-40C5-AB62-945EAF10D01B}" type="slidenum">
              <a:rPr lang="en-US"/>
              <a:pPr>
                <a:defRPr/>
              </a:pPr>
              <a:t>‹#›</a:t>
            </a:fld>
            <a:endParaRPr lang="en-US"/>
          </a:p>
        </p:txBody>
      </p:sp>
    </p:spTree>
    <p:extLst>
      <p:ext uri="{BB962C8B-B14F-4D97-AF65-F5344CB8AC3E}">
        <p14:creationId xmlns:p14="http://schemas.microsoft.com/office/powerpoint/2010/main" val="39239234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A45465F4-E2D1-4C5C-9288-7373F5E30C8C}" type="slidenum">
              <a:rPr lang="en-US"/>
              <a:pPr>
                <a:defRPr/>
              </a:pPr>
              <a:t>‹#›</a:t>
            </a:fld>
            <a:endParaRPr lang="en-US"/>
          </a:p>
        </p:txBody>
      </p:sp>
    </p:spTree>
    <p:extLst>
      <p:ext uri="{BB962C8B-B14F-4D97-AF65-F5344CB8AC3E}">
        <p14:creationId xmlns:p14="http://schemas.microsoft.com/office/powerpoint/2010/main" val="3841280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2F85C726-791A-45BD-8933-F581F4688AC3}"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a:solidFill>
                <a:srgbClr val="898989"/>
              </a:solidFill>
              <a:latin typeface="Calibri" pitchFamily="34" charset="0"/>
              <a:cs typeface="Arial"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2886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2334-466B-47AA-9B2F-8166EC3AA871}" type="slidenum">
              <a:rPr lang="en-US"/>
              <a:pPr>
                <a:defRPr/>
              </a:pPr>
              <a:t>‹#›</a:t>
            </a:fld>
            <a:endParaRPr lang="en-US"/>
          </a:p>
        </p:txBody>
      </p:sp>
    </p:spTree>
    <p:extLst>
      <p:ext uri="{BB962C8B-B14F-4D97-AF65-F5344CB8AC3E}">
        <p14:creationId xmlns:p14="http://schemas.microsoft.com/office/powerpoint/2010/main" val="14904224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D0B985C-8848-4194-8C21-C5F2A1E43E6E}" type="datetimeFigureOut">
              <a:rPr lang="en-US"/>
              <a:pPr>
                <a:defRPr/>
              </a:pPr>
              <a:t>10/3/2018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477CCBF5-94CF-4987-845B-16B218A1216C}" type="slidenum">
              <a:rPr lang="en-US"/>
              <a:pPr>
                <a:defRPr/>
              </a:pPr>
              <a:t>‹#›</a:t>
            </a:fld>
            <a:endParaRPr lang="en-US"/>
          </a:p>
        </p:txBody>
      </p:sp>
    </p:spTree>
    <p:extLst>
      <p:ext uri="{BB962C8B-B14F-4D97-AF65-F5344CB8AC3E}">
        <p14:creationId xmlns:p14="http://schemas.microsoft.com/office/powerpoint/2010/main" val="305387396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E3942C9-8D7B-47F2-BAEB-C293E8A6A004}" type="datetimeFigureOut">
              <a:rPr lang="en-US"/>
              <a:pPr>
                <a:defRPr/>
              </a:pPr>
              <a:t>10/3/2018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A95F54F-E488-4641-962B-506E7A80AE42}" type="slidenum">
              <a:rPr lang="en-US"/>
              <a:pPr>
                <a:defRPr/>
              </a:pPr>
              <a:t>‹#›</a:t>
            </a:fld>
            <a:endParaRPr lang="en-US"/>
          </a:p>
        </p:txBody>
      </p:sp>
    </p:spTree>
    <p:extLst>
      <p:ext uri="{BB962C8B-B14F-4D97-AF65-F5344CB8AC3E}">
        <p14:creationId xmlns:p14="http://schemas.microsoft.com/office/powerpoint/2010/main" val="31138611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15C9AA6-6DA3-4CEB-8533-9E9E99E1F8E9}" type="datetimeFigureOut">
              <a:rPr lang="en-US"/>
              <a:pPr>
                <a:defRPr/>
              </a:pPr>
              <a:t>10/3/2018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1632BF4C-0A55-470B-ACCD-DECAF5D4B757}" type="slidenum">
              <a:rPr lang="en-US"/>
              <a:pPr>
                <a:defRPr/>
              </a:pPr>
              <a:t>‹#›</a:t>
            </a:fld>
            <a:endParaRPr lang="en-US"/>
          </a:p>
        </p:txBody>
      </p:sp>
    </p:spTree>
    <p:extLst>
      <p:ext uri="{BB962C8B-B14F-4D97-AF65-F5344CB8AC3E}">
        <p14:creationId xmlns:p14="http://schemas.microsoft.com/office/powerpoint/2010/main" val="339655855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5F527E8A-B66C-4AC2-9B5F-F2008C0B200D}" type="datetimeFigureOut">
              <a:rPr lang="en-US"/>
              <a:pPr>
                <a:defRPr/>
              </a:pPr>
              <a:t>10/3/2018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1080CB5E-1C89-4BB0-831B-F8A00874070B}" type="slidenum">
              <a:rPr lang="en-US"/>
              <a:pPr>
                <a:defRPr/>
              </a:pPr>
              <a:t>‹#›</a:t>
            </a:fld>
            <a:endParaRPr lang="en-US"/>
          </a:p>
        </p:txBody>
      </p:sp>
    </p:spTree>
    <p:extLst>
      <p:ext uri="{BB962C8B-B14F-4D97-AF65-F5344CB8AC3E}">
        <p14:creationId xmlns:p14="http://schemas.microsoft.com/office/powerpoint/2010/main" val="26418987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96515FF-4660-4F67-B462-AFD6E3AC2D0E}" type="datetimeFigureOut">
              <a:rPr lang="en-US"/>
              <a:pPr>
                <a:defRPr/>
              </a:pPr>
              <a:t>10/3/2018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B3C3EC54-5198-4796-ABA2-96B148CF9A17}" type="slidenum">
              <a:rPr lang="en-US"/>
              <a:pPr>
                <a:defRPr/>
              </a:pPr>
              <a:t>‹#›</a:t>
            </a:fld>
            <a:endParaRPr lang="en-US"/>
          </a:p>
        </p:txBody>
      </p:sp>
    </p:spTree>
    <p:extLst>
      <p:ext uri="{BB962C8B-B14F-4D97-AF65-F5344CB8AC3E}">
        <p14:creationId xmlns:p14="http://schemas.microsoft.com/office/powerpoint/2010/main" val="19696897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E024532-2F2A-4373-B3A7-00955CE09FA3}" type="datetimeFigureOut">
              <a:rPr lang="en-US"/>
              <a:pPr>
                <a:defRPr/>
              </a:pPr>
              <a:t>10/3/2018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5D45C0C9-DC87-40A7-8494-8B4322089AF6}" type="slidenum">
              <a:rPr lang="en-US"/>
              <a:pPr>
                <a:defRPr/>
              </a:pPr>
              <a:t>‹#›</a:t>
            </a:fld>
            <a:endParaRPr lang="en-US"/>
          </a:p>
        </p:txBody>
      </p:sp>
    </p:spTree>
    <p:extLst>
      <p:ext uri="{BB962C8B-B14F-4D97-AF65-F5344CB8AC3E}">
        <p14:creationId xmlns:p14="http://schemas.microsoft.com/office/powerpoint/2010/main" val="41477325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5428596-B73C-4770-A347-CB3642ED3422}" type="datetimeFigureOut">
              <a:rPr lang="en-US"/>
              <a:pPr>
                <a:defRPr/>
              </a:pPr>
              <a:t>10/3/2018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69C9E222-AD73-4FC0-97EE-6844CBD5F976}" type="slidenum">
              <a:rPr lang="en-US"/>
              <a:pPr>
                <a:defRPr/>
              </a:pPr>
              <a:t>‹#›</a:t>
            </a:fld>
            <a:endParaRPr lang="en-US"/>
          </a:p>
        </p:txBody>
      </p:sp>
    </p:spTree>
    <p:extLst>
      <p:ext uri="{BB962C8B-B14F-4D97-AF65-F5344CB8AC3E}">
        <p14:creationId xmlns:p14="http://schemas.microsoft.com/office/powerpoint/2010/main" val="21571369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00E1E94-B9B0-4E55-B551-E925EB8B8146}" type="datetimeFigureOut">
              <a:rPr lang="en-US"/>
              <a:pPr>
                <a:defRPr/>
              </a:pPr>
              <a:t>10/3/2018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67D79324-8A58-446F-A5EC-267501C435AF}" type="slidenum">
              <a:rPr lang="en-US"/>
              <a:pPr>
                <a:defRPr/>
              </a:pPr>
              <a:t>‹#›</a:t>
            </a:fld>
            <a:endParaRPr lang="en-US"/>
          </a:p>
        </p:txBody>
      </p:sp>
    </p:spTree>
    <p:extLst>
      <p:ext uri="{BB962C8B-B14F-4D97-AF65-F5344CB8AC3E}">
        <p14:creationId xmlns:p14="http://schemas.microsoft.com/office/powerpoint/2010/main" val="18813569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2092D9D-6CD7-4C01-A2AA-D6A6F7D40D54}" type="datetimeFigureOut">
              <a:rPr lang="en-US"/>
              <a:pPr>
                <a:defRPr/>
              </a:pPr>
              <a:t>10/3/2018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2AE42A47-6587-40FA-A9CE-F3583072590E}" type="slidenum">
              <a:rPr lang="en-US"/>
              <a:pPr>
                <a:defRPr/>
              </a:pPr>
              <a:t>‹#›</a:t>
            </a:fld>
            <a:endParaRPr lang="en-US"/>
          </a:p>
        </p:txBody>
      </p:sp>
    </p:spTree>
    <p:extLst>
      <p:ext uri="{BB962C8B-B14F-4D97-AF65-F5344CB8AC3E}">
        <p14:creationId xmlns:p14="http://schemas.microsoft.com/office/powerpoint/2010/main" val="19286356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CAA2C82-1CC4-4937-94D3-A2CC78EC8E89}" type="datetimeFigureOut">
              <a:rPr lang="en-US"/>
              <a:pPr>
                <a:defRPr/>
              </a:pPr>
              <a:t>10/3/2018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4300141D-63DA-47DE-9B29-CA64038A96F3}" type="slidenum">
              <a:rPr lang="en-US"/>
              <a:pPr>
                <a:defRPr/>
              </a:pPr>
              <a:t>‹#›</a:t>
            </a:fld>
            <a:endParaRPr lang="en-US"/>
          </a:p>
        </p:txBody>
      </p:sp>
    </p:spTree>
    <p:extLst>
      <p:ext uri="{BB962C8B-B14F-4D97-AF65-F5344CB8AC3E}">
        <p14:creationId xmlns:p14="http://schemas.microsoft.com/office/powerpoint/2010/main" val="3207922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4DED81-94F5-416D-8C8B-75D62668E15C}" type="slidenum">
              <a:rPr lang="en-US"/>
              <a:pPr>
                <a:defRPr/>
              </a:pPr>
              <a:t>‹#›</a:t>
            </a:fld>
            <a:endParaRPr lang="en-US"/>
          </a:p>
        </p:txBody>
      </p:sp>
    </p:spTree>
    <p:extLst>
      <p:ext uri="{BB962C8B-B14F-4D97-AF65-F5344CB8AC3E}">
        <p14:creationId xmlns:p14="http://schemas.microsoft.com/office/powerpoint/2010/main" val="30199663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DE0A6D0-0C7B-4CFB-9EC7-8F0F87DF1F42}" type="datetimeFigureOut">
              <a:rPr lang="en-US"/>
              <a:pPr>
                <a:defRPr/>
              </a:pPr>
              <a:t>10/3/2018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35B6647F-9F76-4613-920D-F5998E153074}" type="slidenum">
              <a:rPr lang="en-US"/>
              <a:pPr>
                <a:defRPr/>
              </a:pPr>
              <a:t>‹#›</a:t>
            </a:fld>
            <a:endParaRPr lang="en-US"/>
          </a:p>
        </p:txBody>
      </p:sp>
    </p:spTree>
    <p:extLst>
      <p:ext uri="{BB962C8B-B14F-4D97-AF65-F5344CB8AC3E}">
        <p14:creationId xmlns:p14="http://schemas.microsoft.com/office/powerpoint/2010/main" val="1148121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195"/>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000000"/>
              </a:solidFill>
            </a:endParaRPr>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000000"/>
              </a:solidFill>
            </a:endParaRPr>
          </a:p>
        </p:txBody>
      </p:sp>
      <p:sp>
        <p:nvSpPr>
          <p:cNvPr id="6" name="Freeform 9"/>
          <p:cNvSpPr>
            <a:spLocks/>
          </p:cNvSpPr>
          <p:nvPr/>
        </p:nvSpPr>
        <p:spPr bwMode="auto">
          <a:xfrm rot="5400000">
            <a:off x="1282700" y="1193800"/>
            <a:ext cx="466725" cy="466725"/>
          </a:xfrm>
          <a:custGeom>
            <a:avLst/>
            <a:gdLst>
              <a:gd name="T0" fmla="*/ 0 w 336"/>
              <a:gd name="T1" fmla="*/ 0 h 336"/>
              <a:gd name="T2" fmla="*/ 0 w 336"/>
              <a:gd name="T3" fmla="*/ 463947 h 336"/>
              <a:gd name="T4" fmla="*/ 466725 w 336"/>
              <a:gd name="T5" fmla="*/ 466725 h 336"/>
              <a:gd name="T6" fmla="*/ 305594 w 336"/>
              <a:gd name="T7" fmla="*/ 304205 h 336"/>
              <a:gd name="T8" fmla="*/ 155575 w 336"/>
              <a:gd name="T9" fmla="*/ 304205 h 336"/>
              <a:gd name="T10" fmla="*/ 155575 w 336"/>
              <a:gd name="T11" fmla="*/ 15279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7" name="Freeform 10"/>
          <p:cNvSpPr>
            <a:spLocks/>
          </p:cNvSpPr>
          <p:nvPr/>
        </p:nvSpPr>
        <p:spPr bwMode="auto">
          <a:xfrm rot="5400000">
            <a:off x="1479550" y="1090613"/>
            <a:ext cx="1587" cy="331788"/>
          </a:xfrm>
          <a:custGeom>
            <a:avLst/>
            <a:gdLst>
              <a:gd name="T0" fmla="*/ 0 w 1"/>
              <a:gd name="T1" fmla="*/ 0 h 239"/>
              <a:gd name="T2" fmla="*/ 0 w 1"/>
              <a:gd name="T3" fmla="*/ 331788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pPr>
            <a:endParaRPr lang="en-US">
              <a:solidFill>
                <a:srgbClr val="000000"/>
              </a:solidFill>
              <a:cs typeface="Arial" pitchFamily="34" charset="0"/>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9" name="Freeform 12"/>
          <p:cNvSpPr>
            <a:spLocks/>
          </p:cNvSpPr>
          <p:nvPr/>
        </p:nvSpPr>
        <p:spPr bwMode="auto">
          <a:xfrm rot="16200000" flipH="1">
            <a:off x="7413625" y="1193800"/>
            <a:ext cx="466725" cy="466725"/>
          </a:xfrm>
          <a:custGeom>
            <a:avLst/>
            <a:gdLst>
              <a:gd name="T0" fmla="*/ 0 w 336"/>
              <a:gd name="T1" fmla="*/ 0 h 336"/>
              <a:gd name="T2" fmla="*/ 0 w 336"/>
              <a:gd name="T3" fmla="*/ 463947 h 336"/>
              <a:gd name="T4" fmla="*/ 466725 w 336"/>
              <a:gd name="T5" fmla="*/ 466725 h 336"/>
              <a:gd name="T6" fmla="*/ 305594 w 336"/>
              <a:gd name="T7" fmla="*/ 304205 h 336"/>
              <a:gd name="T8" fmla="*/ 155575 w 336"/>
              <a:gd name="T9" fmla="*/ 304205 h 336"/>
              <a:gd name="T10" fmla="*/ 155575 w 336"/>
              <a:gd name="T11" fmla="*/ 15279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0" name="Freeform 13"/>
          <p:cNvSpPr>
            <a:spLocks/>
          </p:cNvSpPr>
          <p:nvPr/>
        </p:nvSpPr>
        <p:spPr bwMode="auto">
          <a:xfrm rot="10800000">
            <a:off x="7818438" y="1225550"/>
            <a:ext cx="1587" cy="331788"/>
          </a:xfrm>
          <a:custGeom>
            <a:avLst/>
            <a:gdLst>
              <a:gd name="T0" fmla="*/ 0 w 1"/>
              <a:gd name="T1" fmla="*/ 0 h 239"/>
              <a:gd name="T2" fmla="*/ 0 w 1"/>
              <a:gd name="T3" fmla="*/ 331788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pPr>
            <a:endParaRPr lang="en-US">
              <a:solidFill>
                <a:srgbClr val="000000"/>
              </a:solidFill>
              <a:cs typeface="Arial" pitchFamily="34" charset="0"/>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2" name="Freeform 15"/>
          <p:cNvSpPr>
            <a:spLocks/>
          </p:cNvSpPr>
          <p:nvPr/>
        </p:nvSpPr>
        <p:spPr bwMode="auto">
          <a:xfrm flipH="1">
            <a:off x="7434263" y="4752975"/>
            <a:ext cx="466725" cy="466725"/>
          </a:xfrm>
          <a:custGeom>
            <a:avLst/>
            <a:gdLst>
              <a:gd name="T0" fmla="*/ 0 w 336"/>
              <a:gd name="T1" fmla="*/ 0 h 336"/>
              <a:gd name="T2" fmla="*/ 0 w 336"/>
              <a:gd name="T3" fmla="*/ 463947 h 336"/>
              <a:gd name="T4" fmla="*/ 466725 w 336"/>
              <a:gd name="T5" fmla="*/ 466725 h 336"/>
              <a:gd name="T6" fmla="*/ 305594 w 336"/>
              <a:gd name="T7" fmla="*/ 304205 h 336"/>
              <a:gd name="T8" fmla="*/ 155575 w 336"/>
              <a:gd name="T9" fmla="*/ 304205 h 336"/>
              <a:gd name="T10" fmla="*/ 155575 w 336"/>
              <a:gd name="T11" fmla="*/ 15279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3" name="Freeform 16"/>
          <p:cNvSpPr>
            <a:spLocks/>
          </p:cNvSpPr>
          <p:nvPr/>
        </p:nvSpPr>
        <p:spPr bwMode="auto">
          <a:xfrm rot="16200000">
            <a:off x="7705725" y="4989513"/>
            <a:ext cx="1587" cy="331788"/>
          </a:xfrm>
          <a:custGeom>
            <a:avLst/>
            <a:gdLst>
              <a:gd name="T0" fmla="*/ 0 w 1"/>
              <a:gd name="T1" fmla="*/ 0 h 239"/>
              <a:gd name="T2" fmla="*/ 0 w 1"/>
              <a:gd name="T3" fmla="*/ 331788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pPr>
            <a:endParaRPr lang="en-US">
              <a:solidFill>
                <a:srgbClr val="000000"/>
              </a:solidFill>
              <a:cs typeface="Arial" pitchFamily="34" charset="0"/>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5" name="Freeform 18"/>
          <p:cNvSpPr>
            <a:spLocks/>
          </p:cNvSpPr>
          <p:nvPr/>
        </p:nvSpPr>
        <p:spPr bwMode="auto">
          <a:xfrm>
            <a:off x="1282700" y="4746625"/>
            <a:ext cx="466725" cy="466725"/>
          </a:xfrm>
          <a:custGeom>
            <a:avLst/>
            <a:gdLst>
              <a:gd name="T0" fmla="*/ 0 w 336"/>
              <a:gd name="T1" fmla="*/ 0 h 336"/>
              <a:gd name="T2" fmla="*/ 0 w 336"/>
              <a:gd name="T3" fmla="*/ 463947 h 336"/>
              <a:gd name="T4" fmla="*/ 466725 w 336"/>
              <a:gd name="T5" fmla="*/ 466725 h 336"/>
              <a:gd name="T6" fmla="*/ 305594 w 336"/>
              <a:gd name="T7" fmla="*/ 304205 h 336"/>
              <a:gd name="T8" fmla="*/ 155575 w 336"/>
              <a:gd name="T9" fmla="*/ 304205 h 336"/>
              <a:gd name="T10" fmla="*/ 155575 w 336"/>
              <a:gd name="T11" fmla="*/ 15279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16" name="Freeform 19"/>
          <p:cNvSpPr>
            <a:spLocks/>
          </p:cNvSpPr>
          <p:nvPr/>
        </p:nvSpPr>
        <p:spPr bwMode="auto">
          <a:xfrm>
            <a:off x="1346200" y="4846638"/>
            <a:ext cx="1588" cy="331787"/>
          </a:xfrm>
          <a:custGeom>
            <a:avLst/>
            <a:gdLst>
              <a:gd name="T0" fmla="*/ 0 w 1"/>
              <a:gd name="T1" fmla="*/ 0 h 239"/>
              <a:gd name="T2" fmla="*/ 0 w 1"/>
              <a:gd name="T3" fmla="*/ 33178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fontAlgn="base">
              <a:spcBef>
                <a:spcPct val="0"/>
              </a:spcBef>
              <a:spcAft>
                <a:spcPct val="0"/>
              </a:spcAft>
            </a:pPr>
            <a:endParaRPr lang="en-US">
              <a:solidFill>
                <a:srgbClr val="000000"/>
              </a:solidFill>
              <a:cs typeface="Arial" pitchFamily="34" charset="0"/>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cs typeface="Arial" pitchFamily="34" charset="0"/>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19" name="Rectangle 6"/>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cs typeface="Arial" pitchFamily="34" charset="0"/>
              </a:defRPr>
            </a:lvl1pPr>
          </a:lstStyle>
          <a:p>
            <a:pPr>
              <a:defRPr/>
            </a:pPr>
            <a:fld id="{F7EE00C8-696A-42B7-8853-2DCFC3FD4230}" type="slidenum">
              <a:rPr lang="en-US"/>
              <a:pPr>
                <a:defRPr/>
              </a:pPr>
              <a:t>‹#›</a:t>
            </a:fld>
            <a:endParaRPr lang="en-US"/>
          </a:p>
        </p:txBody>
      </p:sp>
    </p:spTree>
    <p:extLst>
      <p:ext uri="{BB962C8B-B14F-4D97-AF65-F5344CB8AC3E}">
        <p14:creationId xmlns:p14="http://schemas.microsoft.com/office/powerpoint/2010/main" val="332009995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AA31721C-D3DF-41FE-BD2B-1243538DBCA5}" type="slidenum">
              <a:rPr lang="en-US"/>
              <a:pPr>
                <a:defRPr/>
              </a:pPr>
              <a:t>‹#›</a:t>
            </a:fld>
            <a:endParaRPr lang="en-US"/>
          </a:p>
        </p:txBody>
      </p:sp>
    </p:spTree>
    <p:extLst>
      <p:ext uri="{BB962C8B-B14F-4D97-AF65-F5344CB8AC3E}">
        <p14:creationId xmlns:p14="http://schemas.microsoft.com/office/powerpoint/2010/main" val="39897093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DFA51CED-FDA6-40DF-AD9B-2077A803EF74}" type="slidenum">
              <a:rPr lang="en-US"/>
              <a:pPr>
                <a:defRPr/>
              </a:pPr>
              <a:t>‹#›</a:t>
            </a:fld>
            <a:endParaRPr lang="en-US"/>
          </a:p>
        </p:txBody>
      </p:sp>
    </p:spTree>
    <p:extLst>
      <p:ext uri="{BB962C8B-B14F-4D97-AF65-F5344CB8AC3E}">
        <p14:creationId xmlns:p14="http://schemas.microsoft.com/office/powerpoint/2010/main" val="263963828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FC9FFA37-D212-4DD5-9CA8-BCC268654BC1}" type="slidenum">
              <a:rPr lang="en-US"/>
              <a:pPr>
                <a:defRPr/>
              </a:pPr>
              <a:t>‹#›</a:t>
            </a:fld>
            <a:endParaRPr lang="en-US"/>
          </a:p>
        </p:txBody>
      </p:sp>
    </p:spTree>
    <p:extLst>
      <p:ext uri="{BB962C8B-B14F-4D97-AF65-F5344CB8AC3E}">
        <p14:creationId xmlns:p14="http://schemas.microsoft.com/office/powerpoint/2010/main" val="815207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pitchFamily="34" charset="0"/>
              </a:defRPr>
            </a:lvl1pPr>
          </a:lstStyle>
          <a:p>
            <a:pPr>
              <a:defRPr/>
            </a:pPr>
            <a:fld id="{5F69E0CE-8A1F-443E-A6EE-A85B46B364A3}" type="slidenum">
              <a:rPr lang="en-US"/>
              <a:pPr>
                <a:defRPr/>
              </a:pPr>
              <a:t>‹#›</a:t>
            </a:fld>
            <a:endParaRPr lang="en-US"/>
          </a:p>
        </p:txBody>
      </p:sp>
    </p:spTree>
    <p:extLst>
      <p:ext uri="{BB962C8B-B14F-4D97-AF65-F5344CB8AC3E}">
        <p14:creationId xmlns:p14="http://schemas.microsoft.com/office/powerpoint/2010/main" val="35329392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pitchFamily="34" charset="0"/>
              </a:defRPr>
            </a:lvl1pPr>
          </a:lstStyle>
          <a:p>
            <a:pPr>
              <a:defRPr/>
            </a:pPr>
            <a:fld id="{449175B0-4B43-4B9B-B79F-1059B41CCA1C}" type="slidenum">
              <a:rPr lang="en-US"/>
              <a:pPr>
                <a:defRPr/>
              </a:pPr>
              <a:t>‹#›</a:t>
            </a:fld>
            <a:endParaRPr lang="en-US"/>
          </a:p>
        </p:txBody>
      </p:sp>
    </p:spTree>
    <p:extLst>
      <p:ext uri="{BB962C8B-B14F-4D97-AF65-F5344CB8AC3E}">
        <p14:creationId xmlns:p14="http://schemas.microsoft.com/office/powerpoint/2010/main" val="5566909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pitchFamily="34" charset="0"/>
              </a:defRPr>
            </a:lvl1pPr>
          </a:lstStyle>
          <a:p>
            <a:pPr>
              <a:defRPr/>
            </a:pPr>
            <a:fld id="{4EA12AB8-8C50-4815-946B-AB8CA45A28DF}" type="slidenum">
              <a:rPr lang="en-US"/>
              <a:pPr>
                <a:defRPr/>
              </a:pPr>
              <a:t>‹#›</a:t>
            </a:fld>
            <a:endParaRPr lang="en-US"/>
          </a:p>
        </p:txBody>
      </p:sp>
    </p:spTree>
    <p:extLst>
      <p:ext uri="{BB962C8B-B14F-4D97-AF65-F5344CB8AC3E}">
        <p14:creationId xmlns:p14="http://schemas.microsoft.com/office/powerpoint/2010/main" val="30627353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9006E956-B649-4B38-9998-02A250ADE4C8}" type="slidenum">
              <a:rPr lang="en-US"/>
              <a:pPr>
                <a:defRPr/>
              </a:pPr>
              <a:t>‹#›</a:t>
            </a:fld>
            <a:endParaRPr lang="en-US"/>
          </a:p>
        </p:txBody>
      </p:sp>
    </p:spTree>
    <p:extLst>
      <p:ext uri="{BB962C8B-B14F-4D97-AF65-F5344CB8AC3E}">
        <p14:creationId xmlns:p14="http://schemas.microsoft.com/office/powerpoint/2010/main" val="260950324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FFE97C26-68CD-44D2-B095-204F7A043505}" type="slidenum">
              <a:rPr lang="en-US"/>
              <a:pPr>
                <a:defRPr/>
              </a:pPr>
              <a:t>‹#›</a:t>
            </a:fld>
            <a:endParaRPr lang="en-US"/>
          </a:p>
        </p:txBody>
      </p:sp>
    </p:spTree>
    <p:extLst>
      <p:ext uri="{BB962C8B-B14F-4D97-AF65-F5344CB8AC3E}">
        <p14:creationId xmlns:p14="http://schemas.microsoft.com/office/powerpoint/2010/main" val="466018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ED534-81BE-4027-89F8-A8E1E5E1FA59}" type="slidenum">
              <a:rPr lang="en-US"/>
              <a:pPr>
                <a:defRPr/>
              </a:pPr>
              <a:t>‹#›</a:t>
            </a:fld>
            <a:endParaRPr lang="en-US"/>
          </a:p>
        </p:txBody>
      </p:sp>
    </p:spTree>
    <p:extLst>
      <p:ext uri="{BB962C8B-B14F-4D97-AF65-F5344CB8AC3E}">
        <p14:creationId xmlns:p14="http://schemas.microsoft.com/office/powerpoint/2010/main" val="58250398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06768F4D-457D-43D3-B121-3CB82358D630}" type="slidenum">
              <a:rPr lang="en-US"/>
              <a:pPr>
                <a:defRPr/>
              </a:pPr>
              <a:t>‹#›</a:t>
            </a:fld>
            <a:endParaRPr lang="en-US"/>
          </a:p>
        </p:txBody>
      </p:sp>
    </p:spTree>
    <p:extLst>
      <p:ext uri="{BB962C8B-B14F-4D97-AF65-F5344CB8AC3E}">
        <p14:creationId xmlns:p14="http://schemas.microsoft.com/office/powerpoint/2010/main" val="28149584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E31BD22F-5A8F-49E7-AF6A-12EA03E29AFB}" type="slidenum">
              <a:rPr lang="en-US"/>
              <a:pPr>
                <a:defRPr/>
              </a:pPr>
              <a:t>‹#›</a:t>
            </a:fld>
            <a:endParaRPr lang="en-US"/>
          </a:p>
        </p:txBody>
      </p:sp>
    </p:spTree>
    <p:extLst>
      <p:ext uri="{BB962C8B-B14F-4D97-AF65-F5344CB8AC3E}">
        <p14:creationId xmlns:p14="http://schemas.microsoft.com/office/powerpoint/2010/main" val="25651370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92CCE1E3-58BA-44F4-B89D-15662B551033}" type="slidenum">
              <a:rPr lang="en-US"/>
              <a:pPr>
                <a:defRPr/>
              </a:pPr>
              <a:t>‹#›</a:t>
            </a:fld>
            <a:endParaRPr lang="en-US"/>
          </a:p>
        </p:txBody>
      </p:sp>
    </p:spTree>
    <p:extLst>
      <p:ext uri="{BB962C8B-B14F-4D97-AF65-F5344CB8AC3E}">
        <p14:creationId xmlns:p14="http://schemas.microsoft.com/office/powerpoint/2010/main" val="177526478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F6F708-5978-44BF-A700-7E36D2C65F58}" type="slidenum">
              <a:rPr lang="en-US"/>
              <a:pPr>
                <a:defRPr/>
              </a:pPr>
              <a:t>‹#›</a:t>
            </a:fld>
            <a:endParaRPr lang="en-US"/>
          </a:p>
        </p:txBody>
      </p:sp>
    </p:spTree>
    <p:extLst>
      <p:ext uri="{BB962C8B-B14F-4D97-AF65-F5344CB8AC3E}">
        <p14:creationId xmlns:p14="http://schemas.microsoft.com/office/powerpoint/2010/main" val="42274220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8F538E-D28A-477B-9DEE-A6E60FFD3D14}" type="slidenum">
              <a:rPr lang="en-US"/>
              <a:pPr>
                <a:defRPr/>
              </a:pPr>
              <a:t>‹#›</a:t>
            </a:fld>
            <a:endParaRPr lang="en-US"/>
          </a:p>
        </p:txBody>
      </p:sp>
    </p:spTree>
    <p:extLst>
      <p:ext uri="{BB962C8B-B14F-4D97-AF65-F5344CB8AC3E}">
        <p14:creationId xmlns:p14="http://schemas.microsoft.com/office/powerpoint/2010/main" val="307379729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7A278C9-4379-4B95-AA7A-CF5182F1FA99}" type="slidenum">
              <a:rPr lang="en-US"/>
              <a:pPr>
                <a:defRPr/>
              </a:pPr>
              <a:t>‹#›</a:t>
            </a:fld>
            <a:endParaRPr lang="en-US"/>
          </a:p>
        </p:txBody>
      </p:sp>
    </p:spTree>
    <p:extLst>
      <p:ext uri="{BB962C8B-B14F-4D97-AF65-F5344CB8AC3E}">
        <p14:creationId xmlns:p14="http://schemas.microsoft.com/office/powerpoint/2010/main" val="34720347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29ADB429-0405-47FC-B490-7FE9718041D8}" type="slidenum">
              <a:rPr lang="en-US"/>
              <a:pPr>
                <a:defRPr/>
              </a:pPr>
              <a:t>‹#›</a:t>
            </a:fld>
            <a:endParaRPr lang="en-US"/>
          </a:p>
        </p:txBody>
      </p:sp>
    </p:spTree>
    <p:extLst>
      <p:ext uri="{BB962C8B-B14F-4D97-AF65-F5344CB8AC3E}">
        <p14:creationId xmlns:p14="http://schemas.microsoft.com/office/powerpoint/2010/main" val="370971691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EC7A378-04BD-464C-AF3B-DF6BC422D259}" type="slidenum">
              <a:rPr lang="en-US"/>
              <a:pPr>
                <a:defRPr/>
              </a:pPr>
              <a:t>‹#›</a:t>
            </a:fld>
            <a:endParaRPr lang="en-US"/>
          </a:p>
        </p:txBody>
      </p:sp>
    </p:spTree>
    <p:extLst>
      <p:ext uri="{BB962C8B-B14F-4D97-AF65-F5344CB8AC3E}">
        <p14:creationId xmlns:p14="http://schemas.microsoft.com/office/powerpoint/2010/main" val="31584226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38C3937C-6D12-4891-90D5-5CF9CBBE7B80}" type="slidenum">
              <a:rPr lang="en-US"/>
              <a:pPr>
                <a:defRPr/>
              </a:pPr>
              <a:t>‹#›</a:t>
            </a:fld>
            <a:endParaRPr lang="en-US"/>
          </a:p>
        </p:txBody>
      </p:sp>
    </p:spTree>
    <p:extLst>
      <p:ext uri="{BB962C8B-B14F-4D97-AF65-F5344CB8AC3E}">
        <p14:creationId xmlns:p14="http://schemas.microsoft.com/office/powerpoint/2010/main" val="78813382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58A9504-7FE6-4EE9-B71D-D08EBC5490D0}" type="slidenum">
              <a:rPr lang="en-US"/>
              <a:pPr>
                <a:defRPr/>
              </a:pPr>
              <a:t>‹#›</a:t>
            </a:fld>
            <a:endParaRPr lang="en-US"/>
          </a:p>
        </p:txBody>
      </p:sp>
    </p:spTree>
    <p:extLst>
      <p:ext uri="{BB962C8B-B14F-4D97-AF65-F5344CB8AC3E}">
        <p14:creationId xmlns:p14="http://schemas.microsoft.com/office/powerpoint/2010/main" val="3132591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26531524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DD3B9D3-8FEE-484C-B410-7FB7AB1E8226}" type="slidenum">
              <a:rPr lang="en-US"/>
              <a:pPr>
                <a:defRPr/>
              </a:pPr>
              <a:t>‹#›</a:t>
            </a:fld>
            <a:endParaRPr lang="en-US"/>
          </a:p>
        </p:txBody>
      </p:sp>
    </p:spTree>
    <p:extLst>
      <p:ext uri="{BB962C8B-B14F-4D97-AF65-F5344CB8AC3E}">
        <p14:creationId xmlns:p14="http://schemas.microsoft.com/office/powerpoint/2010/main" val="4384271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DF6520-A5C3-4D53-9F51-8A4793FD4EE9}" type="slidenum">
              <a:rPr lang="en-US"/>
              <a:pPr>
                <a:defRPr/>
              </a:pPr>
              <a:t>‹#›</a:t>
            </a:fld>
            <a:endParaRPr lang="en-US"/>
          </a:p>
        </p:txBody>
      </p:sp>
    </p:spTree>
    <p:extLst>
      <p:ext uri="{BB962C8B-B14F-4D97-AF65-F5344CB8AC3E}">
        <p14:creationId xmlns:p14="http://schemas.microsoft.com/office/powerpoint/2010/main" val="256218354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2E8F5F-867A-4C24-91D5-C3BD3425BCF8}" type="slidenum">
              <a:rPr lang="en-US"/>
              <a:pPr>
                <a:defRPr/>
              </a:pPr>
              <a:t>‹#›</a:t>
            </a:fld>
            <a:endParaRPr lang="en-US"/>
          </a:p>
        </p:txBody>
      </p:sp>
    </p:spTree>
    <p:extLst>
      <p:ext uri="{BB962C8B-B14F-4D97-AF65-F5344CB8AC3E}">
        <p14:creationId xmlns:p14="http://schemas.microsoft.com/office/powerpoint/2010/main" val="43635021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4BD99E5F-7C28-4FEB-953A-8BCFD1926197}" type="slidenum">
              <a:rPr lang="en-US"/>
              <a:pPr>
                <a:defRPr/>
              </a:pPr>
              <a:t>‹#›</a:t>
            </a:fld>
            <a:endParaRPr lang="en-US"/>
          </a:p>
        </p:txBody>
      </p:sp>
    </p:spTree>
    <p:extLst>
      <p:ext uri="{BB962C8B-B14F-4D97-AF65-F5344CB8AC3E}">
        <p14:creationId xmlns:p14="http://schemas.microsoft.com/office/powerpoint/2010/main" val="42135886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85D820E2-F0FE-4A11-8244-6F797C1DD3D3}"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148088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30ACBE-F9A8-46E8-A2E7-FAF8F6A82198}" type="slidenum">
              <a:rPr lang="en-US"/>
              <a:pPr>
                <a:defRPr/>
              </a:pPr>
              <a:t>‹#›</a:t>
            </a:fld>
            <a:endParaRPr lang="en-US"/>
          </a:p>
        </p:txBody>
      </p:sp>
    </p:spTree>
    <p:extLst>
      <p:ext uri="{BB962C8B-B14F-4D97-AF65-F5344CB8AC3E}">
        <p14:creationId xmlns:p14="http://schemas.microsoft.com/office/powerpoint/2010/main" val="147478874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933894-1DDE-472E-B8C2-A22C79498E0E}" type="slidenum">
              <a:rPr lang="en-US"/>
              <a:pPr>
                <a:defRPr/>
              </a:pPr>
              <a:t>‹#›</a:t>
            </a:fld>
            <a:endParaRPr lang="en-US"/>
          </a:p>
        </p:txBody>
      </p:sp>
    </p:spTree>
    <p:extLst>
      <p:ext uri="{BB962C8B-B14F-4D97-AF65-F5344CB8AC3E}">
        <p14:creationId xmlns:p14="http://schemas.microsoft.com/office/powerpoint/2010/main" val="160940485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9E8C1EE-5BCD-4BBF-8D9B-06FE4B702001}" type="slidenum">
              <a:rPr lang="en-US"/>
              <a:pPr>
                <a:defRPr/>
              </a:pPr>
              <a:t>‹#›</a:t>
            </a:fld>
            <a:endParaRPr lang="en-US"/>
          </a:p>
        </p:txBody>
      </p:sp>
    </p:spTree>
    <p:extLst>
      <p:ext uri="{BB962C8B-B14F-4D97-AF65-F5344CB8AC3E}">
        <p14:creationId xmlns:p14="http://schemas.microsoft.com/office/powerpoint/2010/main" val="97006563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F10CCE38-653F-4C7F-9535-55F4F8111CB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071862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929C4D88-07BC-4F3A-A10E-65124232E5A9}" type="slidenum">
              <a:rPr lang="en-US"/>
              <a:pPr>
                <a:defRPr/>
              </a:pPr>
              <a:t>‹#›</a:t>
            </a:fld>
            <a:endParaRPr lang="en-US"/>
          </a:p>
        </p:txBody>
      </p:sp>
    </p:spTree>
    <p:extLst>
      <p:ext uri="{BB962C8B-B14F-4D97-AF65-F5344CB8AC3E}">
        <p14:creationId xmlns:p14="http://schemas.microsoft.com/office/powerpoint/2010/main" val="1729766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972119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04DF09-D1C0-487B-A135-8CFEA1BDA6E1}" type="slidenum">
              <a:rPr lang="en-US"/>
              <a:pPr>
                <a:defRPr/>
              </a:pPr>
              <a:t>‹#›</a:t>
            </a:fld>
            <a:endParaRPr lang="en-US"/>
          </a:p>
        </p:txBody>
      </p:sp>
    </p:spTree>
    <p:extLst>
      <p:ext uri="{BB962C8B-B14F-4D97-AF65-F5344CB8AC3E}">
        <p14:creationId xmlns:p14="http://schemas.microsoft.com/office/powerpoint/2010/main" val="8471553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EA6427-0D62-4440-9D31-DF327909B34C}" type="slidenum">
              <a:rPr lang="en-US"/>
              <a:pPr>
                <a:defRPr/>
              </a:pPr>
              <a:t>‹#›</a:t>
            </a:fld>
            <a:endParaRPr lang="en-US"/>
          </a:p>
        </p:txBody>
      </p:sp>
    </p:spTree>
    <p:extLst>
      <p:ext uri="{BB962C8B-B14F-4D97-AF65-F5344CB8AC3E}">
        <p14:creationId xmlns:p14="http://schemas.microsoft.com/office/powerpoint/2010/main" val="34713785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B7ABAD-5DBA-4952-830E-0DAE5A2A554F}" type="slidenum">
              <a:rPr lang="en-US"/>
              <a:pPr>
                <a:defRPr/>
              </a:pPr>
              <a:t>‹#›</a:t>
            </a:fld>
            <a:endParaRPr lang="en-US"/>
          </a:p>
        </p:txBody>
      </p:sp>
    </p:spTree>
    <p:extLst>
      <p:ext uri="{BB962C8B-B14F-4D97-AF65-F5344CB8AC3E}">
        <p14:creationId xmlns:p14="http://schemas.microsoft.com/office/powerpoint/2010/main" val="310431171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A0EFB5-3480-4808-9884-C58EEA819921}" type="slidenum">
              <a:rPr lang="en-US"/>
              <a:pPr>
                <a:defRPr/>
              </a:pPr>
              <a:t>‹#›</a:t>
            </a:fld>
            <a:endParaRPr lang="en-US"/>
          </a:p>
        </p:txBody>
      </p:sp>
    </p:spTree>
    <p:extLst>
      <p:ext uri="{BB962C8B-B14F-4D97-AF65-F5344CB8AC3E}">
        <p14:creationId xmlns:p14="http://schemas.microsoft.com/office/powerpoint/2010/main" val="36138800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4A3542D9-BD72-4EF8-AD40-BA8B141915F0}" type="slidenum">
              <a:rPr lang="en-US"/>
              <a:pPr>
                <a:defRPr/>
              </a:pPr>
              <a:t>‹#›</a:t>
            </a:fld>
            <a:endParaRPr lang="en-US"/>
          </a:p>
        </p:txBody>
      </p:sp>
    </p:spTree>
    <p:extLst>
      <p:ext uri="{BB962C8B-B14F-4D97-AF65-F5344CB8AC3E}">
        <p14:creationId xmlns:p14="http://schemas.microsoft.com/office/powerpoint/2010/main" val="24956467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05A1E5E4-65C5-45DE-9BF1-71438A9475B1}"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83482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7E98CD-9277-45CC-87AA-C144B5F8ED3C}" type="slidenum">
              <a:rPr lang="en-US"/>
              <a:pPr>
                <a:defRPr/>
              </a:pPr>
              <a:t>‹#›</a:t>
            </a:fld>
            <a:endParaRPr lang="en-US"/>
          </a:p>
        </p:txBody>
      </p:sp>
    </p:spTree>
    <p:extLst>
      <p:ext uri="{BB962C8B-B14F-4D97-AF65-F5344CB8AC3E}">
        <p14:creationId xmlns:p14="http://schemas.microsoft.com/office/powerpoint/2010/main" val="286272966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ED7B21-3C59-4997-902E-19D465371C3D}" type="slidenum">
              <a:rPr lang="en-US"/>
              <a:pPr>
                <a:defRPr/>
              </a:pPr>
              <a:t>‹#›</a:t>
            </a:fld>
            <a:endParaRPr lang="en-US"/>
          </a:p>
        </p:txBody>
      </p:sp>
    </p:spTree>
    <p:extLst>
      <p:ext uri="{BB962C8B-B14F-4D97-AF65-F5344CB8AC3E}">
        <p14:creationId xmlns:p14="http://schemas.microsoft.com/office/powerpoint/2010/main" val="191068488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B6CA9C-DC8A-4E11-BF43-367F1D3AFA9C}" type="slidenum">
              <a:rPr lang="en-US"/>
              <a:pPr>
                <a:defRPr/>
              </a:pPr>
              <a:t>‹#›</a:t>
            </a:fld>
            <a:endParaRPr lang="en-US"/>
          </a:p>
        </p:txBody>
      </p:sp>
    </p:spTree>
    <p:extLst>
      <p:ext uri="{BB962C8B-B14F-4D97-AF65-F5344CB8AC3E}">
        <p14:creationId xmlns:p14="http://schemas.microsoft.com/office/powerpoint/2010/main" val="402150968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3DA84AA-73C7-4275-8A6C-CE8C1D72FDDF}"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04675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14644541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753A036-C81E-4606-B1AD-366D8E19658C}"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smtClean="0"/>
            </a:lvl1pPr>
          </a:lstStyle>
          <a:p>
            <a:pPr>
              <a:defRPr/>
            </a:pPr>
            <a:endParaRPr lang="en-US"/>
          </a:p>
        </p:txBody>
      </p:sp>
      <p:sp>
        <p:nvSpPr>
          <p:cNvPr id="12" name="Footer Placeholder 3"/>
          <p:cNvSpPr>
            <a:spLocks noGrp="1"/>
          </p:cNvSpPr>
          <p:nvPr>
            <p:ph type="ftr" sz="quarter" idx="11"/>
          </p:nvPr>
        </p:nvSpPr>
        <p:spPr/>
        <p:txBody>
          <a:bodyPr/>
          <a:lstStyle>
            <a:lvl1pPr>
              <a:defRPr smtClean="0"/>
            </a:lvl1pPr>
          </a:lstStyle>
          <a:p>
            <a:pPr>
              <a:defRPr/>
            </a:pPr>
            <a:endParaRPr lang="en-US"/>
          </a:p>
        </p:txBody>
      </p:sp>
      <p:sp>
        <p:nvSpPr>
          <p:cNvPr id="13" name="Slide Number Placeholder 4"/>
          <p:cNvSpPr>
            <a:spLocks noGrp="1"/>
          </p:cNvSpPr>
          <p:nvPr>
            <p:ph type="sldNum" sz="quarter" idx="12"/>
          </p:nvPr>
        </p:nvSpPr>
        <p:spPr/>
        <p:txBody>
          <a:bodyPr/>
          <a:lstStyle>
            <a:lvl1pPr>
              <a:defRPr smtClean="0"/>
            </a:lvl1pPr>
          </a:lstStyle>
          <a:p>
            <a:pPr>
              <a:defRPr/>
            </a:pPr>
            <a:fld id="{72EE4ED5-B586-4BA3-B53A-03AFBF996F74}" type="slidenum">
              <a:rPr lang="en-US"/>
              <a:pPr>
                <a:defRPr/>
              </a:pPr>
              <a:t>‹#›</a:t>
            </a:fld>
            <a:endParaRPr lang="en-US"/>
          </a:p>
        </p:txBody>
      </p:sp>
    </p:spTree>
    <p:extLst>
      <p:ext uri="{BB962C8B-B14F-4D97-AF65-F5344CB8AC3E}">
        <p14:creationId xmlns:p14="http://schemas.microsoft.com/office/powerpoint/2010/main" val="345425933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393292F-5426-4FE5-BEC0-A565650946A8}" type="slidenum">
              <a:rPr lang="en-US"/>
              <a:pPr>
                <a:defRPr/>
              </a:pPr>
              <a:t>‹#›</a:t>
            </a:fld>
            <a:endParaRPr lang="en-US"/>
          </a:p>
        </p:txBody>
      </p:sp>
    </p:spTree>
    <p:extLst>
      <p:ext uri="{BB962C8B-B14F-4D97-AF65-F5344CB8AC3E}">
        <p14:creationId xmlns:p14="http://schemas.microsoft.com/office/powerpoint/2010/main" val="18004177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7A113F-B194-422A-A937-D5D192574E48}" type="slidenum">
              <a:rPr lang="en-US"/>
              <a:pPr>
                <a:defRPr/>
              </a:pPr>
              <a:t>‹#›</a:t>
            </a:fld>
            <a:endParaRPr lang="en-US"/>
          </a:p>
        </p:txBody>
      </p:sp>
    </p:spTree>
    <p:extLst>
      <p:ext uri="{BB962C8B-B14F-4D97-AF65-F5344CB8AC3E}">
        <p14:creationId xmlns:p14="http://schemas.microsoft.com/office/powerpoint/2010/main" val="241360430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FEC6C9-AEC1-4AFC-8FBE-31590B0E90A4}" type="slidenum">
              <a:rPr lang="en-US"/>
              <a:pPr>
                <a:defRPr/>
              </a:pPr>
              <a:t>‹#›</a:t>
            </a:fld>
            <a:endParaRPr lang="en-US"/>
          </a:p>
        </p:txBody>
      </p:sp>
    </p:spTree>
    <p:extLst>
      <p:ext uri="{BB962C8B-B14F-4D97-AF65-F5344CB8AC3E}">
        <p14:creationId xmlns:p14="http://schemas.microsoft.com/office/powerpoint/2010/main" val="5506915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DD3619-8F24-418B-9913-03873550C457}" type="slidenum">
              <a:rPr lang="en-US"/>
              <a:pPr>
                <a:defRPr/>
              </a:pPr>
              <a:t>‹#›</a:t>
            </a:fld>
            <a:endParaRPr lang="en-US"/>
          </a:p>
        </p:txBody>
      </p:sp>
    </p:spTree>
    <p:extLst>
      <p:ext uri="{BB962C8B-B14F-4D97-AF65-F5344CB8AC3E}">
        <p14:creationId xmlns:p14="http://schemas.microsoft.com/office/powerpoint/2010/main" val="966190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7C4630-352C-418C-8FA2-8B6070C71E71}" type="slidenum">
              <a:rPr lang="en-US"/>
              <a:pPr>
                <a:defRPr/>
              </a:pPr>
              <a:t>‹#›</a:t>
            </a:fld>
            <a:endParaRPr lang="en-US"/>
          </a:p>
        </p:txBody>
      </p:sp>
    </p:spTree>
    <p:extLst>
      <p:ext uri="{BB962C8B-B14F-4D97-AF65-F5344CB8AC3E}">
        <p14:creationId xmlns:p14="http://schemas.microsoft.com/office/powerpoint/2010/main" val="307033795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4A3542D9-BD72-4EF8-AD40-BA8B141915F0}" type="slidenum">
              <a:rPr lang="en-US"/>
              <a:pPr>
                <a:defRPr/>
              </a:pPr>
              <a:t>‹#›</a:t>
            </a:fld>
            <a:endParaRPr lang="en-US"/>
          </a:p>
        </p:txBody>
      </p:sp>
    </p:spTree>
    <p:extLst>
      <p:ext uri="{BB962C8B-B14F-4D97-AF65-F5344CB8AC3E}">
        <p14:creationId xmlns:p14="http://schemas.microsoft.com/office/powerpoint/2010/main" val="41903764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05A1E5E4-65C5-45DE-9BF1-71438A9475B1}"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79708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7E98CD-9277-45CC-87AA-C144B5F8ED3C}" type="slidenum">
              <a:rPr lang="en-US"/>
              <a:pPr>
                <a:defRPr/>
              </a:pPr>
              <a:t>‹#›</a:t>
            </a:fld>
            <a:endParaRPr lang="en-US"/>
          </a:p>
        </p:txBody>
      </p:sp>
    </p:spTree>
    <p:extLst>
      <p:ext uri="{BB962C8B-B14F-4D97-AF65-F5344CB8AC3E}">
        <p14:creationId xmlns:p14="http://schemas.microsoft.com/office/powerpoint/2010/main" val="1339080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ED7B21-3C59-4997-902E-19D465371C3D}" type="slidenum">
              <a:rPr lang="en-US"/>
              <a:pPr>
                <a:defRPr/>
              </a:pPr>
              <a:t>‹#›</a:t>
            </a:fld>
            <a:endParaRPr lang="en-US"/>
          </a:p>
        </p:txBody>
      </p:sp>
    </p:spTree>
    <p:extLst>
      <p:ext uri="{BB962C8B-B14F-4D97-AF65-F5344CB8AC3E}">
        <p14:creationId xmlns:p14="http://schemas.microsoft.com/office/powerpoint/2010/main" val="1110032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38573304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B6CA9C-DC8A-4E11-BF43-367F1D3AFA9C}" type="slidenum">
              <a:rPr lang="en-US"/>
              <a:pPr>
                <a:defRPr/>
              </a:pPr>
              <a:t>‹#›</a:t>
            </a:fld>
            <a:endParaRPr lang="en-US"/>
          </a:p>
        </p:txBody>
      </p:sp>
    </p:spTree>
    <p:extLst>
      <p:ext uri="{BB962C8B-B14F-4D97-AF65-F5344CB8AC3E}">
        <p14:creationId xmlns:p14="http://schemas.microsoft.com/office/powerpoint/2010/main" val="360487656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3DA84AA-73C7-4275-8A6C-CE8C1D72FDDF}"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7364207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753A036-C81E-4606-B1AD-366D8E19658C}"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smtClean="0"/>
            </a:lvl1pPr>
          </a:lstStyle>
          <a:p>
            <a:pPr>
              <a:defRPr/>
            </a:pPr>
            <a:endParaRPr lang="en-US"/>
          </a:p>
        </p:txBody>
      </p:sp>
      <p:sp>
        <p:nvSpPr>
          <p:cNvPr id="12" name="Footer Placeholder 3"/>
          <p:cNvSpPr>
            <a:spLocks noGrp="1"/>
          </p:cNvSpPr>
          <p:nvPr>
            <p:ph type="ftr" sz="quarter" idx="11"/>
          </p:nvPr>
        </p:nvSpPr>
        <p:spPr/>
        <p:txBody>
          <a:bodyPr/>
          <a:lstStyle>
            <a:lvl1pPr>
              <a:defRPr smtClean="0"/>
            </a:lvl1pPr>
          </a:lstStyle>
          <a:p>
            <a:pPr>
              <a:defRPr/>
            </a:pPr>
            <a:endParaRPr lang="en-US"/>
          </a:p>
        </p:txBody>
      </p:sp>
      <p:sp>
        <p:nvSpPr>
          <p:cNvPr id="13" name="Slide Number Placeholder 4"/>
          <p:cNvSpPr>
            <a:spLocks noGrp="1"/>
          </p:cNvSpPr>
          <p:nvPr>
            <p:ph type="sldNum" sz="quarter" idx="12"/>
          </p:nvPr>
        </p:nvSpPr>
        <p:spPr/>
        <p:txBody>
          <a:bodyPr/>
          <a:lstStyle>
            <a:lvl1pPr>
              <a:defRPr smtClean="0"/>
            </a:lvl1pPr>
          </a:lstStyle>
          <a:p>
            <a:pPr>
              <a:defRPr/>
            </a:pPr>
            <a:fld id="{72EE4ED5-B586-4BA3-B53A-03AFBF996F74}" type="slidenum">
              <a:rPr lang="en-US"/>
              <a:pPr>
                <a:defRPr/>
              </a:pPr>
              <a:t>‹#›</a:t>
            </a:fld>
            <a:endParaRPr lang="en-US"/>
          </a:p>
        </p:txBody>
      </p:sp>
    </p:spTree>
    <p:extLst>
      <p:ext uri="{BB962C8B-B14F-4D97-AF65-F5344CB8AC3E}">
        <p14:creationId xmlns:p14="http://schemas.microsoft.com/office/powerpoint/2010/main" val="8511946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393292F-5426-4FE5-BEC0-A565650946A8}" type="slidenum">
              <a:rPr lang="en-US"/>
              <a:pPr>
                <a:defRPr/>
              </a:pPr>
              <a:t>‹#›</a:t>
            </a:fld>
            <a:endParaRPr lang="en-US"/>
          </a:p>
        </p:txBody>
      </p:sp>
    </p:spTree>
    <p:extLst>
      <p:ext uri="{BB962C8B-B14F-4D97-AF65-F5344CB8AC3E}">
        <p14:creationId xmlns:p14="http://schemas.microsoft.com/office/powerpoint/2010/main" val="87820393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7A113F-B194-422A-A937-D5D192574E48}" type="slidenum">
              <a:rPr lang="en-US"/>
              <a:pPr>
                <a:defRPr/>
              </a:pPr>
              <a:t>‹#›</a:t>
            </a:fld>
            <a:endParaRPr lang="en-US"/>
          </a:p>
        </p:txBody>
      </p:sp>
    </p:spTree>
    <p:extLst>
      <p:ext uri="{BB962C8B-B14F-4D97-AF65-F5344CB8AC3E}">
        <p14:creationId xmlns:p14="http://schemas.microsoft.com/office/powerpoint/2010/main" val="48101421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FEC6C9-AEC1-4AFC-8FBE-31590B0E90A4}" type="slidenum">
              <a:rPr lang="en-US"/>
              <a:pPr>
                <a:defRPr/>
              </a:pPr>
              <a:t>‹#›</a:t>
            </a:fld>
            <a:endParaRPr lang="en-US"/>
          </a:p>
        </p:txBody>
      </p:sp>
    </p:spTree>
    <p:extLst>
      <p:ext uri="{BB962C8B-B14F-4D97-AF65-F5344CB8AC3E}">
        <p14:creationId xmlns:p14="http://schemas.microsoft.com/office/powerpoint/2010/main" val="286913016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DD3619-8F24-418B-9913-03873550C457}" type="slidenum">
              <a:rPr lang="en-US"/>
              <a:pPr>
                <a:defRPr/>
              </a:pPr>
              <a:t>‹#›</a:t>
            </a:fld>
            <a:endParaRPr lang="en-US"/>
          </a:p>
        </p:txBody>
      </p:sp>
    </p:spTree>
    <p:extLst>
      <p:ext uri="{BB962C8B-B14F-4D97-AF65-F5344CB8AC3E}">
        <p14:creationId xmlns:p14="http://schemas.microsoft.com/office/powerpoint/2010/main" val="154192762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7C4630-352C-418C-8FA2-8B6070C71E71}" type="slidenum">
              <a:rPr lang="en-US"/>
              <a:pPr>
                <a:defRPr/>
              </a:pPr>
              <a:t>‹#›</a:t>
            </a:fld>
            <a:endParaRPr lang="en-US"/>
          </a:p>
        </p:txBody>
      </p:sp>
    </p:spTree>
    <p:extLst>
      <p:ext uri="{BB962C8B-B14F-4D97-AF65-F5344CB8AC3E}">
        <p14:creationId xmlns:p14="http://schemas.microsoft.com/office/powerpoint/2010/main" val="164716004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4A3542D9-BD72-4EF8-AD40-BA8B141915F0}" type="slidenum">
              <a:rPr lang="en-US"/>
              <a:pPr>
                <a:defRPr/>
              </a:pPr>
              <a:t>‹#›</a:t>
            </a:fld>
            <a:endParaRPr lang="en-US"/>
          </a:p>
        </p:txBody>
      </p:sp>
    </p:spTree>
    <p:extLst>
      <p:ext uri="{BB962C8B-B14F-4D97-AF65-F5344CB8AC3E}">
        <p14:creationId xmlns:p14="http://schemas.microsoft.com/office/powerpoint/2010/main" val="163718052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05A1E5E4-65C5-45DE-9BF1-71438A9475B1}"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3436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7989253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7E98CD-9277-45CC-87AA-C144B5F8ED3C}" type="slidenum">
              <a:rPr lang="en-US"/>
              <a:pPr>
                <a:defRPr/>
              </a:pPr>
              <a:t>‹#›</a:t>
            </a:fld>
            <a:endParaRPr lang="en-US"/>
          </a:p>
        </p:txBody>
      </p:sp>
    </p:spTree>
    <p:extLst>
      <p:ext uri="{BB962C8B-B14F-4D97-AF65-F5344CB8AC3E}">
        <p14:creationId xmlns:p14="http://schemas.microsoft.com/office/powerpoint/2010/main" val="23522706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ED7B21-3C59-4997-902E-19D465371C3D}" type="slidenum">
              <a:rPr lang="en-US"/>
              <a:pPr>
                <a:defRPr/>
              </a:pPr>
              <a:t>‹#›</a:t>
            </a:fld>
            <a:endParaRPr lang="en-US"/>
          </a:p>
        </p:txBody>
      </p:sp>
    </p:spTree>
    <p:extLst>
      <p:ext uri="{BB962C8B-B14F-4D97-AF65-F5344CB8AC3E}">
        <p14:creationId xmlns:p14="http://schemas.microsoft.com/office/powerpoint/2010/main" val="238998084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B6CA9C-DC8A-4E11-BF43-367F1D3AFA9C}" type="slidenum">
              <a:rPr lang="en-US"/>
              <a:pPr>
                <a:defRPr/>
              </a:pPr>
              <a:t>‹#›</a:t>
            </a:fld>
            <a:endParaRPr lang="en-US"/>
          </a:p>
        </p:txBody>
      </p:sp>
    </p:spTree>
    <p:extLst>
      <p:ext uri="{BB962C8B-B14F-4D97-AF65-F5344CB8AC3E}">
        <p14:creationId xmlns:p14="http://schemas.microsoft.com/office/powerpoint/2010/main" val="7130640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3DA84AA-73C7-4275-8A6C-CE8C1D72FDDF}"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5155070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753A036-C81E-4606-B1AD-366D8E19658C}"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smtClean="0"/>
            </a:lvl1pPr>
          </a:lstStyle>
          <a:p>
            <a:pPr>
              <a:defRPr/>
            </a:pPr>
            <a:endParaRPr lang="en-US"/>
          </a:p>
        </p:txBody>
      </p:sp>
      <p:sp>
        <p:nvSpPr>
          <p:cNvPr id="12" name="Footer Placeholder 3"/>
          <p:cNvSpPr>
            <a:spLocks noGrp="1"/>
          </p:cNvSpPr>
          <p:nvPr>
            <p:ph type="ftr" sz="quarter" idx="11"/>
          </p:nvPr>
        </p:nvSpPr>
        <p:spPr/>
        <p:txBody>
          <a:bodyPr/>
          <a:lstStyle>
            <a:lvl1pPr>
              <a:defRPr smtClean="0"/>
            </a:lvl1pPr>
          </a:lstStyle>
          <a:p>
            <a:pPr>
              <a:defRPr/>
            </a:pPr>
            <a:endParaRPr lang="en-US"/>
          </a:p>
        </p:txBody>
      </p:sp>
      <p:sp>
        <p:nvSpPr>
          <p:cNvPr id="13" name="Slide Number Placeholder 4"/>
          <p:cNvSpPr>
            <a:spLocks noGrp="1"/>
          </p:cNvSpPr>
          <p:nvPr>
            <p:ph type="sldNum" sz="quarter" idx="12"/>
          </p:nvPr>
        </p:nvSpPr>
        <p:spPr/>
        <p:txBody>
          <a:bodyPr/>
          <a:lstStyle>
            <a:lvl1pPr>
              <a:defRPr smtClean="0"/>
            </a:lvl1pPr>
          </a:lstStyle>
          <a:p>
            <a:pPr>
              <a:defRPr/>
            </a:pPr>
            <a:fld id="{72EE4ED5-B586-4BA3-B53A-03AFBF996F74}" type="slidenum">
              <a:rPr lang="en-US"/>
              <a:pPr>
                <a:defRPr/>
              </a:pPr>
              <a:t>‹#›</a:t>
            </a:fld>
            <a:endParaRPr lang="en-US"/>
          </a:p>
        </p:txBody>
      </p:sp>
    </p:spTree>
    <p:extLst>
      <p:ext uri="{BB962C8B-B14F-4D97-AF65-F5344CB8AC3E}">
        <p14:creationId xmlns:p14="http://schemas.microsoft.com/office/powerpoint/2010/main" val="377438249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393292F-5426-4FE5-BEC0-A565650946A8}" type="slidenum">
              <a:rPr lang="en-US"/>
              <a:pPr>
                <a:defRPr/>
              </a:pPr>
              <a:t>‹#›</a:t>
            </a:fld>
            <a:endParaRPr lang="en-US"/>
          </a:p>
        </p:txBody>
      </p:sp>
    </p:spTree>
    <p:extLst>
      <p:ext uri="{BB962C8B-B14F-4D97-AF65-F5344CB8AC3E}">
        <p14:creationId xmlns:p14="http://schemas.microsoft.com/office/powerpoint/2010/main" val="224671505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7A113F-B194-422A-A937-D5D192574E48}" type="slidenum">
              <a:rPr lang="en-US"/>
              <a:pPr>
                <a:defRPr/>
              </a:pPr>
              <a:t>‹#›</a:t>
            </a:fld>
            <a:endParaRPr lang="en-US"/>
          </a:p>
        </p:txBody>
      </p:sp>
    </p:spTree>
    <p:extLst>
      <p:ext uri="{BB962C8B-B14F-4D97-AF65-F5344CB8AC3E}">
        <p14:creationId xmlns:p14="http://schemas.microsoft.com/office/powerpoint/2010/main" val="21493866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FEC6C9-AEC1-4AFC-8FBE-31590B0E90A4}" type="slidenum">
              <a:rPr lang="en-US"/>
              <a:pPr>
                <a:defRPr/>
              </a:pPr>
              <a:t>‹#›</a:t>
            </a:fld>
            <a:endParaRPr lang="en-US"/>
          </a:p>
        </p:txBody>
      </p:sp>
    </p:spTree>
    <p:extLst>
      <p:ext uri="{BB962C8B-B14F-4D97-AF65-F5344CB8AC3E}">
        <p14:creationId xmlns:p14="http://schemas.microsoft.com/office/powerpoint/2010/main" val="120524056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DD3619-8F24-418B-9913-03873550C457}" type="slidenum">
              <a:rPr lang="en-US"/>
              <a:pPr>
                <a:defRPr/>
              </a:pPr>
              <a:t>‹#›</a:t>
            </a:fld>
            <a:endParaRPr lang="en-US"/>
          </a:p>
        </p:txBody>
      </p:sp>
    </p:spTree>
    <p:extLst>
      <p:ext uri="{BB962C8B-B14F-4D97-AF65-F5344CB8AC3E}">
        <p14:creationId xmlns:p14="http://schemas.microsoft.com/office/powerpoint/2010/main" val="37373550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7C4630-352C-418C-8FA2-8B6070C71E71}" type="slidenum">
              <a:rPr lang="en-US"/>
              <a:pPr>
                <a:defRPr/>
              </a:pPr>
              <a:t>‹#›</a:t>
            </a:fld>
            <a:endParaRPr lang="en-US"/>
          </a:p>
        </p:txBody>
      </p:sp>
    </p:spTree>
    <p:extLst>
      <p:ext uri="{BB962C8B-B14F-4D97-AF65-F5344CB8AC3E}">
        <p14:creationId xmlns:p14="http://schemas.microsoft.com/office/powerpoint/2010/main" val="2168833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7603730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cs typeface="Arial" pitchFamily="34"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a:defRPr>
                <a:cs typeface="Arial" pitchFamily="34"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cs typeface="Arial" pitchFamily="34" charset="0"/>
              </a:defRPr>
            </a:lvl1pPr>
          </a:lstStyle>
          <a:p>
            <a:pPr>
              <a:defRPr/>
            </a:pPr>
            <a:fld id="{AF1C3F8E-DFA5-445D-BF35-81F44DDEF6BD}" type="slidenum">
              <a:rPr lang="en-US"/>
              <a:pPr>
                <a:defRPr/>
              </a:pPr>
              <a:t>‹#›</a:t>
            </a:fld>
            <a:endParaRPr lang="en-US"/>
          </a:p>
        </p:txBody>
      </p:sp>
    </p:spTree>
    <p:extLst>
      <p:ext uri="{BB962C8B-B14F-4D97-AF65-F5344CB8AC3E}">
        <p14:creationId xmlns:p14="http://schemas.microsoft.com/office/powerpoint/2010/main" val="630137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3C03B291-29F7-402F-836F-9B5042BE280C}" type="slidenum">
              <a:rPr lang="en-US"/>
              <a:pPr>
                <a:defRPr/>
              </a:pPr>
              <a:t>‹#›</a:t>
            </a:fld>
            <a:endParaRPr lang="en-US"/>
          </a:p>
        </p:txBody>
      </p:sp>
    </p:spTree>
    <p:extLst>
      <p:ext uri="{BB962C8B-B14F-4D97-AF65-F5344CB8AC3E}">
        <p14:creationId xmlns:p14="http://schemas.microsoft.com/office/powerpoint/2010/main" val="291237805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EE000BBC-3497-45B3-81B4-B47663475676}" type="slidenum">
              <a:rPr lang="en-US"/>
              <a:pPr>
                <a:defRPr/>
              </a:pPr>
              <a:t>‹#›</a:t>
            </a:fld>
            <a:endParaRPr lang="en-US"/>
          </a:p>
        </p:txBody>
      </p:sp>
    </p:spTree>
    <p:extLst>
      <p:ext uri="{BB962C8B-B14F-4D97-AF65-F5344CB8AC3E}">
        <p14:creationId xmlns:p14="http://schemas.microsoft.com/office/powerpoint/2010/main" val="234031113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C581EDC4-A270-423E-8BA0-37F47EBDB02A}" type="slidenum">
              <a:rPr lang="en-US"/>
              <a:pPr>
                <a:defRPr/>
              </a:pPr>
              <a:t>‹#›</a:t>
            </a:fld>
            <a:endParaRPr lang="en-US"/>
          </a:p>
        </p:txBody>
      </p:sp>
    </p:spTree>
    <p:extLst>
      <p:ext uri="{BB962C8B-B14F-4D97-AF65-F5344CB8AC3E}">
        <p14:creationId xmlns:p14="http://schemas.microsoft.com/office/powerpoint/2010/main" val="325702876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pitchFamily="34" charset="0"/>
              </a:defRPr>
            </a:lvl1pPr>
          </a:lstStyle>
          <a:p>
            <a:pPr>
              <a:defRPr/>
            </a:pPr>
            <a:fld id="{05896220-D042-4B00-B3ED-68890FC35D00}" type="slidenum">
              <a:rPr lang="en-US"/>
              <a:pPr>
                <a:defRPr/>
              </a:pPr>
              <a:t>‹#›</a:t>
            </a:fld>
            <a:endParaRPr lang="en-US"/>
          </a:p>
        </p:txBody>
      </p:sp>
    </p:spTree>
    <p:extLst>
      <p:ext uri="{BB962C8B-B14F-4D97-AF65-F5344CB8AC3E}">
        <p14:creationId xmlns:p14="http://schemas.microsoft.com/office/powerpoint/2010/main" val="24275080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pitchFamily="34" charset="0"/>
              </a:defRPr>
            </a:lvl1pPr>
          </a:lstStyle>
          <a:p>
            <a:pPr>
              <a:defRPr/>
            </a:pPr>
            <a:fld id="{DF3BD1A6-2E25-4801-AAFA-3D343E3CF0C4}" type="slidenum">
              <a:rPr lang="en-US"/>
              <a:pPr>
                <a:defRPr/>
              </a:pPr>
              <a:t>‹#›</a:t>
            </a:fld>
            <a:endParaRPr lang="en-US"/>
          </a:p>
        </p:txBody>
      </p:sp>
    </p:spTree>
    <p:extLst>
      <p:ext uri="{BB962C8B-B14F-4D97-AF65-F5344CB8AC3E}">
        <p14:creationId xmlns:p14="http://schemas.microsoft.com/office/powerpoint/2010/main" val="401956408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pitchFamily="34" charset="0"/>
              </a:defRPr>
            </a:lvl1pPr>
          </a:lstStyle>
          <a:p>
            <a:pPr>
              <a:defRPr/>
            </a:pPr>
            <a:fld id="{BEBD1A83-39FB-4BAA-A57E-90D42FCF70CD}" type="slidenum">
              <a:rPr lang="en-US"/>
              <a:pPr>
                <a:defRPr/>
              </a:pPr>
              <a:t>‹#›</a:t>
            </a:fld>
            <a:endParaRPr lang="en-US"/>
          </a:p>
        </p:txBody>
      </p:sp>
    </p:spTree>
    <p:extLst>
      <p:ext uri="{BB962C8B-B14F-4D97-AF65-F5344CB8AC3E}">
        <p14:creationId xmlns:p14="http://schemas.microsoft.com/office/powerpoint/2010/main" val="344378534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D14BB949-9897-49AB-9046-C26D3B6B5970}" type="slidenum">
              <a:rPr lang="en-US"/>
              <a:pPr>
                <a:defRPr/>
              </a:pPr>
              <a:t>‹#›</a:t>
            </a:fld>
            <a:endParaRPr lang="en-US"/>
          </a:p>
        </p:txBody>
      </p:sp>
    </p:spTree>
    <p:extLst>
      <p:ext uri="{BB962C8B-B14F-4D97-AF65-F5344CB8AC3E}">
        <p14:creationId xmlns:p14="http://schemas.microsoft.com/office/powerpoint/2010/main" val="370517369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pitchFamily="34" charset="0"/>
              </a:defRPr>
            </a:lvl1pPr>
          </a:lstStyle>
          <a:p>
            <a:pPr>
              <a:defRPr/>
            </a:pPr>
            <a:fld id="{734CBCCF-9281-46DC-A7FB-99617594FD84}" type="slidenum">
              <a:rPr lang="en-US"/>
              <a:pPr>
                <a:defRPr/>
              </a:pPr>
              <a:t>‹#›</a:t>
            </a:fld>
            <a:endParaRPr lang="en-US"/>
          </a:p>
        </p:txBody>
      </p:sp>
    </p:spTree>
    <p:extLst>
      <p:ext uri="{BB962C8B-B14F-4D97-AF65-F5344CB8AC3E}">
        <p14:creationId xmlns:p14="http://schemas.microsoft.com/office/powerpoint/2010/main" val="156142077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22740E82-74E8-47D4-8C9C-F743F4C4A457}" type="slidenum">
              <a:rPr lang="en-US"/>
              <a:pPr>
                <a:defRPr/>
              </a:pPr>
              <a:t>‹#›</a:t>
            </a:fld>
            <a:endParaRPr lang="en-US"/>
          </a:p>
        </p:txBody>
      </p:sp>
    </p:spTree>
    <p:extLst>
      <p:ext uri="{BB962C8B-B14F-4D97-AF65-F5344CB8AC3E}">
        <p14:creationId xmlns:p14="http://schemas.microsoft.com/office/powerpoint/2010/main" val="422821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347701102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itchFamily="34" charset="0"/>
              </a:defRPr>
            </a:lvl1pPr>
          </a:lstStyle>
          <a:p>
            <a:pPr>
              <a:defRPr/>
            </a:pPr>
            <a:fld id="{21B07834-05B6-4C30-89CF-CBDCC81D5D4B}" type="slidenum">
              <a:rPr lang="en-US"/>
              <a:pPr>
                <a:defRPr/>
              </a:pPr>
              <a:t>‹#›</a:t>
            </a:fld>
            <a:endParaRPr lang="en-US"/>
          </a:p>
        </p:txBody>
      </p:sp>
    </p:spTree>
    <p:extLst>
      <p:ext uri="{BB962C8B-B14F-4D97-AF65-F5344CB8AC3E}">
        <p14:creationId xmlns:p14="http://schemas.microsoft.com/office/powerpoint/2010/main" val="158263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4DC3443-C47A-4FC8-AA9C-F04D9B9823FB}" type="slidenum">
              <a:rPr lang="en-US"/>
              <a:pPr>
                <a:defRPr/>
              </a:pPr>
              <a:t>‹#›</a:t>
            </a:fld>
            <a:endParaRPr lang="en-US"/>
          </a:p>
        </p:txBody>
      </p:sp>
    </p:spTree>
    <p:extLst>
      <p:ext uri="{BB962C8B-B14F-4D97-AF65-F5344CB8AC3E}">
        <p14:creationId xmlns:p14="http://schemas.microsoft.com/office/powerpoint/2010/main" val="917552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448942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977952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1986083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3973462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4A3542D9-BD72-4EF8-AD40-BA8B141915F0}" type="slidenum">
              <a:rPr lang="en-US"/>
              <a:pPr>
                <a:defRPr/>
              </a:pPr>
              <a:t>‹#›</a:t>
            </a:fld>
            <a:endParaRPr lang="en-US"/>
          </a:p>
        </p:txBody>
      </p:sp>
    </p:spTree>
    <p:extLst>
      <p:ext uri="{BB962C8B-B14F-4D97-AF65-F5344CB8AC3E}">
        <p14:creationId xmlns:p14="http://schemas.microsoft.com/office/powerpoint/2010/main" val="413509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05A1E5E4-65C5-45DE-9BF1-71438A9475B1}"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8774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7E98CD-9277-45CC-87AA-C144B5F8ED3C}" type="slidenum">
              <a:rPr lang="en-US"/>
              <a:pPr>
                <a:defRPr/>
              </a:pPr>
              <a:t>‹#›</a:t>
            </a:fld>
            <a:endParaRPr lang="en-US"/>
          </a:p>
        </p:txBody>
      </p:sp>
    </p:spTree>
    <p:extLst>
      <p:ext uri="{BB962C8B-B14F-4D97-AF65-F5344CB8AC3E}">
        <p14:creationId xmlns:p14="http://schemas.microsoft.com/office/powerpoint/2010/main" val="34106139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ED7B21-3C59-4997-902E-19D465371C3D}" type="slidenum">
              <a:rPr lang="en-US"/>
              <a:pPr>
                <a:defRPr/>
              </a:pPr>
              <a:t>‹#›</a:t>
            </a:fld>
            <a:endParaRPr lang="en-US"/>
          </a:p>
        </p:txBody>
      </p:sp>
    </p:spTree>
    <p:extLst>
      <p:ext uri="{BB962C8B-B14F-4D97-AF65-F5344CB8AC3E}">
        <p14:creationId xmlns:p14="http://schemas.microsoft.com/office/powerpoint/2010/main" val="467097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B6CA9C-DC8A-4E11-BF43-367F1D3AFA9C}" type="slidenum">
              <a:rPr lang="en-US"/>
              <a:pPr>
                <a:defRPr/>
              </a:pPr>
              <a:t>‹#›</a:t>
            </a:fld>
            <a:endParaRPr lang="en-US"/>
          </a:p>
        </p:txBody>
      </p:sp>
    </p:spTree>
    <p:extLst>
      <p:ext uri="{BB962C8B-B14F-4D97-AF65-F5344CB8AC3E}">
        <p14:creationId xmlns:p14="http://schemas.microsoft.com/office/powerpoint/2010/main" val="1864422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3DA84AA-73C7-4275-8A6C-CE8C1D72FDDF}"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29067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C1DBF7EF-453E-4412-B533-135435139131}" type="slidenum">
              <a:rPr lang="en-US"/>
              <a:pPr>
                <a:defRPr/>
              </a:pPr>
              <a:t>‹#›</a:t>
            </a:fld>
            <a:endParaRPr lang="en-US"/>
          </a:p>
        </p:txBody>
      </p:sp>
    </p:spTree>
    <p:extLst>
      <p:ext uri="{BB962C8B-B14F-4D97-AF65-F5344CB8AC3E}">
        <p14:creationId xmlns:p14="http://schemas.microsoft.com/office/powerpoint/2010/main" val="4196501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753A036-C81E-4606-B1AD-366D8E19658C}"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smtClean="0"/>
            </a:lvl1pPr>
          </a:lstStyle>
          <a:p>
            <a:pPr>
              <a:defRPr/>
            </a:pPr>
            <a:endParaRPr lang="en-US"/>
          </a:p>
        </p:txBody>
      </p:sp>
      <p:sp>
        <p:nvSpPr>
          <p:cNvPr id="12" name="Footer Placeholder 3"/>
          <p:cNvSpPr>
            <a:spLocks noGrp="1"/>
          </p:cNvSpPr>
          <p:nvPr>
            <p:ph type="ftr" sz="quarter" idx="11"/>
          </p:nvPr>
        </p:nvSpPr>
        <p:spPr/>
        <p:txBody>
          <a:bodyPr/>
          <a:lstStyle>
            <a:lvl1pPr>
              <a:defRPr smtClean="0"/>
            </a:lvl1pPr>
          </a:lstStyle>
          <a:p>
            <a:pPr>
              <a:defRPr/>
            </a:pPr>
            <a:endParaRPr lang="en-US"/>
          </a:p>
        </p:txBody>
      </p:sp>
      <p:sp>
        <p:nvSpPr>
          <p:cNvPr id="13" name="Slide Number Placeholder 4"/>
          <p:cNvSpPr>
            <a:spLocks noGrp="1"/>
          </p:cNvSpPr>
          <p:nvPr>
            <p:ph type="sldNum" sz="quarter" idx="12"/>
          </p:nvPr>
        </p:nvSpPr>
        <p:spPr/>
        <p:txBody>
          <a:bodyPr/>
          <a:lstStyle>
            <a:lvl1pPr>
              <a:defRPr smtClean="0"/>
            </a:lvl1pPr>
          </a:lstStyle>
          <a:p>
            <a:pPr>
              <a:defRPr/>
            </a:pPr>
            <a:fld id="{72EE4ED5-B586-4BA3-B53A-03AFBF996F74}" type="slidenum">
              <a:rPr lang="en-US"/>
              <a:pPr>
                <a:defRPr/>
              </a:pPr>
              <a:t>‹#›</a:t>
            </a:fld>
            <a:endParaRPr lang="en-US"/>
          </a:p>
        </p:txBody>
      </p:sp>
    </p:spTree>
    <p:extLst>
      <p:ext uri="{BB962C8B-B14F-4D97-AF65-F5344CB8AC3E}">
        <p14:creationId xmlns:p14="http://schemas.microsoft.com/office/powerpoint/2010/main" val="4259154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393292F-5426-4FE5-BEC0-A565650946A8}" type="slidenum">
              <a:rPr lang="en-US"/>
              <a:pPr>
                <a:defRPr/>
              </a:pPr>
              <a:t>‹#›</a:t>
            </a:fld>
            <a:endParaRPr lang="en-US"/>
          </a:p>
        </p:txBody>
      </p:sp>
    </p:spTree>
    <p:extLst>
      <p:ext uri="{BB962C8B-B14F-4D97-AF65-F5344CB8AC3E}">
        <p14:creationId xmlns:p14="http://schemas.microsoft.com/office/powerpoint/2010/main" val="895069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7A113F-B194-422A-A937-D5D192574E48}" type="slidenum">
              <a:rPr lang="en-US"/>
              <a:pPr>
                <a:defRPr/>
              </a:pPr>
              <a:t>‹#›</a:t>
            </a:fld>
            <a:endParaRPr lang="en-US"/>
          </a:p>
        </p:txBody>
      </p:sp>
    </p:spTree>
    <p:extLst>
      <p:ext uri="{BB962C8B-B14F-4D97-AF65-F5344CB8AC3E}">
        <p14:creationId xmlns:p14="http://schemas.microsoft.com/office/powerpoint/2010/main" val="2725075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FEC6C9-AEC1-4AFC-8FBE-31590B0E90A4}" type="slidenum">
              <a:rPr lang="en-US"/>
              <a:pPr>
                <a:defRPr/>
              </a:pPr>
              <a:t>‹#›</a:t>
            </a:fld>
            <a:endParaRPr lang="en-US"/>
          </a:p>
        </p:txBody>
      </p:sp>
    </p:spTree>
    <p:extLst>
      <p:ext uri="{BB962C8B-B14F-4D97-AF65-F5344CB8AC3E}">
        <p14:creationId xmlns:p14="http://schemas.microsoft.com/office/powerpoint/2010/main" val="2670516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DD3619-8F24-418B-9913-03873550C457}" type="slidenum">
              <a:rPr lang="en-US"/>
              <a:pPr>
                <a:defRPr/>
              </a:pPr>
              <a:t>‹#›</a:t>
            </a:fld>
            <a:endParaRPr lang="en-US"/>
          </a:p>
        </p:txBody>
      </p:sp>
    </p:spTree>
    <p:extLst>
      <p:ext uri="{BB962C8B-B14F-4D97-AF65-F5344CB8AC3E}">
        <p14:creationId xmlns:p14="http://schemas.microsoft.com/office/powerpoint/2010/main" val="3171521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7C4630-352C-418C-8FA2-8B6070C71E71}" type="slidenum">
              <a:rPr lang="en-US"/>
              <a:pPr>
                <a:defRPr/>
              </a:pPr>
              <a:t>‹#›</a:t>
            </a:fld>
            <a:endParaRPr lang="en-US"/>
          </a:p>
        </p:txBody>
      </p:sp>
    </p:spTree>
    <p:extLst>
      <p:ext uri="{BB962C8B-B14F-4D97-AF65-F5344CB8AC3E}">
        <p14:creationId xmlns:p14="http://schemas.microsoft.com/office/powerpoint/2010/main" val="1313650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8F1A9A22-844B-434E-969D-6317EBD617C8}" type="slidenum">
              <a:rPr lang="en-US"/>
              <a:pPr>
                <a:defRPr/>
              </a:pPr>
              <a:t>‹#›</a:t>
            </a:fld>
            <a:endParaRPr lang="en-US"/>
          </a:p>
        </p:txBody>
      </p:sp>
    </p:spTree>
    <p:extLst>
      <p:ext uri="{BB962C8B-B14F-4D97-AF65-F5344CB8AC3E}">
        <p14:creationId xmlns:p14="http://schemas.microsoft.com/office/powerpoint/2010/main" val="3121912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980D4D-C164-40C3-8FF0-905BE44662DD}" type="slidenum">
              <a:rPr lang="en-US"/>
              <a:pPr>
                <a:defRPr/>
              </a:pPr>
              <a:t>‹#›</a:t>
            </a:fld>
            <a:endParaRPr lang="en-US"/>
          </a:p>
        </p:txBody>
      </p:sp>
    </p:spTree>
    <p:extLst>
      <p:ext uri="{BB962C8B-B14F-4D97-AF65-F5344CB8AC3E}">
        <p14:creationId xmlns:p14="http://schemas.microsoft.com/office/powerpoint/2010/main" val="33138392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7B809A-98BB-4277-8E77-FD7FF362E07D}" type="slidenum">
              <a:rPr lang="en-US"/>
              <a:pPr>
                <a:defRPr/>
              </a:pPr>
              <a:t>‹#›</a:t>
            </a:fld>
            <a:endParaRPr lang="en-US"/>
          </a:p>
        </p:txBody>
      </p:sp>
    </p:spTree>
    <p:extLst>
      <p:ext uri="{BB962C8B-B14F-4D97-AF65-F5344CB8AC3E}">
        <p14:creationId xmlns:p14="http://schemas.microsoft.com/office/powerpoint/2010/main" val="18892136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0D9DE5-32A9-49CF-8E0C-636003870BA6}" type="slidenum">
              <a:rPr lang="en-US"/>
              <a:pPr>
                <a:defRPr/>
              </a:pPr>
              <a:t>‹#›</a:t>
            </a:fld>
            <a:endParaRPr lang="en-US"/>
          </a:p>
        </p:txBody>
      </p:sp>
    </p:spTree>
    <p:extLst>
      <p:ext uri="{BB962C8B-B14F-4D97-AF65-F5344CB8AC3E}">
        <p14:creationId xmlns:p14="http://schemas.microsoft.com/office/powerpoint/2010/main" val="237321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8"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spcBef>
                <a:spcPct val="20000"/>
              </a:spcBef>
              <a:defRPr>
                <a:cs typeface="+mn-cs"/>
              </a:defRPr>
            </a:lvl1pPr>
          </a:lstStyle>
          <a:p>
            <a:pPr>
              <a:defRPr/>
            </a:pPr>
            <a:fld id="{85FCDF83-B19A-4E3A-8AD3-0DFCDD83EF20}" type="slidenum">
              <a:rPr lang="en-US"/>
              <a:pPr>
                <a:defRPr/>
              </a:pPr>
              <a:t>‹#›</a:t>
            </a:fld>
            <a:endParaRPr lang="en-US"/>
          </a:p>
        </p:txBody>
      </p:sp>
    </p:spTree>
    <p:extLst>
      <p:ext uri="{BB962C8B-B14F-4D97-AF65-F5344CB8AC3E}">
        <p14:creationId xmlns:p14="http://schemas.microsoft.com/office/powerpoint/2010/main" val="21772780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01789E-D758-4892-8A19-B31C45D1FFA6}" type="slidenum">
              <a:rPr lang="en-US"/>
              <a:pPr>
                <a:defRPr/>
              </a:pPr>
              <a:t>‹#›</a:t>
            </a:fld>
            <a:endParaRPr lang="en-US"/>
          </a:p>
        </p:txBody>
      </p:sp>
    </p:spTree>
    <p:extLst>
      <p:ext uri="{BB962C8B-B14F-4D97-AF65-F5344CB8AC3E}">
        <p14:creationId xmlns:p14="http://schemas.microsoft.com/office/powerpoint/2010/main" val="3183834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5867F0-3BB3-42AE-812A-631422F75A30}" type="slidenum">
              <a:rPr lang="en-US"/>
              <a:pPr>
                <a:defRPr/>
              </a:pPr>
              <a:t>‹#›</a:t>
            </a:fld>
            <a:endParaRPr lang="en-US"/>
          </a:p>
        </p:txBody>
      </p:sp>
    </p:spTree>
    <p:extLst>
      <p:ext uri="{BB962C8B-B14F-4D97-AF65-F5344CB8AC3E}">
        <p14:creationId xmlns:p14="http://schemas.microsoft.com/office/powerpoint/2010/main" val="3392481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58DE90-0B89-4054-847E-717B74EF58FF}" type="slidenum">
              <a:rPr lang="en-US"/>
              <a:pPr>
                <a:defRPr/>
              </a:pPr>
              <a:t>‹#›</a:t>
            </a:fld>
            <a:endParaRPr lang="en-US"/>
          </a:p>
        </p:txBody>
      </p:sp>
    </p:spTree>
    <p:extLst>
      <p:ext uri="{BB962C8B-B14F-4D97-AF65-F5344CB8AC3E}">
        <p14:creationId xmlns:p14="http://schemas.microsoft.com/office/powerpoint/2010/main" val="3666950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BA0AD-A2E7-43DF-AFEF-D451A5A2EC7C}" type="slidenum">
              <a:rPr lang="en-US"/>
              <a:pPr>
                <a:defRPr/>
              </a:pPr>
              <a:t>‹#›</a:t>
            </a:fld>
            <a:endParaRPr lang="en-US"/>
          </a:p>
        </p:txBody>
      </p:sp>
    </p:spTree>
    <p:extLst>
      <p:ext uri="{BB962C8B-B14F-4D97-AF65-F5344CB8AC3E}">
        <p14:creationId xmlns:p14="http://schemas.microsoft.com/office/powerpoint/2010/main" val="7078968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0B08BE-0686-4B1F-AF61-1543B122EACD}" type="slidenum">
              <a:rPr lang="en-US"/>
              <a:pPr>
                <a:defRPr/>
              </a:pPr>
              <a:t>‹#›</a:t>
            </a:fld>
            <a:endParaRPr lang="en-US"/>
          </a:p>
        </p:txBody>
      </p:sp>
    </p:spTree>
    <p:extLst>
      <p:ext uri="{BB962C8B-B14F-4D97-AF65-F5344CB8AC3E}">
        <p14:creationId xmlns:p14="http://schemas.microsoft.com/office/powerpoint/2010/main" val="4674223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396646-AE9F-4DC0-95B7-5F3A378D48CA}" type="slidenum">
              <a:rPr lang="en-US"/>
              <a:pPr>
                <a:defRPr/>
              </a:pPr>
              <a:t>‹#›</a:t>
            </a:fld>
            <a:endParaRPr lang="en-US"/>
          </a:p>
        </p:txBody>
      </p:sp>
    </p:spTree>
    <p:extLst>
      <p:ext uri="{BB962C8B-B14F-4D97-AF65-F5344CB8AC3E}">
        <p14:creationId xmlns:p14="http://schemas.microsoft.com/office/powerpoint/2010/main" val="21123711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8DD35-D369-44B4-A4C6-BABC5FEB846D}" type="slidenum">
              <a:rPr lang="en-US"/>
              <a:pPr>
                <a:defRPr/>
              </a:pPr>
              <a:t>‹#›</a:t>
            </a:fld>
            <a:endParaRPr lang="en-US"/>
          </a:p>
        </p:txBody>
      </p:sp>
    </p:spTree>
    <p:extLst>
      <p:ext uri="{BB962C8B-B14F-4D97-AF65-F5344CB8AC3E}">
        <p14:creationId xmlns:p14="http://schemas.microsoft.com/office/powerpoint/2010/main" val="38717965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F914843-2555-48BD-B8E1-CA83B5DE782F}" type="slidenum">
              <a:rPr lang="en-US"/>
              <a:pPr>
                <a:defRPr/>
              </a:pPr>
              <a:t>‹#›</a:t>
            </a:fld>
            <a:endParaRPr lang="en-US"/>
          </a:p>
        </p:txBody>
      </p:sp>
    </p:spTree>
    <p:extLst>
      <p:ext uri="{BB962C8B-B14F-4D97-AF65-F5344CB8AC3E}">
        <p14:creationId xmlns:p14="http://schemas.microsoft.com/office/powerpoint/2010/main" val="2826201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D0BB29C1-4730-431B-BCD7-A740CA1324B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70285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ED67-EE32-436A-AB13-9CD8D4CD164C}" type="slidenum">
              <a:rPr lang="en-US"/>
              <a:pPr>
                <a:defRPr/>
              </a:pPr>
              <a:t>‹#›</a:t>
            </a:fld>
            <a:endParaRPr lang="en-US"/>
          </a:p>
        </p:txBody>
      </p:sp>
    </p:spTree>
    <p:extLst>
      <p:ext uri="{BB962C8B-B14F-4D97-AF65-F5344CB8AC3E}">
        <p14:creationId xmlns:p14="http://schemas.microsoft.com/office/powerpoint/2010/main" val="1074998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DB97A5C6-442E-49B0-ADE2-21768BB9F022}"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a:solidFill>
                <a:srgbClr val="898989"/>
              </a:solidFill>
              <a:latin typeface="Calibri" pitchFamily="34" charset="0"/>
              <a:cs typeface="Arial"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711389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B08652-6870-429B-AC98-BD9316E4D24F}" type="slidenum">
              <a:rPr lang="en-US"/>
              <a:pPr>
                <a:defRPr/>
              </a:pPr>
              <a:t>‹#›</a:t>
            </a:fld>
            <a:endParaRPr lang="en-US"/>
          </a:p>
        </p:txBody>
      </p:sp>
    </p:spTree>
    <p:extLst>
      <p:ext uri="{BB962C8B-B14F-4D97-AF65-F5344CB8AC3E}">
        <p14:creationId xmlns:p14="http://schemas.microsoft.com/office/powerpoint/2010/main" val="1733561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0C1DD-42DC-4776-A5D7-18AF98E51B85}" type="slidenum">
              <a:rPr lang="en-US"/>
              <a:pPr>
                <a:defRPr/>
              </a:pPr>
              <a:t>‹#›</a:t>
            </a:fld>
            <a:endParaRPr lang="en-US"/>
          </a:p>
        </p:txBody>
      </p:sp>
    </p:spTree>
    <p:extLst>
      <p:ext uri="{BB962C8B-B14F-4D97-AF65-F5344CB8AC3E}">
        <p14:creationId xmlns:p14="http://schemas.microsoft.com/office/powerpoint/2010/main" val="2501632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835AE97-58F7-4E56-9BEB-E97C298F5C1A}"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3899966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786B1925-FA51-4846-B845-4D6C7492CF10}" type="slidenum">
              <a:rPr lang="en-US"/>
              <a:pPr>
                <a:defRPr/>
              </a:pPr>
              <a:t>‹#›</a:t>
            </a:fld>
            <a:endParaRPr lang="en-US"/>
          </a:p>
        </p:txBody>
      </p:sp>
    </p:spTree>
    <p:extLst>
      <p:ext uri="{BB962C8B-B14F-4D97-AF65-F5344CB8AC3E}">
        <p14:creationId xmlns:p14="http://schemas.microsoft.com/office/powerpoint/2010/main" val="24212706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1D645-B36E-4425-AE39-80E91923344B}" type="slidenum">
              <a:rPr lang="en-US"/>
              <a:pPr>
                <a:defRPr/>
              </a:pPr>
              <a:t>‹#›</a:t>
            </a:fld>
            <a:endParaRPr lang="en-US"/>
          </a:p>
        </p:txBody>
      </p:sp>
    </p:spTree>
    <p:extLst>
      <p:ext uri="{BB962C8B-B14F-4D97-AF65-F5344CB8AC3E}">
        <p14:creationId xmlns:p14="http://schemas.microsoft.com/office/powerpoint/2010/main" val="2916386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F40C40-8842-4666-B847-982F2FCC0E1B}" type="slidenum">
              <a:rPr lang="en-US"/>
              <a:pPr>
                <a:defRPr/>
              </a:pPr>
              <a:t>‹#›</a:t>
            </a:fld>
            <a:endParaRPr lang="en-US"/>
          </a:p>
        </p:txBody>
      </p:sp>
    </p:spTree>
    <p:extLst>
      <p:ext uri="{BB962C8B-B14F-4D97-AF65-F5344CB8AC3E}">
        <p14:creationId xmlns:p14="http://schemas.microsoft.com/office/powerpoint/2010/main" val="9104148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58A45-2804-4D54-BC68-27A506C07ABB}" type="slidenum">
              <a:rPr lang="en-US"/>
              <a:pPr>
                <a:defRPr/>
              </a:pPr>
              <a:t>‹#›</a:t>
            </a:fld>
            <a:endParaRPr lang="en-US"/>
          </a:p>
        </p:txBody>
      </p:sp>
    </p:spTree>
    <p:extLst>
      <p:ext uri="{BB962C8B-B14F-4D97-AF65-F5344CB8AC3E}">
        <p14:creationId xmlns:p14="http://schemas.microsoft.com/office/powerpoint/2010/main" val="27550064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5E1C2-6BC7-46AA-BE8F-E6E4E06E8305}" type="slidenum">
              <a:rPr lang="en-US"/>
              <a:pPr>
                <a:defRPr/>
              </a:pPr>
              <a:t>‹#›</a:t>
            </a:fld>
            <a:endParaRPr lang="en-US"/>
          </a:p>
        </p:txBody>
      </p:sp>
    </p:spTree>
    <p:extLst>
      <p:ext uri="{BB962C8B-B14F-4D97-AF65-F5344CB8AC3E}">
        <p14:creationId xmlns:p14="http://schemas.microsoft.com/office/powerpoint/2010/main" val="26462597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C87FEF58-AA44-4C91-8B32-F34C325993D4}" type="datetimeFigureOut">
              <a:rPr lang="en-US"/>
              <a:pPr>
                <a:defRPr/>
              </a:pPr>
              <a:t>10/3/2018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D9ED1016-4978-4495-8100-D949D63AD41E}" type="slidenum">
              <a:rPr lang="en-US"/>
              <a:pPr>
                <a:defRPr/>
              </a:pPr>
              <a:t>‹#›</a:t>
            </a:fld>
            <a:endParaRPr lang="en-US"/>
          </a:p>
        </p:txBody>
      </p:sp>
    </p:spTree>
    <p:extLst>
      <p:ext uri="{BB962C8B-B14F-4D97-AF65-F5344CB8AC3E}">
        <p14:creationId xmlns:p14="http://schemas.microsoft.com/office/powerpoint/2010/main" val="16908577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FF78D735-7F87-428C-93D3-1EF443C1FFAD}" type="datetimeFigureOut">
              <a:rPr lang="en-US"/>
              <a:pPr>
                <a:defRPr/>
              </a:pPr>
              <a:t>10/3/2018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BEDB96DA-48DD-4E96-AA98-75A3A58DF703}" type="slidenum">
              <a:rPr lang="en-US"/>
              <a:pPr>
                <a:defRPr/>
              </a:pPr>
              <a:t>‹#›</a:t>
            </a:fld>
            <a:endParaRPr lang="en-US"/>
          </a:p>
        </p:txBody>
      </p:sp>
    </p:spTree>
    <p:extLst>
      <p:ext uri="{BB962C8B-B14F-4D97-AF65-F5344CB8AC3E}">
        <p14:creationId xmlns:p14="http://schemas.microsoft.com/office/powerpoint/2010/main" val="2261722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spcBef>
                <a:spcPct val="20000"/>
              </a:spcBef>
              <a:defRPr sz="1400">
                <a:cs typeface="+mn-cs"/>
              </a:defRPr>
            </a:lvl1pPr>
          </a:lstStyle>
          <a:p>
            <a:pPr>
              <a:defRPr/>
            </a:pPr>
            <a:fld id="{6603C51B-F1CE-46F9-B586-21CD1BA411AF}" type="slidenum">
              <a:rPr lang="en-US"/>
              <a:pPr>
                <a:defRPr/>
              </a:pPr>
              <a:t>‹#›</a:t>
            </a:fld>
            <a:endParaRPr lang="en-US"/>
          </a:p>
        </p:txBody>
      </p:sp>
    </p:spTree>
    <p:extLst>
      <p:ext uri="{BB962C8B-B14F-4D97-AF65-F5344CB8AC3E}">
        <p14:creationId xmlns:p14="http://schemas.microsoft.com/office/powerpoint/2010/main" val="1068075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A9E41142-9E09-49FB-A430-D95317700EBB}" type="datetimeFigureOut">
              <a:rPr lang="en-US"/>
              <a:pPr>
                <a:defRPr/>
              </a:pPr>
              <a:t>10/3/2018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23C6B99A-9C0E-486C-B051-4D22E75DCF9C}" type="slidenum">
              <a:rPr lang="en-US"/>
              <a:pPr>
                <a:defRPr/>
              </a:pPr>
              <a:t>‹#›</a:t>
            </a:fld>
            <a:endParaRPr lang="en-US"/>
          </a:p>
        </p:txBody>
      </p:sp>
    </p:spTree>
    <p:extLst>
      <p:ext uri="{BB962C8B-B14F-4D97-AF65-F5344CB8AC3E}">
        <p14:creationId xmlns:p14="http://schemas.microsoft.com/office/powerpoint/2010/main" val="19409046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0FCF3CDC-CF9C-4039-90A2-7FB075D63F08}" type="datetimeFigureOut">
              <a:rPr lang="en-US"/>
              <a:pPr>
                <a:defRPr/>
              </a:pPr>
              <a:t>10/3/2018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95C2E78A-04A1-4D04-90DA-C92FA0D77AA2}" type="slidenum">
              <a:rPr lang="en-US"/>
              <a:pPr>
                <a:defRPr/>
              </a:pPr>
              <a:t>‹#›</a:t>
            </a:fld>
            <a:endParaRPr lang="en-US"/>
          </a:p>
        </p:txBody>
      </p:sp>
    </p:spTree>
    <p:extLst>
      <p:ext uri="{BB962C8B-B14F-4D97-AF65-F5344CB8AC3E}">
        <p14:creationId xmlns:p14="http://schemas.microsoft.com/office/powerpoint/2010/main" val="23115629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EC57CC97-C52A-4781-B5FD-95C116CCA766}" type="datetimeFigureOut">
              <a:rPr lang="en-US"/>
              <a:pPr>
                <a:defRPr/>
              </a:pPr>
              <a:t>10/3/2018</a:t>
            </a:fld>
            <a:endParaRPr lang="en-US"/>
          </a:p>
        </p:txBody>
      </p:sp>
      <p:sp>
        <p:nvSpPr>
          <p:cNvPr id="8" name="Footer Placeholder 7"/>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D97B7087-B594-4306-8A6F-B3DF749F9D38}" type="slidenum">
              <a:rPr lang="en-US"/>
              <a:pPr>
                <a:defRPr/>
              </a:pPr>
              <a:t>‹#›</a:t>
            </a:fld>
            <a:endParaRPr lang="en-US"/>
          </a:p>
        </p:txBody>
      </p:sp>
    </p:spTree>
    <p:extLst>
      <p:ext uri="{BB962C8B-B14F-4D97-AF65-F5344CB8AC3E}">
        <p14:creationId xmlns:p14="http://schemas.microsoft.com/office/powerpoint/2010/main" val="14541418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31B5490E-3506-4A26-B6A0-EB86EA2C346F}" type="datetimeFigureOut">
              <a:rPr lang="en-US"/>
              <a:pPr>
                <a:defRPr/>
              </a:pPr>
              <a:t>10/3/2018</a:t>
            </a:fld>
            <a:endParaRPr lang="en-US"/>
          </a:p>
        </p:txBody>
      </p:sp>
      <p:sp>
        <p:nvSpPr>
          <p:cNvPr id="4" name="Footer Placeholder 3"/>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434C5E3C-A78E-4745-A907-B9B17537A5D4}" type="slidenum">
              <a:rPr lang="en-US"/>
              <a:pPr>
                <a:defRPr/>
              </a:pPr>
              <a:t>‹#›</a:t>
            </a:fld>
            <a:endParaRPr lang="en-US"/>
          </a:p>
        </p:txBody>
      </p:sp>
    </p:spTree>
    <p:extLst>
      <p:ext uri="{BB962C8B-B14F-4D97-AF65-F5344CB8AC3E}">
        <p14:creationId xmlns:p14="http://schemas.microsoft.com/office/powerpoint/2010/main" val="3233408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779DC4D5-525E-4B5F-9B46-D4F572FA5F86}" type="datetimeFigureOut">
              <a:rPr lang="en-US"/>
              <a:pPr>
                <a:defRPr/>
              </a:pPr>
              <a:t>10/3/2018</a:t>
            </a:fld>
            <a:endParaRPr lang="en-US"/>
          </a:p>
        </p:txBody>
      </p:sp>
      <p:sp>
        <p:nvSpPr>
          <p:cNvPr id="3" name="Footer Placeholder 2"/>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4C9A5EE6-0250-411C-A7D9-5F8D45B46574}" type="slidenum">
              <a:rPr lang="en-US"/>
              <a:pPr>
                <a:defRPr/>
              </a:pPr>
              <a:t>‹#›</a:t>
            </a:fld>
            <a:endParaRPr lang="en-US"/>
          </a:p>
        </p:txBody>
      </p:sp>
    </p:spTree>
    <p:extLst>
      <p:ext uri="{BB962C8B-B14F-4D97-AF65-F5344CB8AC3E}">
        <p14:creationId xmlns:p14="http://schemas.microsoft.com/office/powerpoint/2010/main" val="2486050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8E0982AC-A29E-430A-B50F-D359BA26B44E}" type="datetimeFigureOut">
              <a:rPr lang="en-US"/>
              <a:pPr>
                <a:defRPr/>
              </a:pPr>
              <a:t>10/3/2018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3B536A85-09E0-4458-ABB6-A95B8F1B8D8E}" type="slidenum">
              <a:rPr lang="en-US"/>
              <a:pPr>
                <a:defRPr/>
              </a:pPr>
              <a:t>‹#›</a:t>
            </a:fld>
            <a:endParaRPr lang="en-US"/>
          </a:p>
        </p:txBody>
      </p:sp>
    </p:spTree>
    <p:extLst>
      <p:ext uri="{BB962C8B-B14F-4D97-AF65-F5344CB8AC3E}">
        <p14:creationId xmlns:p14="http://schemas.microsoft.com/office/powerpoint/2010/main" val="33996063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C8DD5200-BC09-465B-A9EF-0E2E27604F97}" type="datetimeFigureOut">
              <a:rPr lang="en-US"/>
              <a:pPr>
                <a:defRPr/>
              </a:pPr>
              <a:t>10/3/2018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727CF423-A065-4A34-B95C-2E25A16CDEFA}" type="slidenum">
              <a:rPr lang="en-US"/>
              <a:pPr>
                <a:defRPr/>
              </a:pPr>
              <a:t>‹#›</a:t>
            </a:fld>
            <a:endParaRPr lang="en-US"/>
          </a:p>
        </p:txBody>
      </p:sp>
    </p:spTree>
    <p:extLst>
      <p:ext uri="{BB962C8B-B14F-4D97-AF65-F5344CB8AC3E}">
        <p14:creationId xmlns:p14="http://schemas.microsoft.com/office/powerpoint/2010/main" val="19961390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F60299FD-FC7D-421F-B867-C103FCAF635C}" type="datetimeFigureOut">
              <a:rPr lang="en-US"/>
              <a:pPr>
                <a:defRPr/>
              </a:pPr>
              <a:t>10/3/2018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029B1C8D-1594-44E0-B2E4-F60230F7EAF0}" type="slidenum">
              <a:rPr lang="en-US"/>
              <a:pPr>
                <a:defRPr/>
              </a:pPr>
              <a:t>‹#›</a:t>
            </a:fld>
            <a:endParaRPr lang="en-US"/>
          </a:p>
        </p:txBody>
      </p:sp>
    </p:spTree>
    <p:extLst>
      <p:ext uri="{BB962C8B-B14F-4D97-AF65-F5344CB8AC3E}">
        <p14:creationId xmlns:p14="http://schemas.microsoft.com/office/powerpoint/2010/main" val="13389149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1098CE01-E72E-46C9-9196-021A161D2171}" type="datetimeFigureOut">
              <a:rPr lang="en-US"/>
              <a:pPr>
                <a:defRPr/>
              </a:pPr>
              <a:t>10/3/2018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F050BA44-D15D-4881-B23D-79115832C604}" type="slidenum">
              <a:rPr lang="en-US"/>
              <a:pPr>
                <a:defRPr/>
              </a:pPr>
              <a:t>‹#›</a:t>
            </a:fld>
            <a:endParaRPr lang="en-US"/>
          </a:p>
        </p:txBody>
      </p:sp>
    </p:spTree>
    <p:extLst>
      <p:ext uri="{BB962C8B-B14F-4D97-AF65-F5344CB8AC3E}">
        <p14:creationId xmlns:p14="http://schemas.microsoft.com/office/powerpoint/2010/main" val="29551474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45" y="5813426"/>
            <a:ext cx="296386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40"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6"/>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38095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DB42120B-950B-464D-96B3-BEB623734907}" type="slidenum">
              <a:rPr lang="en-US"/>
              <a:pPr>
                <a:defRPr/>
              </a:pPr>
              <a:t>‹#›</a:t>
            </a:fld>
            <a:endParaRPr lang="en-US"/>
          </a:p>
        </p:txBody>
      </p:sp>
    </p:spTree>
    <p:extLst>
      <p:ext uri="{BB962C8B-B14F-4D97-AF65-F5344CB8AC3E}">
        <p14:creationId xmlns:p14="http://schemas.microsoft.com/office/powerpoint/2010/main" val="22948271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7" y="6383344"/>
            <a:ext cx="590551"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smtClean="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1"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6"/>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30936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16439619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31571075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11053576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7" y="6383344"/>
            <a:ext cx="590551"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smtClean="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1" y="6373819"/>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40"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49" y="6365875"/>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7"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6" y="1128719"/>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smtClean="0"/>
              <a:t>Click to edit Master title style</a:t>
            </a:r>
            <a:endParaRPr lang="en-US" dirty="0"/>
          </a:p>
        </p:txBody>
      </p:sp>
      <p:grpSp>
        <p:nvGrpSpPr>
          <p:cNvPr id="15" name="Group 14"/>
          <p:cNvGrpSpPr/>
          <p:nvPr userDrawn="1"/>
        </p:nvGrpSpPr>
        <p:grpSpPr>
          <a:xfrm>
            <a:off x="8153385" y="378773"/>
            <a:ext cx="795410" cy="461665"/>
            <a:chOff x="8153406" y="378767"/>
            <a:chExt cx="795409" cy="461665"/>
          </a:xfrm>
        </p:grpSpPr>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153406" y="378767"/>
              <a:ext cx="795409" cy="461665"/>
            </a:xfrm>
            <a:prstGeom prst="rect">
              <a:avLst/>
            </a:prstGeom>
            <a:noFill/>
          </p:spPr>
          <p:txBody>
            <a:bodyPr wrap="none" rtlCol="0">
              <a:spAutoFit/>
            </a:bodyPr>
            <a:lstStyle/>
            <a:p>
              <a:pPr algn="ctr"/>
              <a:r>
                <a:rPr lang="en-US" sz="1200" kern="0" dirty="0" smtClean="0">
                  <a:solidFill>
                    <a:prstClr val="white"/>
                  </a:solidFill>
                  <a:latin typeface="Britannic Bold" panose="020B0903060703020204" pitchFamily="34" charset="0"/>
                  <a:cs typeface="Arial"/>
                  <a:sym typeface="Arial"/>
                  <a:rtl val="0"/>
                </a:rPr>
                <a:t>Minor </a:t>
              </a:r>
            </a:p>
            <a:p>
              <a:pPr algn="ctr"/>
              <a:r>
                <a:rPr lang="en-US" sz="1200" kern="0" dirty="0" smtClean="0">
                  <a:solidFill>
                    <a:prstClr val="white"/>
                  </a:solidFill>
                  <a:latin typeface="Britannic Bold" panose="020B0903060703020204" pitchFamily="34" charset="0"/>
                  <a:cs typeface="Arial"/>
                  <a:sym typeface="Arial"/>
                  <a:rtl val="0"/>
                </a:rPr>
                <a:t>Prophets</a:t>
              </a:r>
              <a:endParaRPr lang="en-US" sz="1200" kern="0" dirty="0">
                <a:solidFill>
                  <a:prstClr val="white"/>
                </a:solidFill>
                <a:latin typeface="Britannic Bold" panose="020B0903060703020204" pitchFamily="34" charset="0"/>
                <a:cs typeface="Arial"/>
                <a:sym typeface="Arial"/>
                <a:rtl val="0"/>
              </a:endParaRPr>
            </a:p>
          </p:txBody>
        </p:sp>
      </p:grpSp>
    </p:spTree>
    <p:extLst>
      <p:ext uri="{BB962C8B-B14F-4D97-AF65-F5344CB8AC3E}">
        <p14:creationId xmlns:p14="http://schemas.microsoft.com/office/powerpoint/2010/main" val="25424284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7" y="6383344"/>
            <a:ext cx="590551"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5431731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7"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35303326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9430523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19002653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2753571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20DAD77F-6D8B-4FC0-86D6-53D4774A6219}" type="slidenum">
              <a:rPr lang="en-US"/>
              <a:pPr>
                <a:defRPr/>
              </a:pPr>
              <a:t>‹#›</a:t>
            </a:fld>
            <a:endParaRPr lang="en-US"/>
          </a:p>
        </p:txBody>
      </p:sp>
    </p:spTree>
    <p:extLst>
      <p:ext uri="{BB962C8B-B14F-4D97-AF65-F5344CB8AC3E}">
        <p14:creationId xmlns:p14="http://schemas.microsoft.com/office/powerpoint/2010/main" val="35113187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8868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2960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5717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4511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3757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3939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3356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4963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634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134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26.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28.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26.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28.pn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7.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26.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image" Target="../media/image28.png"/><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7.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26.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28.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7.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7.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6" Type="http://schemas.openxmlformats.org/officeDocument/2006/relationships/image" Target="../media/image20.png"/><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19.png"/><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1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7.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6" Type="http://schemas.openxmlformats.org/officeDocument/2006/relationships/image" Target="../media/image20.png"/><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image" Target="../media/image19.png"/><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18.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7.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6" Type="http://schemas.openxmlformats.org/officeDocument/2006/relationships/image" Target="../media/image20.png"/><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image" Target="../media/image19.png"/><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18.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17.pn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6" Type="http://schemas.openxmlformats.org/officeDocument/2006/relationships/image" Target="../media/image20.pn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19.pn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18.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23.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4.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theme" Target="../theme/theme2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image" Target="../media/image17.pn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6.xml"/><Relationship Id="rId2" Type="http://schemas.openxmlformats.org/officeDocument/2006/relationships/slideLayout" Target="../slideLayouts/slideLayout281.xml"/><Relationship Id="rId16" Type="http://schemas.openxmlformats.org/officeDocument/2006/relationships/image" Target="../media/image20.png"/><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5" Type="http://schemas.openxmlformats.org/officeDocument/2006/relationships/image" Target="../media/image19.png"/><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image" Target="../media/image1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image" Target="../media/image20.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9.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0"/>
              </a:spcBef>
              <a:defRPr sz="1200">
                <a:solidFill>
                  <a:srgbClr val="898989"/>
                </a:solidFill>
                <a:latin typeface="Calibri" pitchFamily="34" charset="0"/>
                <a:cs typeface="Arial" pitchFamily="34" charset="0"/>
              </a:defRPr>
            </a:lvl1pPr>
          </a:lstStyle>
          <a:p>
            <a:pPr fontAlgn="base">
              <a:spcAft>
                <a:spcPct val="0"/>
              </a:spcAft>
              <a:defRPr/>
            </a:pPr>
            <a:fld id="{DF34CB82-1761-4C2E-A328-F108DF6667F3}" type="slidenum">
              <a:rPr lang="en-US"/>
              <a:pPr fontAlgn="base">
                <a:spcAft>
                  <a:spcPct val="0"/>
                </a:spcAft>
                <a:defRPr/>
              </a:pPr>
              <a:t>‹#›</a:t>
            </a:fld>
            <a:endParaRPr lang="en-US"/>
          </a:p>
        </p:txBody>
      </p:sp>
    </p:spTree>
    <p:extLst>
      <p:ext uri="{BB962C8B-B14F-4D97-AF65-F5344CB8AC3E}">
        <p14:creationId xmlns:p14="http://schemas.microsoft.com/office/powerpoint/2010/main" val="8451818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830969"/>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102"/>
          <p:cNvGrpSpPr>
            <a:grpSpLocks/>
          </p:cNvGrpSpPr>
          <p:nvPr/>
        </p:nvGrpSpPr>
        <p:grpSpPr bwMode="auto">
          <a:xfrm>
            <a:off x="0" y="0"/>
            <a:ext cx="9144000" cy="6858000"/>
            <a:chOff x="0" y="0"/>
            <a:chExt cx="5760" cy="4320"/>
          </a:xfrm>
        </p:grpSpPr>
        <p:grpSp>
          <p:nvGrpSpPr>
            <p:cNvPr id="7176" name="Group 100"/>
            <p:cNvGrpSpPr>
              <a:grpSpLocks/>
            </p:cNvGrpSpPr>
            <p:nvPr userDrawn="1"/>
          </p:nvGrpSpPr>
          <p:grpSpPr bwMode="auto">
            <a:xfrm>
              <a:off x="0" y="0"/>
              <a:ext cx="5760" cy="4320"/>
              <a:chOff x="0" y="0"/>
              <a:chExt cx="5760" cy="4320"/>
            </a:xfrm>
          </p:grpSpPr>
          <p:sp>
            <p:nvSpPr>
              <p:cNvPr id="7178"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7179" name="Rectangle 4"/>
              <p:cNvSpPr>
                <a:spLocks noChangeArrowheads="1"/>
              </p:cNvSpPr>
              <p:nvPr/>
            </p:nvSpPr>
            <p:spPr bwMode="ltGray">
              <a:xfrm>
                <a:off x="0" y="0"/>
                <a:ext cx="5664" cy="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7182"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7183" name="Group 8"/>
              <p:cNvGrpSpPr>
                <a:grpSpLocks/>
              </p:cNvGrpSpPr>
              <p:nvPr/>
            </p:nvGrpSpPr>
            <p:grpSpPr bwMode="auto">
              <a:xfrm>
                <a:off x="8" y="32"/>
                <a:ext cx="5724" cy="608"/>
                <a:chOff x="8" y="32"/>
                <a:chExt cx="5724" cy="608"/>
              </a:xfrm>
            </p:grpSpPr>
            <p:sp>
              <p:nvSpPr>
                <p:cNvPr id="7184"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7185"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7186" name="Group 11"/>
                <p:cNvGrpSpPr>
                  <a:grpSpLocks/>
                </p:cNvGrpSpPr>
                <p:nvPr userDrawn="1"/>
              </p:nvGrpSpPr>
              <p:grpSpPr bwMode="auto">
                <a:xfrm>
                  <a:off x="272" y="400"/>
                  <a:ext cx="5208" cy="113"/>
                  <a:chOff x="254" y="463"/>
                  <a:chExt cx="5208" cy="113"/>
                </a:xfrm>
              </p:grpSpPr>
              <p:sp>
                <p:nvSpPr>
                  <p:cNvPr id="7232"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33"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7234" name="Group 14"/>
                  <p:cNvGrpSpPr>
                    <a:grpSpLocks/>
                  </p:cNvGrpSpPr>
                  <p:nvPr/>
                </p:nvGrpSpPr>
                <p:grpSpPr bwMode="auto">
                  <a:xfrm>
                    <a:off x="450" y="463"/>
                    <a:ext cx="4812" cy="113"/>
                    <a:chOff x="450" y="463"/>
                    <a:chExt cx="4812" cy="113"/>
                  </a:xfrm>
                </p:grpSpPr>
                <p:grpSp>
                  <p:nvGrpSpPr>
                    <p:cNvPr id="7235" name="Group 15"/>
                    <p:cNvGrpSpPr>
                      <a:grpSpLocks/>
                    </p:cNvGrpSpPr>
                    <p:nvPr/>
                  </p:nvGrpSpPr>
                  <p:grpSpPr bwMode="auto">
                    <a:xfrm>
                      <a:off x="450" y="464"/>
                      <a:ext cx="2928" cy="112"/>
                      <a:chOff x="0" y="283"/>
                      <a:chExt cx="5760" cy="220"/>
                    </a:xfrm>
                  </p:grpSpPr>
                  <p:grpSp>
                    <p:nvGrpSpPr>
                      <p:cNvPr id="7249" name="Group 16"/>
                      <p:cNvGrpSpPr>
                        <a:grpSpLocks/>
                      </p:cNvGrpSpPr>
                      <p:nvPr/>
                    </p:nvGrpSpPr>
                    <p:grpSpPr bwMode="auto">
                      <a:xfrm>
                        <a:off x="0" y="283"/>
                        <a:ext cx="823" cy="220"/>
                        <a:chOff x="240" y="720"/>
                        <a:chExt cx="3980" cy="1064"/>
                      </a:xfrm>
                    </p:grpSpPr>
                    <p:sp>
                      <p:nvSpPr>
                        <p:cNvPr id="7268" name="Freeform 17"/>
                        <p:cNvSpPr>
                          <a:spLocks/>
                        </p:cNvSpPr>
                        <p:nvPr/>
                      </p:nvSpPr>
                      <p:spPr bwMode="auto">
                        <a:xfrm>
                          <a:off x="24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69" name="Freeform 18"/>
                        <p:cNvSpPr>
                          <a:spLocks/>
                        </p:cNvSpPr>
                        <p:nvPr/>
                      </p:nvSpPr>
                      <p:spPr bwMode="auto">
                        <a:xfrm>
                          <a:off x="2209"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50" name="Group 19"/>
                      <p:cNvGrpSpPr>
                        <a:grpSpLocks/>
                      </p:cNvGrpSpPr>
                      <p:nvPr/>
                    </p:nvGrpSpPr>
                    <p:grpSpPr bwMode="auto">
                      <a:xfrm>
                        <a:off x="823" y="283"/>
                        <a:ext cx="823" cy="220"/>
                        <a:chOff x="240" y="720"/>
                        <a:chExt cx="3980" cy="1064"/>
                      </a:xfrm>
                    </p:grpSpPr>
                    <p:sp>
                      <p:nvSpPr>
                        <p:cNvPr id="7266" name="Freeform 20"/>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67" name="Freeform 21"/>
                        <p:cNvSpPr>
                          <a:spLocks/>
                        </p:cNvSpPr>
                        <p:nvPr/>
                      </p:nvSpPr>
                      <p:spPr bwMode="auto">
                        <a:xfrm>
                          <a:off x="2206"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51" name="Group 22"/>
                      <p:cNvGrpSpPr>
                        <a:grpSpLocks/>
                      </p:cNvGrpSpPr>
                      <p:nvPr/>
                    </p:nvGrpSpPr>
                    <p:grpSpPr bwMode="auto">
                      <a:xfrm>
                        <a:off x="1646" y="283"/>
                        <a:ext cx="823" cy="220"/>
                        <a:chOff x="1646" y="283"/>
                        <a:chExt cx="823" cy="220"/>
                      </a:xfrm>
                    </p:grpSpPr>
                    <p:sp>
                      <p:nvSpPr>
                        <p:cNvPr id="7264" name="Freeform 23"/>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65" name="Freeform 2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52" name="Group 25"/>
                      <p:cNvGrpSpPr>
                        <a:grpSpLocks/>
                      </p:cNvGrpSpPr>
                      <p:nvPr/>
                    </p:nvGrpSpPr>
                    <p:grpSpPr bwMode="auto">
                      <a:xfrm>
                        <a:off x="2469" y="283"/>
                        <a:ext cx="822" cy="220"/>
                        <a:chOff x="240" y="720"/>
                        <a:chExt cx="3980" cy="1064"/>
                      </a:xfrm>
                    </p:grpSpPr>
                    <p:sp>
                      <p:nvSpPr>
                        <p:cNvPr id="7262"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63"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53" name="Group 28"/>
                      <p:cNvGrpSpPr>
                        <a:grpSpLocks/>
                      </p:cNvGrpSpPr>
                      <p:nvPr/>
                    </p:nvGrpSpPr>
                    <p:grpSpPr bwMode="auto">
                      <a:xfrm>
                        <a:off x="3291" y="283"/>
                        <a:ext cx="823" cy="220"/>
                        <a:chOff x="240" y="720"/>
                        <a:chExt cx="3980" cy="1064"/>
                      </a:xfrm>
                    </p:grpSpPr>
                    <p:sp>
                      <p:nvSpPr>
                        <p:cNvPr id="7260" name="Freeform 29"/>
                        <p:cNvSpPr>
                          <a:spLocks/>
                        </p:cNvSpPr>
                        <p:nvPr/>
                      </p:nvSpPr>
                      <p:spPr bwMode="auto">
                        <a:xfrm>
                          <a:off x="241"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61" name="Freeform 30"/>
                        <p:cNvSpPr>
                          <a:spLocks/>
                        </p:cNvSpPr>
                        <p:nvPr/>
                      </p:nvSpPr>
                      <p:spPr bwMode="auto">
                        <a:xfrm>
                          <a:off x="221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54" name="Group 31"/>
                      <p:cNvGrpSpPr>
                        <a:grpSpLocks/>
                      </p:cNvGrpSpPr>
                      <p:nvPr/>
                    </p:nvGrpSpPr>
                    <p:grpSpPr bwMode="auto">
                      <a:xfrm>
                        <a:off x="4114" y="283"/>
                        <a:ext cx="823" cy="220"/>
                        <a:chOff x="240" y="720"/>
                        <a:chExt cx="3980" cy="1064"/>
                      </a:xfrm>
                    </p:grpSpPr>
                    <p:sp>
                      <p:nvSpPr>
                        <p:cNvPr id="7258" name="Freeform 32"/>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59" name="Freeform 33"/>
                        <p:cNvSpPr>
                          <a:spLocks/>
                        </p:cNvSpPr>
                        <p:nvPr/>
                      </p:nvSpPr>
                      <p:spPr bwMode="auto">
                        <a:xfrm>
                          <a:off x="220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55" name="Group 34"/>
                      <p:cNvGrpSpPr>
                        <a:grpSpLocks/>
                      </p:cNvGrpSpPr>
                      <p:nvPr/>
                    </p:nvGrpSpPr>
                    <p:grpSpPr bwMode="auto">
                      <a:xfrm>
                        <a:off x="4937" y="283"/>
                        <a:ext cx="823" cy="220"/>
                        <a:chOff x="240" y="720"/>
                        <a:chExt cx="3980" cy="1064"/>
                      </a:xfrm>
                    </p:grpSpPr>
                    <p:sp>
                      <p:nvSpPr>
                        <p:cNvPr id="7256" name="Freeform 35"/>
                        <p:cNvSpPr>
                          <a:spLocks/>
                        </p:cNvSpPr>
                        <p:nvPr/>
                      </p:nvSpPr>
                      <p:spPr bwMode="auto">
                        <a:xfrm>
                          <a:off x="24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57" name="Freeform 36"/>
                        <p:cNvSpPr>
                          <a:spLocks/>
                        </p:cNvSpPr>
                        <p:nvPr/>
                      </p:nvSpPr>
                      <p:spPr bwMode="auto">
                        <a:xfrm>
                          <a:off x="221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236" name="Group 37"/>
                    <p:cNvGrpSpPr>
                      <a:grpSpLocks/>
                    </p:cNvGrpSpPr>
                    <p:nvPr/>
                  </p:nvGrpSpPr>
                  <p:grpSpPr bwMode="auto">
                    <a:xfrm>
                      <a:off x="3378" y="463"/>
                      <a:ext cx="418" cy="112"/>
                      <a:chOff x="240" y="720"/>
                      <a:chExt cx="3980" cy="1064"/>
                    </a:xfrm>
                  </p:grpSpPr>
                  <p:sp>
                    <p:nvSpPr>
                      <p:cNvPr id="7247"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48"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37" name="Group 40"/>
                    <p:cNvGrpSpPr>
                      <a:grpSpLocks/>
                    </p:cNvGrpSpPr>
                    <p:nvPr/>
                  </p:nvGrpSpPr>
                  <p:grpSpPr bwMode="auto">
                    <a:xfrm>
                      <a:off x="3796" y="463"/>
                      <a:ext cx="419" cy="112"/>
                      <a:chOff x="240" y="720"/>
                      <a:chExt cx="3980" cy="1064"/>
                    </a:xfrm>
                  </p:grpSpPr>
                  <p:sp>
                    <p:nvSpPr>
                      <p:cNvPr id="7245"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46"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38" name="Group 43"/>
                    <p:cNvGrpSpPr>
                      <a:grpSpLocks/>
                    </p:cNvGrpSpPr>
                    <p:nvPr/>
                  </p:nvGrpSpPr>
                  <p:grpSpPr bwMode="auto">
                    <a:xfrm>
                      <a:off x="4215" y="463"/>
                      <a:ext cx="418" cy="112"/>
                      <a:chOff x="1646" y="283"/>
                      <a:chExt cx="823" cy="220"/>
                    </a:xfrm>
                  </p:grpSpPr>
                  <p:sp>
                    <p:nvSpPr>
                      <p:cNvPr id="7243" name="Freeform 44"/>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44" name="Freeform 45"/>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39" name="Group 46"/>
                    <p:cNvGrpSpPr>
                      <a:grpSpLocks/>
                    </p:cNvGrpSpPr>
                    <p:nvPr/>
                  </p:nvGrpSpPr>
                  <p:grpSpPr bwMode="auto">
                    <a:xfrm>
                      <a:off x="4633" y="463"/>
                      <a:ext cx="418" cy="112"/>
                      <a:chOff x="240" y="720"/>
                      <a:chExt cx="3980" cy="1064"/>
                    </a:xfrm>
                  </p:grpSpPr>
                  <p:sp>
                    <p:nvSpPr>
                      <p:cNvPr id="7241"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42"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7240"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187" name="Group 50"/>
                <p:cNvGrpSpPr>
                  <a:grpSpLocks/>
                </p:cNvGrpSpPr>
                <p:nvPr userDrawn="1"/>
              </p:nvGrpSpPr>
              <p:grpSpPr bwMode="auto">
                <a:xfrm>
                  <a:off x="262" y="399"/>
                  <a:ext cx="5208" cy="113"/>
                  <a:chOff x="254" y="463"/>
                  <a:chExt cx="5208" cy="113"/>
                </a:xfrm>
              </p:grpSpPr>
              <p:sp>
                <p:nvSpPr>
                  <p:cNvPr id="7194"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195"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7196" name="Group 53"/>
                  <p:cNvGrpSpPr>
                    <a:grpSpLocks/>
                  </p:cNvGrpSpPr>
                  <p:nvPr/>
                </p:nvGrpSpPr>
                <p:grpSpPr bwMode="auto">
                  <a:xfrm>
                    <a:off x="450" y="463"/>
                    <a:ext cx="4812" cy="113"/>
                    <a:chOff x="450" y="463"/>
                    <a:chExt cx="4812" cy="113"/>
                  </a:xfrm>
                </p:grpSpPr>
                <p:grpSp>
                  <p:nvGrpSpPr>
                    <p:cNvPr id="7197" name="Group 54"/>
                    <p:cNvGrpSpPr>
                      <a:grpSpLocks/>
                    </p:cNvGrpSpPr>
                    <p:nvPr/>
                  </p:nvGrpSpPr>
                  <p:grpSpPr bwMode="auto">
                    <a:xfrm>
                      <a:off x="450" y="464"/>
                      <a:ext cx="2928" cy="112"/>
                      <a:chOff x="0" y="283"/>
                      <a:chExt cx="5760" cy="220"/>
                    </a:xfrm>
                  </p:grpSpPr>
                  <p:grpSp>
                    <p:nvGrpSpPr>
                      <p:cNvPr id="7211" name="Group 55"/>
                      <p:cNvGrpSpPr>
                        <a:grpSpLocks/>
                      </p:cNvGrpSpPr>
                      <p:nvPr/>
                    </p:nvGrpSpPr>
                    <p:grpSpPr bwMode="auto">
                      <a:xfrm>
                        <a:off x="0" y="283"/>
                        <a:ext cx="823" cy="220"/>
                        <a:chOff x="240" y="720"/>
                        <a:chExt cx="3980" cy="1064"/>
                      </a:xfrm>
                    </p:grpSpPr>
                    <p:sp>
                      <p:nvSpPr>
                        <p:cNvPr id="7230" name="Freeform 56"/>
                        <p:cNvSpPr>
                          <a:spLocks/>
                        </p:cNvSpPr>
                        <p:nvPr/>
                      </p:nvSpPr>
                      <p:spPr bwMode="auto">
                        <a:xfrm>
                          <a:off x="24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31" name="Freeform 57"/>
                        <p:cNvSpPr>
                          <a:spLocks/>
                        </p:cNvSpPr>
                        <p:nvPr/>
                      </p:nvSpPr>
                      <p:spPr bwMode="auto">
                        <a:xfrm>
                          <a:off x="2209"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12" name="Group 58"/>
                      <p:cNvGrpSpPr>
                        <a:grpSpLocks/>
                      </p:cNvGrpSpPr>
                      <p:nvPr/>
                    </p:nvGrpSpPr>
                    <p:grpSpPr bwMode="auto">
                      <a:xfrm>
                        <a:off x="823" y="283"/>
                        <a:ext cx="823" cy="220"/>
                        <a:chOff x="240" y="720"/>
                        <a:chExt cx="3980" cy="1064"/>
                      </a:xfrm>
                    </p:grpSpPr>
                    <p:sp>
                      <p:nvSpPr>
                        <p:cNvPr id="7228" name="Freeform 59"/>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29" name="Freeform 60"/>
                        <p:cNvSpPr>
                          <a:spLocks/>
                        </p:cNvSpPr>
                        <p:nvPr/>
                      </p:nvSpPr>
                      <p:spPr bwMode="auto">
                        <a:xfrm>
                          <a:off x="2206"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13" name="Group 61"/>
                      <p:cNvGrpSpPr>
                        <a:grpSpLocks/>
                      </p:cNvGrpSpPr>
                      <p:nvPr/>
                    </p:nvGrpSpPr>
                    <p:grpSpPr bwMode="auto">
                      <a:xfrm>
                        <a:off x="1646" y="283"/>
                        <a:ext cx="823" cy="220"/>
                        <a:chOff x="1646" y="283"/>
                        <a:chExt cx="823" cy="220"/>
                      </a:xfrm>
                    </p:grpSpPr>
                    <p:sp>
                      <p:nvSpPr>
                        <p:cNvPr id="7226" name="Freeform 62"/>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27" name="Freeform 63"/>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14" name="Group 64"/>
                      <p:cNvGrpSpPr>
                        <a:grpSpLocks/>
                      </p:cNvGrpSpPr>
                      <p:nvPr/>
                    </p:nvGrpSpPr>
                    <p:grpSpPr bwMode="auto">
                      <a:xfrm>
                        <a:off x="2469" y="283"/>
                        <a:ext cx="822" cy="220"/>
                        <a:chOff x="240" y="720"/>
                        <a:chExt cx="3980" cy="1064"/>
                      </a:xfrm>
                    </p:grpSpPr>
                    <p:sp>
                      <p:nvSpPr>
                        <p:cNvPr id="7224"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25"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66 w 2012"/>
                            <a:gd name="T7" fmla="*/ 1064 h 1064"/>
                            <a:gd name="T8" fmla="*/ 2006 w 2012"/>
                            <a:gd name="T9" fmla="*/ 1064 h 1064"/>
                            <a:gd name="T10" fmla="*/ 2006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15" name="Group 67"/>
                      <p:cNvGrpSpPr>
                        <a:grpSpLocks/>
                      </p:cNvGrpSpPr>
                      <p:nvPr/>
                    </p:nvGrpSpPr>
                    <p:grpSpPr bwMode="auto">
                      <a:xfrm>
                        <a:off x="3291" y="283"/>
                        <a:ext cx="823" cy="220"/>
                        <a:chOff x="240" y="720"/>
                        <a:chExt cx="3980" cy="1064"/>
                      </a:xfrm>
                    </p:grpSpPr>
                    <p:sp>
                      <p:nvSpPr>
                        <p:cNvPr id="7222" name="Freeform 68"/>
                        <p:cNvSpPr>
                          <a:spLocks/>
                        </p:cNvSpPr>
                        <p:nvPr/>
                      </p:nvSpPr>
                      <p:spPr bwMode="auto">
                        <a:xfrm>
                          <a:off x="241"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23" name="Freeform 69"/>
                        <p:cNvSpPr>
                          <a:spLocks/>
                        </p:cNvSpPr>
                        <p:nvPr/>
                      </p:nvSpPr>
                      <p:spPr bwMode="auto">
                        <a:xfrm>
                          <a:off x="2210"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16" name="Group 70"/>
                      <p:cNvGrpSpPr>
                        <a:grpSpLocks/>
                      </p:cNvGrpSpPr>
                      <p:nvPr/>
                    </p:nvGrpSpPr>
                    <p:grpSpPr bwMode="auto">
                      <a:xfrm>
                        <a:off x="4114" y="283"/>
                        <a:ext cx="823" cy="220"/>
                        <a:chOff x="240" y="720"/>
                        <a:chExt cx="3980" cy="1064"/>
                      </a:xfrm>
                    </p:grpSpPr>
                    <p:sp>
                      <p:nvSpPr>
                        <p:cNvPr id="7220" name="Freeform 71"/>
                        <p:cNvSpPr>
                          <a:spLocks/>
                        </p:cNvSpPr>
                        <p:nvPr/>
                      </p:nvSpPr>
                      <p:spPr bwMode="auto">
                        <a:xfrm>
                          <a:off x="23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21" name="Freeform 72"/>
                        <p:cNvSpPr>
                          <a:spLocks/>
                        </p:cNvSpPr>
                        <p:nvPr/>
                      </p:nvSpPr>
                      <p:spPr bwMode="auto">
                        <a:xfrm>
                          <a:off x="2207" y="720"/>
                          <a:ext cx="2017" cy="1064"/>
                        </a:xfrm>
                        <a:custGeom>
                          <a:avLst/>
                          <a:gdLst>
                            <a:gd name="T0" fmla="*/ 0 w 2012"/>
                            <a:gd name="T1" fmla="*/ 54 h 1064"/>
                            <a:gd name="T2" fmla="*/ 0 w 2012"/>
                            <a:gd name="T3" fmla="*/ 1064 h 1064"/>
                            <a:gd name="T4" fmla="*/ 239 w 2012"/>
                            <a:gd name="T5" fmla="*/ 1064 h 1064"/>
                            <a:gd name="T6" fmla="*/ 1784 w 2012"/>
                            <a:gd name="T7" fmla="*/ 1064 h 1064"/>
                            <a:gd name="T8" fmla="*/ 2027 w 2012"/>
                            <a:gd name="T9" fmla="*/ 1064 h 1064"/>
                            <a:gd name="T10" fmla="*/ 202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17" name="Group 73"/>
                      <p:cNvGrpSpPr>
                        <a:grpSpLocks/>
                      </p:cNvGrpSpPr>
                      <p:nvPr/>
                    </p:nvGrpSpPr>
                    <p:grpSpPr bwMode="auto">
                      <a:xfrm>
                        <a:off x="4937" y="283"/>
                        <a:ext cx="823" cy="220"/>
                        <a:chOff x="240" y="720"/>
                        <a:chExt cx="3980" cy="1064"/>
                      </a:xfrm>
                    </p:grpSpPr>
                    <p:sp>
                      <p:nvSpPr>
                        <p:cNvPr id="7218" name="Freeform 74"/>
                        <p:cNvSpPr>
                          <a:spLocks/>
                        </p:cNvSpPr>
                        <p:nvPr/>
                      </p:nvSpPr>
                      <p:spPr bwMode="auto">
                        <a:xfrm>
                          <a:off x="24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19" name="Freeform 75"/>
                        <p:cNvSpPr>
                          <a:spLocks/>
                        </p:cNvSpPr>
                        <p:nvPr/>
                      </p:nvSpPr>
                      <p:spPr bwMode="auto">
                        <a:xfrm>
                          <a:off x="2213" y="720"/>
                          <a:ext cx="2007" cy="1064"/>
                        </a:xfrm>
                        <a:custGeom>
                          <a:avLst/>
                          <a:gdLst>
                            <a:gd name="T0" fmla="*/ 0 w 2012"/>
                            <a:gd name="T1" fmla="*/ 54 h 1064"/>
                            <a:gd name="T2" fmla="*/ 0 w 2012"/>
                            <a:gd name="T3" fmla="*/ 1064 h 1064"/>
                            <a:gd name="T4" fmla="*/ 233 w 2012"/>
                            <a:gd name="T5" fmla="*/ 1064 h 1064"/>
                            <a:gd name="T6" fmla="*/ 1760 w 2012"/>
                            <a:gd name="T7" fmla="*/ 1064 h 1064"/>
                            <a:gd name="T8" fmla="*/ 1997 w 2012"/>
                            <a:gd name="T9" fmla="*/ 1064 h 1064"/>
                            <a:gd name="T10" fmla="*/ 199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198" name="Group 76"/>
                    <p:cNvGrpSpPr>
                      <a:grpSpLocks/>
                    </p:cNvGrpSpPr>
                    <p:nvPr/>
                  </p:nvGrpSpPr>
                  <p:grpSpPr bwMode="auto">
                    <a:xfrm>
                      <a:off x="3378" y="463"/>
                      <a:ext cx="418" cy="112"/>
                      <a:chOff x="240" y="720"/>
                      <a:chExt cx="3980" cy="1064"/>
                    </a:xfrm>
                  </p:grpSpPr>
                  <p:sp>
                    <p:nvSpPr>
                      <p:cNvPr id="7209"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10"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199" name="Group 79"/>
                    <p:cNvGrpSpPr>
                      <a:grpSpLocks/>
                    </p:cNvGrpSpPr>
                    <p:nvPr/>
                  </p:nvGrpSpPr>
                  <p:grpSpPr bwMode="auto">
                    <a:xfrm>
                      <a:off x="3796" y="463"/>
                      <a:ext cx="419" cy="112"/>
                      <a:chOff x="240" y="720"/>
                      <a:chExt cx="3980" cy="1064"/>
                    </a:xfrm>
                  </p:grpSpPr>
                  <p:sp>
                    <p:nvSpPr>
                      <p:cNvPr id="7207"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08"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8 w 2012"/>
                          <a:gd name="T7" fmla="*/ 1064 h 1064"/>
                          <a:gd name="T8" fmla="*/ 2018 w 2012"/>
                          <a:gd name="T9" fmla="*/ 1064 h 1064"/>
                          <a:gd name="T10" fmla="*/ 2018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00" name="Group 82"/>
                    <p:cNvGrpSpPr>
                      <a:grpSpLocks/>
                    </p:cNvGrpSpPr>
                    <p:nvPr/>
                  </p:nvGrpSpPr>
                  <p:grpSpPr bwMode="auto">
                    <a:xfrm>
                      <a:off x="4215" y="463"/>
                      <a:ext cx="418" cy="112"/>
                      <a:chOff x="1646" y="283"/>
                      <a:chExt cx="823" cy="220"/>
                    </a:xfrm>
                  </p:grpSpPr>
                  <p:sp>
                    <p:nvSpPr>
                      <p:cNvPr id="7205" name="Freeform 83"/>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06" name="Freeform 8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7201" name="Group 85"/>
                    <p:cNvGrpSpPr>
                      <a:grpSpLocks/>
                    </p:cNvGrpSpPr>
                    <p:nvPr/>
                  </p:nvGrpSpPr>
                  <p:grpSpPr bwMode="auto">
                    <a:xfrm>
                      <a:off x="4633" y="463"/>
                      <a:ext cx="418" cy="112"/>
                      <a:chOff x="240" y="720"/>
                      <a:chExt cx="3980" cy="1064"/>
                    </a:xfrm>
                  </p:grpSpPr>
                  <p:sp>
                    <p:nvSpPr>
                      <p:cNvPr id="7203"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204"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3 w 2012"/>
                          <a:gd name="T7" fmla="*/ 1064 h 1064"/>
                          <a:gd name="T8" fmla="*/ 2003 w 2012"/>
                          <a:gd name="T9" fmla="*/ 1064 h 1064"/>
                          <a:gd name="T10" fmla="*/ 2003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7202"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7188" name="Group 89"/>
                <p:cNvGrpSpPr>
                  <a:grpSpLocks/>
                </p:cNvGrpSpPr>
                <p:nvPr userDrawn="1"/>
              </p:nvGrpSpPr>
              <p:grpSpPr bwMode="auto">
                <a:xfrm>
                  <a:off x="8" y="32"/>
                  <a:ext cx="568" cy="608"/>
                  <a:chOff x="8" y="32"/>
                  <a:chExt cx="568" cy="608"/>
                </a:xfrm>
              </p:grpSpPr>
              <p:sp>
                <p:nvSpPr>
                  <p:cNvPr id="7192" name="Freeform 90"/>
                  <p:cNvSpPr>
                    <a:spLocks/>
                  </p:cNvSpPr>
                  <p:nvPr userDrawn="1"/>
                </p:nvSpPr>
                <p:spPr bwMode="auto">
                  <a:xfrm>
                    <a:off x="20"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193" name="Freeform 91"/>
                  <p:cNvSpPr>
                    <a:spLocks/>
                  </p:cNvSpPr>
                  <p:nvPr userDrawn="1"/>
                </p:nvSpPr>
                <p:spPr bwMode="auto">
                  <a:xfrm>
                    <a:off x="8"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7189" name="Freeform 92"/>
                <p:cNvSpPr>
                  <a:spLocks/>
                </p:cNvSpPr>
                <p:nvPr userDrawn="1"/>
              </p:nvSpPr>
              <p:spPr bwMode="auto">
                <a:xfrm flipH="1">
                  <a:off x="5176"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190" name="Freeform 93"/>
                <p:cNvSpPr>
                  <a:spLocks/>
                </p:cNvSpPr>
                <p:nvPr userDrawn="1"/>
              </p:nvSpPr>
              <p:spPr bwMode="auto">
                <a:xfrm flipH="1">
                  <a:off x="5164"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7191"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7177"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7171" name="Rectangle 95"/>
          <p:cNvSpPr>
            <a:spLocks noGrp="1" noChangeArrowheads="1"/>
          </p:cNvSpPr>
          <p:nvPr>
            <p:ph type="title"/>
          </p:nvPr>
        </p:nvSpPr>
        <p:spPr bwMode="auto">
          <a:xfrm>
            <a:off x="685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2" name="Rectangle 96"/>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i="1">
                <a:solidFill>
                  <a:srgbClr val="EBCD5D"/>
                </a:solidFill>
                <a:latin typeface="Times New Roman" pitchFamily="18" charset="0"/>
                <a:cs typeface="+mn-cs"/>
              </a:defRPr>
            </a:lvl1pPr>
          </a:lstStyle>
          <a:p>
            <a:pPr fontAlgn="base">
              <a:spcBef>
                <a:spcPct val="0"/>
              </a:spcBef>
              <a:spcAft>
                <a:spcPct val="0"/>
              </a:spcAft>
              <a:defRPr/>
            </a:pPr>
            <a:fld id="{47EC0D98-EA0D-40B3-AAA2-4CF3A646B9F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852342702"/>
      </p:ext>
    </p:extLst>
  </p:cSld>
  <p:clrMap bg1="dk2" tx1="lt1" bg2="dk1" tx2="lt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102"/>
          <p:cNvGrpSpPr>
            <a:grpSpLocks/>
          </p:cNvGrpSpPr>
          <p:nvPr/>
        </p:nvGrpSpPr>
        <p:grpSpPr bwMode="auto">
          <a:xfrm>
            <a:off x="0" y="0"/>
            <a:ext cx="9144000" cy="6858000"/>
            <a:chOff x="0" y="0"/>
            <a:chExt cx="5760" cy="4320"/>
          </a:xfrm>
        </p:grpSpPr>
        <p:grpSp>
          <p:nvGrpSpPr>
            <p:cNvPr id="8200" name="Group 100"/>
            <p:cNvGrpSpPr>
              <a:grpSpLocks/>
            </p:cNvGrpSpPr>
            <p:nvPr userDrawn="1"/>
          </p:nvGrpSpPr>
          <p:grpSpPr bwMode="auto">
            <a:xfrm>
              <a:off x="0" y="0"/>
              <a:ext cx="5760" cy="4320"/>
              <a:chOff x="0" y="0"/>
              <a:chExt cx="5760" cy="4320"/>
            </a:xfrm>
          </p:grpSpPr>
          <p:sp>
            <p:nvSpPr>
              <p:cNvPr id="8202"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8203" name="Rectangle 4"/>
              <p:cNvSpPr>
                <a:spLocks noChangeArrowheads="1"/>
              </p:cNvSpPr>
              <p:nvPr/>
            </p:nvSpPr>
            <p:spPr bwMode="ltGray">
              <a:xfrm>
                <a:off x="0" y="0"/>
                <a:ext cx="5664" cy="9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8206"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8207" name="Group 8"/>
              <p:cNvGrpSpPr>
                <a:grpSpLocks/>
              </p:cNvGrpSpPr>
              <p:nvPr/>
            </p:nvGrpSpPr>
            <p:grpSpPr bwMode="auto">
              <a:xfrm>
                <a:off x="8" y="32"/>
                <a:ext cx="5724" cy="608"/>
                <a:chOff x="8" y="32"/>
                <a:chExt cx="5724" cy="608"/>
              </a:xfrm>
            </p:grpSpPr>
            <p:sp>
              <p:nvSpPr>
                <p:cNvPr id="8208"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8209" name="Rectangle 10"/>
                <p:cNvSpPr>
                  <a:spLocks noChangeArrowheads="1"/>
                </p:cNvSpPr>
                <p:nvPr userDrawn="1"/>
              </p:nvSpPr>
              <p:spPr bwMode="auto">
                <a:xfrm>
                  <a:off x="248" y="56"/>
                  <a:ext cx="5232" cy="5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8210" name="Group 11"/>
                <p:cNvGrpSpPr>
                  <a:grpSpLocks/>
                </p:cNvGrpSpPr>
                <p:nvPr userDrawn="1"/>
              </p:nvGrpSpPr>
              <p:grpSpPr bwMode="auto">
                <a:xfrm>
                  <a:off x="272" y="400"/>
                  <a:ext cx="5208" cy="113"/>
                  <a:chOff x="254" y="463"/>
                  <a:chExt cx="5208" cy="113"/>
                </a:xfrm>
              </p:grpSpPr>
              <p:sp>
                <p:nvSpPr>
                  <p:cNvPr id="8256"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57"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8258" name="Group 14"/>
                  <p:cNvGrpSpPr>
                    <a:grpSpLocks/>
                  </p:cNvGrpSpPr>
                  <p:nvPr/>
                </p:nvGrpSpPr>
                <p:grpSpPr bwMode="auto">
                  <a:xfrm>
                    <a:off x="450" y="463"/>
                    <a:ext cx="4812" cy="113"/>
                    <a:chOff x="450" y="463"/>
                    <a:chExt cx="4812" cy="113"/>
                  </a:xfrm>
                </p:grpSpPr>
                <p:grpSp>
                  <p:nvGrpSpPr>
                    <p:cNvPr id="8259" name="Group 15"/>
                    <p:cNvGrpSpPr>
                      <a:grpSpLocks/>
                    </p:cNvGrpSpPr>
                    <p:nvPr/>
                  </p:nvGrpSpPr>
                  <p:grpSpPr bwMode="auto">
                    <a:xfrm>
                      <a:off x="450" y="464"/>
                      <a:ext cx="2928" cy="112"/>
                      <a:chOff x="0" y="283"/>
                      <a:chExt cx="5760" cy="220"/>
                    </a:xfrm>
                  </p:grpSpPr>
                  <p:grpSp>
                    <p:nvGrpSpPr>
                      <p:cNvPr id="8273" name="Group 16"/>
                      <p:cNvGrpSpPr>
                        <a:grpSpLocks/>
                      </p:cNvGrpSpPr>
                      <p:nvPr/>
                    </p:nvGrpSpPr>
                    <p:grpSpPr bwMode="auto">
                      <a:xfrm>
                        <a:off x="0" y="283"/>
                        <a:ext cx="823" cy="220"/>
                        <a:chOff x="240" y="720"/>
                        <a:chExt cx="3980" cy="1064"/>
                      </a:xfrm>
                    </p:grpSpPr>
                    <p:sp>
                      <p:nvSpPr>
                        <p:cNvPr id="8292" name="Freeform 1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93" name="Freeform 1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74" name="Group 19"/>
                      <p:cNvGrpSpPr>
                        <a:grpSpLocks/>
                      </p:cNvGrpSpPr>
                      <p:nvPr/>
                    </p:nvGrpSpPr>
                    <p:grpSpPr bwMode="auto">
                      <a:xfrm>
                        <a:off x="823" y="283"/>
                        <a:ext cx="823" cy="220"/>
                        <a:chOff x="240" y="720"/>
                        <a:chExt cx="3980" cy="1064"/>
                      </a:xfrm>
                    </p:grpSpPr>
                    <p:sp>
                      <p:nvSpPr>
                        <p:cNvPr id="8290" name="Freeform 2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91" name="Freeform 2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75" name="Group 22"/>
                      <p:cNvGrpSpPr>
                        <a:grpSpLocks/>
                      </p:cNvGrpSpPr>
                      <p:nvPr/>
                    </p:nvGrpSpPr>
                    <p:grpSpPr bwMode="auto">
                      <a:xfrm>
                        <a:off x="1646" y="283"/>
                        <a:ext cx="823" cy="220"/>
                        <a:chOff x="1646" y="283"/>
                        <a:chExt cx="823" cy="220"/>
                      </a:xfrm>
                    </p:grpSpPr>
                    <p:sp>
                      <p:nvSpPr>
                        <p:cNvPr id="8288" name="Freeform 23"/>
                        <p:cNvSpPr>
                          <a:spLocks/>
                        </p:cNvSpPr>
                        <p:nvPr/>
                      </p:nvSpPr>
                      <p:spPr bwMode="auto">
                        <a:xfrm>
                          <a:off x="1646"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89" name="Freeform 24"/>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76" name="Group 25"/>
                      <p:cNvGrpSpPr>
                        <a:grpSpLocks/>
                      </p:cNvGrpSpPr>
                      <p:nvPr/>
                    </p:nvGrpSpPr>
                    <p:grpSpPr bwMode="auto">
                      <a:xfrm>
                        <a:off x="2469" y="283"/>
                        <a:ext cx="822" cy="220"/>
                        <a:chOff x="240" y="720"/>
                        <a:chExt cx="3980" cy="1064"/>
                      </a:xfrm>
                    </p:grpSpPr>
                    <p:sp>
                      <p:nvSpPr>
                        <p:cNvPr id="8286" name="Freeform 2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87" name="Freeform 2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77" name="Group 28"/>
                      <p:cNvGrpSpPr>
                        <a:grpSpLocks/>
                      </p:cNvGrpSpPr>
                      <p:nvPr/>
                    </p:nvGrpSpPr>
                    <p:grpSpPr bwMode="auto">
                      <a:xfrm>
                        <a:off x="3291" y="283"/>
                        <a:ext cx="823" cy="220"/>
                        <a:chOff x="240" y="720"/>
                        <a:chExt cx="3980" cy="1064"/>
                      </a:xfrm>
                    </p:grpSpPr>
                    <p:sp>
                      <p:nvSpPr>
                        <p:cNvPr id="8284" name="Freeform 2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85" name="Freeform 3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78" name="Group 31"/>
                      <p:cNvGrpSpPr>
                        <a:grpSpLocks/>
                      </p:cNvGrpSpPr>
                      <p:nvPr/>
                    </p:nvGrpSpPr>
                    <p:grpSpPr bwMode="auto">
                      <a:xfrm>
                        <a:off x="4114" y="283"/>
                        <a:ext cx="823" cy="220"/>
                        <a:chOff x="240" y="720"/>
                        <a:chExt cx="3980" cy="1064"/>
                      </a:xfrm>
                    </p:grpSpPr>
                    <p:sp>
                      <p:nvSpPr>
                        <p:cNvPr id="8282" name="Freeform 32"/>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83" name="Freeform 33"/>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79" name="Group 34"/>
                      <p:cNvGrpSpPr>
                        <a:grpSpLocks/>
                      </p:cNvGrpSpPr>
                      <p:nvPr/>
                    </p:nvGrpSpPr>
                    <p:grpSpPr bwMode="auto">
                      <a:xfrm>
                        <a:off x="4937" y="283"/>
                        <a:ext cx="823" cy="220"/>
                        <a:chOff x="240" y="720"/>
                        <a:chExt cx="3980" cy="1064"/>
                      </a:xfrm>
                    </p:grpSpPr>
                    <p:sp>
                      <p:nvSpPr>
                        <p:cNvPr id="8280" name="Freeform 3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81" name="Freeform 3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8260" name="Group 37"/>
                    <p:cNvGrpSpPr>
                      <a:grpSpLocks/>
                    </p:cNvGrpSpPr>
                    <p:nvPr/>
                  </p:nvGrpSpPr>
                  <p:grpSpPr bwMode="auto">
                    <a:xfrm>
                      <a:off x="3378" y="463"/>
                      <a:ext cx="418" cy="112"/>
                      <a:chOff x="240" y="720"/>
                      <a:chExt cx="3980" cy="1064"/>
                    </a:xfrm>
                  </p:grpSpPr>
                  <p:sp>
                    <p:nvSpPr>
                      <p:cNvPr id="8271" name="Freeform 3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72" name="Freeform 3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61" name="Group 40"/>
                    <p:cNvGrpSpPr>
                      <a:grpSpLocks/>
                    </p:cNvGrpSpPr>
                    <p:nvPr/>
                  </p:nvGrpSpPr>
                  <p:grpSpPr bwMode="auto">
                    <a:xfrm>
                      <a:off x="3796" y="463"/>
                      <a:ext cx="419" cy="112"/>
                      <a:chOff x="240" y="720"/>
                      <a:chExt cx="3980" cy="1064"/>
                    </a:xfrm>
                  </p:grpSpPr>
                  <p:sp>
                    <p:nvSpPr>
                      <p:cNvPr id="8269" name="Freeform 4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70" name="Freeform 4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62" name="Group 43"/>
                    <p:cNvGrpSpPr>
                      <a:grpSpLocks/>
                    </p:cNvGrpSpPr>
                    <p:nvPr/>
                  </p:nvGrpSpPr>
                  <p:grpSpPr bwMode="auto">
                    <a:xfrm>
                      <a:off x="4215" y="463"/>
                      <a:ext cx="418" cy="112"/>
                      <a:chOff x="1646" y="283"/>
                      <a:chExt cx="823" cy="220"/>
                    </a:xfrm>
                  </p:grpSpPr>
                  <p:sp>
                    <p:nvSpPr>
                      <p:cNvPr id="8267" name="Freeform 44"/>
                      <p:cNvSpPr>
                        <a:spLocks/>
                      </p:cNvSpPr>
                      <p:nvPr/>
                    </p:nvSpPr>
                    <p:spPr bwMode="auto">
                      <a:xfrm>
                        <a:off x="1646"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68" name="Freeform 45"/>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63" name="Group 46"/>
                    <p:cNvGrpSpPr>
                      <a:grpSpLocks/>
                    </p:cNvGrpSpPr>
                    <p:nvPr/>
                  </p:nvGrpSpPr>
                  <p:grpSpPr bwMode="auto">
                    <a:xfrm>
                      <a:off x="4633" y="463"/>
                      <a:ext cx="418" cy="112"/>
                      <a:chOff x="240" y="720"/>
                      <a:chExt cx="3980" cy="1064"/>
                    </a:xfrm>
                  </p:grpSpPr>
                  <p:sp>
                    <p:nvSpPr>
                      <p:cNvPr id="8265" name="Freeform 4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66" name="Freeform 4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8264" name="Freeform 49"/>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8211" name="Group 50"/>
                <p:cNvGrpSpPr>
                  <a:grpSpLocks/>
                </p:cNvGrpSpPr>
                <p:nvPr userDrawn="1"/>
              </p:nvGrpSpPr>
              <p:grpSpPr bwMode="auto">
                <a:xfrm>
                  <a:off x="262" y="399"/>
                  <a:ext cx="5208" cy="113"/>
                  <a:chOff x="254" y="463"/>
                  <a:chExt cx="5208" cy="113"/>
                </a:xfrm>
              </p:grpSpPr>
              <p:sp>
                <p:nvSpPr>
                  <p:cNvPr id="8218"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19"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8220" name="Group 53"/>
                  <p:cNvGrpSpPr>
                    <a:grpSpLocks/>
                  </p:cNvGrpSpPr>
                  <p:nvPr/>
                </p:nvGrpSpPr>
                <p:grpSpPr bwMode="auto">
                  <a:xfrm>
                    <a:off x="450" y="463"/>
                    <a:ext cx="4812" cy="113"/>
                    <a:chOff x="450" y="463"/>
                    <a:chExt cx="4812" cy="113"/>
                  </a:xfrm>
                </p:grpSpPr>
                <p:grpSp>
                  <p:nvGrpSpPr>
                    <p:cNvPr id="8221" name="Group 54"/>
                    <p:cNvGrpSpPr>
                      <a:grpSpLocks/>
                    </p:cNvGrpSpPr>
                    <p:nvPr/>
                  </p:nvGrpSpPr>
                  <p:grpSpPr bwMode="auto">
                    <a:xfrm>
                      <a:off x="450" y="464"/>
                      <a:ext cx="2928" cy="112"/>
                      <a:chOff x="0" y="283"/>
                      <a:chExt cx="5760" cy="220"/>
                    </a:xfrm>
                  </p:grpSpPr>
                  <p:grpSp>
                    <p:nvGrpSpPr>
                      <p:cNvPr id="8235" name="Group 55"/>
                      <p:cNvGrpSpPr>
                        <a:grpSpLocks/>
                      </p:cNvGrpSpPr>
                      <p:nvPr/>
                    </p:nvGrpSpPr>
                    <p:grpSpPr bwMode="auto">
                      <a:xfrm>
                        <a:off x="0" y="283"/>
                        <a:ext cx="823" cy="220"/>
                        <a:chOff x="240" y="720"/>
                        <a:chExt cx="3980" cy="1064"/>
                      </a:xfrm>
                    </p:grpSpPr>
                    <p:sp>
                      <p:nvSpPr>
                        <p:cNvPr id="8254" name="Freeform 5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55" name="Freeform 5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36" name="Group 58"/>
                      <p:cNvGrpSpPr>
                        <a:grpSpLocks/>
                      </p:cNvGrpSpPr>
                      <p:nvPr/>
                    </p:nvGrpSpPr>
                    <p:grpSpPr bwMode="auto">
                      <a:xfrm>
                        <a:off x="823" y="283"/>
                        <a:ext cx="823" cy="220"/>
                        <a:chOff x="240" y="720"/>
                        <a:chExt cx="3980" cy="1064"/>
                      </a:xfrm>
                    </p:grpSpPr>
                    <p:sp>
                      <p:nvSpPr>
                        <p:cNvPr id="8252" name="Freeform 5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53" name="Freeform 6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37" name="Group 61"/>
                      <p:cNvGrpSpPr>
                        <a:grpSpLocks/>
                      </p:cNvGrpSpPr>
                      <p:nvPr/>
                    </p:nvGrpSpPr>
                    <p:grpSpPr bwMode="auto">
                      <a:xfrm>
                        <a:off x="1646" y="283"/>
                        <a:ext cx="823" cy="220"/>
                        <a:chOff x="1646" y="283"/>
                        <a:chExt cx="823" cy="220"/>
                      </a:xfrm>
                    </p:grpSpPr>
                    <p:sp>
                      <p:nvSpPr>
                        <p:cNvPr id="8250" name="Freeform 62"/>
                        <p:cNvSpPr>
                          <a:spLocks/>
                        </p:cNvSpPr>
                        <p:nvPr/>
                      </p:nvSpPr>
                      <p:spPr bwMode="auto">
                        <a:xfrm>
                          <a:off x="1646"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51" name="Freeform 63"/>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38" name="Group 64"/>
                      <p:cNvGrpSpPr>
                        <a:grpSpLocks/>
                      </p:cNvGrpSpPr>
                      <p:nvPr/>
                    </p:nvGrpSpPr>
                    <p:grpSpPr bwMode="auto">
                      <a:xfrm>
                        <a:off x="2469" y="283"/>
                        <a:ext cx="822" cy="220"/>
                        <a:chOff x="240" y="720"/>
                        <a:chExt cx="3980" cy="1064"/>
                      </a:xfrm>
                    </p:grpSpPr>
                    <p:sp>
                      <p:nvSpPr>
                        <p:cNvPr id="8248" name="Freeform 6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49" name="Freeform 6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39" name="Group 67"/>
                      <p:cNvGrpSpPr>
                        <a:grpSpLocks/>
                      </p:cNvGrpSpPr>
                      <p:nvPr/>
                    </p:nvGrpSpPr>
                    <p:grpSpPr bwMode="auto">
                      <a:xfrm>
                        <a:off x="3291" y="283"/>
                        <a:ext cx="823" cy="220"/>
                        <a:chOff x="240" y="720"/>
                        <a:chExt cx="3980" cy="1064"/>
                      </a:xfrm>
                    </p:grpSpPr>
                    <p:sp>
                      <p:nvSpPr>
                        <p:cNvPr id="8246" name="Freeform 6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47" name="Freeform 6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40" name="Group 70"/>
                      <p:cNvGrpSpPr>
                        <a:grpSpLocks/>
                      </p:cNvGrpSpPr>
                      <p:nvPr/>
                    </p:nvGrpSpPr>
                    <p:grpSpPr bwMode="auto">
                      <a:xfrm>
                        <a:off x="4114" y="283"/>
                        <a:ext cx="823" cy="220"/>
                        <a:chOff x="240" y="720"/>
                        <a:chExt cx="3980" cy="1064"/>
                      </a:xfrm>
                    </p:grpSpPr>
                    <p:sp>
                      <p:nvSpPr>
                        <p:cNvPr id="8244" name="Freeform 7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45" name="Freeform 7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41" name="Group 73"/>
                      <p:cNvGrpSpPr>
                        <a:grpSpLocks/>
                      </p:cNvGrpSpPr>
                      <p:nvPr/>
                    </p:nvGrpSpPr>
                    <p:grpSpPr bwMode="auto">
                      <a:xfrm>
                        <a:off x="4937" y="283"/>
                        <a:ext cx="823" cy="220"/>
                        <a:chOff x="240" y="720"/>
                        <a:chExt cx="3980" cy="1064"/>
                      </a:xfrm>
                    </p:grpSpPr>
                    <p:sp>
                      <p:nvSpPr>
                        <p:cNvPr id="8242" name="Freeform 74"/>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43" name="Freeform 75"/>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8222" name="Group 76"/>
                    <p:cNvGrpSpPr>
                      <a:grpSpLocks/>
                    </p:cNvGrpSpPr>
                    <p:nvPr/>
                  </p:nvGrpSpPr>
                  <p:grpSpPr bwMode="auto">
                    <a:xfrm>
                      <a:off x="3378" y="463"/>
                      <a:ext cx="418" cy="112"/>
                      <a:chOff x="240" y="720"/>
                      <a:chExt cx="3980" cy="1064"/>
                    </a:xfrm>
                  </p:grpSpPr>
                  <p:sp>
                    <p:nvSpPr>
                      <p:cNvPr id="8233" name="Freeform 7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34" name="Freeform 7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23" name="Group 79"/>
                    <p:cNvGrpSpPr>
                      <a:grpSpLocks/>
                    </p:cNvGrpSpPr>
                    <p:nvPr/>
                  </p:nvGrpSpPr>
                  <p:grpSpPr bwMode="auto">
                    <a:xfrm>
                      <a:off x="3796" y="463"/>
                      <a:ext cx="419" cy="112"/>
                      <a:chOff x="240" y="720"/>
                      <a:chExt cx="3980" cy="1064"/>
                    </a:xfrm>
                  </p:grpSpPr>
                  <p:sp>
                    <p:nvSpPr>
                      <p:cNvPr id="8231" name="Freeform 8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32" name="Freeform 8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24" name="Group 82"/>
                    <p:cNvGrpSpPr>
                      <a:grpSpLocks/>
                    </p:cNvGrpSpPr>
                    <p:nvPr/>
                  </p:nvGrpSpPr>
                  <p:grpSpPr bwMode="auto">
                    <a:xfrm>
                      <a:off x="4215" y="463"/>
                      <a:ext cx="418" cy="112"/>
                      <a:chOff x="1646" y="283"/>
                      <a:chExt cx="823" cy="220"/>
                    </a:xfrm>
                  </p:grpSpPr>
                  <p:sp>
                    <p:nvSpPr>
                      <p:cNvPr id="8229" name="Freeform 83"/>
                      <p:cNvSpPr>
                        <a:spLocks/>
                      </p:cNvSpPr>
                      <p:nvPr/>
                    </p:nvSpPr>
                    <p:spPr bwMode="auto">
                      <a:xfrm>
                        <a:off x="1646"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30" name="Freeform 84"/>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8225" name="Group 85"/>
                    <p:cNvGrpSpPr>
                      <a:grpSpLocks/>
                    </p:cNvGrpSpPr>
                    <p:nvPr/>
                  </p:nvGrpSpPr>
                  <p:grpSpPr bwMode="auto">
                    <a:xfrm>
                      <a:off x="4633" y="463"/>
                      <a:ext cx="418" cy="112"/>
                      <a:chOff x="240" y="720"/>
                      <a:chExt cx="3980" cy="1064"/>
                    </a:xfrm>
                  </p:grpSpPr>
                  <p:sp>
                    <p:nvSpPr>
                      <p:cNvPr id="8227" name="Freeform 8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28" name="Freeform 8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8226" name="Freeform 88"/>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8212" name="Group 89"/>
                <p:cNvGrpSpPr>
                  <a:grpSpLocks/>
                </p:cNvGrpSpPr>
                <p:nvPr userDrawn="1"/>
              </p:nvGrpSpPr>
              <p:grpSpPr bwMode="auto">
                <a:xfrm>
                  <a:off x="8" y="32"/>
                  <a:ext cx="568" cy="608"/>
                  <a:chOff x="8" y="32"/>
                  <a:chExt cx="568" cy="608"/>
                </a:xfrm>
              </p:grpSpPr>
              <p:sp>
                <p:nvSpPr>
                  <p:cNvPr id="8216" name="Freeform 90"/>
                  <p:cNvSpPr>
                    <a:spLocks/>
                  </p:cNvSpPr>
                  <p:nvPr userDrawn="1"/>
                </p:nvSpPr>
                <p:spPr bwMode="auto">
                  <a:xfrm>
                    <a:off x="20"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17" name="Freeform 91"/>
                  <p:cNvSpPr>
                    <a:spLocks/>
                  </p:cNvSpPr>
                  <p:nvPr userDrawn="1"/>
                </p:nvSpPr>
                <p:spPr bwMode="auto">
                  <a:xfrm>
                    <a:off x="8"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8213" name="Freeform 92"/>
                <p:cNvSpPr>
                  <a:spLocks/>
                </p:cNvSpPr>
                <p:nvPr userDrawn="1"/>
              </p:nvSpPr>
              <p:spPr bwMode="auto">
                <a:xfrm flipH="1">
                  <a:off x="5176"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14" name="Freeform 93"/>
                <p:cNvSpPr>
                  <a:spLocks/>
                </p:cNvSpPr>
                <p:nvPr userDrawn="1"/>
              </p:nvSpPr>
              <p:spPr bwMode="auto">
                <a:xfrm flipH="1">
                  <a:off x="5164"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8215" name="Rectangle 94"/>
                <p:cNvSpPr>
                  <a:spLocks noChangeArrowheads="1"/>
                </p:cNvSpPr>
                <p:nvPr userDrawn="1"/>
              </p:nvSpPr>
              <p:spPr bwMode="auto">
                <a:xfrm>
                  <a:off x="248" y="32"/>
                  <a:ext cx="5232" cy="5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8201"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8195" name="Rectangle 95"/>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6" name="Rectangle 96"/>
          <p:cNvSpPr>
            <a:spLocks noGrp="1" noChangeArrowheads="1"/>
          </p:cNvSpPr>
          <p:nvPr>
            <p:ph type="body" idx="1"/>
          </p:nvPr>
        </p:nvSpPr>
        <p:spPr bwMode="auto">
          <a:xfrm>
            <a:off x="685800" y="2133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1">
                <a:solidFill>
                  <a:srgbClr val="EBCD5D"/>
                </a:solidFill>
                <a:latin typeface="Times New Roman" pitchFamily="18" charset="0"/>
                <a:cs typeface="+mn-cs"/>
              </a:defRPr>
            </a:lvl1pPr>
          </a:lstStyle>
          <a:p>
            <a:pPr fontAlgn="base">
              <a:spcBef>
                <a:spcPct val="0"/>
              </a:spcBef>
              <a:spcAft>
                <a:spcPct val="0"/>
              </a:spcAft>
              <a:defRPr/>
            </a:pPr>
            <a:fld id="{6FE9D3EA-D1D8-4A5D-A674-F681BC2C891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668911134"/>
      </p:ext>
    </p:extLst>
  </p:cSld>
  <p:clrMap bg1="dk2" tx1="lt1" bg2="dk1" tx2="lt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102"/>
          <p:cNvGrpSpPr>
            <a:grpSpLocks/>
          </p:cNvGrpSpPr>
          <p:nvPr/>
        </p:nvGrpSpPr>
        <p:grpSpPr bwMode="auto">
          <a:xfrm>
            <a:off x="0" y="0"/>
            <a:ext cx="9144000" cy="6858000"/>
            <a:chOff x="0" y="0"/>
            <a:chExt cx="5760" cy="4320"/>
          </a:xfrm>
        </p:grpSpPr>
        <p:grpSp>
          <p:nvGrpSpPr>
            <p:cNvPr id="10248" name="Group 100"/>
            <p:cNvGrpSpPr>
              <a:grpSpLocks/>
            </p:cNvGrpSpPr>
            <p:nvPr userDrawn="1"/>
          </p:nvGrpSpPr>
          <p:grpSpPr bwMode="auto">
            <a:xfrm>
              <a:off x="0" y="0"/>
              <a:ext cx="5760" cy="4320"/>
              <a:chOff x="0" y="0"/>
              <a:chExt cx="5760" cy="4320"/>
            </a:xfrm>
          </p:grpSpPr>
          <p:sp>
            <p:nvSpPr>
              <p:cNvPr id="10250"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0251" name="Rectangle 4"/>
              <p:cNvSpPr>
                <a:spLocks noChangeArrowheads="1"/>
              </p:cNvSpPr>
              <p:nvPr/>
            </p:nvSpPr>
            <p:spPr bwMode="ltGray">
              <a:xfrm>
                <a:off x="0" y="0"/>
                <a:ext cx="5664" cy="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10254"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10255" name="Group 8"/>
              <p:cNvGrpSpPr>
                <a:grpSpLocks/>
              </p:cNvGrpSpPr>
              <p:nvPr/>
            </p:nvGrpSpPr>
            <p:grpSpPr bwMode="auto">
              <a:xfrm>
                <a:off x="8" y="32"/>
                <a:ext cx="5724" cy="608"/>
                <a:chOff x="8" y="32"/>
                <a:chExt cx="5724" cy="608"/>
              </a:xfrm>
            </p:grpSpPr>
            <p:sp>
              <p:nvSpPr>
                <p:cNvPr id="10256"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10257"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10258" name="Group 11"/>
                <p:cNvGrpSpPr>
                  <a:grpSpLocks/>
                </p:cNvGrpSpPr>
                <p:nvPr userDrawn="1"/>
              </p:nvGrpSpPr>
              <p:grpSpPr bwMode="auto">
                <a:xfrm>
                  <a:off x="272" y="400"/>
                  <a:ext cx="5208" cy="113"/>
                  <a:chOff x="254" y="463"/>
                  <a:chExt cx="5208" cy="113"/>
                </a:xfrm>
              </p:grpSpPr>
              <p:sp>
                <p:nvSpPr>
                  <p:cNvPr id="10304"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05"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10306" name="Group 14"/>
                  <p:cNvGrpSpPr>
                    <a:grpSpLocks/>
                  </p:cNvGrpSpPr>
                  <p:nvPr/>
                </p:nvGrpSpPr>
                <p:grpSpPr bwMode="auto">
                  <a:xfrm>
                    <a:off x="450" y="463"/>
                    <a:ext cx="4812" cy="113"/>
                    <a:chOff x="450" y="463"/>
                    <a:chExt cx="4812" cy="113"/>
                  </a:xfrm>
                </p:grpSpPr>
                <p:grpSp>
                  <p:nvGrpSpPr>
                    <p:cNvPr id="10307" name="Group 15"/>
                    <p:cNvGrpSpPr>
                      <a:grpSpLocks/>
                    </p:cNvGrpSpPr>
                    <p:nvPr/>
                  </p:nvGrpSpPr>
                  <p:grpSpPr bwMode="auto">
                    <a:xfrm>
                      <a:off x="450" y="464"/>
                      <a:ext cx="2928" cy="112"/>
                      <a:chOff x="0" y="283"/>
                      <a:chExt cx="5760" cy="220"/>
                    </a:xfrm>
                  </p:grpSpPr>
                  <p:grpSp>
                    <p:nvGrpSpPr>
                      <p:cNvPr id="10321" name="Group 16"/>
                      <p:cNvGrpSpPr>
                        <a:grpSpLocks/>
                      </p:cNvGrpSpPr>
                      <p:nvPr/>
                    </p:nvGrpSpPr>
                    <p:grpSpPr bwMode="auto">
                      <a:xfrm>
                        <a:off x="0" y="283"/>
                        <a:ext cx="823" cy="220"/>
                        <a:chOff x="240" y="720"/>
                        <a:chExt cx="3980" cy="1064"/>
                      </a:xfrm>
                    </p:grpSpPr>
                    <p:sp>
                      <p:nvSpPr>
                        <p:cNvPr id="10340" name="Freeform 17"/>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41" name="Freeform 18"/>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22" name="Group 19"/>
                      <p:cNvGrpSpPr>
                        <a:grpSpLocks/>
                      </p:cNvGrpSpPr>
                      <p:nvPr/>
                    </p:nvGrpSpPr>
                    <p:grpSpPr bwMode="auto">
                      <a:xfrm>
                        <a:off x="823" y="283"/>
                        <a:ext cx="823" cy="220"/>
                        <a:chOff x="240" y="720"/>
                        <a:chExt cx="3980" cy="1064"/>
                      </a:xfrm>
                    </p:grpSpPr>
                    <p:sp>
                      <p:nvSpPr>
                        <p:cNvPr id="10338" name="Freeform 20"/>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39" name="Freeform 21"/>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23" name="Group 22"/>
                      <p:cNvGrpSpPr>
                        <a:grpSpLocks/>
                      </p:cNvGrpSpPr>
                      <p:nvPr/>
                    </p:nvGrpSpPr>
                    <p:grpSpPr bwMode="auto">
                      <a:xfrm>
                        <a:off x="1646" y="283"/>
                        <a:ext cx="823" cy="220"/>
                        <a:chOff x="1646" y="283"/>
                        <a:chExt cx="823" cy="220"/>
                      </a:xfrm>
                    </p:grpSpPr>
                    <p:sp>
                      <p:nvSpPr>
                        <p:cNvPr id="10336" name="Freeform 23"/>
                        <p:cNvSpPr>
                          <a:spLocks/>
                        </p:cNvSpPr>
                        <p:nvPr/>
                      </p:nvSpPr>
                      <p:spPr bwMode="auto">
                        <a:xfrm>
                          <a:off x="1647"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37" name="Freeform 24"/>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24" name="Group 25"/>
                      <p:cNvGrpSpPr>
                        <a:grpSpLocks/>
                      </p:cNvGrpSpPr>
                      <p:nvPr/>
                    </p:nvGrpSpPr>
                    <p:grpSpPr bwMode="auto">
                      <a:xfrm>
                        <a:off x="2469" y="283"/>
                        <a:ext cx="822" cy="220"/>
                        <a:chOff x="240" y="720"/>
                        <a:chExt cx="3980" cy="1064"/>
                      </a:xfrm>
                    </p:grpSpPr>
                    <p:sp>
                      <p:nvSpPr>
                        <p:cNvPr id="10334"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35"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25" name="Group 28"/>
                      <p:cNvGrpSpPr>
                        <a:grpSpLocks/>
                      </p:cNvGrpSpPr>
                      <p:nvPr/>
                    </p:nvGrpSpPr>
                    <p:grpSpPr bwMode="auto">
                      <a:xfrm>
                        <a:off x="3291" y="283"/>
                        <a:ext cx="823" cy="220"/>
                        <a:chOff x="240" y="720"/>
                        <a:chExt cx="3980" cy="1064"/>
                      </a:xfrm>
                    </p:grpSpPr>
                    <p:sp>
                      <p:nvSpPr>
                        <p:cNvPr id="10332" name="Freeform 29"/>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33" name="Freeform 30"/>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26" name="Group 31"/>
                      <p:cNvGrpSpPr>
                        <a:grpSpLocks/>
                      </p:cNvGrpSpPr>
                      <p:nvPr/>
                    </p:nvGrpSpPr>
                    <p:grpSpPr bwMode="auto">
                      <a:xfrm>
                        <a:off x="4114" y="283"/>
                        <a:ext cx="823" cy="220"/>
                        <a:chOff x="240" y="720"/>
                        <a:chExt cx="3980" cy="1064"/>
                      </a:xfrm>
                    </p:grpSpPr>
                    <p:sp>
                      <p:nvSpPr>
                        <p:cNvPr id="10330" name="Freeform 32"/>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31" name="Freeform 33"/>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27" name="Group 34"/>
                      <p:cNvGrpSpPr>
                        <a:grpSpLocks/>
                      </p:cNvGrpSpPr>
                      <p:nvPr/>
                    </p:nvGrpSpPr>
                    <p:grpSpPr bwMode="auto">
                      <a:xfrm>
                        <a:off x="4937" y="283"/>
                        <a:ext cx="823" cy="220"/>
                        <a:chOff x="240" y="720"/>
                        <a:chExt cx="3980" cy="1064"/>
                      </a:xfrm>
                    </p:grpSpPr>
                    <p:sp>
                      <p:nvSpPr>
                        <p:cNvPr id="10328" name="Freeform 35"/>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29" name="Freeform 36"/>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10308" name="Group 37"/>
                    <p:cNvGrpSpPr>
                      <a:grpSpLocks/>
                    </p:cNvGrpSpPr>
                    <p:nvPr/>
                  </p:nvGrpSpPr>
                  <p:grpSpPr bwMode="auto">
                    <a:xfrm>
                      <a:off x="3378" y="463"/>
                      <a:ext cx="418" cy="112"/>
                      <a:chOff x="240" y="720"/>
                      <a:chExt cx="3980" cy="1064"/>
                    </a:xfrm>
                  </p:grpSpPr>
                  <p:sp>
                    <p:nvSpPr>
                      <p:cNvPr id="10319"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20"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09" name="Group 40"/>
                    <p:cNvGrpSpPr>
                      <a:grpSpLocks/>
                    </p:cNvGrpSpPr>
                    <p:nvPr/>
                  </p:nvGrpSpPr>
                  <p:grpSpPr bwMode="auto">
                    <a:xfrm>
                      <a:off x="3796" y="463"/>
                      <a:ext cx="419" cy="112"/>
                      <a:chOff x="240" y="720"/>
                      <a:chExt cx="3980" cy="1064"/>
                    </a:xfrm>
                  </p:grpSpPr>
                  <p:sp>
                    <p:nvSpPr>
                      <p:cNvPr id="10317"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18"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10" name="Group 43"/>
                    <p:cNvGrpSpPr>
                      <a:grpSpLocks/>
                    </p:cNvGrpSpPr>
                    <p:nvPr/>
                  </p:nvGrpSpPr>
                  <p:grpSpPr bwMode="auto">
                    <a:xfrm>
                      <a:off x="4215" y="463"/>
                      <a:ext cx="418" cy="112"/>
                      <a:chOff x="1646" y="283"/>
                      <a:chExt cx="823" cy="220"/>
                    </a:xfrm>
                  </p:grpSpPr>
                  <p:sp>
                    <p:nvSpPr>
                      <p:cNvPr id="10315" name="Freeform 44"/>
                      <p:cNvSpPr>
                        <a:spLocks/>
                      </p:cNvSpPr>
                      <p:nvPr/>
                    </p:nvSpPr>
                    <p:spPr bwMode="auto">
                      <a:xfrm>
                        <a:off x="1646"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16" name="Freeform 45"/>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311" name="Group 46"/>
                    <p:cNvGrpSpPr>
                      <a:grpSpLocks/>
                    </p:cNvGrpSpPr>
                    <p:nvPr/>
                  </p:nvGrpSpPr>
                  <p:grpSpPr bwMode="auto">
                    <a:xfrm>
                      <a:off x="4633" y="463"/>
                      <a:ext cx="418" cy="112"/>
                      <a:chOff x="240" y="720"/>
                      <a:chExt cx="3980" cy="1064"/>
                    </a:xfrm>
                  </p:grpSpPr>
                  <p:sp>
                    <p:nvSpPr>
                      <p:cNvPr id="10313"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14"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10312" name="Freeform 49"/>
                    <p:cNvSpPr>
                      <a:spLocks/>
                    </p:cNvSpPr>
                    <p:nvPr/>
                  </p:nvSpPr>
                  <p:spPr bwMode="auto">
                    <a:xfrm>
                      <a:off x="5051" y="463"/>
                      <a:ext cx="211" cy="112"/>
                    </a:xfrm>
                    <a:custGeom>
                      <a:avLst/>
                      <a:gdLst>
                        <a:gd name="T0" fmla="*/ 0 w 2012"/>
                        <a:gd name="T1" fmla="*/ 1 h 1064"/>
                        <a:gd name="T2" fmla="*/ 0 w 2012"/>
                        <a:gd name="T3" fmla="*/ 12 h 1064"/>
                        <a:gd name="T4" fmla="*/ 3 w 2012"/>
                        <a:gd name="T5" fmla="*/ 12 h 1064"/>
                        <a:gd name="T6" fmla="*/ 20 w 2012"/>
                        <a:gd name="T7" fmla="*/ 12 h 1064"/>
                        <a:gd name="T8" fmla="*/ 22 w 2012"/>
                        <a:gd name="T9" fmla="*/ 12 h 1064"/>
                        <a:gd name="T10" fmla="*/ 22 w 2012"/>
                        <a:gd name="T11" fmla="*/ 1 h 1064"/>
                        <a:gd name="T12" fmla="*/ 0 w 2012"/>
                        <a:gd name="T13" fmla="*/ 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10259" name="Group 50"/>
                <p:cNvGrpSpPr>
                  <a:grpSpLocks/>
                </p:cNvGrpSpPr>
                <p:nvPr userDrawn="1"/>
              </p:nvGrpSpPr>
              <p:grpSpPr bwMode="auto">
                <a:xfrm>
                  <a:off x="262" y="399"/>
                  <a:ext cx="5208" cy="113"/>
                  <a:chOff x="254" y="463"/>
                  <a:chExt cx="5208" cy="113"/>
                </a:xfrm>
              </p:grpSpPr>
              <p:sp>
                <p:nvSpPr>
                  <p:cNvPr id="10266"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67"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95 h 96"/>
                      <a:gd name="T6" fmla="*/ 86 w 230"/>
                      <a:gd name="T7" fmla="*/ 117 h 96"/>
                      <a:gd name="T8" fmla="*/ 204 w 230"/>
                      <a:gd name="T9" fmla="*/ 117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10268" name="Group 53"/>
                  <p:cNvGrpSpPr>
                    <a:grpSpLocks/>
                  </p:cNvGrpSpPr>
                  <p:nvPr/>
                </p:nvGrpSpPr>
                <p:grpSpPr bwMode="auto">
                  <a:xfrm>
                    <a:off x="450" y="463"/>
                    <a:ext cx="4812" cy="113"/>
                    <a:chOff x="450" y="463"/>
                    <a:chExt cx="4812" cy="113"/>
                  </a:xfrm>
                </p:grpSpPr>
                <p:grpSp>
                  <p:nvGrpSpPr>
                    <p:cNvPr id="10269" name="Group 54"/>
                    <p:cNvGrpSpPr>
                      <a:grpSpLocks/>
                    </p:cNvGrpSpPr>
                    <p:nvPr/>
                  </p:nvGrpSpPr>
                  <p:grpSpPr bwMode="auto">
                    <a:xfrm>
                      <a:off x="450" y="464"/>
                      <a:ext cx="2928" cy="112"/>
                      <a:chOff x="0" y="283"/>
                      <a:chExt cx="5760" cy="220"/>
                    </a:xfrm>
                  </p:grpSpPr>
                  <p:grpSp>
                    <p:nvGrpSpPr>
                      <p:cNvPr id="10283" name="Group 55"/>
                      <p:cNvGrpSpPr>
                        <a:grpSpLocks/>
                      </p:cNvGrpSpPr>
                      <p:nvPr/>
                    </p:nvGrpSpPr>
                    <p:grpSpPr bwMode="auto">
                      <a:xfrm>
                        <a:off x="0" y="283"/>
                        <a:ext cx="823" cy="220"/>
                        <a:chOff x="240" y="720"/>
                        <a:chExt cx="3980" cy="1064"/>
                      </a:xfrm>
                    </p:grpSpPr>
                    <p:sp>
                      <p:nvSpPr>
                        <p:cNvPr id="10302" name="Freeform 56"/>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03" name="Freeform 57"/>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84" name="Group 58"/>
                      <p:cNvGrpSpPr>
                        <a:grpSpLocks/>
                      </p:cNvGrpSpPr>
                      <p:nvPr/>
                    </p:nvGrpSpPr>
                    <p:grpSpPr bwMode="auto">
                      <a:xfrm>
                        <a:off x="823" y="283"/>
                        <a:ext cx="823" cy="220"/>
                        <a:chOff x="240" y="720"/>
                        <a:chExt cx="3980" cy="1064"/>
                      </a:xfrm>
                    </p:grpSpPr>
                    <p:sp>
                      <p:nvSpPr>
                        <p:cNvPr id="10300" name="Freeform 59"/>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301" name="Freeform 60"/>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85" name="Group 61"/>
                      <p:cNvGrpSpPr>
                        <a:grpSpLocks/>
                      </p:cNvGrpSpPr>
                      <p:nvPr/>
                    </p:nvGrpSpPr>
                    <p:grpSpPr bwMode="auto">
                      <a:xfrm>
                        <a:off x="1646" y="283"/>
                        <a:ext cx="823" cy="220"/>
                        <a:chOff x="1646" y="283"/>
                        <a:chExt cx="823" cy="220"/>
                      </a:xfrm>
                    </p:grpSpPr>
                    <p:sp>
                      <p:nvSpPr>
                        <p:cNvPr id="10298" name="Freeform 62"/>
                        <p:cNvSpPr>
                          <a:spLocks/>
                        </p:cNvSpPr>
                        <p:nvPr/>
                      </p:nvSpPr>
                      <p:spPr bwMode="auto">
                        <a:xfrm>
                          <a:off x="1647"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99" name="Freeform 63"/>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86" name="Group 64"/>
                      <p:cNvGrpSpPr>
                        <a:grpSpLocks/>
                      </p:cNvGrpSpPr>
                      <p:nvPr/>
                    </p:nvGrpSpPr>
                    <p:grpSpPr bwMode="auto">
                      <a:xfrm>
                        <a:off x="2469" y="283"/>
                        <a:ext cx="822" cy="220"/>
                        <a:chOff x="240" y="720"/>
                        <a:chExt cx="3980" cy="1064"/>
                      </a:xfrm>
                    </p:grpSpPr>
                    <p:sp>
                      <p:nvSpPr>
                        <p:cNvPr id="10296"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97"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87" name="Group 67"/>
                      <p:cNvGrpSpPr>
                        <a:grpSpLocks/>
                      </p:cNvGrpSpPr>
                      <p:nvPr/>
                    </p:nvGrpSpPr>
                    <p:grpSpPr bwMode="auto">
                      <a:xfrm>
                        <a:off x="3291" y="283"/>
                        <a:ext cx="823" cy="220"/>
                        <a:chOff x="240" y="720"/>
                        <a:chExt cx="3980" cy="1064"/>
                      </a:xfrm>
                    </p:grpSpPr>
                    <p:sp>
                      <p:nvSpPr>
                        <p:cNvPr id="10294" name="Freeform 68"/>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95" name="Freeform 69"/>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88" name="Group 70"/>
                      <p:cNvGrpSpPr>
                        <a:grpSpLocks/>
                      </p:cNvGrpSpPr>
                      <p:nvPr/>
                    </p:nvGrpSpPr>
                    <p:grpSpPr bwMode="auto">
                      <a:xfrm>
                        <a:off x="4114" y="283"/>
                        <a:ext cx="823" cy="220"/>
                        <a:chOff x="240" y="720"/>
                        <a:chExt cx="3980" cy="1064"/>
                      </a:xfrm>
                    </p:grpSpPr>
                    <p:sp>
                      <p:nvSpPr>
                        <p:cNvPr id="10292" name="Freeform 71"/>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93" name="Freeform 72"/>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89" name="Group 73"/>
                      <p:cNvGrpSpPr>
                        <a:grpSpLocks/>
                      </p:cNvGrpSpPr>
                      <p:nvPr/>
                    </p:nvGrpSpPr>
                    <p:grpSpPr bwMode="auto">
                      <a:xfrm>
                        <a:off x="4937" y="283"/>
                        <a:ext cx="823" cy="220"/>
                        <a:chOff x="240" y="720"/>
                        <a:chExt cx="3980" cy="1064"/>
                      </a:xfrm>
                    </p:grpSpPr>
                    <p:sp>
                      <p:nvSpPr>
                        <p:cNvPr id="10290" name="Freeform 74"/>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91" name="Freeform 75"/>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10270" name="Group 76"/>
                    <p:cNvGrpSpPr>
                      <a:grpSpLocks/>
                    </p:cNvGrpSpPr>
                    <p:nvPr/>
                  </p:nvGrpSpPr>
                  <p:grpSpPr bwMode="auto">
                    <a:xfrm>
                      <a:off x="3378" y="463"/>
                      <a:ext cx="418" cy="112"/>
                      <a:chOff x="240" y="720"/>
                      <a:chExt cx="3980" cy="1064"/>
                    </a:xfrm>
                  </p:grpSpPr>
                  <p:sp>
                    <p:nvSpPr>
                      <p:cNvPr id="10281"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82"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71" name="Group 79"/>
                    <p:cNvGrpSpPr>
                      <a:grpSpLocks/>
                    </p:cNvGrpSpPr>
                    <p:nvPr/>
                  </p:nvGrpSpPr>
                  <p:grpSpPr bwMode="auto">
                    <a:xfrm>
                      <a:off x="3796" y="463"/>
                      <a:ext cx="419" cy="112"/>
                      <a:chOff x="240" y="720"/>
                      <a:chExt cx="3980" cy="1064"/>
                    </a:xfrm>
                  </p:grpSpPr>
                  <p:sp>
                    <p:nvSpPr>
                      <p:cNvPr id="10279"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80"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72" name="Group 82"/>
                    <p:cNvGrpSpPr>
                      <a:grpSpLocks/>
                    </p:cNvGrpSpPr>
                    <p:nvPr/>
                  </p:nvGrpSpPr>
                  <p:grpSpPr bwMode="auto">
                    <a:xfrm>
                      <a:off x="4215" y="463"/>
                      <a:ext cx="418" cy="112"/>
                      <a:chOff x="1646" y="283"/>
                      <a:chExt cx="823" cy="220"/>
                    </a:xfrm>
                  </p:grpSpPr>
                  <p:sp>
                    <p:nvSpPr>
                      <p:cNvPr id="10277" name="Freeform 83"/>
                      <p:cNvSpPr>
                        <a:spLocks/>
                      </p:cNvSpPr>
                      <p:nvPr/>
                    </p:nvSpPr>
                    <p:spPr bwMode="auto">
                      <a:xfrm>
                        <a:off x="1646"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78" name="Freeform 84"/>
                      <p:cNvSpPr>
                        <a:spLocks/>
                      </p:cNvSpPr>
                      <p:nvPr/>
                    </p:nvSpPr>
                    <p:spPr bwMode="auto">
                      <a:xfrm>
                        <a:off x="2054" y="283"/>
                        <a:ext cx="415" cy="220"/>
                      </a:xfrm>
                      <a:custGeom>
                        <a:avLst/>
                        <a:gdLst>
                          <a:gd name="T0" fmla="*/ 0 w 2012"/>
                          <a:gd name="T1" fmla="*/ 2 h 1064"/>
                          <a:gd name="T2" fmla="*/ 0 w 2012"/>
                          <a:gd name="T3" fmla="*/ 45 h 1064"/>
                          <a:gd name="T4" fmla="*/ 10 w 2012"/>
                          <a:gd name="T5" fmla="*/ 45 h 1064"/>
                          <a:gd name="T6" fmla="*/ 75 w 2012"/>
                          <a:gd name="T7" fmla="*/ 45 h 1064"/>
                          <a:gd name="T8" fmla="*/ 86 w 2012"/>
                          <a:gd name="T9" fmla="*/ 45 h 1064"/>
                          <a:gd name="T10" fmla="*/ 86 w 2012"/>
                          <a:gd name="T11" fmla="*/ 2 h 1064"/>
                          <a:gd name="T12" fmla="*/ 0 w 2012"/>
                          <a:gd name="T13" fmla="*/ 2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10273" name="Group 85"/>
                    <p:cNvGrpSpPr>
                      <a:grpSpLocks/>
                    </p:cNvGrpSpPr>
                    <p:nvPr/>
                  </p:nvGrpSpPr>
                  <p:grpSpPr bwMode="auto">
                    <a:xfrm>
                      <a:off x="4633" y="463"/>
                      <a:ext cx="418" cy="112"/>
                      <a:chOff x="240" y="720"/>
                      <a:chExt cx="3980" cy="1064"/>
                    </a:xfrm>
                  </p:grpSpPr>
                  <p:sp>
                    <p:nvSpPr>
                      <p:cNvPr id="10275"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76"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10274" name="Freeform 88"/>
                    <p:cNvSpPr>
                      <a:spLocks/>
                    </p:cNvSpPr>
                    <p:nvPr/>
                  </p:nvSpPr>
                  <p:spPr bwMode="auto">
                    <a:xfrm>
                      <a:off x="5051" y="463"/>
                      <a:ext cx="211" cy="112"/>
                    </a:xfrm>
                    <a:custGeom>
                      <a:avLst/>
                      <a:gdLst>
                        <a:gd name="T0" fmla="*/ 0 w 2012"/>
                        <a:gd name="T1" fmla="*/ 1 h 1064"/>
                        <a:gd name="T2" fmla="*/ 0 w 2012"/>
                        <a:gd name="T3" fmla="*/ 12 h 1064"/>
                        <a:gd name="T4" fmla="*/ 3 w 2012"/>
                        <a:gd name="T5" fmla="*/ 12 h 1064"/>
                        <a:gd name="T6" fmla="*/ 20 w 2012"/>
                        <a:gd name="T7" fmla="*/ 12 h 1064"/>
                        <a:gd name="T8" fmla="*/ 22 w 2012"/>
                        <a:gd name="T9" fmla="*/ 12 h 1064"/>
                        <a:gd name="T10" fmla="*/ 22 w 2012"/>
                        <a:gd name="T11" fmla="*/ 1 h 1064"/>
                        <a:gd name="T12" fmla="*/ 0 w 2012"/>
                        <a:gd name="T13" fmla="*/ 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10260" name="Group 89"/>
                <p:cNvGrpSpPr>
                  <a:grpSpLocks/>
                </p:cNvGrpSpPr>
                <p:nvPr userDrawn="1"/>
              </p:nvGrpSpPr>
              <p:grpSpPr bwMode="auto">
                <a:xfrm>
                  <a:off x="8" y="32"/>
                  <a:ext cx="568" cy="608"/>
                  <a:chOff x="8" y="32"/>
                  <a:chExt cx="568" cy="608"/>
                </a:xfrm>
              </p:grpSpPr>
              <p:sp>
                <p:nvSpPr>
                  <p:cNvPr id="10264" name="Freeform 90"/>
                  <p:cNvSpPr>
                    <a:spLocks/>
                  </p:cNvSpPr>
                  <p:nvPr userDrawn="1"/>
                </p:nvSpPr>
                <p:spPr bwMode="auto">
                  <a:xfrm>
                    <a:off x="20" y="54"/>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65" name="Freeform 91"/>
                  <p:cNvSpPr>
                    <a:spLocks/>
                  </p:cNvSpPr>
                  <p:nvPr userDrawn="1"/>
                </p:nvSpPr>
                <p:spPr bwMode="auto">
                  <a:xfrm>
                    <a:off x="8" y="32"/>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10261" name="Freeform 92"/>
                <p:cNvSpPr>
                  <a:spLocks/>
                </p:cNvSpPr>
                <p:nvPr userDrawn="1"/>
              </p:nvSpPr>
              <p:spPr bwMode="auto">
                <a:xfrm flipH="1">
                  <a:off x="5176" y="54"/>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62" name="Freeform 93"/>
                <p:cNvSpPr>
                  <a:spLocks/>
                </p:cNvSpPr>
                <p:nvPr userDrawn="1"/>
              </p:nvSpPr>
              <p:spPr bwMode="auto">
                <a:xfrm flipH="1">
                  <a:off x="5164" y="32"/>
                  <a:ext cx="556" cy="586"/>
                </a:xfrm>
                <a:custGeom>
                  <a:avLst/>
                  <a:gdLst>
                    <a:gd name="T0" fmla="*/ 55 w 2570"/>
                    <a:gd name="T1" fmla="*/ 0 h 2766"/>
                    <a:gd name="T2" fmla="*/ 13 w 2570"/>
                    <a:gd name="T3" fmla="*/ 76 h 2766"/>
                    <a:gd name="T4" fmla="*/ 94 w 2570"/>
                    <a:gd name="T5" fmla="*/ 41 h 2766"/>
                    <a:gd name="T6" fmla="*/ 34 w 2570"/>
                    <a:gd name="T7" fmla="*/ 68 h 2766"/>
                    <a:gd name="T8" fmla="*/ 78 w 2570"/>
                    <a:gd name="T9" fmla="*/ 48 h 2766"/>
                    <a:gd name="T10" fmla="*/ 50 w 2570"/>
                    <a:gd name="T11" fmla="*/ 62 h 2766"/>
                    <a:gd name="T12" fmla="*/ 70 w 2570"/>
                    <a:gd name="T13" fmla="*/ 53 h 2766"/>
                    <a:gd name="T14" fmla="*/ 59 w 2570"/>
                    <a:gd name="T15" fmla="*/ 61 h 2766"/>
                    <a:gd name="T16" fmla="*/ 67 w 2570"/>
                    <a:gd name="T17" fmla="*/ 55 h 2766"/>
                    <a:gd name="T18" fmla="*/ 53 w 2570"/>
                    <a:gd name="T19" fmla="*/ 63 h 2766"/>
                    <a:gd name="T20" fmla="*/ 76 w 2570"/>
                    <a:gd name="T21" fmla="*/ 51 h 2766"/>
                    <a:gd name="T22" fmla="*/ 39 w 2570"/>
                    <a:gd name="T23" fmla="*/ 67 h 2766"/>
                    <a:gd name="T24" fmla="*/ 88 w 2570"/>
                    <a:gd name="T25" fmla="*/ 43 h 2766"/>
                    <a:gd name="T26" fmla="*/ 22 w 2570"/>
                    <a:gd name="T27" fmla="*/ 73 h 2766"/>
                    <a:gd name="T28" fmla="*/ 54 w 2570"/>
                    <a:gd name="T29" fmla="*/ 12 h 2766"/>
                    <a:gd name="T30" fmla="*/ 55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10263"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10249"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10243" name="Rectangle 95"/>
          <p:cNvSpPr>
            <a:spLocks noGrp="1" noChangeArrowheads="1"/>
          </p:cNvSpPr>
          <p:nvPr>
            <p:ph type="title"/>
          </p:nvPr>
        </p:nvSpPr>
        <p:spPr bwMode="auto">
          <a:xfrm>
            <a:off x="685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4" name="Rectangle 96"/>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i="1">
                <a:solidFill>
                  <a:srgbClr val="EBCD5D"/>
                </a:solidFill>
                <a:latin typeface="Times New Roman" pitchFamily="18" charset="0"/>
                <a:cs typeface="+mn-cs"/>
              </a:defRPr>
            </a:lvl1pPr>
          </a:lstStyle>
          <a:p>
            <a:pPr fontAlgn="base">
              <a:spcBef>
                <a:spcPct val="0"/>
              </a:spcBef>
              <a:spcAft>
                <a:spcPct val="0"/>
              </a:spcAft>
              <a:defRPr/>
            </a:pPr>
            <a:fld id="{0C864F3F-F0F2-40F1-8F16-5AC9C520456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51465243"/>
      </p:ext>
    </p:extLst>
  </p:cSld>
  <p:clrMap bg1="dk2" tx1="lt1" bg2="dk1" tx2="lt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8" name="Group 102"/>
          <p:cNvGrpSpPr>
            <a:grpSpLocks/>
          </p:cNvGrpSpPr>
          <p:nvPr/>
        </p:nvGrpSpPr>
        <p:grpSpPr bwMode="auto">
          <a:xfrm>
            <a:off x="0" y="0"/>
            <a:ext cx="9144000" cy="6858000"/>
            <a:chOff x="0" y="0"/>
            <a:chExt cx="5760" cy="4320"/>
          </a:xfrm>
        </p:grpSpPr>
        <p:grpSp>
          <p:nvGrpSpPr>
            <p:cNvPr id="9224" name="Group 100"/>
            <p:cNvGrpSpPr>
              <a:grpSpLocks/>
            </p:cNvGrpSpPr>
            <p:nvPr userDrawn="1"/>
          </p:nvGrpSpPr>
          <p:grpSpPr bwMode="auto">
            <a:xfrm>
              <a:off x="0" y="0"/>
              <a:ext cx="5760" cy="4320"/>
              <a:chOff x="0" y="0"/>
              <a:chExt cx="5760" cy="4320"/>
            </a:xfrm>
          </p:grpSpPr>
          <p:sp>
            <p:nvSpPr>
              <p:cNvPr id="9226"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9227" name="Rectangle 4"/>
              <p:cNvSpPr>
                <a:spLocks noChangeArrowheads="1"/>
              </p:cNvSpPr>
              <p:nvPr/>
            </p:nvSpPr>
            <p:spPr bwMode="ltGray">
              <a:xfrm>
                <a:off x="0" y="0"/>
                <a:ext cx="5664" cy="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9230"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9231" name="Group 8"/>
              <p:cNvGrpSpPr>
                <a:grpSpLocks/>
              </p:cNvGrpSpPr>
              <p:nvPr/>
            </p:nvGrpSpPr>
            <p:grpSpPr bwMode="auto">
              <a:xfrm>
                <a:off x="8" y="32"/>
                <a:ext cx="5724" cy="608"/>
                <a:chOff x="8" y="32"/>
                <a:chExt cx="5724" cy="608"/>
              </a:xfrm>
            </p:grpSpPr>
            <p:sp>
              <p:nvSpPr>
                <p:cNvPr id="9232"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sp>
              <p:nvSpPr>
                <p:cNvPr id="9233" name="Rectangle 10"/>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nvGrpSpPr>
                <p:cNvPr id="9234" name="Group 11"/>
                <p:cNvGrpSpPr>
                  <a:grpSpLocks/>
                </p:cNvGrpSpPr>
                <p:nvPr userDrawn="1"/>
              </p:nvGrpSpPr>
              <p:grpSpPr bwMode="auto">
                <a:xfrm>
                  <a:off x="272" y="400"/>
                  <a:ext cx="5208" cy="113"/>
                  <a:chOff x="254" y="463"/>
                  <a:chExt cx="5208" cy="113"/>
                </a:xfrm>
              </p:grpSpPr>
              <p:sp>
                <p:nvSpPr>
                  <p:cNvPr id="9280"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81"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9282" name="Group 14"/>
                  <p:cNvGrpSpPr>
                    <a:grpSpLocks/>
                  </p:cNvGrpSpPr>
                  <p:nvPr/>
                </p:nvGrpSpPr>
                <p:grpSpPr bwMode="auto">
                  <a:xfrm>
                    <a:off x="450" y="463"/>
                    <a:ext cx="4812" cy="113"/>
                    <a:chOff x="450" y="463"/>
                    <a:chExt cx="4812" cy="113"/>
                  </a:xfrm>
                </p:grpSpPr>
                <p:grpSp>
                  <p:nvGrpSpPr>
                    <p:cNvPr id="9283" name="Group 15"/>
                    <p:cNvGrpSpPr>
                      <a:grpSpLocks/>
                    </p:cNvGrpSpPr>
                    <p:nvPr/>
                  </p:nvGrpSpPr>
                  <p:grpSpPr bwMode="auto">
                    <a:xfrm>
                      <a:off x="450" y="464"/>
                      <a:ext cx="2928" cy="112"/>
                      <a:chOff x="0" y="283"/>
                      <a:chExt cx="5760" cy="220"/>
                    </a:xfrm>
                  </p:grpSpPr>
                  <p:grpSp>
                    <p:nvGrpSpPr>
                      <p:cNvPr id="9297" name="Group 16"/>
                      <p:cNvGrpSpPr>
                        <a:grpSpLocks/>
                      </p:cNvGrpSpPr>
                      <p:nvPr/>
                    </p:nvGrpSpPr>
                    <p:grpSpPr bwMode="auto">
                      <a:xfrm>
                        <a:off x="0" y="283"/>
                        <a:ext cx="823" cy="220"/>
                        <a:chOff x="240" y="720"/>
                        <a:chExt cx="3980" cy="1064"/>
                      </a:xfrm>
                    </p:grpSpPr>
                    <p:sp>
                      <p:nvSpPr>
                        <p:cNvPr id="9316" name="Freeform 17"/>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317" name="Freeform 18"/>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98" name="Group 19"/>
                      <p:cNvGrpSpPr>
                        <a:grpSpLocks/>
                      </p:cNvGrpSpPr>
                      <p:nvPr/>
                    </p:nvGrpSpPr>
                    <p:grpSpPr bwMode="auto">
                      <a:xfrm>
                        <a:off x="823" y="283"/>
                        <a:ext cx="823" cy="220"/>
                        <a:chOff x="240" y="720"/>
                        <a:chExt cx="3980" cy="1064"/>
                      </a:xfrm>
                    </p:grpSpPr>
                    <p:sp>
                      <p:nvSpPr>
                        <p:cNvPr id="9314" name="Freeform 20"/>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315" name="Freeform 21"/>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99" name="Group 22"/>
                      <p:cNvGrpSpPr>
                        <a:grpSpLocks/>
                      </p:cNvGrpSpPr>
                      <p:nvPr/>
                    </p:nvGrpSpPr>
                    <p:grpSpPr bwMode="auto">
                      <a:xfrm>
                        <a:off x="1646" y="283"/>
                        <a:ext cx="823" cy="220"/>
                        <a:chOff x="1646" y="283"/>
                        <a:chExt cx="823" cy="220"/>
                      </a:xfrm>
                    </p:grpSpPr>
                    <p:sp>
                      <p:nvSpPr>
                        <p:cNvPr id="9312" name="Freeform 23"/>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313" name="Freeform 2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00" name="Group 25"/>
                      <p:cNvGrpSpPr>
                        <a:grpSpLocks/>
                      </p:cNvGrpSpPr>
                      <p:nvPr/>
                    </p:nvGrpSpPr>
                    <p:grpSpPr bwMode="auto">
                      <a:xfrm>
                        <a:off x="2469" y="283"/>
                        <a:ext cx="822" cy="220"/>
                        <a:chOff x="240" y="720"/>
                        <a:chExt cx="3980" cy="1064"/>
                      </a:xfrm>
                    </p:grpSpPr>
                    <p:sp>
                      <p:nvSpPr>
                        <p:cNvPr id="9310" name="Freeform 26"/>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311" name="Freeform 27"/>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01" name="Group 28"/>
                      <p:cNvGrpSpPr>
                        <a:grpSpLocks/>
                      </p:cNvGrpSpPr>
                      <p:nvPr/>
                    </p:nvGrpSpPr>
                    <p:grpSpPr bwMode="auto">
                      <a:xfrm>
                        <a:off x="3291" y="283"/>
                        <a:ext cx="823" cy="220"/>
                        <a:chOff x="240" y="720"/>
                        <a:chExt cx="3980" cy="1064"/>
                      </a:xfrm>
                    </p:grpSpPr>
                    <p:sp>
                      <p:nvSpPr>
                        <p:cNvPr id="9308" name="Freeform 29"/>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309" name="Freeform 30"/>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02" name="Group 31"/>
                      <p:cNvGrpSpPr>
                        <a:grpSpLocks/>
                      </p:cNvGrpSpPr>
                      <p:nvPr/>
                    </p:nvGrpSpPr>
                    <p:grpSpPr bwMode="auto">
                      <a:xfrm>
                        <a:off x="4114" y="283"/>
                        <a:ext cx="823" cy="220"/>
                        <a:chOff x="240" y="720"/>
                        <a:chExt cx="3980" cy="1064"/>
                      </a:xfrm>
                    </p:grpSpPr>
                    <p:sp>
                      <p:nvSpPr>
                        <p:cNvPr id="9306" name="Freeform 32"/>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307" name="Freeform 33"/>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303" name="Group 34"/>
                      <p:cNvGrpSpPr>
                        <a:grpSpLocks/>
                      </p:cNvGrpSpPr>
                      <p:nvPr/>
                    </p:nvGrpSpPr>
                    <p:grpSpPr bwMode="auto">
                      <a:xfrm>
                        <a:off x="4937" y="283"/>
                        <a:ext cx="823" cy="220"/>
                        <a:chOff x="240" y="720"/>
                        <a:chExt cx="3980" cy="1064"/>
                      </a:xfrm>
                    </p:grpSpPr>
                    <p:sp>
                      <p:nvSpPr>
                        <p:cNvPr id="9304" name="Freeform 35"/>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305" name="Freeform 36"/>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9284" name="Group 37"/>
                    <p:cNvGrpSpPr>
                      <a:grpSpLocks/>
                    </p:cNvGrpSpPr>
                    <p:nvPr/>
                  </p:nvGrpSpPr>
                  <p:grpSpPr bwMode="auto">
                    <a:xfrm>
                      <a:off x="3378" y="463"/>
                      <a:ext cx="418" cy="112"/>
                      <a:chOff x="240" y="720"/>
                      <a:chExt cx="3980" cy="1064"/>
                    </a:xfrm>
                  </p:grpSpPr>
                  <p:sp>
                    <p:nvSpPr>
                      <p:cNvPr id="9295" name="Freeform 38"/>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96" name="Freeform 39"/>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85" name="Group 40"/>
                    <p:cNvGrpSpPr>
                      <a:grpSpLocks/>
                    </p:cNvGrpSpPr>
                    <p:nvPr/>
                  </p:nvGrpSpPr>
                  <p:grpSpPr bwMode="auto">
                    <a:xfrm>
                      <a:off x="3796" y="463"/>
                      <a:ext cx="419" cy="112"/>
                      <a:chOff x="240" y="720"/>
                      <a:chExt cx="3980" cy="1064"/>
                    </a:xfrm>
                  </p:grpSpPr>
                  <p:sp>
                    <p:nvSpPr>
                      <p:cNvPr id="9293" name="Freeform 41"/>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94" name="Freeform 42"/>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86" name="Group 43"/>
                    <p:cNvGrpSpPr>
                      <a:grpSpLocks/>
                    </p:cNvGrpSpPr>
                    <p:nvPr/>
                  </p:nvGrpSpPr>
                  <p:grpSpPr bwMode="auto">
                    <a:xfrm>
                      <a:off x="4215" y="463"/>
                      <a:ext cx="418" cy="112"/>
                      <a:chOff x="1646" y="283"/>
                      <a:chExt cx="823" cy="220"/>
                    </a:xfrm>
                  </p:grpSpPr>
                  <p:sp>
                    <p:nvSpPr>
                      <p:cNvPr id="9291" name="Freeform 44"/>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92" name="Freeform 45"/>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87" name="Group 46"/>
                    <p:cNvGrpSpPr>
                      <a:grpSpLocks/>
                    </p:cNvGrpSpPr>
                    <p:nvPr/>
                  </p:nvGrpSpPr>
                  <p:grpSpPr bwMode="auto">
                    <a:xfrm>
                      <a:off x="4633" y="463"/>
                      <a:ext cx="418" cy="112"/>
                      <a:chOff x="240" y="720"/>
                      <a:chExt cx="3980" cy="1064"/>
                    </a:xfrm>
                  </p:grpSpPr>
                  <p:sp>
                    <p:nvSpPr>
                      <p:cNvPr id="9289" name="Freeform 4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90" name="Freeform 4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9288" name="Freeform 49"/>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9235" name="Group 50"/>
                <p:cNvGrpSpPr>
                  <a:grpSpLocks/>
                </p:cNvGrpSpPr>
                <p:nvPr userDrawn="1"/>
              </p:nvGrpSpPr>
              <p:grpSpPr bwMode="auto">
                <a:xfrm>
                  <a:off x="262" y="399"/>
                  <a:ext cx="5208" cy="113"/>
                  <a:chOff x="254" y="463"/>
                  <a:chExt cx="5208" cy="113"/>
                </a:xfrm>
              </p:grpSpPr>
              <p:sp>
                <p:nvSpPr>
                  <p:cNvPr id="9242"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43"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116 h 96"/>
                      <a:gd name="T6" fmla="*/ 86 w 230"/>
                      <a:gd name="T7" fmla="*/ 142 h 96"/>
                      <a:gd name="T8" fmla="*/ 204 w 230"/>
                      <a:gd name="T9" fmla="*/ 142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nvGrpSpPr>
                  <p:cNvPr id="9244" name="Group 53"/>
                  <p:cNvGrpSpPr>
                    <a:grpSpLocks/>
                  </p:cNvGrpSpPr>
                  <p:nvPr/>
                </p:nvGrpSpPr>
                <p:grpSpPr bwMode="auto">
                  <a:xfrm>
                    <a:off x="450" y="463"/>
                    <a:ext cx="4812" cy="113"/>
                    <a:chOff x="450" y="463"/>
                    <a:chExt cx="4812" cy="113"/>
                  </a:xfrm>
                </p:grpSpPr>
                <p:grpSp>
                  <p:nvGrpSpPr>
                    <p:cNvPr id="9245" name="Group 54"/>
                    <p:cNvGrpSpPr>
                      <a:grpSpLocks/>
                    </p:cNvGrpSpPr>
                    <p:nvPr/>
                  </p:nvGrpSpPr>
                  <p:grpSpPr bwMode="auto">
                    <a:xfrm>
                      <a:off x="450" y="464"/>
                      <a:ext cx="2928" cy="112"/>
                      <a:chOff x="0" y="283"/>
                      <a:chExt cx="5760" cy="220"/>
                    </a:xfrm>
                  </p:grpSpPr>
                  <p:grpSp>
                    <p:nvGrpSpPr>
                      <p:cNvPr id="9259" name="Group 55"/>
                      <p:cNvGrpSpPr>
                        <a:grpSpLocks/>
                      </p:cNvGrpSpPr>
                      <p:nvPr/>
                    </p:nvGrpSpPr>
                    <p:grpSpPr bwMode="auto">
                      <a:xfrm>
                        <a:off x="0" y="283"/>
                        <a:ext cx="823" cy="220"/>
                        <a:chOff x="240" y="720"/>
                        <a:chExt cx="3980" cy="1064"/>
                      </a:xfrm>
                    </p:grpSpPr>
                    <p:sp>
                      <p:nvSpPr>
                        <p:cNvPr id="9278" name="Freeform 56"/>
                        <p:cNvSpPr>
                          <a:spLocks/>
                        </p:cNvSpPr>
                        <p:nvPr/>
                      </p:nvSpPr>
                      <p:spPr bwMode="auto">
                        <a:xfrm>
                          <a:off x="24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79" name="Freeform 57"/>
                        <p:cNvSpPr>
                          <a:spLocks/>
                        </p:cNvSpPr>
                        <p:nvPr/>
                      </p:nvSpPr>
                      <p:spPr bwMode="auto">
                        <a:xfrm>
                          <a:off x="2209"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60" name="Group 58"/>
                      <p:cNvGrpSpPr>
                        <a:grpSpLocks/>
                      </p:cNvGrpSpPr>
                      <p:nvPr/>
                    </p:nvGrpSpPr>
                    <p:grpSpPr bwMode="auto">
                      <a:xfrm>
                        <a:off x="823" y="283"/>
                        <a:ext cx="823" cy="220"/>
                        <a:chOff x="240" y="720"/>
                        <a:chExt cx="3980" cy="1064"/>
                      </a:xfrm>
                    </p:grpSpPr>
                    <p:sp>
                      <p:nvSpPr>
                        <p:cNvPr id="9276" name="Freeform 59"/>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77" name="Freeform 60"/>
                        <p:cNvSpPr>
                          <a:spLocks/>
                        </p:cNvSpPr>
                        <p:nvPr/>
                      </p:nvSpPr>
                      <p:spPr bwMode="auto">
                        <a:xfrm>
                          <a:off x="2206"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61" name="Group 61"/>
                      <p:cNvGrpSpPr>
                        <a:grpSpLocks/>
                      </p:cNvGrpSpPr>
                      <p:nvPr/>
                    </p:nvGrpSpPr>
                    <p:grpSpPr bwMode="auto">
                      <a:xfrm>
                        <a:off x="1646" y="283"/>
                        <a:ext cx="823" cy="220"/>
                        <a:chOff x="1646" y="283"/>
                        <a:chExt cx="823" cy="220"/>
                      </a:xfrm>
                    </p:grpSpPr>
                    <p:sp>
                      <p:nvSpPr>
                        <p:cNvPr id="9274" name="Freeform 62"/>
                        <p:cNvSpPr>
                          <a:spLocks/>
                        </p:cNvSpPr>
                        <p:nvPr/>
                      </p:nvSpPr>
                      <p:spPr bwMode="auto">
                        <a:xfrm>
                          <a:off x="1647"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75" name="Freeform 63"/>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62" name="Group 64"/>
                      <p:cNvGrpSpPr>
                        <a:grpSpLocks/>
                      </p:cNvGrpSpPr>
                      <p:nvPr/>
                    </p:nvGrpSpPr>
                    <p:grpSpPr bwMode="auto">
                      <a:xfrm>
                        <a:off x="2469" y="283"/>
                        <a:ext cx="822" cy="220"/>
                        <a:chOff x="240" y="720"/>
                        <a:chExt cx="3980" cy="1064"/>
                      </a:xfrm>
                    </p:grpSpPr>
                    <p:sp>
                      <p:nvSpPr>
                        <p:cNvPr id="9272" name="Freeform 65"/>
                        <p:cNvSpPr>
                          <a:spLocks/>
                        </p:cNvSpPr>
                        <p:nvPr/>
                      </p:nvSpPr>
                      <p:spPr bwMode="auto">
                        <a:xfrm>
                          <a:off x="239"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73" name="Freeform 66"/>
                        <p:cNvSpPr>
                          <a:spLocks/>
                        </p:cNvSpPr>
                        <p:nvPr/>
                      </p:nvSpPr>
                      <p:spPr bwMode="auto">
                        <a:xfrm>
                          <a:off x="2211" y="720"/>
                          <a:ext cx="2010" cy="1064"/>
                        </a:xfrm>
                        <a:custGeom>
                          <a:avLst/>
                          <a:gdLst>
                            <a:gd name="T0" fmla="*/ 0 w 2012"/>
                            <a:gd name="T1" fmla="*/ 54 h 1064"/>
                            <a:gd name="T2" fmla="*/ 0 w 2012"/>
                            <a:gd name="T3" fmla="*/ 1064 h 1064"/>
                            <a:gd name="T4" fmla="*/ 236 w 2012"/>
                            <a:gd name="T5" fmla="*/ 1064 h 1064"/>
                            <a:gd name="T6" fmla="*/ 1770 w 2012"/>
                            <a:gd name="T7" fmla="*/ 1064 h 1064"/>
                            <a:gd name="T8" fmla="*/ 2010 w 2012"/>
                            <a:gd name="T9" fmla="*/ 1064 h 1064"/>
                            <a:gd name="T10" fmla="*/ 2010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63" name="Group 67"/>
                      <p:cNvGrpSpPr>
                        <a:grpSpLocks/>
                      </p:cNvGrpSpPr>
                      <p:nvPr/>
                    </p:nvGrpSpPr>
                    <p:grpSpPr bwMode="auto">
                      <a:xfrm>
                        <a:off x="3291" y="283"/>
                        <a:ext cx="823" cy="220"/>
                        <a:chOff x="240" y="720"/>
                        <a:chExt cx="3980" cy="1064"/>
                      </a:xfrm>
                    </p:grpSpPr>
                    <p:sp>
                      <p:nvSpPr>
                        <p:cNvPr id="9270" name="Freeform 68"/>
                        <p:cNvSpPr>
                          <a:spLocks/>
                        </p:cNvSpPr>
                        <p:nvPr/>
                      </p:nvSpPr>
                      <p:spPr bwMode="auto">
                        <a:xfrm>
                          <a:off x="241"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71" name="Freeform 69"/>
                        <p:cNvSpPr>
                          <a:spLocks/>
                        </p:cNvSpPr>
                        <p:nvPr/>
                      </p:nvSpPr>
                      <p:spPr bwMode="auto">
                        <a:xfrm>
                          <a:off x="2210"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64" name="Group 70"/>
                      <p:cNvGrpSpPr>
                        <a:grpSpLocks/>
                      </p:cNvGrpSpPr>
                      <p:nvPr/>
                    </p:nvGrpSpPr>
                    <p:grpSpPr bwMode="auto">
                      <a:xfrm>
                        <a:off x="4114" y="283"/>
                        <a:ext cx="823" cy="220"/>
                        <a:chOff x="240" y="720"/>
                        <a:chExt cx="3980" cy="1064"/>
                      </a:xfrm>
                    </p:grpSpPr>
                    <p:sp>
                      <p:nvSpPr>
                        <p:cNvPr id="9268" name="Freeform 71"/>
                        <p:cNvSpPr>
                          <a:spLocks/>
                        </p:cNvSpPr>
                        <p:nvPr/>
                      </p:nvSpPr>
                      <p:spPr bwMode="auto">
                        <a:xfrm>
                          <a:off x="23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69" name="Freeform 72"/>
                        <p:cNvSpPr>
                          <a:spLocks/>
                        </p:cNvSpPr>
                        <p:nvPr/>
                      </p:nvSpPr>
                      <p:spPr bwMode="auto">
                        <a:xfrm>
                          <a:off x="2207" y="720"/>
                          <a:ext cx="2017" cy="1064"/>
                        </a:xfrm>
                        <a:custGeom>
                          <a:avLst/>
                          <a:gdLst>
                            <a:gd name="T0" fmla="*/ 0 w 2012"/>
                            <a:gd name="T1" fmla="*/ 54 h 1064"/>
                            <a:gd name="T2" fmla="*/ 0 w 2012"/>
                            <a:gd name="T3" fmla="*/ 1064 h 1064"/>
                            <a:gd name="T4" fmla="*/ 237 w 2012"/>
                            <a:gd name="T5" fmla="*/ 1064 h 1064"/>
                            <a:gd name="T6" fmla="*/ 1776 w 2012"/>
                            <a:gd name="T7" fmla="*/ 1064 h 1064"/>
                            <a:gd name="T8" fmla="*/ 2017 w 2012"/>
                            <a:gd name="T9" fmla="*/ 1064 h 1064"/>
                            <a:gd name="T10" fmla="*/ 201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65" name="Group 73"/>
                      <p:cNvGrpSpPr>
                        <a:grpSpLocks/>
                      </p:cNvGrpSpPr>
                      <p:nvPr/>
                    </p:nvGrpSpPr>
                    <p:grpSpPr bwMode="auto">
                      <a:xfrm>
                        <a:off x="4937" y="283"/>
                        <a:ext cx="823" cy="220"/>
                        <a:chOff x="240" y="720"/>
                        <a:chExt cx="3980" cy="1064"/>
                      </a:xfrm>
                    </p:grpSpPr>
                    <p:sp>
                      <p:nvSpPr>
                        <p:cNvPr id="9266" name="Freeform 74"/>
                        <p:cNvSpPr>
                          <a:spLocks/>
                        </p:cNvSpPr>
                        <p:nvPr/>
                      </p:nvSpPr>
                      <p:spPr bwMode="auto">
                        <a:xfrm>
                          <a:off x="24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67" name="Freeform 75"/>
                        <p:cNvSpPr>
                          <a:spLocks/>
                        </p:cNvSpPr>
                        <p:nvPr/>
                      </p:nvSpPr>
                      <p:spPr bwMode="auto">
                        <a:xfrm>
                          <a:off x="2213" y="720"/>
                          <a:ext cx="2007" cy="1064"/>
                        </a:xfrm>
                        <a:custGeom>
                          <a:avLst/>
                          <a:gdLst>
                            <a:gd name="T0" fmla="*/ 0 w 2012"/>
                            <a:gd name="T1" fmla="*/ 54 h 1064"/>
                            <a:gd name="T2" fmla="*/ 0 w 2012"/>
                            <a:gd name="T3" fmla="*/ 1064 h 1064"/>
                            <a:gd name="T4" fmla="*/ 235 w 2012"/>
                            <a:gd name="T5" fmla="*/ 1064 h 1064"/>
                            <a:gd name="T6" fmla="*/ 1768 w 2012"/>
                            <a:gd name="T7" fmla="*/ 1064 h 1064"/>
                            <a:gd name="T8" fmla="*/ 2007 w 2012"/>
                            <a:gd name="T9" fmla="*/ 1064 h 1064"/>
                            <a:gd name="T10" fmla="*/ 2007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9246" name="Group 76"/>
                    <p:cNvGrpSpPr>
                      <a:grpSpLocks/>
                    </p:cNvGrpSpPr>
                    <p:nvPr/>
                  </p:nvGrpSpPr>
                  <p:grpSpPr bwMode="auto">
                    <a:xfrm>
                      <a:off x="3378" y="463"/>
                      <a:ext cx="418" cy="112"/>
                      <a:chOff x="240" y="720"/>
                      <a:chExt cx="3980" cy="1064"/>
                    </a:xfrm>
                  </p:grpSpPr>
                  <p:sp>
                    <p:nvSpPr>
                      <p:cNvPr id="9257" name="Freeform 77"/>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58" name="Freeform 78"/>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47" name="Group 79"/>
                    <p:cNvGrpSpPr>
                      <a:grpSpLocks/>
                    </p:cNvGrpSpPr>
                    <p:nvPr/>
                  </p:nvGrpSpPr>
                  <p:grpSpPr bwMode="auto">
                    <a:xfrm>
                      <a:off x="3796" y="463"/>
                      <a:ext cx="419" cy="112"/>
                      <a:chOff x="240" y="720"/>
                      <a:chExt cx="3980" cy="1064"/>
                    </a:xfrm>
                  </p:grpSpPr>
                  <p:sp>
                    <p:nvSpPr>
                      <p:cNvPr id="9255" name="Freeform 80"/>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56" name="Freeform 81"/>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48" name="Group 82"/>
                    <p:cNvGrpSpPr>
                      <a:grpSpLocks/>
                    </p:cNvGrpSpPr>
                    <p:nvPr/>
                  </p:nvGrpSpPr>
                  <p:grpSpPr bwMode="auto">
                    <a:xfrm>
                      <a:off x="4215" y="463"/>
                      <a:ext cx="418" cy="112"/>
                      <a:chOff x="1646" y="283"/>
                      <a:chExt cx="823" cy="220"/>
                    </a:xfrm>
                  </p:grpSpPr>
                  <p:sp>
                    <p:nvSpPr>
                      <p:cNvPr id="9253" name="Freeform 83"/>
                      <p:cNvSpPr>
                        <a:spLocks/>
                      </p:cNvSpPr>
                      <p:nvPr/>
                    </p:nvSpPr>
                    <p:spPr bwMode="auto">
                      <a:xfrm>
                        <a:off x="1646"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54" name="Freeform 84"/>
                      <p:cNvSpPr>
                        <a:spLocks/>
                      </p:cNvSpPr>
                      <p:nvPr/>
                    </p:nvSpPr>
                    <p:spPr bwMode="auto">
                      <a:xfrm>
                        <a:off x="2054" y="283"/>
                        <a:ext cx="415" cy="220"/>
                      </a:xfrm>
                      <a:custGeom>
                        <a:avLst/>
                        <a:gdLst>
                          <a:gd name="T0" fmla="*/ 0 w 2012"/>
                          <a:gd name="T1" fmla="*/ 0 h 1064"/>
                          <a:gd name="T2" fmla="*/ 0 w 2012"/>
                          <a:gd name="T3" fmla="*/ 2 h 1064"/>
                          <a:gd name="T4" fmla="*/ 0 w 2012"/>
                          <a:gd name="T5" fmla="*/ 2 h 1064"/>
                          <a:gd name="T6" fmla="*/ 3 w 2012"/>
                          <a:gd name="T7" fmla="*/ 2 h 1064"/>
                          <a:gd name="T8" fmla="*/ 4 w 2012"/>
                          <a:gd name="T9" fmla="*/ 2 h 1064"/>
                          <a:gd name="T10" fmla="*/ 4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nvGrpSpPr>
                    <p:cNvPr id="9249" name="Group 85"/>
                    <p:cNvGrpSpPr>
                      <a:grpSpLocks/>
                    </p:cNvGrpSpPr>
                    <p:nvPr/>
                  </p:nvGrpSpPr>
                  <p:grpSpPr bwMode="auto">
                    <a:xfrm>
                      <a:off x="4633" y="463"/>
                      <a:ext cx="418" cy="112"/>
                      <a:chOff x="240" y="720"/>
                      <a:chExt cx="3980" cy="1064"/>
                    </a:xfrm>
                  </p:grpSpPr>
                  <p:sp>
                    <p:nvSpPr>
                      <p:cNvPr id="9251" name="Freeform 86"/>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52" name="Freeform 87"/>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9250" name="Freeform 88"/>
                    <p:cNvSpPr>
                      <a:spLocks/>
                    </p:cNvSpPr>
                    <p:nvPr/>
                  </p:nvSpPr>
                  <p:spPr bwMode="auto">
                    <a:xfrm>
                      <a:off x="5051" y="463"/>
                      <a:ext cx="211" cy="112"/>
                    </a:xfrm>
                    <a:custGeom>
                      <a:avLst/>
                      <a:gdLst>
                        <a:gd name="T0" fmla="*/ 0 w 2012"/>
                        <a:gd name="T1" fmla="*/ 0 h 1064"/>
                        <a:gd name="T2" fmla="*/ 0 w 2012"/>
                        <a:gd name="T3" fmla="*/ 0 h 1064"/>
                        <a:gd name="T4" fmla="*/ 0 w 2012"/>
                        <a:gd name="T5" fmla="*/ 0 h 1064"/>
                        <a:gd name="T6" fmla="*/ 0 w 2012"/>
                        <a:gd name="T7" fmla="*/ 0 h 1064"/>
                        <a:gd name="T8" fmla="*/ 0 w 2012"/>
                        <a:gd name="T9" fmla="*/ 0 h 1064"/>
                        <a:gd name="T10" fmla="*/ 0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grpSp>
            <p:grpSp>
              <p:nvGrpSpPr>
                <p:cNvPr id="9236" name="Group 89"/>
                <p:cNvGrpSpPr>
                  <a:grpSpLocks/>
                </p:cNvGrpSpPr>
                <p:nvPr userDrawn="1"/>
              </p:nvGrpSpPr>
              <p:grpSpPr bwMode="auto">
                <a:xfrm>
                  <a:off x="8" y="32"/>
                  <a:ext cx="568" cy="608"/>
                  <a:chOff x="8" y="32"/>
                  <a:chExt cx="568" cy="608"/>
                </a:xfrm>
              </p:grpSpPr>
              <p:sp>
                <p:nvSpPr>
                  <p:cNvPr id="9240" name="Freeform 90"/>
                  <p:cNvSpPr>
                    <a:spLocks/>
                  </p:cNvSpPr>
                  <p:nvPr userDrawn="1"/>
                </p:nvSpPr>
                <p:spPr bwMode="auto">
                  <a:xfrm>
                    <a:off x="20"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41" name="Freeform 91"/>
                  <p:cNvSpPr>
                    <a:spLocks/>
                  </p:cNvSpPr>
                  <p:nvPr userDrawn="1"/>
                </p:nvSpPr>
                <p:spPr bwMode="auto">
                  <a:xfrm>
                    <a:off x="8"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grpSp>
            <p:sp>
              <p:nvSpPr>
                <p:cNvPr id="9237" name="Freeform 92"/>
                <p:cNvSpPr>
                  <a:spLocks/>
                </p:cNvSpPr>
                <p:nvPr userDrawn="1"/>
              </p:nvSpPr>
              <p:spPr bwMode="auto">
                <a:xfrm flipH="1">
                  <a:off x="5176" y="54"/>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38" name="Freeform 93"/>
                <p:cNvSpPr>
                  <a:spLocks/>
                </p:cNvSpPr>
                <p:nvPr userDrawn="1"/>
              </p:nvSpPr>
              <p:spPr bwMode="auto">
                <a:xfrm flipH="1">
                  <a:off x="5164" y="32"/>
                  <a:ext cx="556" cy="586"/>
                </a:xfrm>
                <a:custGeom>
                  <a:avLst/>
                  <a:gdLst>
                    <a:gd name="T0" fmla="*/ 3 w 2570"/>
                    <a:gd name="T1" fmla="*/ 0 h 2766"/>
                    <a:gd name="T2" fmla="*/ 1 w 2570"/>
                    <a:gd name="T3" fmla="*/ 3 h 2766"/>
                    <a:gd name="T4" fmla="*/ 4 w 2570"/>
                    <a:gd name="T5" fmla="*/ 2 h 2766"/>
                    <a:gd name="T6" fmla="*/ 2 w 2570"/>
                    <a:gd name="T7" fmla="*/ 3 h 2766"/>
                    <a:gd name="T8" fmla="*/ 4 w 2570"/>
                    <a:gd name="T9" fmla="*/ 2 h 2766"/>
                    <a:gd name="T10" fmla="*/ 2 w 2570"/>
                    <a:gd name="T11" fmla="*/ 3 h 2766"/>
                    <a:gd name="T12" fmla="*/ 3 w 2570"/>
                    <a:gd name="T13" fmla="*/ 2 h 2766"/>
                    <a:gd name="T14" fmla="*/ 3 w 2570"/>
                    <a:gd name="T15" fmla="*/ 3 h 2766"/>
                    <a:gd name="T16" fmla="*/ 3 w 2570"/>
                    <a:gd name="T17" fmla="*/ 3 h 2766"/>
                    <a:gd name="T18" fmla="*/ 2 w 2570"/>
                    <a:gd name="T19" fmla="*/ 3 h 2766"/>
                    <a:gd name="T20" fmla="*/ 3 w 2570"/>
                    <a:gd name="T21" fmla="*/ 2 h 2766"/>
                    <a:gd name="T22" fmla="*/ 2 w 2570"/>
                    <a:gd name="T23" fmla="*/ 3 h 2766"/>
                    <a:gd name="T24" fmla="*/ 4 w 2570"/>
                    <a:gd name="T25" fmla="*/ 2 h 2766"/>
                    <a:gd name="T26" fmla="*/ 1 w 2570"/>
                    <a:gd name="T27" fmla="*/ 3 h 2766"/>
                    <a:gd name="T28" fmla="*/ 3 w 2570"/>
                    <a:gd name="T29" fmla="*/ 1 h 2766"/>
                    <a:gd name="T30" fmla="*/ 3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a:solidFill>
                      <a:srgbClr val="EAEAEA"/>
                    </a:solidFill>
                    <a:latin typeface="Arial" pitchFamily="34" charset="0"/>
                    <a:cs typeface="Arial" pitchFamily="34" charset="0"/>
                  </a:endParaRPr>
                </a:p>
              </p:txBody>
            </p:sp>
            <p:sp>
              <p:nvSpPr>
                <p:cNvPr id="9239" name="Rectangle 94"/>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grpSp>
        <p:sp>
          <p:nvSpPr>
            <p:cNvPr id="9225"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EAEAEA"/>
                </a:solidFill>
                <a:latin typeface="Times New Roman" pitchFamily="18" charset="0"/>
              </a:endParaRPr>
            </a:p>
          </p:txBody>
        </p:sp>
      </p:grpSp>
      <p:sp>
        <p:nvSpPr>
          <p:cNvPr id="9219" name="Rectangle 95"/>
          <p:cNvSpPr>
            <a:spLocks noGrp="1" noChangeArrowheads="1"/>
          </p:cNvSpPr>
          <p:nvPr>
            <p:ph type="title"/>
          </p:nvPr>
        </p:nvSpPr>
        <p:spPr bwMode="auto">
          <a:xfrm>
            <a:off x="685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20" name="Rectangle 96"/>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400" i="1">
                <a:solidFill>
                  <a:srgbClr val="EBCD5D"/>
                </a:solidFill>
                <a:latin typeface="Times New Roman" pitchFamily="18" charset="0"/>
                <a:cs typeface="+mn-cs"/>
              </a:defRPr>
            </a:lvl1pPr>
          </a:lstStyle>
          <a:p>
            <a:pPr fontAlgn="base">
              <a:spcBef>
                <a:spcPct val="0"/>
              </a:spcBef>
              <a:spcAft>
                <a:spcPct val="0"/>
              </a:spcAft>
              <a:defRPr/>
            </a:pPr>
            <a:endParaRPr lang="en-US"/>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i="1">
                <a:solidFill>
                  <a:srgbClr val="EBCD5D"/>
                </a:solidFill>
                <a:latin typeface="Times New Roman" pitchFamily="18" charset="0"/>
                <a:cs typeface="+mn-cs"/>
              </a:defRPr>
            </a:lvl1pPr>
          </a:lstStyle>
          <a:p>
            <a:pPr fontAlgn="base">
              <a:spcBef>
                <a:spcPct val="0"/>
              </a:spcBef>
              <a:spcAft>
                <a:spcPct val="0"/>
              </a:spcAft>
              <a:defRPr/>
            </a:pPr>
            <a:fld id="{8B909165-8D91-418A-9D2A-486B2B29414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87034298"/>
      </p:ext>
    </p:extLst>
  </p:cSld>
  <p:clrMap bg1="dk2" tx1="lt1" bg2="dk1" tx2="lt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2050"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34" charset="0"/>
                <a:cs typeface="+mn-cs"/>
              </a:defRPr>
            </a:lvl1pPr>
          </a:lstStyle>
          <a:p>
            <a:pPr fontAlgn="base">
              <a:spcAft>
                <a:spcPct val="0"/>
              </a:spcAft>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pitchFamily="34" charset="0"/>
                <a:cs typeface="+mn-cs"/>
              </a:defRPr>
            </a:lvl1pPr>
          </a:lstStyle>
          <a:p>
            <a:pPr fontAlgn="base">
              <a:spcAft>
                <a:spcPct val="0"/>
              </a:spcAft>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pitchFamily="34" charset="0"/>
                <a:cs typeface="+mn-cs"/>
              </a:defRPr>
            </a:lvl1pPr>
          </a:lstStyle>
          <a:p>
            <a:pPr fontAlgn="base">
              <a:spcAft>
                <a:spcPct val="0"/>
              </a:spcAft>
              <a:defRPr/>
            </a:pPr>
            <a:fld id="{A10909CD-FEA0-4F62-AB99-4F164E13CBAF}" type="slidenum">
              <a:rPr lang="en-US"/>
              <a:pPr fontAlgn="base">
                <a:spcAft>
                  <a:spcPct val="0"/>
                </a:spcAft>
                <a:defRPr/>
              </a:pPr>
              <a:t>‹#›</a:t>
            </a:fld>
            <a:endParaRPr lang="en-US"/>
          </a:p>
        </p:txBody>
      </p:sp>
      <p:pic>
        <p:nvPicPr>
          <p:cNvPr id="2055"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764705695"/>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819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34" charset="0"/>
                <a:cs typeface="+mn-cs"/>
              </a:defRPr>
            </a:lvl1pPr>
          </a:lstStyle>
          <a:p>
            <a:pPr fontAlgn="base">
              <a:spcAft>
                <a:spcPct val="0"/>
              </a:spcAft>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pitchFamily="34" charset="0"/>
                <a:cs typeface="+mn-cs"/>
              </a:defRPr>
            </a:lvl1pPr>
          </a:lstStyle>
          <a:p>
            <a:pPr fontAlgn="base">
              <a:spcAft>
                <a:spcPct val="0"/>
              </a:spcAft>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pitchFamily="34" charset="0"/>
                <a:cs typeface="+mn-cs"/>
              </a:defRPr>
            </a:lvl1pPr>
          </a:lstStyle>
          <a:p>
            <a:pPr fontAlgn="base">
              <a:spcAft>
                <a:spcPct val="0"/>
              </a:spcAft>
              <a:defRPr/>
            </a:pPr>
            <a:fld id="{E38A8284-26EB-456E-8581-C26D6B1D981C}" type="slidenum">
              <a:rPr lang="en-US"/>
              <a:pPr fontAlgn="base">
                <a:spcAft>
                  <a:spcPct val="0"/>
                </a:spcAft>
                <a:defRPr/>
              </a:pPr>
              <a:t>‹#›</a:t>
            </a:fld>
            <a:endParaRPr lang="en-US"/>
          </a:p>
        </p:txBody>
      </p:sp>
      <p:pic>
        <p:nvPicPr>
          <p:cNvPr id="819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134462150"/>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074" name="Picture 2" descr="C:\My Documents\bits\Expbanna.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l">
              <a:spcBef>
                <a:spcPct val="0"/>
              </a:spcBef>
              <a:defRPr sz="1400">
                <a:solidFill>
                  <a:schemeClr val="accent1"/>
                </a:solidFill>
                <a:effectLst>
                  <a:outerShdw blurRad="38100" dist="38100" dir="2700000" algn="tl">
                    <a:srgbClr val="000000"/>
                  </a:outerShdw>
                </a:effectLst>
                <a:latin typeface="Arial" pitchFamily="34" charset="0"/>
              </a:defRPr>
            </a:lvl1pPr>
          </a:lstStyle>
          <a:p>
            <a:pPr fontAlgn="base">
              <a:spcAft>
                <a:spcPct val="0"/>
              </a:spcAft>
            </a:pPr>
            <a:endParaRPr lang="en-US" altLang="en-US" smtClean="0">
              <a:solidFill>
                <a:srgbClr val="DFD6C3"/>
              </a:solidFill>
              <a:cs typeface="Arial" pitchFamily="34" charset="0"/>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spcBef>
                <a:spcPct val="0"/>
              </a:spcBef>
              <a:defRPr sz="1400">
                <a:solidFill>
                  <a:schemeClr val="accent1"/>
                </a:solidFill>
                <a:effectLst>
                  <a:outerShdw blurRad="38100" dist="38100" dir="2700000" algn="tl">
                    <a:srgbClr val="000000"/>
                  </a:outerShdw>
                </a:effectLst>
                <a:latin typeface="Arial" pitchFamily="34" charset="0"/>
              </a:defRPr>
            </a:lvl1pPr>
          </a:lstStyle>
          <a:p>
            <a:pPr algn="ctr" fontAlgn="base">
              <a:spcAft>
                <a:spcPct val="0"/>
              </a:spcAft>
            </a:pPr>
            <a:endParaRPr lang="en-US" altLang="en-US" smtClean="0">
              <a:solidFill>
                <a:srgbClr val="DFD6C3"/>
              </a:solidFill>
              <a:cs typeface="Arial" pitchFamily="34" charset="0"/>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lgn="r">
              <a:spcBef>
                <a:spcPct val="0"/>
              </a:spcBef>
              <a:defRPr sz="1400">
                <a:solidFill>
                  <a:schemeClr val="accent1"/>
                </a:solidFill>
                <a:effectLst>
                  <a:outerShdw blurRad="38100" dist="38100" dir="2700000" algn="tl">
                    <a:srgbClr val="000000"/>
                  </a:outerShdw>
                </a:effectLst>
                <a:latin typeface="Arial" pitchFamily="34" charset="0"/>
              </a:defRPr>
            </a:lvl1pPr>
          </a:lstStyle>
          <a:p>
            <a:pPr fontAlgn="base">
              <a:spcAft>
                <a:spcPct val="0"/>
              </a:spcAft>
            </a:pPr>
            <a:fld id="{7A0EE1AA-7FEE-4A89-A125-DE10B1134606}" type="slidenum">
              <a:rPr lang="en-US" altLang="en-US" smtClean="0">
                <a:solidFill>
                  <a:srgbClr val="DFD6C3"/>
                </a:solidFill>
                <a:cs typeface="Arial" pitchFamily="34" charset="0"/>
              </a:rPr>
              <a:pPr fontAlgn="base">
                <a:spcAft>
                  <a:spcPct val="0"/>
                </a:spcAft>
              </a:pPr>
              <a:t>‹#›</a:t>
            </a:fld>
            <a:endParaRPr lang="en-US" altLang="en-US" smtClean="0">
              <a:solidFill>
                <a:srgbClr val="DFD6C3"/>
              </a:solidFill>
              <a:cs typeface="Arial" pitchFamily="34" charset="0"/>
            </a:endParaRPr>
          </a:p>
        </p:txBody>
      </p:sp>
      <p:pic>
        <p:nvPicPr>
          <p:cNvPr id="3079" name="Picture 7" descr="P:\!Themes\Expedition\EXPHORSA.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extLst>
            <a:ext uri="{909E8E84-426E-40DD-AFC4-6F175D3DCCD1}">
              <a14:hiddenFill xmlns:a14="http://schemas.microsoft.com/office/drawing/2010/main">
                <a:solidFill>
                  <a:srgbClr val="FFFFFF"/>
                </a:solidFill>
              </a14:hiddenFill>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075017334"/>
      </p:ext>
    </p:extLst>
  </p:cSld>
  <p:clrMap bg1="lt1" tx1="dk1" bg2="lt2" tx2="dk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Lst>
  <p:txStyles>
    <p:titleStyle>
      <a:lvl1pPr algn="l" rtl="0" fontAlgn="base">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fontAlgn="base">
        <a:spcBef>
          <a:spcPct val="20000"/>
        </a:spcBef>
        <a:spcAft>
          <a:spcPct val="0"/>
        </a:spcAft>
        <a:buBlip>
          <a:blip r:embed="rId15"/>
        </a:buBlip>
        <a:defRPr sz="3200">
          <a:solidFill>
            <a:schemeClr val="accent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itchFamily="2" charset="2"/>
        <a:buBlip>
          <a:blip r:embed="rId16"/>
        </a:buBlip>
        <a:defRPr sz="2800">
          <a:solidFill>
            <a:schemeClr val="accent1"/>
          </a:solidFill>
          <a:effectLst>
            <a:outerShdw blurRad="38100" dist="38100" dir="2700000" algn="tl">
              <a:srgbClr val="000000"/>
            </a:outerShdw>
          </a:effectLst>
          <a:latin typeface="+mn-lt"/>
        </a:defRPr>
      </a:lvl2pPr>
      <a:lvl3pPr marL="1143000" indent="-228600" algn="l" rtl="0" fontAlgn="base">
        <a:spcBef>
          <a:spcPct val="20000"/>
        </a:spcBef>
        <a:spcAft>
          <a:spcPct val="0"/>
        </a:spcAft>
        <a:buChar char="•"/>
        <a:defRPr sz="2400">
          <a:solidFill>
            <a:schemeClr val="accent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Font typeface="Wingdings" pitchFamily="2" charset="2"/>
        <a:buChar char="s"/>
        <a:defRPr sz="2000">
          <a:solidFill>
            <a:schemeClr val="accent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Font typeface="Wingdings" pitchFamily="2" charset="2"/>
        <a:buChar char="s"/>
        <a:defRPr sz="2000">
          <a:solidFill>
            <a:schemeClr val="accent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accent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accent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accent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accent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9858B996-3EB9-40BC-B4C4-F15A8D305312}" type="slidenum">
              <a:rPr lang="en-US"/>
              <a:pPr fontAlgn="base">
                <a:spcBef>
                  <a:spcPct val="0"/>
                </a:spcBef>
                <a:spcAft>
                  <a:spcPct val="0"/>
                </a:spcAft>
                <a:defRPr/>
              </a:pPr>
              <a:t>‹#›</a:t>
            </a:fld>
            <a:endParaRPr lang="en-US"/>
          </a:p>
        </p:txBody>
      </p:sp>
      <p:sp>
        <p:nvSpPr>
          <p:cNvPr id="10247" name="FormatShape" descr="\\Catalpa\standdsk\Mirrors\Ofc97Adm\Clipart\Photos\SPORTS\SKIING.JP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000000"/>
              </a:solidFill>
            </a:endParaRPr>
          </a:p>
        </p:txBody>
      </p:sp>
    </p:spTree>
    <p:extLst>
      <p:ext uri="{BB962C8B-B14F-4D97-AF65-F5344CB8AC3E}">
        <p14:creationId xmlns:p14="http://schemas.microsoft.com/office/powerpoint/2010/main" val="3066816410"/>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0F8AA8A3-0795-49D2-ACE2-C9A49038E2C6}" type="datetimeFigureOut">
              <a:rPr lang="en-US"/>
              <a:pPr>
                <a:defRPr/>
              </a:pPr>
              <a:t>10/3/2018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4A583E1A-A6CE-4DE5-A22C-3EAAFE67A360}" type="slidenum">
              <a:rPr lang="en-US"/>
              <a:pPr>
                <a:defRPr/>
              </a:pPr>
              <a:t>‹#›</a:t>
            </a:fld>
            <a:endParaRPr lang="en-US"/>
          </a:p>
        </p:txBody>
      </p:sp>
    </p:spTree>
    <p:extLst>
      <p:ext uri="{BB962C8B-B14F-4D97-AF65-F5344CB8AC3E}">
        <p14:creationId xmlns:p14="http://schemas.microsoft.com/office/powerpoint/2010/main" val="3444417818"/>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3DE61F54-4594-4BF8-97C0-7D10E931E16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960913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277D500A-023B-424A-A2AD-F8F6502CB9FF}" type="slidenum">
              <a:rPr lang="en-US"/>
              <a:pPr fontAlgn="base">
                <a:spcBef>
                  <a:spcPct val="0"/>
                </a:spcBef>
                <a:spcAft>
                  <a:spcPct val="0"/>
                </a:spcAft>
                <a:defRPr/>
              </a:pPr>
              <a:t>‹#›</a:t>
            </a:fld>
            <a:endParaRPr lang="en-US"/>
          </a:p>
        </p:txBody>
      </p:sp>
      <p:sp>
        <p:nvSpPr>
          <p:cNvPr id="13319" name="FormatShape" descr="\\Catalpa\standdsk\Mirrors\Ofc97Adm\Clipart\Photos\SPORTS\SKIING.JP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US" altLang="en-US" sz="2400">
              <a:solidFill>
                <a:srgbClr val="000000"/>
              </a:solidFill>
            </a:endParaRPr>
          </a:p>
        </p:txBody>
      </p:sp>
    </p:spTree>
    <p:extLst>
      <p:ext uri="{BB962C8B-B14F-4D97-AF65-F5344CB8AC3E}">
        <p14:creationId xmlns:p14="http://schemas.microsoft.com/office/powerpoint/2010/main" val="1695776781"/>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17410"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34" charset="0"/>
              </a:defRPr>
            </a:lvl1pPr>
          </a:lstStyle>
          <a:p>
            <a:pPr fontAlgn="base">
              <a:spcAft>
                <a:spcPct val="0"/>
              </a:spcAft>
              <a:defRPr/>
            </a:pPr>
            <a:endParaRPr lang="en-US">
              <a:cs typeface="Arial" pitchFamily="34" charset="0"/>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pitchFamily="34" charset="0"/>
              </a:defRPr>
            </a:lvl1pPr>
          </a:lstStyle>
          <a:p>
            <a:pPr fontAlgn="base">
              <a:spcAft>
                <a:spcPct val="0"/>
              </a:spcAft>
              <a:defRPr/>
            </a:pPr>
            <a:endParaRPr lang="en-US">
              <a:cs typeface="Arial" pitchFamily="34" charset="0"/>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pitchFamily="34" charset="0"/>
              </a:defRPr>
            </a:lvl1pPr>
          </a:lstStyle>
          <a:p>
            <a:pPr fontAlgn="base">
              <a:spcAft>
                <a:spcPct val="0"/>
              </a:spcAft>
              <a:defRPr/>
            </a:pPr>
            <a:fld id="{FD2DCD04-3259-4F0E-8BB4-4ED3EE6E220E}" type="slidenum">
              <a:rPr lang="en-US">
                <a:cs typeface="Arial" pitchFamily="34" charset="0"/>
              </a:rPr>
              <a:pPr fontAlgn="base">
                <a:spcAft>
                  <a:spcPct val="0"/>
                </a:spcAft>
                <a:defRPr/>
              </a:pPr>
              <a:t>‹#›</a:t>
            </a:fld>
            <a:endParaRPr lang="en-US">
              <a:cs typeface="Arial" pitchFamily="34" charset="0"/>
            </a:endParaRPr>
          </a:p>
        </p:txBody>
      </p:sp>
      <p:pic>
        <p:nvPicPr>
          <p:cNvPr id="17415"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626672700"/>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defRPr/>
            </a:pPr>
            <a:fld id="{B3D06789-55DB-49F7-801F-6A23EF7169E6}"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2763921876"/>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cs typeface="Arial" charset="0"/>
              </a:defRPr>
            </a:lvl1pPr>
          </a:lstStyle>
          <a:p>
            <a:pPr fontAlgn="base">
              <a:spcBef>
                <a:spcPct val="0"/>
              </a:spcBef>
              <a:spcAft>
                <a:spcPct val="0"/>
              </a:spcAft>
              <a:defRPr/>
            </a:pPr>
            <a:fld id="{149C7F68-413D-42E6-A80E-C164A6A179D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2069544"/>
      </p:ext>
    </p:extLst>
  </p:cSld>
  <p:clrMap bg1="lt1" tx1="dk1" bg2="lt2" tx2="dk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 id="2147484418"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cs typeface="Arial" charset="0"/>
              </a:defRPr>
            </a:lvl1pPr>
          </a:lstStyle>
          <a:p>
            <a:pPr fontAlgn="base">
              <a:spcBef>
                <a:spcPct val="0"/>
              </a:spcBef>
              <a:spcAft>
                <a:spcPct val="0"/>
              </a:spcAft>
              <a:defRPr/>
            </a:pPr>
            <a:fld id="{149C7F68-413D-42E6-A80E-C164A6A179D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44829570"/>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cs typeface="Arial" charset="0"/>
              </a:defRPr>
            </a:lvl1pPr>
          </a:lstStyle>
          <a:p>
            <a:pPr fontAlgn="base">
              <a:spcBef>
                <a:spcPct val="0"/>
              </a:spcBef>
              <a:spcAft>
                <a:spcPct val="0"/>
              </a:spcAft>
              <a:defRPr/>
            </a:pPr>
            <a:fld id="{149C7F68-413D-42E6-A80E-C164A6A179D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842680141"/>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9218"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34" charset="0"/>
                <a:cs typeface="+mn-cs"/>
              </a:defRPr>
            </a:lvl1pPr>
          </a:lstStyle>
          <a:p>
            <a:pPr fontAlgn="base">
              <a:spcAft>
                <a:spcPct val="0"/>
              </a:spcAft>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pitchFamily="34" charset="0"/>
                <a:cs typeface="+mn-cs"/>
              </a:defRPr>
            </a:lvl1pPr>
          </a:lstStyle>
          <a:p>
            <a:pPr fontAlgn="base">
              <a:spcAft>
                <a:spcPct val="0"/>
              </a:spcAft>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pitchFamily="34" charset="0"/>
                <a:cs typeface="+mn-cs"/>
              </a:defRPr>
            </a:lvl1pPr>
          </a:lstStyle>
          <a:p>
            <a:pPr fontAlgn="base">
              <a:spcAft>
                <a:spcPct val="0"/>
              </a:spcAft>
              <a:defRPr/>
            </a:pPr>
            <a:fld id="{D247A331-FB3B-48EB-B8F0-AD8CCBAB80AD}" type="slidenum">
              <a:rPr lang="en-US"/>
              <a:pPr fontAlgn="base">
                <a:spcAft>
                  <a:spcPct val="0"/>
                </a:spcAft>
                <a:defRPr/>
              </a:pPr>
              <a:t>‹#›</a:t>
            </a:fld>
            <a:endParaRPr lang="en-US"/>
          </a:p>
        </p:txBody>
      </p:sp>
      <p:pic>
        <p:nvPicPr>
          <p:cNvPr id="9223"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951722990"/>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a:cs typeface="Arial" pitchFamily="34" charset="0"/>
                <a:sym typeface="Arial"/>
                <a:rtl val="0"/>
              </a:rPr>
              <a:pPr fontAlgn="base">
                <a:spcBef>
                  <a:spcPct val="0"/>
                </a:spcBef>
                <a:spcAft>
                  <a:spcPct val="0"/>
                </a:spcAft>
                <a:defRPr/>
              </a:pPr>
              <a:t>‹#›</a:t>
            </a:fld>
            <a:endParaRPr lang="en-US">
              <a:cs typeface="Arial" pitchFamily="34" charset="0"/>
              <a:sym typeface="Arial"/>
              <a:rtl val="0"/>
            </a:endParaRPr>
          </a:p>
        </p:txBody>
      </p:sp>
    </p:spTree>
    <p:extLst>
      <p:ext uri="{BB962C8B-B14F-4D97-AF65-F5344CB8AC3E}">
        <p14:creationId xmlns:p14="http://schemas.microsoft.com/office/powerpoint/2010/main" val="32805144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cs typeface="Arial" charset="0"/>
              </a:defRPr>
            </a:lvl1pPr>
          </a:lstStyle>
          <a:p>
            <a:pPr fontAlgn="base">
              <a:spcBef>
                <a:spcPct val="0"/>
              </a:spcBef>
              <a:spcAft>
                <a:spcPct val="0"/>
              </a:spcAft>
              <a:defRPr/>
            </a:pPr>
            <a:fld id="{149C7F68-413D-42E6-A80E-C164A6A179D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0717624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34" charset="0"/>
              </a:defRPr>
            </a:lvl1pPr>
          </a:lstStyle>
          <a:p>
            <a:pPr fontAlgn="base">
              <a:spcAft>
                <a:spcPct val="0"/>
              </a:spcAft>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pitchFamily="34" charset="0"/>
              </a:defRPr>
            </a:lvl1pPr>
          </a:lstStyle>
          <a:p>
            <a:pPr algn="ctr" fontAlgn="base">
              <a:spcAft>
                <a:spcPct val="0"/>
              </a:spcAft>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pitchFamily="34" charset="0"/>
              </a:defRPr>
            </a:lvl1pPr>
          </a:lstStyle>
          <a:p>
            <a:pPr fontAlgn="base">
              <a:spcAft>
                <a:spcPct val="0"/>
              </a:spcAft>
              <a:defRPr/>
            </a:pPr>
            <a:fld id="{E1B01BE6-F315-4389-9619-6ED1B25DA01D}" type="slidenum">
              <a:rPr lang="en-US"/>
              <a:pPr fontAlgn="base">
                <a:spcAft>
                  <a:spcPct val="0"/>
                </a:spcAft>
                <a:defRPr/>
              </a:pPr>
              <a:t>‹#›</a:t>
            </a:fld>
            <a:endParaRPr lang="en-US"/>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7591878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23554D67-AB65-4EF5-9579-01791DF4443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8422837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E37D93CC-B959-405A-9B9F-1F287C1F30AC}" type="datetimeFigureOut">
              <a:rPr lang="en-US"/>
              <a:pPr>
                <a:defRPr/>
              </a:pPr>
              <a:t>10/3/2018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8F052AE-8A27-49B2-866F-07E782A60494}" type="slidenum">
              <a:rPr lang="en-US"/>
              <a:pPr>
                <a:defRPr/>
              </a:pPr>
              <a:t>‹#›</a:t>
            </a:fld>
            <a:endParaRPr lang="en-US"/>
          </a:p>
        </p:txBody>
      </p:sp>
    </p:spTree>
    <p:extLst>
      <p:ext uri="{BB962C8B-B14F-4D97-AF65-F5344CB8AC3E}">
        <p14:creationId xmlns:p14="http://schemas.microsoft.com/office/powerpoint/2010/main" val="380798601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a:cs typeface="Arial" pitchFamily="34" charset="0"/>
                <a:sym typeface="Arial"/>
                <a:rtl val="0"/>
              </a:rPr>
              <a:pPr fontAlgn="base">
                <a:spcBef>
                  <a:spcPct val="0"/>
                </a:spcBef>
                <a:spcAft>
                  <a:spcPct val="0"/>
                </a:spcAft>
                <a:defRPr/>
              </a:pPr>
              <a:t>‹#›</a:t>
            </a:fld>
            <a:endParaRPr lang="en-US">
              <a:cs typeface="Arial" pitchFamily="34" charset="0"/>
              <a:sym typeface="Arial"/>
              <a:rtl val="0"/>
            </a:endParaRPr>
          </a:p>
        </p:txBody>
      </p:sp>
    </p:spTree>
    <p:extLst>
      <p:ext uri="{BB962C8B-B14F-4D97-AF65-F5344CB8AC3E}">
        <p14:creationId xmlns:p14="http://schemas.microsoft.com/office/powerpoint/2010/main" val="3155517468"/>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739546"/>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7.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16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jpeg"/><Relationship Id="rId1" Type="http://schemas.openxmlformats.org/officeDocument/2006/relationships/slideLayout" Target="../slideLayouts/slideLayout5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jpg"/><Relationship Id="rId18" Type="http://schemas.openxmlformats.org/officeDocument/2006/relationships/image" Target="../media/image60.jpe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jpg"/><Relationship Id="rId17" Type="http://schemas.openxmlformats.org/officeDocument/2006/relationships/image" Target="../media/image59.png"/><Relationship Id="rId2" Type="http://schemas.openxmlformats.org/officeDocument/2006/relationships/image" Target="../media/image44.jpeg"/><Relationship Id="rId16" Type="http://schemas.openxmlformats.org/officeDocument/2006/relationships/image" Target="../media/image58.jpeg"/><Relationship Id="rId20" Type="http://schemas.openxmlformats.org/officeDocument/2006/relationships/image" Target="../media/image62.png"/><Relationship Id="rId1" Type="http://schemas.openxmlformats.org/officeDocument/2006/relationships/slideLayout" Target="../slideLayouts/slideLayout17.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jpeg"/><Relationship Id="rId4" Type="http://schemas.openxmlformats.org/officeDocument/2006/relationships/image" Target="../media/image46.jpeg"/><Relationship Id="rId9" Type="http://schemas.openxmlformats.org/officeDocument/2006/relationships/image" Target="../media/image51.png"/><Relationship Id="rId14" Type="http://schemas.openxmlformats.org/officeDocument/2006/relationships/image" Target="../media/image56.jpeg"/></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56.jpeg"/><Relationship Id="rId21" Type="http://schemas.openxmlformats.org/officeDocument/2006/relationships/image" Target="../media/image79.png"/><Relationship Id="rId7" Type="http://schemas.openxmlformats.org/officeDocument/2006/relationships/image" Target="../media/image65.jpeg"/><Relationship Id="rId12" Type="http://schemas.openxmlformats.org/officeDocument/2006/relationships/image" Target="../media/image70.jpeg"/><Relationship Id="rId17" Type="http://schemas.openxmlformats.org/officeDocument/2006/relationships/image" Target="../media/image75.png"/><Relationship Id="rId2" Type="http://schemas.openxmlformats.org/officeDocument/2006/relationships/image" Target="../media/image52.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17.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jpeg"/><Relationship Id="rId15" Type="http://schemas.openxmlformats.org/officeDocument/2006/relationships/image" Target="../media/image73.png"/><Relationship Id="rId23" Type="http://schemas.openxmlformats.org/officeDocument/2006/relationships/image" Target="../media/image81.png"/><Relationship Id="rId10" Type="http://schemas.openxmlformats.org/officeDocument/2006/relationships/image" Target="../media/image68.jpeg"/><Relationship Id="rId19" Type="http://schemas.openxmlformats.org/officeDocument/2006/relationships/image" Target="../media/image77.png"/><Relationship Id="rId4" Type="http://schemas.openxmlformats.org/officeDocument/2006/relationships/image" Target="../media/image57.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3.png"/><Relationship Id="rId7" Type="http://schemas.openxmlformats.org/officeDocument/2006/relationships/image" Target="../media/image80.png"/><Relationship Id="rId2" Type="http://schemas.openxmlformats.org/officeDocument/2006/relationships/image" Target="../media/image69.png"/><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0.jpe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172.xml"/><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85.xml"/></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4.xml"/><Relationship Id="rId1" Type="http://schemas.openxmlformats.org/officeDocument/2006/relationships/tags" Target="../tags/tag1.xml"/><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xml"/><Relationship Id="rId1" Type="http://schemas.openxmlformats.org/officeDocument/2006/relationships/slideLayout" Target="../slideLayouts/slideLayout206.xml"/></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xml"/><Relationship Id="rId1" Type="http://schemas.openxmlformats.org/officeDocument/2006/relationships/slideLayout" Target="../slideLayouts/slideLayout206.xml"/></Relationships>
</file>

<file path=ppt/slides/_rels/slide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6.xml"/><Relationship Id="rId1" Type="http://schemas.openxmlformats.org/officeDocument/2006/relationships/tags" Target="../tags/tag2.xml"/><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xml"/><Relationship Id="rId1" Type="http://schemas.openxmlformats.org/officeDocument/2006/relationships/slideLayout" Target="../slideLayouts/slideLayout206.xml"/></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206.xml"/></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xml"/><Relationship Id="rId1" Type="http://schemas.openxmlformats.org/officeDocument/2006/relationships/slideLayout" Target="../slideLayouts/slideLayout206.xml"/></Relationships>
</file>

<file path=ppt/slides/_rels/slide3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3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38.xml"/></Relationships>
</file>

<file path=ppt/slides/_rels/slide38.xml.rels><?xml version="1.0" encoding="UTF-8" standalone="yes"?>
<Relationships xmlns="http://schemas.openxmlformats.org/package/2006/relationships"><Relationship Id="rId8" Type="http://schemas.openxmlformats.org/officeDocument/2006/relationships/hyperlink" Target="http://www.esvstudybible.org/search?q=Isa+13:1-14:23,21:1-10,46:1-47:15" TargetMode="External"/><Relationship Id="rId13" Type="http://schemas.openxmlformats.org/officeDocument/2006/relationships/hyperlink" Target="http://www.esvstudybible.org/search?q=Amos+1:3-5" TargetMode="External"/><Relationship Id="rId18" Type="http://schemas.openxmlformats.org/officeDocument/2006/relationships/hyperlink" Target="http://www.esvstudybible.org/search?q=Amos+1:11-12" TargetMode="External"/><Relationship Id="rId26" Type="http://schemas.openxmlformats.org/officeDocument/2006/relationships/hyperlink" Target="http://www.esvstudybible.org/search?q=Zech+9:5" TargetMode="External"/><Relationship Id="rId39" Type="http://schemas.openxmlformats.org/officeDocument/2006/relationships/hyperlink" Target="http://www.esvstudybible.org/search?q=Zech+9:6" TargetMode="External"/><Relationship Id="rId3" Type="http://schemas.openxmlformats.org/officeDocument/2006/relationships/hyperlink" Target="http://www.esvstudybible.org/search?q=Jer+49:1-6" TargetMode="External"/><Relationship Id="rId21" Type="http://schemas.openxmlformats.org/officeDocument/2006/relationships/hyperlink" Target="http://www.esvstudybible.org/search?q=Jer+46:2-26" TargetMode="External"/><Relationship Id="rId34" Type="http://schemas.openxmlformats.org/officeDocument/2006/relationships/hyperlink" Target="http://www.esvstudybible.org/search?q=Isa+14:28-32" TargetMode="External"/><Relationship Id="rId42" Type="http://schemas.openxmlformats.org/officeDocument/2006/relationships/hyperlink" Target="http://www.esvstudybible.org/search?q=Amos+1:9-10" TargetMode="External"/><Relationship Id="rId7" Type="http://schemas.openxmlformats.org/officeDocument/2006/relationships/hyperlink" Target="http://www.esvstudybible.org/search?q=Isa+10:5-19,14:24-27" TargetMode="External"/><Relationship Id="rId12" Type="http://schemas.openxmlformats.org/officeDocument/2006/relationships/hyperlink" Target="http://www.esvstudybible.org/search?q=Jer+49:23-27" TargetMode="External"/><Relationship Id="rId17" Type="http://schemas.openxmlformats.org/officeDocument/2006/relationships/hyperlink" Target="http://www.esvstudybible.org/search?q=Ezek+25:12-14" TargetMode="External"/><Relationship Id="rId25" Type="http://schemas.openxmlformats.org/officeDocument/2006/relationships/hyperlink" Target="http://www.esvstudybible.org/search?q=Amos+1:6-8" TargetMode="External"/><Relationship Id="rId33" Type="http://schemas.openxmlformats.org/officeDocument/2006/relationships/hyperlink" Target="http://www.esvstudybible.org/search?q=Zeph+2:8-11" TargetMode="External"/><Relationship Id="rId38" Type="http://schemas.openxmlformats.org/officeDocument/2006/relationships/hyperlink" Target="http://www.esvstudybible.org/search?q=Zeph+2:5-7" TargetMode="External"/><Relationship Id="rId2" Type="http://schemas.openxmlformats.org/officeDocument/2006/relationships/hyperlink" Target="http://www.esvstudybible.org/sb/objects/chart-23-03.html#chart-23-03-star-1" TargetMode="External"/><Relationship Id="rId16" Type="http://schemas.openxmlformats.org/officeDocument/2006/relationships/hyperlink" Target="http://www.esvstudybible.org/search?q=Jer+49:7-22" TargetMode="External"/><Relationship Id="rId20" Type="http://schemas.openxmlformats.org/officeDocument/2006/relationships/hyperlink" Target="http://www.esvstudybible.org/search?q=Isa+18:1-20:6" TargetMode="External"/><Relationship Id="rId29" Type="http://schemas.openxmlformats.org/officeDocument/2006/relationships/hyperlink" Target="http://www.esvstudybible.org/search?q=Isa+15:1-16:14" TargetMode="External"/><Relationship Id="rId41" Type="http://schemas.openxmlformats.org/officeDocument/2006/relationships/hyperlink" Target="http://www.esvstudybible.org/search?q=Ezek+26:1-28:19,28:20-23" TargetMode="External"/><Relationship Id="rId1" Type="http://schemas.openxmlformats.org/officeDocument/2006/relationships/slideLayout" Target="../slideLayouts/slideLayout238.xml"/><Relationship Id="rId6" Type="http://schemas.openxmlformats.org/officeDocument/2006/relationships/hyperlink" Target="http://www.esvstudybible.org/search?q=Isa+21:13-17" TargetMode="External"/><Relationship Id="rId11" Type="http://schemas.openxmlformats.org/officeDocument/2006/relationships/hyperlink" Target="http://www.esvstudybible.org/search?q=Isa+17:1-6" TargetMode="External"/><Relationship Id="rId24" Type="http://schemas.openxmlformats.org/officeDocument/2006/relationships/hyperlink" Target="http://www.esvstudybible.org/search?q=Zeph+2:12-15" TargetMode="External"/><Relationship Id="rId32" Type="http://schemas.openxmlformats.org/officeDocument/2006/relationships/hyperlink" Target="http://www.esvstudybible.org/search?q=Amos+2:1-3" TargetMode="External"/><Relationship Id="rId37" Type="http://schemas.openxmlformats.org/officeDocument/2006/relationships/hyperlink" Target="http://www.esvstudybible.org/search?q=Joel+3:4-8" TargetMode="External"/><Relationship Id="rId40" Type="http://schemas.openxmlformats.org/officeDocument/2006/relationships/hyperlink" Target="http://www.esvstudybible.org/search?q=Isa+23:1-18" TargetMode="External"/><Relationship Id="rId5" Type="http://schemas.openxmlformats.org/officeDocument/2006/relationships/hyperlink" Target="http://www.esvstudybible.org/search?q=Amos+1:13-15" TargetMode="External"/><Relationship Id="rId15" Type="http://schemas.openxmlformats.org/officeDocument/2006/relationships/hyperlink" Target="http://www.esvstudybible.org/search?q=Isa+21:11-12" TargetMode="External"/><Relationship Id="rId23" Type="http://schemas.openxmlformats.org/officeDocument/2006/relationships/hyperlink" Target="http://www.esvstudybible.org/search?q=Jer+49:34-39" TargetMode="External"/><Relationship Id="rId28" Type="http://schemas.openxmlformats.org/officeDocument/2006/relationships/hyperlink" Target="http://www.esvstudybible.org/search?q=Zech+11:1-3" TargetMode="External"/><Relationship Id="rId36" Type="http://schemas.openxmlformats.org/officeDocument/2006/relationships/hyperlink" Target="http://www.esvstudybible.org/search?q=Ezek+25:15-17" TargetMode="External"/><Relationship Id="rId10" Type="http://schemas.openxmlformats.org/officeDocument/2006/relationships/hyperlink" Target="http://www.esvstudybible.org/search?q=Zech+2:9-12" TargetMode="External"/><Relationship Id="rId19" Type="http://schemas.openxmlformats.org/officeDocument/2006/relationships/hyperlink" Target="http://www.esvstudybible.org/search?q=Obad+1:1-14" TargetMode="External"/><Relationship Id="rId31" Type="http://schemas.openxmlformats.org/officeDocument/2006/relationships/hyperlink" Target="http://www.esvstudybible.org/search?q=Ezek+25:8-11" TargetMode="External"/><Relationship Id="rId4" Type="http://schemas.openxmlformats.org/officeDocument/2006/relationships/hyperlink" Target="http://www.esvstudybible.org/search?q=Ezek+25:1-7" TargetMode="External"/><Relationship Id="rId9" Type="http://schemas.openxmlformats.org/officeDocument/2006/relationships/hyperlink" Target="http://www.esvstudybible.org/search?q=Jer+50:1-51:64" TargetMode="External"/><Relationship Id="rId14" Type="http://schemas.openxmlformats.org/officeDocument/2006/relationships/hyperlink" Target="http://www.esvstudybible.org/search?q=Zech+9:1" TargetMode="External"/><Relationship Id="rId22" Type="http://schemas.openxmlformats.org/officeDocument/2006/relationships/hyperlink" Target="http://www.esvstudybible.org/search?q=Ezek+29:1-32:32" TargetMode="External"/><Relationship Id="rId27" Type="http://schemas.openxmlformats.org/officeDocument/2006/relationships/hyperlink" Target="http://www.esvstudybible.org/search?q=Jer+49:28-33" TargetMode="External"/><Relationship Id="rId30" Type="http://schemas.openxmlformats.org/officeDocument/2006/relationships/hyperlink" Target="http://www.esvstudybible.org/search?q=Jer+48:1-47" TargetMode="External"/><Relationship Id="rId35" Type="http://schemas.openxmlformats.org/officeDocument/2006/relationships/hyperlink" Target="http://www.esvstudybible.org/search?q=Jer+47:1-7" TargetMode="External"/><Relationship Id="rId43" Type="http://schemas.openxmlformats.org/officeDocument/2006/relationships/hyperlink" Target="http://www.esvstudybible.org/search?q=Zech+9:2-3"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49.xml"/></Relationships>
</file>

<file path=ppt/slides/_rels/slide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262.xml"/><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2.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26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8.xml"/></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5.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352425" y="285750"/>
            <a:ext cx="8496300" cy="1143000"/>
          </a:xfrm>
          <a:solidFill>
            <a:schemeClr val="accent1"/>
          </a:solidFill>
        </p:spPr>
        <p:txBody>
          <a:bodyPr/>
          <a:lstStyle/>
          <a:p>
            <a:pPr algn="r" eaLnBrk="1" hangingPunct="1"/>
            <a:r>
              <a:rPr lang="en-US" altLang="en-US" sz="3600" smtClean="0">
                <a:solidFill>
                  <a:schemeClr val="bg2"/>
                </a:solidFill>
              </a:rPr>
              <a:t>Sennacherib  in Philistia </a:t>
            </a:r>
            <a:br>
              <a:rPr lang="en-US" altLang="en-US" sz="3600" smtClean="0">
                <a:solidFill>
                  <a:schemeClr val="bg2"/>
                </a:solidFill>
              </a:rPr>
            </a:br>
            <a:r>
              <a:rPr lang="en-US" altLang="en-US" sz="3600" smtClean="0">
                <a:solidFill>
                  <a:schemeClr val="bg2"/>
                </a:solidFill>
              </a:rPr>
              <a:t>&amp; Judah 701 BC</a:t>
            </a:r>
          </a:p>
        </p:txBody>
      </p:sp>
      <p:pic>
        <p:nvPicPr>
          <p:cNvPr id="156675" name="Picture 3" descr="G:\Jonah-Joel-Micah\Reference Material\Micah\Sennacherib in Philistia - 701BC map 154-closeu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704975"/>
            <a:ext cx="88011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ChangeArrowheads="1"/>
          </p:cNvSpPr>
          <p:nvPr/>
        </p:nvSpPr>
        <p:spPr bwMode="ltGray">
          <a:xfrm>
            <a:off x="2476500" y="4025900"/>
            <a:ext cx="419100" cy="3048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37893" name="Rectangle 5"/>
          <p:cNvSpPr>
            <a:spLocks noChangeArrowheads="1"/>
          </p:cNvSpPr>
          <p:nvPr/>
        </p:nvSpPr>
        <p:spPr bwMode="ltGray">
          <a:xfrm>
            <a:off x="2781300" y="6146800"/>
            <a:ext cx="5334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37894" name="Rectangle 6"/>
          <p:cNvSpPr>
            <a:spLocks noChangeArrowheads="1"/>
          </p:cNvSpPr>
          <p:nvPr/>
        </p:nvSpPr>
        <p:spPr bwMode="ltGray">
          <a:xfrm>
            <a:off x="3378200" y="5486400"/>
            <a:ext cx="7747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37895" name="Rectangle 7"/>
          <p:cNvSpPr>
            <a:spLocks noChangeArrowheads="1"/>
          </p:cNvSpPr>
          <p:nvPr/>
        </p:nvSpPr>
        <p:spPr bwMode="ltGray">
          <a:xfrm>
            <a:off x="5168900" y="6083300"/>
            <a:ext cx="1130300" cy="2921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37896" name="Rectangle 8"/>
          <p:cNvSpPr>
            <a:spLocks noChangeArrowheads="1"/>
          </p:cNvSpPr>
          <p:nvPr/>
        </p:nvSpPr>
        <p:spPr bwMode="ltGray">
          <a:xfrm>
            <a:off x="3416300" y="5181600"/>
            <a:ext cx="1219200" cy="203200"/>
          </a:xfrm>
          <a:prstGeom prst="rect">
            <a:avLst/>
          </a:prstGeom>
          <a:noFill/>
          <a:ln w="38100">
            <a:solidFill>
              <a:srgbClr val="66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37897" name="Rectangle 9"/>
          <p:cNvSpPr>
            <a:spLocks noChangeArrowheads="1"/>
          </p:cNvSpPr>
          <p:nvPr/>
        </p:nvSpPr>
        <p:spPr bwMode="ltGray">
          <a:xfrm>
            <a:off x="4241800" y="46482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37898" name="Rectangle 10"/>
          <p:cNvSpPr>
            <a:spLocks noChangeArrowheads="1"/>
          </p:cNvSpPr>
          <p:nvPr/>
        </p:nvSpPr>
        <p:spPr bwMode="ltGray">
          <a:xfrm>
            <a:off x="4064000" y="4965700"/>
            <a:ext cx="584200" cy="228600"/>
          </a:xfrm>
          <a:prstGeom prst="rect">
            <a:avLst/>
          </a:prstGeom>
          <a:noFill/>
          <a:ln w="38100">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defRPr/>
            </a:pPr>
            <a:endParaRPr lang="en-US" sz="2400">
              <a:solidFill>
                <a:srgbClr val="EAEAEA"/>
              </a:solidFill>
              <a:cs typeface="Arial" pitchFamily="34" charset="0"/>
            </a:endParaRPr>
          </a:p>
        </p:txBody>
      </p:sp>
      <p:sp>
        <p:nvSpPr>
          <p:cNvPr id="37901" name="Text Box 13"/>
          <p:cNvSpPr txBox="1">
            <a:spLocks noChangeArrowheads="1"/>
          </p:cNvSpPr>
          <p:nvPr/>
        </p:nvSpPr>
        <p:spPr bwMode="auto">
          <a:xfrm>
            <a:off x="5791200" y="1458913"/>
            <a:ext cx="195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sz="1400" smtClean="0">
                <a:solidFill>
                  <a:srgbClr val="EAEAEA"/>
                </a:solidFill>
                <a:latin typeface="Arial" pitchFamily="34" charset="0"/>
                <a:cs typeface="Arial" pitchFamily="34" charset="0"/>
              </a:rPr>
              <a:t>Beth-le-aphrah/ophrah</a:t>
            </a:r>
          </a:p>
        </p:txBody>
      </p:sp>
      <p:sp>
        <p:nvSpPr>
          <p:cNvPr id="2" name="TextBox 1"/>
          <p:cNvSpPr txBox="1"/>
          <p:nvPr/>
        </p:nvSpPr>
        <p:spPr>
          <a:xfrm>
            <a:off x="101600" y="95250"/>
            <a:ext cx="3663950" cy="3293209"/>
          </a:xfrm>
          <a:prstGeom prst="rect">
            <a:avLst/>
          </a:prstGeom>
          <a:solidFill>
            <a:srgbClr val="000000"/>
          </a:solidFill>
        </p:spPr>
        <p:txBody>
          <a:bodyPr>
            <a:spAutoFit/>
          </a:bodyPr>
          <a:lstStyle/>
          <a:p>
            <a:pPr fontAlgn="base">
              <a:spcBef>
                <a:spcPct val="0"/>
              </a:spcBef>
              <a:spcAft>
                <a:spcPct val="0"/>
              </a:spcAft>
              <a:defRPr/>
            </a:pPr>
            <a:r>
              <a:rPr lang="en-US" sz="1600" b="1" dirty="0">
                <a:solidFill>
                  <a:srgbClr val="EAEAEA"/>
                </a:solidFill>
                <a:cs typeface="Arial" pitchFamily="34" charset="0"/>
              </a:rPr>
              <a:t>Micah 5</a:t>
            </a:r>
            <a:endParaRPr lang="en-US" sz="1600" dirty="0">
              <a:solidFill>
                <a:srgbClr val="EAEAEA"/>
              </a:solidFill>
              <a:cs typeface="Arial" pitchFamily="34" charset="0"/>
            </a:endParaRPr>
          </a:p>
          <a:p>
            <a:pPr fontAlgn="base">
              <a:spcBef>
                <a:spcPct val="0"/>
              </a:spcBef>
              <a:spcAft>
                <a:spcPct val="0"/>
              </a:spcAft>
              <a:defRPr/>
            </a:pPr>
            <a:r>
              <a:rPr lang="en-US" sz="1600" dirty="0">
                <a:solidFill>
                  <a:srgbClr val="EAEAEA"/>
                </a:solidFill>
                <a:cs typeface="Arial" pitchFamily="34" charset="0"/>
              </a:rPr>
              <a:t> </a:t>
            </a:r>
            <a:r>
              <a:rPr lang="en-US" sz="1600" baseline="30000" dirty="0" smtClean="0">
                <a:solidFill>
                  <a:srgbClr val="EAEAEA"/>
                </a:solidFill>
                <a:cs typeface="Arial" pitchFamily="34" charset="0"/>
              </a:rPr>
              <a:t>1</a:t>
            </a:r>
            <a:r>
              <a:rPr lang="en-US" sz="1600" dirty="0">
                <a:solidFill>
                  <a:srgbClr val="EAEAEA"/>
                </a:solidFill>
                <a:cs typeface="Arial" pitchFamily="34" charset="0"/>
              </a:rPr>
              <a:t>    Now gather yourself in troops,</a:t>
            </a:r>
          </a:p>
          <a:p>
            <a:pPr marL="463550" indent="-463550" fontAlgn="base">
              <a:spcBef>
                <a:spcPct val="0"/>
              </a:spcBef>
              <a:spcAft>
                <a:spcPct val="0"/>
              </a:spcAft>
              <a:defRPr/>
            </a:pPr>
            <a:r>
              <a:rPr lang="en-US" sz="1600" dirty="0">
                <a:solidFill>
                  <a:srgbClr val="EAEAEA"/>
                </a:solidFill>
                <a:cs typeface="Arial" pitchFamily="34" charset="0"/>
              </a:rPr>
              <a:t>    O daughter of troops;</a:t>
            </a:r>
          </a:p>
          <a:p>
            <a:pPr marL="463550" indent="-463550" fontAlgn="base">
              <a:spcBef>
                <a:spcPct val="0"/>
              </a:spcBef>
              <a:spcAft>
                <a:spcPct val="0"/>
              </a:spcAft>
              <a:defRPr/>
            </a:pPr>
            <a:r>
              <a:rPr lang="en-US" sz="1600" dirty="0">
                <a:solidFill>
                  <a:srgbClr val="EAEAEA"/>
                </a:solidFill>
                <a:cs typeface="Arial" pitchFamily="34" charset="0"/>
              </a:rPr>
              <a:t>   </a:t>
            </a:r>
            <a:r>
              <a:rPr lang="en-US" sz="1600" dirty="0">
                <a:solidFill>
                  <a:srgbClr val="FFFF00"/>
                </a:solidFill>
                <a:cs typeface="Arial" pitchFamily="34" charset="0"/>
              </a:rPr>
              <a:t> He has laid siege against us;</a:t>
            </a:r>
          </a:p>
          <a:p>
            <a:pPr marL="463550" indent="-463550" fontAlgn="base">
              <a:spcBef>
                <a:spcPct val="0"/>
              </a:spcBef>
              <a:spcAft>
                <a:spcPct val="0"/>
              </a:spcAft>
              <a:defRPr/>
            </a:pPr>
            <a:r>
              <a:rPr lang="en-US" sz="1600" dirty="0">
                <a:solidFill>
                  <a:srgbClr val="FFFF00"/>
                </a:solidFill>
                <a:cs typeface="Arial" pitchFamily="34" charset="0"/>
              </a:rPr>
              <a:t>    They will strike the judge of Israel with </a:t>
            </a:r>
            <a:r>
              <a:rPr lang="en-US" sz="1600" dirty="0">
                <a:solidFill>
                  <a:srgbClr val="EAEAEA"/>
                </a:solidFill>
                <a:cs typeface="Arial" pitchFamily="34" charset="0"/>
              </a:rPr>
              <a:t>a rod on the cheek.</a:t>
            </a:r>
          </a:p>
          <a:p>
            <a:pPr marL="463550" indent="-463550" fontAlgn="base">
              <a:spcBef>
                <a:spcPct val="0"/>
              </a:spcBef>
              <a:spcAft>
                <a:spcPct val="0"/>
              </a:spcAft>
              <a:defRPr/>
            </a:pPr>
            <a:r>
              <a:rPr lang="en-US" sz="1600" baseline="30000" dirty="0">
                <a:solidFill>
                  <a:srgbClr val="EAEAEA"/>
                </a:solidFill>
                <a:cs typeface="Arial" pitchFamily="34" charset="0"/>
              </a:rPr>
              <a:t>2</a:t>
            </a:r>
            <a:r>
              <a:rPr lang="en-US" sz="1600" dirty="0">
                <a:solidFill>
                  <a:srgbClr val="EAEAEA"/>
                </a:solidFill>
                <a:cs typeface="Arial" pitchFamily="34" charset="0"/>
              </a:rPr>
              <a:t>    “But you, Bethlehem </a:t>
            </a:r>
            <a:r>
              <a:rPr lang="en-US" sz="1600" dirty="0" err="1">
                <a:solidFill>
                  <a:srgbClr val="EAEAEA"/>
                </a:solidFill>
                <a:cs typeface="Arial" pitchFamily="34" charset="0"/>
              </a:rPr>
              <a:t>Ephrathah</a:t>
            </a:r>
            <a:r>
              <a:rPr lang="en-US" sz="1600" dirty="0">
                <a:solidFill>
                  <a:srgbClr val="EAEAEA"/>
                </a:solidFill>
                <a:cs typeface="Arial" pitchFamily="34" charset="0"/>
              </a:rPr>
              <a:t>,</a:t>
            </a:r>
          </a:p>
          <a:p>
            <a:pPr marL="463550" indent="-463550" fontAlgn="base">
              <a:spcBef>
                <a:spcPct val="0"/>
              </a:spcBef>
              <a:spcAft>
                <a:spcPct val="0"/>
              </a:spcAft>
              <a:defRPr/>
            </a:pPr>
            <a:r>
              <a:rPr lang="en-US" sz="1600" dirty="0">
                <a:solidFill>
                  <a:srgbClr val="EAEAEA"/>
                </a:solidFill>
                <a:cs typeface="Arial" pitchFamily="34" charset="0"/>
              </a:rPr>
              <a:t>    </a:t>
            </a:r>
            <a:r>
              <a:rPr lang="en-US" sz="1600" i="1" dirty="0">
                <a:solidFill>
                  <a:srgbClr val="EAEAEA"/>
                </a:solidFill>
                <a:cs typeface="Arial" pitchFamily="34" charset="0"/>
              </a:rPr>
              <a:t>Though</a:t>
            </a:r>
            <a:r>
              <a:rPr lang="en-US" sz="1600" dirty="0">
                <a:solidFill>
                  <a:srgbClr val="EAEAEA"/>
                </a:solidFill>
                <a:cs typeface="Arial" pitchFamily="34" charset="0"/>
              </a:rPr>
              <a:t> you are little among the thousands of Judah,</a:t>
            </a:r>
          </a:p>
          <a:p>
            <a:pPr marL="463550" indent="-463550" fontAlgn="base">
              <a:spcBef>
                <a:spcPct val="0"/>
              </a:spcBef>
              <a:spcAft>
                <a:spcPct val="0"/>
              </a:spcAft>
              <a:defRPr/>
            </a:pPr>
            <a:r>
              <a:rPr lang="en-US" sz="1600" dirty="0">
                <a:solidFill>
                  <a:srgbClr val="EAEAEA"/>
                </a:solidFill>
                <a:cs typeface="Arial" pitchFamily="34" charset="0"/>
              </a:rPr>
              <a:t>    </a:t>
            </a:r>
            <a:r>
              <a:rPr lang="en-US" sz="1600" i="1" dirty="0">
                <a:solidFill>
                  <a:srgbClr val="EAEAEA"/>
                </a:solidFill>
                <a:cs typeface="Arial" pitchFamily="34" charset="0"/>
              </a:rPr>
              <a:t>Yet</a:t>
            </a:r>
            <a:r>
              <a:rPr lang="en-US" sz="1600" dirty="0">
                <a:solidFill>
                  <a:srgbClr val="EAEAEA"/>
                </a:solidFill>
                <a:cs typeface="Arial" pitchFamily="34" charset="0"/>
              </a:rPr>
              <a:t> out of you shall come forth to Me</a:t>
            </a:r>
          </a:p>
          <a:p>
            <a:pPr marL="463550" indent="-463550" fontAlgn="base">
              <a:spcBef>
                <a:spcPct val="0"/>
              </a:spcBef>
              <a:spcAft>
                <a:spcPct val="0"/>
              </a:spcAft>
              <a:defRPr/>
            </a:pPr>
            <a:r>
              <a:rPr lang="en-US" sz="1600" dirty="0">
                <a:solidFill>
                  <a:srgbClr val="EAEAEA"/>
                </a:solidFill>
                <a:cs typeface="Arial" pitchFamily="34" charset="0"/>
              </a:rPr>
              <a:t>    The One to be Ruler in Israel,</a:t>
            </a:r>
          </a:p>
          <a:p>
            <a:pPr marL="463550" indent="-463550" fontAlgn="base">
              <a:spcBef>
                <a:spcPct val="0"/>
              </a:spcBef>
              <a:spcAft>
                <a:spcPct val="0"/>
              </a:spcAft>
              <a:defRPr/>
            </a:pPr>
            <a:r>
              <a:rPr lang="en-US" sz="1600" dirty="0">
                <a:solidFill>
                  <a:srgbClr val="EAEAEA"/>
                </a:solidFill>
                <a:cs typeface="Arial" pitchFamily="34" charset="0"/>
              </a:rPr>
              <a:t>    Whose goings forth </a:t>
            </a:r>
            <a:r>
              <a:rPr lang="en-US" sz="1600" i="1" dirty="0">
                <a:solidFill>
                  <a:srgbClr val="EAEAEA"/>
                </a:solidFill>
                <a:cs typeface="Arial" pitchFamily="34" charset="0"/>
              </a:rPr>
              <a:t>are</a:t>
            </a:r>
            <a:r>
              <a:rPr lang="en-US" sz="1600" dirty="0">
                <a:solidFill>
                  <a:srgbClr val="EAEAEA"/>
                </a:solidFill>
                <a:cs typeface="Arial" pitchFamily="34" charset="0"/>
              </a:rPr>
              <a:t> from of old,</a:t>
            </a:r>
          </a:p>
          <a:p>
            <a:pPr marL="463550" indent="-463550" fontAlgn="base">
              <a:spcBef>
                <a:spcPct val="0"/>
              </a:spcBef>
              <a:spcAft>
                <a:spcPct val="0"/>
              </a:spcAft>
              <a:defRPr/>
            </a:pPr>
            <a:r>
              <a:rPr lang="en-US" sz="1600" dirty="0">
                <a:solidFill>
                  <a:srgbClr val="EAEAEA"/>
                </a:solidFill>
                <a:cs typeface="Arial" pitchFamily="34" charset="0"/>
              </a:rPr>
              <a:t>    From everlasting.”</a:t>
            </a:r>
          </a:p>
        </p:txBody>
      </p:sp>
      <p:sp>
        <p:nvSpPr>
          <p:cNvPr id="3" name="Right Arrow 2"/>
          <p:cNvSpPr/>
          <p:nvPr/>
        </p:nvSpPr>
        <p:spPr bwMode="auto">
          <a:xfrm rot="1232426">
            <a:off x="4109060" y="3152605"/>
            <a:ext cx="2857215" cy="374783"/>
          </a:xfrm>
          <a:prstGeom prst="rightArrow">
            <a:avLst/>
          </a:prstGeom>
          <a:solidFill>
            <a:srgbClr val="000000"/>
          </a:solidFill>
          <a:ln w="9525" cap="flat" cmpd="sng" algn="ctr">
            <a:solidFill>
              <a:schemeClr val="tx1"/>
            </a:solidFill>
            <a:prstDash val="solid"/>
            <a:round/>
            <a:headEnd type="none" w="med" len="med"/>
            <a:tailEnd type="none" w="med" len="med"/>
          </a:ln>
          <a:effectLst/>
          <a:extLst/>
        </p:spPr>
        <p:txBody>
          <a:bodyPr wrap="none"/>
          <a:lstStyle/>
          <a:p>
            <a:pPr algn="ctr" fontAlgn="base">
              <a:spcBef>
                <a:spcPct val="0"/>
              </a:spcBef>
              <a:spcAft>
                <a:spcPct val="0"/>
              </a:spcAft>
              <a:defRPr/>
            </a:pPr>
            <a:endParaRPr lang="en-US" sz="2400">
              <a:solidFill>
                <a:srgbClr val="EAEAEA"/>
              </a:solidFill>
              <a:cs typeface="Arial" pitchFamily="34" charset="0"/>
            </a:endParaRPr>
          </a:p>
        </p:txBody>
      </p:sp>
    </p:spTree>
    <p:extLst>
      <p:ext uri="{BB962C8B-B14F-4D97-AF65-F5344CB8AC3E}">
        <p14:creationId xmlns:p14="http://schemas.microsoft.com/office/powerpoint/2010/main" val="3855472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altLang="en-US"/>
          </a:p>
        </p:txBody>
      </p:sp>
      <p:pic>
        <p:nvPicPr>
          <p:cNvPr id="133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p:cNvSpPr/>
          <p:nvPr/>
        </p:nvSpPr>
        <p:spPr>
          <a:xfrm>
            <a:off x="5980030" y="2559920"/>
            <a:ext cx="254000" cy="485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Tree>
    <p:extLst>
      <p:ext uri="{BB962C8B-B14F-4D97-AF65-F5344CB8AC3E}">
        <p14:creationId xmlns:p14="http://schemas.microsoft.com/office/powerpoint/2010/main" val="2132981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3"/>
          <p:cNvSpPr>
            <a:spLocks noChangeArrowheads="1"/>
          </p:cNvSpPr>
          <p:nvPr/>
        </p:nvSpPr>
        <p:spPr bwMode="auto">
          <a:xfrm>
            <a:off x="655638" y="0"/>
            <a:ext cx="8488362" cy="6858000"/>
          </a:xfrm>
          <a:prstGeom prst="rect">
            <a:avLst/>
          </a:prstGeom>
          <a:solidFill>
            <a:schemeClr val="accent1"/>
          </a:solidFill>
          <a:ln w="9525" algn="ctr">
            <a:solidFill>
              <a:schemeClr val="tx1"/>
            </a:solidFill>
            <a:round/>
            <a:headEnd/>
            <a:tailEnd/>
          </a:ln>
        </p:spPr>
        <p:txBody>
          <a:bodyPr wrap="none"/>
          <a:lstStyle/>
          <a:p>
            <a:pPr algn="ctr" fontAlgn="base">
              <a:spcBef>
                <a:spcPct val="20000"/>
              </a:spcBef>
              <a:spcAft>
                <a:spcPct val="0"/>
              </a:spcAft>
              <a:defRPr/>
            </a:pPr>
            <a:endParaRPr lang="en-US" sz="2400">
              <a:solidFill>
                <a:srgbClr val="000000"/>
              </a:solidFill>
              <a:cs typeface="Arial" pitchFamily="34" charset="0"/>
            </a:endParaRPr>
          </a:p>
        </p:txBody>
      </p:sp>
      <p:pic>
        <p:nvPicPr>
          <p:cNvPr id="210947" name="Picture 10" descr="Facts Card-Bla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88825" y="1516063"/>
            <a:ext cx="24511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pPr eaLnBrk="1" hangingPunct="1">
              <a:defRPr/>
            </a:pPr>
            <a:r>
              <a:rPr lang="en-US" dirty="0" smtClean="0">
                <a:solidFill>
                  <a:schemeClr val="tx1"/>
                </a:solidFill>
              </a:rPr>
              <a:t>#13 Hezekiah Card</a:t>
            </a:r>
          </a:p>
        </p:txBody>
      </p:sp>
      <p:sp>
        <p:nvSpPr>
          <p:cNvPr id="5" name="Rectangle 4"/>
          <p:cNvSpPr/>
          <p:nvPr/>
        </p:nvSpPr>
        <p:spPr>
          <a:xfrm>
            <a:off x="6878638" y="1501775"/>
            <a:ext cx="2265362"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210950" name="TextBox 5"/>
          <p:cNvSpPr txBox="1">
            <a:spLocks noChangeArrowheads="1"/>
          </p:cNvSpPr>
          <p:nvPr/>
        </p:nvSpPr>
        <p:spPr bwMode="auto">
          <a:xfrm>
            <a:off x="6837363" y="1541463"/>
            <a:ext cx="2306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400" b="1">
                <a:solidFill>
                  <a:srgbClr val="000000"/>
                </a:solidFill>
                <a:latin typeface="Times New Roman" pitchFamily="18" charset="0"/>
                <a:cs typeface="Times New Roman" pitchFamily="18" charset="0"/>
              </a:rPr>
              <a:t>Kings of Israel</a:t>
            </a:r>
          </a:p>
        </p:txBody>
      </p:sp>
      <p:sp>
        <p:nvSpPr>
          <p:cNvPr id="210951" name="TextBox 6"/>
          <p:cNvSpPr txBox="1">
            <a:spLocks noChangeArrowheads="1"/>
          </p:cNvSpPr>
          <p:nvPr/>
        </p:nvSpPr>
        <p:spPr bwMode="auto">
          <a:xfrm>
            <a:off x="6932613" y="2197100"/>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400">
                <a:solidFill>
                  <a:srgbClr val="000000"/>
                </a:solidFill>
                <a:latin typeface="Times New Roman" pitchFamily="18" charset="0"/>
                <a:cs typeface="Times New Roman" pitchFamily="18" charset="0"/>
              </a:rPr>
              <a:t>Hoshea</a:t>
            </a:r>
          </a:p>
        </p:txBody>
      </p:sp>
      <p:sp>
        <p:nvSpPr>
          <p:cNvPr id="9" name="Rectangle 8"/>
          <p:cNvSpPr/>
          <p:nvPr/>
        </p:nvSpPr>
        <p:spPr>
          <a:xfrm>
            <a:off x="12431713" y="2506663"/>
            <a:ext cx="1579562" cy="12080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4281" name="TextBox 10"/>
          <p:cNvSpPr txBox="1">
            <a:spLocks noChangeArrowheads="1"/>
          </p:cNvSpPr>
          <p:nvPr/>
        </p:nvSpPr>
        <p:spPr bwMode="auto">
          <a:xfrm>
            <a:off x="12420600" y="3725863"/>
            <a:ext cx="16367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325" indent="-6032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buFont typeface="Arial" pitchFamily="34" charset="0"/>
              <a:buChar char="•"/>
              <a:defRPr/>
            </a:pPr>
            <a:r>
              <a:rPr lang="en-US" sz="1000" b="1" smtClean="0">
                <a:solidFill>
                  <a:srgbClr val="000000"/>
                </a:solidFill>
                <a:latin typeface="Arial" pitchFamily="34" charset="0"/>
                <a:cs typeface="Arial" pitchFamily="34" charset="0"/>
              </a:rPr>
              <a:t> Turned to idolatry and worship of Baal</a:t>
            </a:r>
          </a:p>
          <a:p>
            <a:pPr eaLnBrk="1" fontAlgn="base" hangingPunct="1">
              <a:spcBef>
                <a:spcPct val="0"/>
              </a:spcBef>
              <a:spcAft>
                <a:spcPct val="0"/>
              </a:spcAft>
              <a:buFont typeface="Arial" pitchFamily="34" charset="0"/>
              <a:buChar char="•"/>
              <a:defRPr/>
            </a:pPr>
            <a:r>
              <a:rPr lang="en-US" sz="1000" smtClean="0">
                <a:solidFill>
                  <a:srgbClr val="000000"/>
                </a:solidFill>
                <a:cs typeface="Arial" pitchFamily="34" charset="0"/>
              </a:rPr>
              <a:t>burned his sons as an offering</a:t>
            </a:r>
          </a:p>
          <a:p>
            <a:pPr eaLnBrk="1" fontAlgn="base" hangingPunct="1">
              <a:spcBef>
                <a:spcPct val="0"/>
              </a:spcBef>
              <a:spcAft>
                <a:spcPct val="0"/>
              </a:spcAft>
              <a:buFont typeface="Arial" pitchFamily="34" charset="0"/>
              <a:buChar char="•"/>
              <a:defRPr/>
            </a:pPr>
            <a:r>
              <a:rPr lang="en-US" sz="1000" b="1" smtClean="0">
                <a:solidFill>
                  <a:srgbClr val="000000"/>
                </a:solidFill>
                <a:latin typeface="Arial" pitchFamily="34" charset="0"/>
                <a:cs typeface="Arial" pitchFamily="34" charset="0"/>
              </a:rPr>
              <a:t>Sent to Assyria for help against Israel &amp; Syria</a:t>
            </a:r>
          </a:p>
          <a:p>
            <a:pPr eaLnBrk="1" fontAlgn="base" hangingPunct="1">
              <a:spcBef>
                <a:spcPct val="0"/>
              </a:spcBef>
              <a:spcAft>
                <a:spcPct val="0"/>
              </a:spcAft>
              <a:buFont typeface="Arial" pitchFamily="34" charset="0"/>
              <a:buChar char="•"/>
              <a:defRPr/>
            </a:pPr>
            <a:r>
              <a:rPr lang="en-US" sz="1000" b="1" smtClean="0">
                <a:solidFill>
                  <a:srgbClr val="000000"/>
                </a:solidFill>
                <a:latin typeface="Arial" pitchFamily="34" charset="0"/>
                <a:cs typeface="Arial" pitchFamily="34" charset="0"/>
              </a:rPr>
              <a:t>Shut up Lord’s house</a:t>
            </a:r>
          </a:p>
        </p:txBody>
      </p:sp>
      <p:sp>
        <p:nvSpPr>
          <p:cNvPr id="210954" name="TextBox 15"/>
          <p:cNvSpPr txBox="1">
            <a:spLocks noChangeArrowheads="1"/>
          </p:cNvSpPr>
          <p:nvPr/>
        </p:nvSpPr>
        <p:spPr bwMode="auto">
          <a:xfrm>
            <a:off x="12452350" y="2520950"/>
            <a:ext cx="16224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1000">
                <a:solidFill>
                  <a:srgbClr val="000000"/>
                </a:solidFill>
              </a:rPr>
              <a:t> did not do what was right in the eyes of the Lord, as his father David had done, but he walked in ways of the kings of Israel. He made metal images for the Baals</a:t>
            </a:r>
          </a:p>
        </p:txBody>
      </p:sp>
      <p:sp>
        <p:nvSpPr>
          <p:cNvPr id="54283" name="TextBox 15"/>
          <p:cNvSpPr txBox="1">
            <a:spLocks noChangeArrowheads="1"/>
          </p:cNvSpPr>
          <p:nvPr/>
        </p:nvSpPr>
        <p:spPr bwMode="auto">
          <a:xfrm>
            <a:off x="1098550" y="5413375"/>
            <a:ext cx="641508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sz="4400" smtClean="0">
                <a:solidFill>
                  <a:srgbClr val="000000"/>
                </a:solidFill>
                <a:cs typeface="Arial" pitchFamily="34" charset="0"/>
              </a:rPr>
              <a:t>CONFUSING DYNASTY</a:t>
            </a:r>
          </a:p>
          <a:p>
            <a:pPr eaLnBrk="1" fontAlgn="base" hangingPunct="1">
              <a:spcBef>
                <a:spcPct val="0"/>
              </a:spcBef>
              <a:spcAft>
                <a:spcPct val="0"/>
              </a:spcAft>
              <a:defRPr/>
            </a:pPr>
            <a:r>
              <a:rPr lang="en-US" sz="4400" smtClean="0">
                <a:solidFill>
                  <a:srgbClr val="000000"/>
                </a:solidFill>
                <a:cs typeface="Arial" pitchFamily="34" charset="0"/>
              </a:rPr>
              <a:t>HEZEKIAH </a:t>
            </a:r>
          </a:p>
        </p:txBody>
      </p:sp>
      <p:sp>
        <p:nvSpPr>
          <p:cNvPr id="18" name="Rectangle 17"/>
          <p:cNvSpPr/>
          <p:nvPr/>
        </p:nvSpPr>
        <p:spPr>
          <a:xfrm>
            <a:off x="6878638" y="3311525"/>
            <a:ext cx="2265362"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210957" name="TextBox 5"/>
          <p:cNvSpPr txBox="1">
            <a:spLocks noChangeArrowheads="1"/>
          </p:cNvSpPr>
          <p:nvPr/>
        </p:nvSpPr>
        <p:spPr bwMode="auto">
          <a:xfrm>
            <a:off x="6837363" y="3389313"/>
            <a:ext cx="2306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400" b="1">
                <a:solidFill>
                  <a:srgbClr val="000000"/>
                </a:solidFill>
                <a:latin typeface="Times New Roman" pitchFamily="18" charset="0"/>
                <a:cs typeface="Times New Roman" pitchFamily="18" charset="0"/>
              </a:rPr>
              <a:t>Prophets</a:t>
            </a:r>
          </a:p>
        </p:txBody>
      </p:sp>
      <p:sp>
        <p:nvSpPr>
          <p:cNvPr id="210958" name="TextBox 6"/>
          <p:cNvSpPr txBox="1">
            <a:spLocks noChangeArrowheads="1"/>
          </p:cNvSpPr>
          <p:nvPr/>
        </p:nvSpPr>
        <p:spPr bwMode="auto">
          <a:xfrm>
            <a:off x="6913563" y="3968750"/>
            <a:ext cx="13731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400">
                <a:solidFill>
                  <a:srgbClr val="000000"/>
                </a:solidFill>
                <a:latin typeface="Times New Roman" pitchFamily="18" charset="0"/>
                <a:cs typeface="Times New Roman" pitchFamily="18" charset="0"/>
              </a:rPr>
              <a:t>Isaiah (J)</a:t>
            </a:r>
          </a:p>
          <a:p>
            <a:pPr eaLnBrk="1" fontAlgn="base" hangingPunct="1">
              <a:spcBef>
                <a:spcPct val="0"/>
              </a:spcBef>
              <a:spcAft>
                <a:spcPct val="0"/>
              </a:spcAft>
            </a:pPr>
            <a:r>
              <a:rPr lang="en-US" altLang="en-US" sz="2400">
                <a:solidFill>
                  <a:srgbClr val="000000"/>
                </a:solidFill>
                <a:latin typeface="Times New Roman" pitchFamily="18" charset="0"/>
                <a:cs typeface="Times New Roman" pitchFamily="18" charset="0"/>
              </a:rPr>
              <a:t>Micah (J)</a:t>
            </a:r>
          </a:p>
        </p:txBody>
      </p:sp>
      <p:pic>
        <p:nvPicPr>
          <p:cNvPr id="210959" name="Picture 18" descr="Hezekia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75" y="1517650"/>
            <a:ext cx="231775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60" name="Picture 14" descr="thumbs_u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51238" y="2346325"/>
            <a:ext cx="5143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6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1516063"/>
            <a:ext cx="2389188"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0" name="Freeform 20"/>
          <p:cNvSpPr>
            <a:spLocks/>
          </p:cNvSpPr>
          <p:nvPr/>
        </p:nvSpPr>
        <p:spPr bwMode="auto">
          <a:xfrm>
            <a:off x="6056313" y="3009900"/>
            <a:ext cx="231775" cy="138113"/>
          </a:xfrm>
          <a:custGeom>
            <a:avLst/>
            <a:gdLst>
              <a:gd name="T0" fmla="*/ 0 w 207034"/>
              <a:gd name="T1" fmla="*/ 7668 h 155275"/>
              <a:gd name="T2" fmla="*/ 9705 w 207034"/>
              <a:gd name="T3" fmla="*/ 138023 h 155275"/>
              <a:gd name="T4" fmla="*/ 194096 w 207034"/>
              <a:gd name="T5" fmla="*/ 115019 h 155275"/>
              <a:gd name="T6" fmla="*/ 194096 w 207034"/>
              <a:gd name="T7" fmla="*/ 115019 h 155275"/>
              <a:gd name="T8" fmla="*/ 232914 w 207034"/>
              <a:gd name="T9" fmla="*/ 38340 h 155275"/>
              <a:gd name="T10" fmla="*/ 77639 w 207034"/>
              <a:gd name="T11" fmla="*/ 0 h 155275"/>
              <a:gd name="T12" fmla="*/ 0 w 207034"/>
              <a:gd name="T13" fmla="*/ 7668 h 1552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7034" h="155275">
                <a:moveTo>
                  <a:pt x="0" y="8626"/>
                </a:moveTo>
                <a:lnTo>
                  <a:pt x="8627" y="155275"/>
                </a:lnTo>
                <a:lnTo>
                  <a:pt x="172529" y="129396"/>
                </a:lnTo>
                <a:lnTo>
                  <a:pt x="207034" y="43132"/>
                </a:lnTo>
                <a:lnTo>
                  <a:pt x="69012" y="0"/>
                </a:lnTo>
                <a:lnTo>
                  <a:pt x="0" y="8626"/>
                </a:lnTo>
                <a:close/>
              </a:path>
            </a:pathLst>
          </a:custGeom>
          <a:solidFill>
            <a:schemeClr val="accent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wrap="none"/>
          <a:lstStyle/>
          <a:p>
            <a:pPr algn="ctr" fontAlgn="base">
              <a:spcBef>
                <a:spcPct val="20000"/>
              </a:spcBef>
              <a:spcAft>
                <a:spcPct val="0"/>
              </a:spcAft>
              <a:defRPr/>
            </a:pPr>
            <a:endParaRPr lang="en-US" sz="2400">
              <a:solidFill>
                <a:srgbClr val="000000"/>
              </a:solidFill>
              <a:cs typeface="Arial" pitchFamily="34" charset="0"/>
            </a:endParaRPr>
          </a:p>
        </p:txBody>
      </p:sp>
      <p:sp>
        <p:nvSpPr>
          <p:cNvPr id="54291" name="Freeform 21"/>
          <p:cNvSpPr>
            <a:spLocks/>
          </p:cNvSpPr>
          <p:nvPr/>
        </p:nvSpPr>
        <p:spPr bwMode="auto">
          <a:xfrm>
            <a:off x="6029325" y="2933700"/>
            <a:ext cx="354013" cy="327025"/>
          </a:xfrm>
          <a:custGeom>
            <a:avLst/>
            <a:gdLst>
              <a:gd name="T0" fmla="*/ 8627 w 353683"/>
              <a:gd name="T1" fmla="*/ 0 h 327804"/>
              <a:gd name="T2" fmla="*/ 353683 w 353683"/>
              <a:gd name="T3" fmla="*/ 163902 h 327804"/>
              <a:gd name="T4" fmla="*/ 0 w 353683"/>
              <a:gd name="T5" fmla="*/ 327804 h 327804"/>
              <a:gd name="T6" fmla="*/ 8627 w 353683"/>
              <a:gd name="T7" fmla="*/ 0 h 3278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683" h="327804">
                <a:moveTo>
                  <a:pt x="8627" y="0"/>
                </a:moveTo>
                <a:lnTo>
                  <a:pt x="353683" y="163902"/>
                </a:lnTo>
                <a:lnTo>
                  <a:pt x="0" y="327804"/>
                </a:lnTo>
                <a:lnTo>
                  <a:pt x="8627" y="0"/>
                </a:lnTo>
                <a:close/>
              </a:path>
            </a:pathLst>
          </a:custGeom>
          <a:solidFill>
            <a:schemeClr val="tx1"/>
          </a:solidFill>
          <a:ln w="9525" cap="flat" cmpd="sng" algn="ctr">
            <a:solidFill>
              <a:schemeClr val="tx1"/>
            </a:solidFill>
            <a:prstDash val="solid"/>
            <a:round/>
            <a:headEnd type="none" w="med" len="med"/>
            <a:tailEnd type="none" w="med" len="med"/>
          </a:ln>
        </p:spPr>
        <p:txBody>
          <a:bodyPr wrap="none"/>
          <a:lstStyle/>
          <a:p>
            <a:pPr algn="ctr" fontAlgn="base">
              <a:spcBef>
                <a:spcPct val="20000"/>
              </a:spcBef>
              <a:spcAft>
                <a:spcPct val="0"/>
              </a:spcAft>
              <a:defRPr/>
            </a:pPr>
            <a:endParaRPr lang="en-US" sz="2400">
              <a:solidFill>
                <a:srgbClr val="000000"/>
              </a:solidFill>
              <a:cs typeface="Arial" pitchFamily="34" charset="0"/>
            </a:endParaRPr>
          </a:p>
        </p:txBody>
      </p:sp>
      <p:sp>
        <p:nvSpPr>
          <p:cNvPr id="54292" name="TextBox 9"/>
          <p:cNvSpPr txBox="1">
            <a:spLocks noChangeArrowheads="1"/>
          </p:cNvSpPr>
          <p:nvPr/>
        </p:nvSpPr>
        <p:spPr bwMode="auto">
          <a:xfrm>
            <a:off x="5948363" y="2901950"/>
            <a:ext cx="395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defRPr/>
            </a:pPr>
            <a:r>
              <a:rPr lang="en-US" sz="900" smtClean="0">
                <a:solidFill>
                  <a:srgbClr val="FFFFFF"/>
                </a:solidFill>
                <a:cs typeface="Arial" pitchFamily="34" charset="0"/>
              </a:rPr>
              <a:t>728 -686</a:t>
            </a:r>
          </a:p>
        </p:txBody>
      </p:sp>
    </p:spTree>
    <p:extLst>
      <p:ext uri="{BB962C8B-B14F-4D97-AF65-F5344CB8AC3E}">
        <p14:creationId xmlns:p14="http://schemas.microsoft.com/office/powerpoint/2010/main" val="29019645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75" y="0"/>
            <a:ext cx="4821238" cy="68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3"/>
          <p:cNvSpPr txBox="1">
            <a:spLocks noChangeArrowheads="1"/>
          </p:cNvSpPr>
          <p:nvPr/>
        </p:nvSpPr>
        <p:spPr bwMode="auto">
          <a:xfrm>
            <a:off x="5281613" y="1616075"/>
            <a:ext cx="3862387"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Can this be rebuilt?</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Why did Jehovah let this happen?</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about a king?</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about the temple?</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do I do to keep this from happening again?</a:t>
            </a:r>
          </a:p>
        </p:txBody>
      </p:sp>
      <p:sp>
        <p:nvSpPr>
          <p:cNvPr id="5" name="Rectangle 3"/>
          <p:cNvSpPr txBox="1">
            <a:spLocks noChangeArrowheads="1"/>
          </p:cNvSpPr>
          <p:nvPr/>
        </p:nvSpPr>
        <p:spPr>
          <a:xfrm>
            <a:off x="5618163" y="180975"/>
            <a:ext cx="3525837" cy="1214438"/>
          </a:xfrm>
          <a:prstGeom prst="rect">
            <a:avLst/>
          </a:prstGeom>
          <a:ln w="9525"/>
        </p:spPr>
        <p:txBody>
          <a:bodyPr/>
          <a:lstStyle>
            <a:lvl1pPr marL="342900" indent="-342900" algn="l" rtl="0" eaLnBrk="0" fontAlgn="base" hangingPunct="0">
              <a:spcBef>
                <a:spcPct val="20000"/>
              </a:spcBef>
              <a:spcAft>
                <a:spcPct val="0"/>
              </a:spcAft>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4"/>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a:lstStyle>
          <a:p>
            <a:pPr algn="ctr" eaLnBrk="1" hangingPunct="1">
              <a:defRPr/>
            </a:pPr>
            <a:r>
              <a:rPr lang="en-US" altLang="en-US" kern="0" dirty="0">
                <a:solidFill>
                  <a:srgbClr val="FFFFFF"/>
                </a:solidFill>
              </a:rPr>
              <a:t>Return from Captivity</a:t>
            </a:r>
          </a:p>
        </p:txBody>
      </p:sp>
    </p:spTree>
    <p:extLst>
      <p:ext uri="{BB962C8B-B14F-4D97-AF65-F5344CB8AC3E}">
        <p14:creationId xmlns:p14="http://schemas.microsoft.com/office/powerpoint/2010/main" val="1069818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a:latin typeface="Tahoma" pitchFamily="34" charset="0"/>
                <a:cs typeface="Tahoma" pitchFamily="34" charset="0"/>
              </a:rPr>
              <a:t>The Role of the Prophets</a:t>
            </a:r>
            <a:r>
              <a:rPr lang="en-US" altLang="en-US"/>
              <a:t> </a:t>
            </a:r>
          </a:p>
        </p:txBody>
      </p:sp>
      <p:sp>
        <p:nvSpPr>
          <p:cNvPr id="9219" name="Text Box 3"/>
          <p:cNvSpPr txBox="1">
            <a:spLocks noChangeArrowheads="1"/>
          </p:cNvSpPr>
          <p:nvPr/>
        </p:nvSpPr>
        <p:spPr bwMode="ltGray">
          <a:xfrm>
            <a:off x="928688" y="1895475"/>
            <a:ext cx="754380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srgbClr val="F8F8F8"/>
                </a:solidFill>
                <a:latin typeface="Tahoma" pitchFamily="34" charset="0"/>
                <a:cs typeface="Tahoma" pitchFamily="34" charset="0"/>
              </a:rPr>
              <a:t>They are </a:t>
            </a:r>
            <a:r>
              <a:rPr lang="en-US" altLang="en-US" sz="2400" b="1" i="1">
                <a:solidFill>
                  <a:srgbClr val="FFFF00"/>
                </a:solidFill>
                <a:latin typeface="Tahoma" pitchFamily="34" charset="0"/>
                <a:cs typeface="Tahoma" pitchFamily="34" charset="0"/>
              </a:rPr>
              <a:t>Spokesmen for God</a:t>
            </a:r>
            <a:r>
              <a:rPr lang="en-US" altLang="en-US" sz="2400" i="1">
                <a:solidFill>
                  <a:srgbClr val="FFFF00"/>
                </a:solidFill>
                <a:latin typeface="Tahoma" pitchFamily="34" charset="0"/>
                <a:cs typeface="Tahoma" pitchFamily="34" charset="0"/>
              </a:rPr>
              <a:t>,</a:t>
            </a:r>
            <a:r>
              <a:rPr lang="en-US" altLang="en-US" sz="2400" i="1">
                <a:solidFill>
                  <a:srgbClr val="F8F8F8"/>
                </a:solidFill>
                <a:latin typeface="Tahoma" pitchFamily="34" charset="0"/>
                <a:cs typeface="Tahoma" pitchFamily="34" charset="0"/>
              </a:rPr>
              <a:t> </a:t>
            </a:r>
            <a:r>
              <a:rPr lang="en-US" altLang="en-US" sz="2400">
                <a:solidFill>
                  <a:srgbClr val="F8F8F8"/>
                </a:solidFill>
                <a:latin typeface="Tahoma" pitchFamily="34" charset="0"/>
                <a:cs typeface="Tahoma" pitchFamily="34" charset="0"/>
              </a:rPr>
              <a:t>serving as “forthtellers,” speaking what God put in their mouth.</a:t>
            </a:r>
            <a:r>
              <a:rPr lang="en-US" altLang="en-US" sz="2400">
                <a:solidFill>
                  <a:srgbClr val="F8F8F8"/>
                </a:solidFill>
                <a:latin typeface="Times New Roman" pitchFamily="18" charset="0"/>
              </a:rPr>
              <a:t> </a:t>
            </a:r>
          </a:p>
        </p:txBody>
      </p:sp>
      <p:sp>
        <p:nvSpPr>
          <p:cNvPr id="9220" name="Text Box 4"/>
          <p:cNvSpPr txBox="1">
            <a:spLocks noChangeArrowheads="1"/>
          </p:cNvSpPr>
          <p:nvPr/>
        </p:nvSpPr>
        <p:spPr bwMode="ltGray">
          <a:xfrm>
            <a:off x="919163" y="3009900"/>
            <a:ext cx="7524750" cy="157003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prstClr val="white"/>
                </a:solidFill>
                <a:latin typeface="Tahoma" pitchFamily="34" charset="0"/>
                <a:cs typeface="Tahoma" pitchFamily="34" charset="0"/>
              </a:rPr>
              <a:t>They are </a:t>
            </a:r>
            <a:r>
              <a:rPr lang="en-US" altLang="en-US" sz="2400" b="1" i="1">
                <a:solidFill>
                  <a:srgbClr val="FFFF00"/>
                </a:solidFill>
                <a:latin typeface="Tahoma" pitchFamily="34" charset="0"/>
                <a:cs typeface="Tahoma" pitchFamily="34" charset="0"/>
              </a:rPr>
              <a:t>Preachers of the Covenant</a:t>
            </a:r>
            <a:r>
              <a:rPr lang="en-US" altLang="en-US" sz="2400" i="1">
                <a:solidFill>
                  <a:prstClr val="black"/>
                </a:solidFill>
                <a:latin typeface="Tahoma" pitchFamily="34" charset="0"/>
                <a:cs typeface="Tahoma" pitchFamily="34" charset="0"/>
              </a:rPr>
              <a:t>,</a:t>
            </a:r>
            <a:r>
              <a:rPr lang="en-US" altLang="en-US" sz="2400">
                <a:solidFill>
                  <a:prstClr val="black"/>
                </a:solidFill>
                <a:latin typeface="Tahoma" pitchFamily="34" charset="0"/>
                <a:cs typeface="Tahoma" pitchFamily="34" charset="0"/>
              </a:rPr>
              <a:t> </a:t>
            </a:r>
            <a:r>
              <a:rPr lang="en-US" altLang="en-US" sz="2400">
                <a:solidFill>
                  <a:prstClr val="white"/>
                </a:solidFill>
                <a:latin typeface="Tahoma" pitchFamily="34" charset="0"/>
                <a:cs typeface="Tahoma" pitchFamily="34" charset="0"/>
              </a:rPr>
              <a:t>relating their message to God’s previous promises to the nation of Israel.  These covenants were made with or through Abraham, Moses, and David</a:t>
            </a:r>
            <a:r>
              <a:rPr lang="en-US" altLang="en-US" sz="2400">
                <a:solidFill>
                  <a:prstClr val="white"/>
                </a:solidFill>
                <a:latin typeface="Times New Roman" pitchFamily="18" charset="0"/>
              </a:rPr>
              <a:t> </a:t>
            </a:r>
          </a:p>
        </p:txBody>
      </p:sp>
      <p:sp>
        <p:nvSpPr>
          <p:cNvPr id="9221" name="Text Box 5"/>
          <p:cNvSpPr txBox="1">
            <a:spLocks noChangeArrowheads="1"/>
          </p:cNvSpPr>
          <p:nvPr/>
        </p:nvSpPr>
        <p:spPr bwMode="ltGray">
          <a:xfrm>
            <a:off x="890588" y="4751388"/>
            <a:ext cx="7581900" cy="157003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prstClr val="white"/>
                </a:solidFill>
                <a:latin typeface="Tahoma" pitchFamily="34" charset="0"/>
                <a:cs typeface="Tahoma" pitchFamily="34" charset="0"/>
              </a:rPr>
              <a:t>They are historians, or </a:t>
            </a:r>
            <a:r>
              <a:rPr lang="en-US" altLang="en-US" sz="2400" b="1" i="1">
                <a:solidFill>
                  <a:srgbClr val="FFFF00"/>
                </a:solidFill>
                <a:latin typeface="Tahoma" pitchFamily="34" charset="0"/>
                <a:cs typeface="Tahoma" pitchFamily="34" charset="0"/>
              </a:rPr>
              <a:t>Interpreters of the Israelites’ History</a:t>
            </a:r>
            <a:r>
              <a:rPr lang="en-US" altLang="en-US" sz="2400" i="1">
                <a:solidFill>
                  <a:prstClr val="black"/>
                </a:solidFill>
                <a:latin typeface="Tahoma" pitchFamily="34" charset="0"/>
                <a:cs typeface="Tahoma" pitchFamily="34" charset="0"/>
              </a:rPr>
              <a:t>. </a:t>
            </a:r>
            <a:r>
              <a:rPr lang="en-US" altLang="en-US" sz="2400">
                <a:solidFill>
                  <a:prstClr val="white"/>
                </a:solidFill>
                <a:latin typeface="Tahoma" pitchFamily="34" charset="0"/>
                <a:cs typeface="Tahoma" pitchFamily="34" charset="0"/>
              </a:rPr>
              <a:t>With out their interpretation God’s people would not know why an event was occurring.</a:t>
            </a:r>
            <a:r>
              <a:rPr lang="en-US" altLang="en-US" sz="2400">
                <a:solidFill>
                  <a:prstClr val="white"/>
                </a:solidFill>
                <a:latin typeface="Times New Roman" pitchFamily="18" charset="0"/>
              </a:rPr>
              <a:t> </a:t>
            </a:r>
          </a:p>
        </p:txBody>
      </p:sp>
    </p:spTree>
    <p:extLst>
      <p:ext uri="{BB962C8B-B14F-4D97-AF65-F5344CB8AC3E}">
        <p14:creationId xmlns:p14="http://schemas.microsoft.com/office/powerpoint/2010/main" val="572313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God’s Test for a Prophet</a:t>
            </a:r>
          </a:p>
        </p:txBody>
      </p:sp>
      <p:sp>
        <p:nvSpPr>
          <p:cNvPr id="3" name="TextBox 2"/>
          <p:cNvSpPr txBox="1"/>
          <p:nvPr/>
        </p:nvSpPr>
        <p:spPr>
          <a:xfrm>
            <a:off x="983411" y="1457864"/>
            <a:ext cx="7703389" cy="5078313"/>
          </a:xfrm>
          <a:prstGeom prst="rect">
            <a:avLst/>
          </a:prstGeom>
          <a:noFill/>
        </p:spPr>
        <p:txBody>
          <a:bodyPr wrap="square" rtlCol="0">
            <a:spAutoFit/>
          </a:bodyPr>
          <a:lstStyle/>
          <a:p>
            <a:pPr fontAlgn="base">
              <a:spcBef>
                <a:spcPct val="0"/>
              </a:spcBef>
              <a:spcAft>
                <a:spcPct val="0"/>
              </a:spcAft>
            </a:pPr>
            <a:r>
              <a:rPr lang="en-US" b="1" dirty="0">
                <a:solidFill>
                  <a:prstClr val="black"/>
                </a:solidFill>
                <a:latin typeface="Arial" pitchFamily="34" charset="0"/>
                <a:cs typeface="Arial" pitchFamily="34" charset="0"/>
              </a:rPr>
              <a:t>Deuteronomy 18:18-22(ESV) </a:t>
            </a: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18</a:t>
            </a:r>
            <a:r>
              <a:rPr lang="en-US" dirty="0">
                <a:solidFill>
                  <a:prstClr val="black"/>
                </a:solidFill>
                <a:latin typeface="Arial" pitchFamily="34" charset="0"/>
                <a:cs typeface="Arial" pitchFamily="34" charset="0"/>
              </a:rPr>
              <a:t>I will raise up for them a prophet like you from among their brothers. </a:t>
            </a:r>
          </a:p>
          <a:p>
            <a:pPr fontAlgn="base">
              <a:spcBef>
                <a:spcPct val="0"/>
              </a:spcBef>
              <a:spcAft>
                <a:spcPct val="0"/>
              </a:spcAft>
            </a:pPr>
            <a:r>
              <a:rPr lang="en-US" u="sng" dirty="0">
                <a:solidFill>
                  <a:prstClr val="black"/>
                </a:solidFill>
                <a:latin typeface="Arial" pitchFamily="34" charset="0"/>
                <a:cs typeface="Arial" pitchFamily="34" charset="0"/>
              </a:rPr>
              <a:t>And I will put my words in his mouth, and he shall speak to them </a:t>
            </a:r>
          </a:p>
          <a:p>
            <a:pPr fontAlgn="base">
              <a:spcBef>
                <a:spcPct val="0"/>
              </a:spcBef>
              <a:spcAft>
                <a:spcPct val="0"/>
              </a:spcAft>
            </a:pPr>
            <a:r>
              <a:rPr lang="en-US" u="sng" dirty="0">
                <a:solidFill>
                  <a:prstClr val="black"/>
                </a:solidFill>
                <a:latin typeface="Arial" pitchFamily="34" charset="0"/>
                <a:cs typeface="Arial" pitchFamily="34" charset="0"/>
              </a:rPr>
              <a:t>all that I command him.  </a:t>
            </a:r>
          </a:p>
          <a:p>
            <a:pPr fontAlgn="base">
              <a:spcBef>
                <a:spcPct val="0"/>
              </a:spcBef>
              <a:spcAft>
                <a:spcPct val="0"/>
              </a:spcAft>
            </a:pP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19</a:t>
            </a:r>
            <a:r>
              <a:rPr lang="en-US" dirty="0">
                <a:solidFill>
                  <a:prstClr val="black"/>
                </a:solidFill>
                <a:latin typeface="Arial" pitchFamily="34" charset="0"/>
                <a:cs typeface="Arial" pitchFamily="34" charset="0"/>
              </a:rPr>
              <a:t>And whoever will not listen to my words that he shall speak in my name,  I myself will require it of him.  </a:t>
            </a:r>
            <a:br>
              <a:rPr lang="en-US" dirty="0">
                <a:solidFill>
                  <a:prstClr val="black"/>
                </a:solidFill>
                <a:latin typeface="Arial" pitchFamily="34" charset="0"/>
                <a:cs typeface="Arial" pitchFamily="34" charset="0"/>
              </a:rPr>
            </a:br>
            <a:endParaRPr lang="en-US" dirty="0">
              <a:solidFill>
                <a:prstClr val="black"/>
              </a:solidFill>
              <a:latin typeface="Arial" pitchFamily="34" charset="0"/>
              <a:cs typeface="Arial" pitchFamily="34" charset="0"/>
            </a:endParaRPr>
          </a:p>
          <a:p>
            <a:pPr fontAlgn="base">
              <a:spcBef>
                <a:spcPct val="0"/>
              </a:spcBef>
              <a:spcAft>
                <a:spcPct val="0"/>
              </a:spcAft>
            </a:pPr>
            <a:r>
              <a:rPr lang="en-US" baseline="30000" dirty="0">
                <a:solidFill>
                  <a:prstClr val="black"/>
                </a:solidFill>
                <a:latin typeface="Arial" pitchFamily="34" charset="0"/>
                <a:cs typeface="Arial" pitchFamily="34" charset="0"/>
              </a:rPr>
              <a:t>20</a:t>
            </a:r>
            <a:r>
              <a:rPr lang="en-US" dirty="0">
                <a:solidFill>
                  <a:prstClr val="black"/>
                </a:solidFill>
                <a:latin typeface="Arial" pitchFamily="34" charset="0"/>
                <a:cs typeface="Arial" pitchFamily="34" charset="0"/>
              </a:rPr>
              <a:t>But the prophet who presumes to speak a word in my name that I have not commanded him to speak, or who speaks in the name of other gods, that same prophet shall die.’  </a:t>
            </a:r>
          </a:p>
          <a:p>
            <a:pPr fontAlgn="base">
              <a:spcBef>
                <a:spcPct val="0"/>
              </a:spcBef>
              <a:spcAft>
                <a:spcPct val="0"/>
              </a:spcAft>
            </a:pP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21</a:t>
            </a:r>
            <a:r>
              <a:rPr lang="en-US" dirty="0">
                <a:solidFill>
                  <a:prstClr val="black"/>
                </a:solidFill>
                <a:latin typeface="Arial" pitchFamily="34" charset="0"/>
                <a:cs typeface="Arial" pitchFamily="34" charset="0"/>
              </a:rPr>
              <a:t>And if you say in your heart, ‘How may we know the word that the Lord has not spoken?’— </a:t>
            </a:r>
          </a:p>
          <a:p>
            <a:pPr fontAlgn="base">
              <a:spcBef>
                <a:spcPct val="0"/>
              </a:spcBef>
              <a:spcAft>
                <a:spcPct val="0"/>
              </a:spcAft>
            </a:pPr>
            <a:r>
              <a:rPr lang="en-US" dirty="0">
                <a:solidFill>
                  <a:prstClr val="black"/>
                </a:solidFill>
                <a:latin typeface="Arial" pitchFamily="34" charset="0"/>
                <a:cs typeface="Arial" pitchFamily="34" charset="0"/>
              </a:rPr>
              <a:t> </a:t>
            </a:r>
            <a:r>
              <a:rPr lang="en-US" u="sng" baseline="30000" dirty="0">
                <a:solidFill>
                  <a:prstClr val="black"/>
                </a:solidFill>
                <a:latin typeface="Arial" pitchFamily="34" charset="0"/>
                <a:cs typeface="Arial" pitchFamily="34" charset="0"/>
              </a:rPr>
              <a:t>22 </a:t>
            </a:r>
            <a:r>
              <a:rPr lang="en-US" u="sng" dirty="0">
                <a:solidFill>
                  <a:prstClr val="black"/>
                </a:solidFill>
                <a:latin typeface="Arial" pitchFamily="34" charset="0"/>
                <a:cs typeface="Arial" pitchFamily="34" charset="0"/>
              </a:rPr>
              <a:t>when a prophet speaks in the name of the Lord, if the word does not come to pass or come true, that is a word that the Lord has not spoken</a:t>
            </a:r>
            <a:r>
              <a:rPr lang="en-US" dirty="0">
                <a:solidFill>
                  <a:prstClr val="black"/>
                </a:solidFill>
                <a:latin typeface="Arial" pitchFamily="34" charset="0"/>
                <a:cs typeface="Arial" pitchFamily="34" charset="0"/>
              </a:rPr>
              <a:t>; the prophet has spoken it presumptuously. You need not be afraid of him.</a:t>
            </a:r>
          </a:p>
          <a:p>
            <a:pPr fontAlgn="base">
              <a:spcBef>
                <a:spcPct val="0"/>
              </a:spcBef>
              <a:spcAft>
                <a:spcPct val="0"/>
              </a:spcAft>
            </a:pP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835438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ctrTitle"/>
          </p:nvPr>
        </p:nvSpPr>
        <p:spPr>
          <a:xfrm>
            <a:off x="685800" y="2130425"/>
            <a:ext cx="7772400" cy="1470025"/>
          </a:xfrm>
        </p:spPr>
        <p:txBody>
          <a:bodyPr/>
          <a:lstStyle/>
          <a:p>
            <a:endParaRPr lang="en-US" altLang="en-US"/>
          </a:p>
        </p:txBody>
      </p:sp>
      <p:sp>
        <p:nvSpPr>
          <p:cNvPr id="3" name="Subtitle 2"/>
          <p:cNvSpPr>
            <a:spLocks noGrp="1"/>
          </p:cNvSpPr>
          <p:nvPr>
            <p:ph type="subTitle" idx="1"/>
          </p:nvPr>
        </p:nvSpPr>
        <p:spPr/>
        <p:txBody>
          <a:bodyPr rtlCol="0">
            <a:normAutofit/>
          </a:bodyPr>
          <a:lstStyle/>
          <a:p>
            <a:pPr fontAlgn="auto">
              <a:spcAft>
                <a:spcPts val="0"/>
              </a:spcAft>
              <a:defRPr/>
            </a:pPr>
            <a:endParaRPr lang="en-US"/>
          </a:p>
        </p:txBody>
      </p:sp>
      <p:pic>
        <p:nvPicPr>
          <p:cNvPr id="87044" name="Picture 4" descr="C:\ProgramData\WORDsearch\Library\StandardAtlas\Linked\images\StandardAtlas-10-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907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5"/>
          <p:cNvSpPr txBox="1">
            <a:spLocks noChangeArrowheads="1"/>
          </p:cNvSpPr>
          <p:nvPr/>
        </p:nvSpPr>
        <p:spPr bwMode="auto">
          <a:xfrm>
            <a:off x="2957513" y="1073150"/>
            <a:ext cx="812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Man of God</a:t>
            </a:r>
          </a:p>
        </p:txBody>
      </p:sp>
      <p:grpSp>
        <p:nvGrpSpPr>
          <p:cNvPr id="87046" name="Group 8"/>
          <p:cNvGrpSpPr>
            <a:grpSpLocks/>
          </p:cNvGrpSpPr>
          <p:nvPr/>
        </p:nvGrpSpPr>
        <p:grpSpPr bwMode="auto">
          <a:xfrm flipH="1" flipV="1">
            <a:off x="2955925" y="942975"/>
            <a:ext cx="46038" cy="295275"/>
            <a:chOff x="4032250" y="731281"/>
            <a:chExt cx="45720" cy="316469"/>
          </a:xfrm>
        </p:grpSpPr>
        <p:sp>
          <p:nvSpPr>
            <p:cNvPr id="5" name="Oval 4"/>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8" name="Straight Arrow Connector 7"/>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2884488" y="414338"/>
            <a:ext cx="950912"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white"/>
                </a:solidFill>
                <a:latin typeface="Times New Roman" pitchFamily="18" charset="0"/>
                <a:cs typeface="Times New Roman" pitchFamily="18" charset="0"/>
              </a:rPr>
              <a:t>Ahijah</a:t>
            </a:r>
            <a:endParaRPr lang="en-US" sz="1000" dirty="0">
              <a:solidFill>
                <a:prstClr val="white"/>
              </a:solidFill>
              <a:latin typeface="Times New Roman" pitchFamily="18" charset="0"/>
              <a:cs typeface="Times New Roman" pitchFamily="18" charset="0"/>
            </a:endParaRPr>
          </a:p>
        </p:txBody>
      </p:sp>
      <p:sp>
        <p:nvSpPr>
          <p:cNvPr id="87048" name="TextBox 14"/>
          <p:cNvSpPr txBox="1">
            <a:spLocks noChangeArrowheads="1"/>
          </p:cNvSpPr>
          <p:nvPr/>
        </p:nvSpPr>
        <p:spPr bwMode="auto">
          <a:xfrm>
            <a:off x="4005263" y="501650"/>
            <a:ext cx="419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Jehu</a:t>
            </a:r>
          </a:p>
        </p:txBody>
      </p:sp>
      <p:grpSp>
        <p:nvGrpSpPr>
          <p:cNvPr id="87049" name="Group 15"/>
          <p:cNvGrpSpPr>
            <a:grpSpLocks/>
          </p:cNvGrpSpPr>
          <p:nvPr/>
        </p:nvGrpSpPr>
        <p:grpSpPr bwMode="auto">
          <a:xfrm flipH="1">
            <a:off x="4168775" y="695325"/>
            <a:ext cx="46038" cy="295275"/>
            <a:chOff x="4032250" y="731281"/>
            <a:chExt cx="45720" cy="316469"/>
          </a:xfrm>
        </p:grpSpPr>
        <p:sp>
          <p:nvSpPr>
            <p:cNvPr id="17" name="Oval 16"/>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8" name="Straight Arrow Connector 17"/>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0" name="TextBox 22"/>
          <p:cNvSpPr txBox="1">
            <a:spLocks noChangeArrowheads="1"/>
          </p:cNvSpPr>
          <p:nvPr/>
        </p:nvSpPr>
        <p:spPr bwMode="auto">
          <a:xfrm>
            <a:off x="5357813" y="493713"/>
            <a:ext cx="812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Man of God</a:t>
            </a:r>
          </a:p>
        </p:txBody>
      </p:sp>
      <p:grpSp>
        <p:nvGrpSpPr>
          <p:cNvPr id="87051" name="Group 23"/>
          <p:cNvGrpSpPr>
            <a:grpSpLocks/>
          </p:cNvGrpSpPr>
          <p:nvPr/>
        </p:nvGrpSpPr>
        <p:grpSpPr bwMode="auto">
          <a:xfrm flipH="1">
            <a:off x="5927725" y="695325"/>
            <a:ext cx="46038" cy="295275"/>
            <a:chOff x="4032250" y="731281"/>
            <a:chExt cx="45720" cy="316469"/>
          </a:xfrm>
        </p:grpSpPr>
        <p:sp>
          <p:nvSpPr>
            <p:cNvPr id="25" name="Oval 24"/>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6" name="Straight Arrow Connector 25"/>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87052" name="Group 26"/>
          <p:cNvGrpSpPr>
            <a:grpSpLocks/>
          </p:cNvGrpSpPr>
          <p:nvPr/>
        </p:nvGrpSpPr>
        <p:grpSpPr bwMode="auto">
          <a:xfrm flipH="1">
            <a:off x="6719888" y="855663"/>
            <a:ext cx="46037" cy="198437"/>
            <a:chOff x="4032250" y="731281"/>
            <a:chExt cx="45720" cy="316469"/>
          </a:xfrm>
        </p:grpSpPr>
        <p:sp>
          <p:nvSpPr>
            <p:cNvPr id="28" name="Oval 27"/>
            <p:cNvSpPr/>
            <p:nvPr/>
          </p:nvSpPr>
          <p:spPr>
            <a:xfrm>
              <a:off x="4032250" y="731281"/>
              <a:ext cx="45720" cy="455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9" name="Straight Arrow Connector 28"/>
            <p:cNvCxnSpPr/>
            <p:nvPr/>
          </p:nvCxnSpPr>
          <p:spPr>
            <a:xfrm>
              <a:off x="4051169" y="756599"/>
              <a:ext cx="6306" cy="291151"/>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3" name="TextBox 29"/>
          <p:cNvSpPr txBox="1">
            <a:spLocks noChangeArrowheads="1"/>
          </p:cNvSpPr>
          <p:nvPr/>
        </p:nvSpPr>
        <p:spPr bwMode="auto">
          <a:xfrm>
            <a:off x="6430963" y="661988"/>
            <a:ext cx="606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Micaiah</a:t>
            </a:r>
          </a:p>
        </p:txBody>
      </p:sp>
      <p:sp>
        <p:nvSpPr>
          <p:cNvPr id="31" name="Rectangle 30"/>
          <p:cNvSpPr/>
          <p:nvPr/>
        </p:nvSpPr>
        <p:spPr>
          <a:xfrm>
            <a:off x="2925763" y="1817688"/>
            <a:ext cx="719137"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white"/>
                </a:solidFill>
                <a:latin typeface="Times New Roman" pitchFamily="18" charset="0"/>
                <a:cs typeface="Times New Roman" pitchFamily="18" charset="0"/>
              </a:rPr>
              <a:t>Shemaiah</a:t>
            </a:r>
            <a:endParaRPr lang="en-US" sz="1000" dirty="0">
              <a:solidFill>
                <a:prstClr val="white"/>
              </a:solidFill>
              <a:latin typeface="Times New Roman" pitchFamily="18" charset="0"/>
              <a:cs typeface="Times New Roman" pitchFamily="18" charset="0"/>
            </a:endParaRPr>
          </a:p>
        </p:txBody>
      </p:sp>
      <p:sp>
        <p:nvSpPr>
          <p:cNvPr id="87055" name="TextBox 33"/>
          <p:cNvSpPr txBox="1">
            <a:spLocks noChangeArrowheads="1"/>
          </p:cNvSpPr>
          <p:nvPr/>
        </p:nvSpPr>
        <p:spPr bwMode="auto">
          <a:xfrm>
            <a:off x="4070350" y="1736725"/>
            <a:ext cx="593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Azariah</a:t>
            </a:r>
          </a:p>
        </p:txBody>
      </p:sp>
      <p:grpSp>
        <p:nvGrpSpPr>
          <p:cNvPr id="87056" name="Group 34"/>
          <p:cNvGrpSpPr>
            <a:grpSpLocks/>
          </p:cNvGrpSpPr>
          <p:nvPr/>
        </p:nvGrpSpPr>
        <p:grpSpPr bwMode="auto">
          <a:xfrm flipH="1" flipV="1">
            <a:off x="4579938" y="1563688"/>
            <a:ext cx="46037" cy="296862"/>
            <a:chOff x="4032250" y="731281"/>
            <a:chExt cx="45720" cy="316469"/>
          </a:xfrm>
        </p:grpSpPr>
        <p:sp>
          <p:nvSpPr>
            <p:cNvPr id="36" name="Oval 35"/>
            <p:cNvSpPr/>
            <p:nvPr/>
          </p:nvSpPr>
          <p:spPr>
            <a:xfrm>
              <a:off x="4032250" y="731281"/>
              <a:ext cx="45720" cy="45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7" name="Straight Arrow Connector 36"/>
            <p:cNvCxnSpPr/>
            <p:nvPr/>
          </p:nvCxnSpPr>
          <p:spPr>
            <a:xfrm>
              <a:off x="4051169" y="756666"/>
              <a:ext cx="6306" cy="291084"/>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7" name="TextBox 37"/>
          <p:cNvSpPr txBox="1">
            <a:spLocks noChangeArrowheads="1"/>
          </p:cNvSpPr>
          <p:nvPr/>
        </p:nvSpPr>
        <p:spPr bwMode="auto">
          <a:xfrm>
            <a:off x="5213350" y="1724025"/>
            <a:ext cx="5572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Hanani</a:t>
            </a:r>
          </a:p>
        </p:txBody>
      </p:sp>
      <p:grpSp>
        <p:nvGrpSpPr>
          <p:cNvPr id="87058" name="Group 38"/>
          <p:cNvGrpSpPr>
            <a:grpSpLocks/>
          </p:cNvGrpSpPr>
          <p:nvPr/>
        </p:nvGrpSpPr>
        <p:grpSpPr bwMode="auto">
          <a:xfrm flipH="1" flipV="1">
            <a:off x="5680075" y="1565275"/>
            <a:ext cx="46038" cy="295275"/>
            <a:chOff x="4032250" y="731281"/>
            <a:chExt cx="45720" cy="316469"/>
          </a:xfrm>
        </p:grpSpPr>
        <p:sp>
          <p:nvSpPr>
            <p:cNvPr id="40" name="Oval 39"/>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1" name="Straight Arrow Connector 40"/>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9" name="TextBox 3"/>
          <p:cNvSpPr txBox="1">
            <a:spLocks noChangeArrowheads="1"/>
          </p:cNvSpPr>
          <p:nvPr/>
        </p:nvSpPr>
        <p:spPr bwMode="auto">
          <a:xfrm rot="-5400000">
            <a:off x="8441532" y="1575594"/>
            <a:ext cx="881062" cy="368300"/>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800">
                <a:solidFill>
                  <a:srgbClr val="FFFFFF"/>
                </a:solidFill>
                <a:latin typeface="Calibri" pitchFamily="34" charset="0"/>
              </a:rPr>
              <a:t>Syria</a:t>
            </a:r>
          </a:p>
        </p:txBody>
      </p:sp>
      <p:sp>
        <p:nvSpPr>
          <p:cNvPr id="87060" name="TextBox 32"/>
          <p:cNvSpPr txBox="1">
            <a:spLocks noChangeArrowheads="1"/>
          </p:cNvSpPr>
          <p:nvPr/>
        </p:nvSpPr>
        <p:spPr bwMode="auto">
          <a:xfrm rot="-5400000">
            <a:off x="7962107" y="5218906"/>
            <a:ext cx="1835150" cy="369887"/>
          </a:xfrm>
          <a:prstGeom prst="rect">
            <a:avLst/>
          </a:prstGeom>
          <a:solidFill>
            <a:srgbClr val="996633"/>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800">
                <a:solidFill>
                  <a:srgbClr val="FFFFFF"/>
                </a:solidFill>
                <a:latin typeface="Calibri" pitchFamily="34" charset="0"/>
              </a:rPr>
              <a:t>Babylon/Persia</a:t>
            </a:r>
          </a:p>
        </p:txBody>
      </p:sp>
      <p:sp>
        <p:nvSpPr>
          <p:cNvPr id="87061" name="TextBox 41"/>
          <p:cNvSpPr txBox="1">
            <a:spLocks noChangeArrowheads="1"/>
          </p:cNvSpPr>
          <p:nvPr/>
        </p:nvSpPr>
        <p:spPr bwMode="auto">
          <a:xfrm rot="-5400000">
            <a:off x="7884319" y="3296444"/>
            <a:ext cx="2009775" cy="369887"/>
          </a:xfrm>
          <a:prstGeom prst="rect">
            <a:avLst/>
          </a:prstGeom>
          <a:solidFill>
            <a:srgbClr val="996633"/>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800">
                <a:solidFill>
                  <a:srgbClr val="FFFFFF"/>
                </a:solidFill>
                <a:latin typeface="Calibri" pitchFamily="34" charset="0"/>
              </a:rPr>
              <a:t>Assyria</a:t>
            </a:r>
          </a:p>
        </p:txBody>
      </p:sp>
    </p:spTree>
    <p:extLst>
      <p:ext uri="{BB962C8B-B14F-4D97-AF65-F5344CB8AC3E}">
        <p14:creationId xmlns:p14="http://schemas.microsoft.com/office/powerpoint/2010/main" val="3845497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23364" y="863080"/>
            <a:ext cx="6878072" cy="5181600"/>
          </a:xfrm>
          <a:prstGeom prst="rect">
            <a:avLst/>
          </a:prstGeom>
          <a:solidFill>
            <a:srgbClr val="FFFFCC"/>
          </a:solidFill>
          <a:ln>
            <a:noFill/>
          </a:ln>
          <a:effectLst/>
          <a:extLst/>
        </p:spPr>
      </p:pic>
    </p:spTree>
    <p:extLst>
      <p:ext uri="{BB962C8B-B14F-4D97-AF65-F5344CB8AC3E}">
        <p14:creationId xmlns:p14="http://schemas.microsoft.com/office/powerpoint/2010/main" val="1365181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583" y="1752600"/>
            <a:ext cx="792024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191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71" y="294736"/>
            <a:ext cx="3382508" cy="848264"/>
          </a:xfrm>
          <a:prstGeom prst="rect">
            <a:avLst/>
          </a:prstGeom>
        </p:spPr>
      </p:pic>
      <p:sp>
        <p:nvSpPr>
          <p:cNvPr id="21" name="Rectangle 20"/>
          <p:cNvSpPr/>
          <p:nvPr/>
        </p:nvSpPr>
        <p:spPr>
          <a:xfrm>
            <a:off x="0" y="5867400"/>
            <a:ext cx="9144000" cy="99060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7817966" y="179444"/>
            <a:ext cx="1171575" cy="646331"/>
          </a:xfrm>
          <a:prstGeom prst="rect">
            <a:avLst/>
          </a:prstGeom>
        </p:spPr>
        <p:txBody>
          <a:bodyPr wrap="square">
            <a:spAutoFit/>
          </a:bodyPr>
          <a:lstStyle/>
          <a:p>
            <a:pPr algn="ctr"/>
            <a:r>
              <a:rPr lang="en-US" dirty="0">
                <a:solidFill>
                  <a:prstClr val="white"/>
                </a:solidFill>
              </a:rPr>
              <a:t>The</a:t>
            </a:r>
          </a:p>
          <a:p>
            <a:pPr algn="ctr"/>
            <a:r>
              <a:rPr lang="en-US" dirty="0">
                <a:solidFill>
                  <a:prstClr val="white"/>
                </a:solidFill>
              </a:rPr>
              <a:t> </a:t>
            </a:r>
            <a:r>
              <a:rPr lang="en-US" dirty="0" smtClean="0">
                <a:solidFill>
                  <a:prstClr val="white"/>
                </a:solidFill>
              </a:rPr>
              <a:t>Judges</a:t>
            </a:r>
            <a:endParaRPr lang="en-US" dirty="0">
              <a:solidFill>
                <a:prstClr val="white"/>
              </a:solidFill>
            </a:endParaRPr>
          </a:p>
        </p:txBody>
      </p:sp>
      <p:sp>
        <p:nvSpPr>
          <p:cNvPr id="14" name="Rectangle 13"/>
          <p:cNvSpPr/>
          <p:nvPr/>
        </p:nvSpPr>
        <p:spPr>
          <a:xfrm>
            <a:off x="7867155" y="50014"/>
            <a:ext cx="1278147" cy="68079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7867155" y="1929974"/>
            <a:ext cx="1171575" cy="646331"/>
          </a:xfrm>
          <a:prstGeom prst="rect">
            <a:avLst/>
          </a:prstGeom>
        </p:spPr>
        <p:txBody>
          <a:bodyPr wrap="square">
            <a:spAutoFit/>
          </a:bodyPr>
          <a:lstStyle/>
          <a:p>
            <a:pPr algn="ctr"/>
            <a:r>
              <a:rPr lang="en-US" dirty="0" smtClean="0">
                <a:solidFill>
                  <a:prstClr val="white"/>
                </a:solidFill>
              </a:rPr>
              <a:t>Kings &amp; Prophets</a:t>
            </a:r>
            <a:endParaRPr lang="en-US" dirty="0">
              <a:solidFill>
                <a:prstClr val="white"/>
              </a:solidFill>
            </a:endParaRPr>
          </a:p>
        </p:txBody>
      </p:sp>
      <p:sp>
        <p:nvSpPr>
          <p:cNvPr id="18" name="Rectangle 17"/>
          <p:cNvSpPr/>
          <p:nvPr/>
        </p:nvSpPr>
        <p:spPr>
          <a:xfrm>
            <a:off x="7867155" y="3004724"/>
            <a:ext cx="1171575" cy="1477328"/>
          </a:xfrm>
          <a:prstGeom prst="rect">
            <a:avLst/>
          </a:prstGeom>
        </p:spPr>
        <p:txBody>
          <a:bodyPr wrap="square">
            <a:spAutoFit/>
          </a:bodyPr>
          <a:lstStyle/>
          <a:p>
            <a:pPr algn="ctr"/>
            <a:r>
              <a:rPr lang="en-US" dirty="0" smtClean="0">
                <a:solidFill>
                  <a:prstClr val="white"/>
                </a:solidFill>
              </a:rPr>
              <a:t>Divided Kingdom</a:t>
            </a:r>
          </a:p>
          <a:p>
            <a:pPr algn="ctr"/>
            <a:endParaRPr lang="en-US" dirty="0">
              <a:solidFill>
                <a:prstClr val="white"/>
              </a:solidFill>
            </a:endParaRPr>
          </a:p>
          <a:p>
            <a:pPr algn="ctr"/>
            <a:r>
              <a:rPr lang="en-US" dirty="0" smtClean="0">
                <a:solidFill>
                  <a:prstClr val="white"/>
                </a:solidFill>
              </a:rPr>
              <a:t>Israel &amp; Judah</a:t>
            </a:r>
            <a:endParaRPr lang="en-US" dirty="0">
              <a:solidFill>
                <a:prstClr val="white"/>
              </a:solidFill>
            </a:endParaRPr>
          </a:p>
        </p:txBody>
      </p:sp>
      <p:sp>
        <p:nvSpPr>
          <p:cNvPr id="23" name="Rectangle 22"/>
          <p:cNvSpPr/>
          <p:nvPr/>
        </p:nvSpPr>
        <p:spPr>
          <a:xfrm>
            <a:off x="3368393" y="1143000"/>
            <a:ext cx="4330487" cy="646331"/>
          </a:xfrm>
          <a:prstGeom prst="rect">
            <a:avLst/>
          </a:prstGeom>
          <a:ln>
            <a:solidFill>
              <a:schemeClr val="accent1"/>
            </a:solidFill>
          </a:ln>
        </p:spPr>
        <p:txBody>
          <a:bodyPr wrap="square">
            <a:spAutoFit/>
          </a:bodyPr>
          <a:lstStyle/>
          <a:p>
            <a:r>
              <a:rPr lang="en-US" dirty="0">
                <a:solidFill>
                  <a:prstClr val="black"/>
                </a:solidFill>
              </a:rPr>
              <a:t>Judah </a:t>
            </a:r>
            <a:r>
              <a:rPr lang="en-US" dirty="0" smtClean="0">
                <a:solidFill>
                  <a:prstClr val="black"/>
                </a:solidFill>
              </a:rPr>
              <a:t>see </a:t>
            </a:r>
            <a:r>
              <a:rPr lang="en-US" dirty="0">
                <a:solidFill>
                  <a:prstClr val="black"/>
                </a:solidFill>
              </a:rPr>
              <a:t>severe locust plague as a </a:t>
            </a:r>
            <a:r>
              <a:rPr lang="en-US" dirty="0" smtClean="0">
                <a:solidFill>
                  <a:prstClr val="black"/>
                </a:solidFill>
              </a:rPr>
              <a:t>coming</a:t>
            </a:r>
          </a:p>
          <a:p>
            <a:r>
              <a:rPr lang="en-US" dirty="0" smtClean="0">
                <a:solidFill>
                  <a:prstClr val="black"/>
                </a:solidFill>
              </a:rPr>
              <a:t>Day </a:t>
            </a:r>
            <a:r>
              <a:rPr lang="en-US" dirty="0">
                <a:solidFill>
                  <a:prstClr val="black"/>
                </a:solidFill>
              </a:rPr>
              <a:t>of the LORD</a:t>
            </a:r>
            <a:endParaRPr lang="en-US" b="1" dirty="0" smtClean="0">
              <a:solidFill>
                <a:prstClr val="black"/>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9" y="1143000"/>
            <a:ext cx="3409368" cy="807061"/>
          </a:xfrm>
          <a:prstGeom prst="rect">
            <a:avLst/>
          </a:prstGeom>
        </p:spPr>
      </p:pic>
      <p:sp>
        <p:nvSpPr>
          <p:cNvPr id="7" name="TextBox 6"/>
          <p:cNvSpPr txBox="1"/>
          <p:nvPr/>
        </p:nvSpPr>
        <p:spPr>
          <a:xfrm>
            <a:off x="746081" y="1182555"/>
            <a:ext cx="1064715"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JOEL</a:t>
            </a:r>
            <a:endParaRPr lang="en-US" sz="3200" i="1" dirty="0">
              <a:solidFill>
                <a:prstClr val="black"/>
              </a:solidFill>
              <a:latin typeface="AvantGarde Md BT" pitchFamily="34" charset="0"/>
              <a:cs typeface="Aharoni" pitchFamily="2" charset="-79"/>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3" y="1961616"/>
            <a:ext cx="3355646" cy="839037"/>
          </a:xfrm>
          <a:prstGeom prst="rect">
            <a:avLst/>
          </a:prstGeom>
        </p:spPr>
      </p:pic>
      <p:sp>
        <p:nvSpPr>
          <p:cNvPr id="20" name="TextBox 19"/>
          <p:cNvSpPr txBox="1"/>
          <p:nvPr/>
        </p:nvSpPr>
        <p:spPr>
          <a:xfrm>
            <a:off x="576510" y="2001171"/>
            <a:ext cx="1483098"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JONAH</a:t>
            </a:r>
            <a:endParaRPr lang="en-US" sz="3200" i="1" dirty="0">
              <a:solidFill>
                <a:prstClr val="black"/>
              </a:solidFill>
              <a:latin typeface="AvantGarde Md BT" pitchFamily="34" charset="0"/>
              <a:cs typeface="Aharoni" pitchFamily="2" charset="-79"/>
            </a:endParaRPr>
          </a:p>
        </p:txBody>
      </p:sp>
      <p:sp>
        <p:nvSpPr>
          <p:cNvPr id="25" name="Rectangle 24"/>
          <p:cNvSpPr/>
          <p:nvPr/>
        </p:nvSpPr>
        <p:spPr>
          <a:xfrm>
            <a:off x="3368393" y="1858914"/>
            <a:ext cx="4330487" cy="646331"/>
          </a:xfrm>
          <a:prstGeom prst="rect">
            <a:avLst/>
          </a:prstGeom>
          <a:ln>
            <a:solidFill>
              <a:schemeClr val="accent1"/>
            </a:solidFill>
          </a:ln>
        </p:spPr>
        <p:txBody>
          <a:bodyPr wrap="square">
            <a:spAutoFit/>
          </a:bodyPr>
          <a:lstStyle/>
          <a:p>
            <a:r>
              <a:rPr lang="en-US" dirty="0" smtClean="0">
                <a:solidFill>
                  <a:prstClr val="black"/>
                </a:solidFill>
              </a:rPr>
              <a:t>Told to preach </a:t>
            </a:r>
            <a:r>
              <a:rPr lang="en-US" dirty="0">
                <a:solidFill>
                  <a:prstClr val="black"/>
                </a:solidFill>
              </a:rPr>
              <a:t>in Nineveh resulted in his being swallowed by a </a:t>
            </a:r>
            <a:r>
              <a:rPr lang="en-US" dirty="0" smtClean="0">
                <a:solidFill>
                  <a:prstClr val="black"/>
                </a:solidFill>
              </a:rPr>
              <a:t>fish &amp; city repenting</a:t>
            </a:r>
            <a:endParaRPr lang="en-US" b="1" dirty="0" smtClean="0">
              <a:solidFill>
                <a:prstClr val="black"/>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32" y="2824252"/>
            <a:ext cx="3355646" cy="848264"/>
          </a:xfrm>
          <a:prstGeom prst="rect">
            <a:avLst/>
          </a:prstGeom>
        </p:spPr>
      </p:pic>
      <p:sp>
        <p:nvSpPr>
          <p:cNvPr id="27" name="TextBox 26"/>
          <p:cNvSpPr txBox="1"/>
          <p:nvPr/>
        </p:nvSpPr>
        <p:spPr>
          <a:xfrm>
            <a:off x="508475" y="2863806"/>
            <a:ext cx="131638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AMOS</a:t>
            </a:r>
            <a:endParaRPr lang="en-US" sz="3200" i="1" dirty="0">
              <a:solidFill>
                <a:prstClr val="black"/>
              </a:solidFill>
              <a:latin typeface="AvantGarde Md BT" pitchFamily="34" charset="0"/>
              <a:cs typeface="Aharoni" pitchFamily="2" charset="-79"/>
            </a:endParaRPr>
          </a:p>
        </p:txBody>
      </p:sp>
      <p:sp>
        <p:nvSpPr>
          <p:cNvPr id="28" name="Rectangle 27"/>
          <p:cNvSpPr/>
          <p:nvPr/>
        </p:nvSpPr>
        <p:spPr>
          <a:xfrm>
            <a:off x="3368393" y="2721549"/>
            <a:ext cx="4330487" cy="646331"/>
          </a:xfrm>
          <a:prstGeom prst="rect">
            <a:avLst/>
          </a:prstGeom>
          <a:ln>
            <a:solidFill>
              <a:schemeClr val="accent1"/>
            </a:solidFill>
          </a:ln>
        </p:spPr>
        <p:txBody>
          <a:bodyPr wrap="square">
            <a:spAutoFit/>
          </a:bodyPr>
          <a:lstStyle/>
          <a:p>
            <a:r>
              <a:rPr lang="en-US" dirty="0" smtClean="0">
                <a:solidFill>
                  <a:prstClr val="black"/>
                </a:solidFill>
              </a:rPr>
              <a:t>Israel, </a:t>
            </a:r>
            <a:r>
              <a:rPr lang="en-US" dirty="0">
                <a:solidFill>
                  <a:prstClr val="black"/>
                </a:solidFill>
              </a:rPr>
              <a:t>repent of injustice and idolatry or else go into exile</a:t>
            </a:r>
            <a:r>
              <a:rPr lang="en-US" dirty="0" smtClean="0">
                <a:solidFill>
                  <a:prstClr val="black"/>
                </a:solidFill>
              </a:rPr>
              <a:t> </a:t>
            </a:r>
            <a:endParaRPr lang="en-US" b="1" dirty="0" smtClean="0">
              <a:solidFill>
                <a:prstClr val="black"/>
              </a:solidFill>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1" y="3669061"/>
            <a:ext cx="3355646" cy="848264"/>
          </a:xfrm>
          <a:prstGeom prst="rect">
            <a:avLst/>
          </a:prstGeom>
        </p:spPr>
      </p:pic>
      <p:sp>
        <p:nvSpPr>
          <p:cNvPr id="30" name="TextBox 29"/>
          <p:cNvSpPr txBox="1"/>
          <p:nvPr/>
        </p:nvSpPr>
        <p:spPr>
          <a:xfrm>
            <a:off x="533286" y="3708615"/>
            <a:ext cx="1414170"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HOSEA</a:t>
            </a:r>
            <a:endParaRPr lang="en-US" sz="3200" i="1" dirty="0">
              <a:solidFill>
                <a:prstClr val="black"/>
              </a:solidFill>
              <a:latin typeface="AvantGarde Md BT" pitchFamily="34" charset="0"/>
              <a:cs typeface="Aharoni" pitchFamily="2" charset="-79"/>
            </a:endParaRPr>
          </a:p>
        </p:txBody>
      </p:sp>
      <p:sp>
        <p:nvSpPr>
          <p:cNvPr id="31" name="Rectangle 30"/>
          <p:cNvSpPr/>
          <p:nvPr/>
        </p:nvSpPr>
        <p:spPr>
          <a:xfrm>
            <a:off x="3368393" y="3636335"/>
            <a:ext cx="4330487" cy="369332"/>
          </a:xfrm>
          <a:prstGeom prst="rect">
            <a:avLst/>
          </a:prstGeom>
          <a:ln>
            <a:solidFill>
              <a:schemeClr val="accent1"/>
            </a:solidFill>
          </a:ln>
        </p:spPr>
        <p:txBody>
          <a:bodyPr wrap="square">
            <a:spAutoFit/>
          </a:bodyPr>
          <a:lstStyle/>
          <a:p>
            <a:r>
              <a:rPr lang="en-US" dirty="0" smtClean="0">
                <a:solidFill>
                  <a:prstClr val="black"/>
                </a:solidFill>
              </a:rPr>
              <a:t>His life with adulterous wife like God &amp; Israel</a:t>
            </a:r>
            <a:endParaRPr lang="en-US" b="1" dirty="0" smtClean="0">
              <a:solidFill>
                <a:prstClr val="black"/>
              </a:solidFill>
            </a:endParaRP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3" y="4478117"/>
            <a:ext cx="3355646" cy="848264"/>
          </a:xfrm>
          <a:prstGeom prst="rect">
            <a:avLst/>
          </a:prstGeom>
        </p:spPr>
      </p:pic>
      <p:sp>
        <p:nvSpPr>
          <p:cNvPr id="33" name="TextBox 32"/>
          <p:cNvSpPr txBox="1"/>
          <p:nvPr/>
        </p:nvSpPr>
        <p:spPr>
          <a:xfrm>
            <a:off x="423414" y="4517671"/>
            <a:ext cx="144943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MICAH</a:t>
            </a:r>
            <a:endParaRPr lang="en-US" sz="3200" i="1" dirty="0">
              <a:solidFill>
                <a:prstClr val="black"/>
              </a:solidFill>
              <a:latin typeface="AvantGarde Md BT" pitchFamily="34" charset="0"/>
              <a:cs typeface="Aharoni" pitchFamily="2" charset="-79"/>
            </a:endParaRPr>
          </a:p>
        </p:txBody>
      </p:sp>
      <p:sp>
        <p:nvSpPr>
          <p:cNvPr id="35" name="Rectangle 34"/>
          <p:cNvSpPr/>
          <p:nvPr/>
        </p:nvSpPr>
        <p:spPr>
          <a:xfrm>
            <a:off x="3368393" y="4456115"/>
            <a:ext cx="4330487" cy="646331"/>
          </a:xfrm>
          <a:prstGeom prst="rect">
            <a:avLst/>
          </a:prstGeom>
          <a:ln>
            <a:solidFill>
              <a:schemeClr val="accent1"/>
            </a:solidFill>
          </a:ln>
        </p:spPr>
        <p:txBody>
          <a:bodyPr wrap="square">
            <a:spAutoFit/>
          </a:bodyPr>
          <a:lstStyle/>
          <a:p>
            <a:r>
              <a:rPr lang="en-US" dirty="0" smtClean="0">
                <a:solidFill>
                  <a:prstClr val="black"/>
                </a:solidFill>
              </a:rPr>
              <a:t>Judah, </a:t>
            </a:r>
            <a:r>
              <a:rPr lang="en-US" dirty="0">
                <a:solidFill>
                  <a:prstClr val="black"/>
                </a:solidFill>
              </a:rPr>
              <a:t>repent of injustice and idolatry or else go into exile</a:t>
            </a:r>
            <a:r>
              <a:rPr lang="en-US" dirty="0" smtClean="0">
                <a:solidFill>
                  <a:prstClr val="black"/>
                </a:solidFill>
              </a:rPr>
              <a:t> </a:t>
            </a:r>
            <a:endParaRPr lang="en-US" b="1" dirty="0" smtClean="0">
              <a:solidFill>
                <a:prstClr val="black"/>
              </a:solidFill>
            </a:endParaRP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3" y="5326381"/>
            <a:ext cx="3355646" cy="1391080"/>
          </a:xfrm>
          <a:prstGeom prst="rect">
            <a:avLst/>
          </a:prstGeom>
        </p:spPr>
      </p:pic>
      <p:sp>
        <p:nvSpPr>
          <p:cNvPr id="37" name="TextBox 36"/>
          <p:cNvSpPr txBox="1"/>
          <p:nvPr/>
        </p:nvSpPr>
        <p:spPr>
          <a:xfrm>
            <a:off x="423414" y="5365935"/>
            <a:ext cx="1334211"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ISAIAH</a:t>
            </a:r>
            <a:endParaRPr lang="en-US" sz="3200" i="1" dirty="0">
              <a:solidFill>
                <a:prstClr val="black"/>
              </a:solidFill>
              <a:latin typeface="AvantGarde Md BT" pitchFamily="34" charset="0"/>
              <a:cs typeface="Aharoni" pitchFamily="2" charset="-79"/>
            </a:endParaRPr>
          </a:p>
        </p:txBody>
      </p:sp>
      <p:sp>
        <p:nvSpPr>
          <p:cNvPr id="38" name="Rectangle 37"/>
          <p:cNvSpPr/>
          <p:nvPr/>
        </p:nvSpPr>
        <p:spPr>
          <a:xfrm>
            <a:off x="3368393" y="5240133"/>
            <a:ext cx="4449573" cy="1477328"/>
          </a:xfrm>
          <a:prstGeom prst="rect">
            <a:avLst/>
          </a:prstGeom>
          <a:ln>
            <a:solidFill>
              <a:schemeClr val="accent1"/>
            </a:solidFill>
          </a:ln>
        </p:spPr>
        <p:txBody>
          <a:bodyPr wrap="square">
            <a:spAutoFit/>
          </a:bodyPr>
          <a:lstStyle/>
          <a:p>
            <a:pPr marL="1031875" indent="-1031875"/>
            <a:r>
              <a:rPr lang="en-US" dirty="0" smtClean="0">
                <a:solidFill>
                  <a:prstClr val="black"/>
                </a:solidFill>
              </a:rPr>
              <a:t>Isaiah 1-6   Reason for God’s Actions &amp;   </a:t>
            </a:r>
          </a:p>
          <a:p>
            <a:pPr marL="1031875" indent="-1031875"/>
            <a:r>
              <a:rPr lang="en-US" dirty="0">
                <a:solidFill>
                  <a:prstClr val="black"/>
                </a:solidFill>
              </a:rPr>
              <a:t>	</a:t>
            </a:r>
            <a:r>
              <a:rPr lang="en-US" dirty="0" smtClean="0">
                <a:solidFill>
                  <a:prstClr val="black"/>
                </a:solidFill>
              </a:rPr>
              <a:t> Isaiah’s Call</a:t>
            </a:r>
          </a:p>
          <a:p>
            <a:pPr marL="1031875" indent="-1031875"/>
            <a:r>
              <a:rPr lang="en-US" dirty="0" smtClean="0">
                <a:solidFill>
                  <a:prstClr val="black"/>
                </a:solidFill>
              </a:rPr>
              <a:t>Isaiah 7-35 Immediate threat &amp; Judgments</a:t>
            </a:r>
          </a:p>
          <a:p>
            <a:pPr marL="1031875" indent="-1031875"/>
            <a:r>
              <a:rPr lang="en-US" dirty="0" smtClean="0">
                <a:solidFill>
                  <a:prstClr val="black"/>
                </a:solidFill>
              </a:rPr>
              <a:t>Isaiah 36-39 Historical account of siege</a:t>
            </a:r>
          </a:p>
          <a:p>
            <a:pPr marL="1031875" indent="-1031875"/>
            <a:r>
              <a:rPr lang="en-US" dirty="0" smtClean="0">
                <a:solidFill>
                  <a:prstClr val="black"/>
                </a:solidFill>
              </a:rPr>
              <a:t>Isaiah 40-66 Cyrus, Future Threats &amp; Hopes</a:t>
            </a:r>
          </a:p>
        </p:txBody>
      </p:sp>
      <p:sp>
        <p:nvSpPr>
          <p:cNvPr id="2" name="TextBox 1"/>
          <p:cNvSpPr txBox="1"/>
          <p:nvPr/>
        </p:nvSpPr>
        <p:spPr>
          <a:xfrm>
            <a:off x="1143197" y="1641964"/>
            <a:ext cx="458780" cy="307777"/>
          </a:xfrm>
          <a:prstGeom prst="rect">
            <a:avLst/>
          </a:prstGeom>
          <a:noFill/>
        </p:spPr>
        <p:txBody>
          <a:bodyPr wrap="none" rtlCol="0">
            <a:spAutoFit/>
          </a:bodyPr>
          <a:lstStyle/>
          <a:p>
            <a:r>
              <a:rPr lang="en-US" sz="1400" dirty="0" smtClean="0">
                <a:solidFill>
                  <a:prstClr val="black"/>
                </a:solidFill>
              </a:rPr>
              <a:t>830</a:t>
            </a:r>
            <a:endParaRPr lang="en-US" sz="1400" dirty="0">
              <a:solidFill>
                <a:prstClr val="black"/>
              </a:solidFill>
            </a:endParaRPr>
          </a:p>
        </p:txBody>
      </p:sp>
      <p:sp>
        <p:nvSpPr>
          <p:cNvPr id="41" name="TextBox 40"/>
          <p:cNvSpPr txBox="1"/>
          <p:nvPr/>
        </p:nvSpPr>
        <p:spPr>
          <a:xfrm>
            <a:off x="220141" y="2502732"/>
            <a:ext cx="1103764" cy="307777"/>
          </a:xfrm>
          <a:prstGeom prst="rect">
            <a:avLst/>
          </a:prstGeom>
          <a:noFill/>
        </p:spPr>
        <p:txBody>
          <a:bodyPr wrap="none" rtlCol="0">
            <a:spAutoFit/>
          </a:bodyPr>
          <a:lstStyle/>
          <a:p>
            <a:r>
              <a:rPr lang="en-US" sz="1400" dirty="0" smtClean="0">
                <a:solidFill>
                  <a:prstClr val="black"/>
                </a:solidFill>
              </a:rPr>
              <a:t>780 Nineveh</a:t>
            </a:r>
            <a:endParaRPr lang="en-US" sz="1400" dirty="0">
              <a:solidFill>
                <a:prstClr val="black"/>
              </a:solidFill>
            </a:endParaRPr>
          </a:p>
        </p:txBody>
      </p:sp>
      <p:sp>
        <p:nvSpPr>
          <p:cNvPr id="42" name="TextBox 41"/>
          <p:cNvSpPr txBox="1"/>
          <p:nvPr/>
        </p:nvSpPr>
        <p:spPr>
          <a:xfrm>
            <a:off x="139588" y="3367880"/>
            <a:ext cx="458780" cy="307777"/>
          </a:xfrm>
          <a:prstGeom prst="rect">
            <a:avLst/>
          </a:prstGeom>
          <a:noFill/>
        </p:spPr>
        <p:txBody>
          <a:bodyPr wrap="none" rtlCol="0">
            <a:spAutoFit/>
          </a:bodyPr>
          <a:lstStyle/>
          <a:p>
            <a:r>
              <a:rPr lang="en-US" sz="1400" dirty="0" smtClean="0">
                <a:solidFill>
                  <a:prstClr val="black"/>
                </a:solidFill>
              </a:rPr>
              <a:t>755</a:t>
            </a:r>
            <a:endParaRPr lang="en-US" sz="1400" dirty="0">
              <a:solidFill>
                <a:prstClr val="black"/>
              </a:solidFill>
            </a:endParaRPr>
          </a:p>
        </p:txBody>
      </p:sp>
      <p:sp>
        <p:nvSpPr>
          <p:cNvPr id="43" name="TextBox 42"/>
          <p:cNvSpPr txBox="1"/>
          <p:nvPr/>
        </p:nvSpPr>
        <p:spPr>
          <a:xfrm>
            <a:off x="182812" y="4204446"/>
            <a:ext cx="787395" cy="307777"/>
          </a:xfrm>
          <a:prstGeom prst="rect">
            <a:avLst/>
          </a:prstGeom>
          <a:noFill/>
        </p:spPr>
        <p:txBody>
          <a:bodyPr wrap="none" rtlCol="0">
            <a:spAutoFit/>
          </a:bodyPr>
          <a:lstStyle/>
          <a:p>
            <a:r>
              <a:rPr lang="en-US" sz="1400" dirty="0" smtClean="0">
                <a:solidFill>
                  <a:prstClr val="black"/>
                </a:solidFill>
              </a:rPr>
              <a:t>750-725</a:t>
            </a:r>
            <a:endParaRPr lang="en-US" sz="1400" dirty="0">
              <a:solidFill>
                <a:prstClr val="black"/>
              </a:solidFill>
            </a:endParaRPr>
          </a:p>
        </p:txBody>
      </p:sp>
      <p:sp>
        <p:nvSpPr>
          <p:cNvPr id="44" name="TextBox 43"/>
          <p:cNvSpPr txBox="1"/>
          <p:nvPr/>
        </p:nvSpPr>
        <p:spPr>
          <a:xfrm>
            <a:off x="1433782" y="5036333"/>
            <a:ext cx="787395" cy="307777"/>
          </a:xfrm>
          <a:prstGeom prst="rect">
            <a:avLst/>
          </a:prstGeom>
          <a:noFill/>
        </p:spPr>
        <p:txBody>
          <a:bodyPr wrap="none" rtlCol="0">
            <a:spAutoFit/>
          </a:bodyPr>
          <a:lstStyle/>
          <a:p>
            <a:r>
              <a:rPr lang="en-US" sz="1400" dirty="0" smtClean="0">
                <a:solidFill>
                  <a:prstClr val="black"/>
                </a:solidFill>
              </a:rPr>
              <a:t>735-700</a:t>
            </a:r>
            <a:endParaRPr lang="en-US" sz="1400" dirty="0">
              <a:solidFill>
                <a:prstClr val="black"/>
              </a:solidFill>
            </a:endParaRPr>
          </a:p>
        </p:txBody>
      </p:sp>
      <p:sp>
        <p:nvSpPr>
          <p:cNvPr id="45" name="TextBox 44"/>
          <p:cNvSpPr txBox="1"/>
          <p:nvPr/>
        </p:nvSpPr>
        <p:spPr>
          <a:xfrm>
            <a:off x="767208" y="6302836"/>
            <a:ext cx="787395" cy="307777"/>
          </a:xfrm>
          <a:prstGeom prst="rect">
            <a:avLst/>
          </a:prstGeom>
          <a:noFill/>
        </p:spPr>
        <p:txBody>
          <a:bodyPr wrap="none" rtlCol="0">
            <a:spAutoFit/>
          </a:bodyPr>
          <a:lstStyle/>
          <a:p>
            <a:r>
              <a:rPr lang="en-US" sz="1400" dirty="0" smtClean="0">
                <a:solidFill>
                  <a:prstClr val="black"/>
                </a:solidFill>
              </a:rPr>
              <a:t>740-690</a:t>
            </a:r>
            <a:endParaRPr lang="en-US" sz="1400" dirty="0">
              <a:solidFill>
                <a:prstClr val="black"/>
              </a:solidFill>
            </a:endParaRPr>
          </a:p>
        </p:txBody>
      </p:sp>
      <p:sp>
        <p:nvSpPr>
          <p:cNvPr id="47" name="TextBox 46"/>
          <p:cNvSpPr txBox="1"/>
          <p:nvPr/>
        </p:nvSpPr>
        <p:spPr>
          <a:xfrm>
            <a:off x="623570" y="405825"/>
            <a:ext cx="1835759"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OBADIAH</a:t>
            </a:r>
            <a:endParaRPr lang="en-US" sz="3200" i="1" dirty="0">
              <a:solidFill>
                <a:prstClr val="black"/>
              </a:solidFill>
              <a:latin typeface="AvantGarde Md BT" pitchFamily="34" charset="0"/>
              <a:cs typeface="Aharoni" pitchFamily="2" charset="-79"/>
            </a:endParaRPr>
          </a:p>
        </p:txBody>
      </p:sp>
      <p:sp>
        <p:nvSpPr>
          <p:cNvPr id="48" name="Rectangle 47"/>
          <p:cNvSpPr/>
          <p:nvPr/>
        </p:nvSpPr>
        <p:spPr>
          <a:xfrm>
            <a:off x="3277419" y="226527"/>
            <a:ext cx="4478974" cy="646331"/>
          </a:xfrm>
          <a:prstGeom prst="rect">
            <a:avLst/>
          </a:prstGeom>
          <a:ln>
            <a:solidFill>
              <a:schemeClr val="accent1"/>
            </a:solidFill>
          </a:ln>
        </p:spPr>
        <p:txBody>
          <a:bodyPr wrap="square">
            <a:spAutoFit/>
          </a:bodyPr>
          <a:lstStyle/>
          <a:p>
            <a:r>
              <a:rPr lang="en-US" dirty="0" err="1">
                <a:solidFill>
                  <a:prstClr val="black"/>
                </a:solidFill>
              </a:rPr>
              <a:t>Edomites</a:t>
            </a:r>
            <a:r>
              <a:rPr lang="en-US" dirty="0">
                <a:solidFill>
                  <a:prstClr val="black"/>
                </a:solidFill>
              </a:rPr>
              <a:t> invaded Judah just as Judah was being </a:t>
            </a:r>
            <a:r>
              <a:rPr lang="en-US" dirty="0" smtClean="0">
                <a:solidFill>
                  <a:prstClr val="black"/>
                </a:solidFill>
              </a:rPr>
              <a:t>ransacked - prophesies </a:t>
            </a:r>
            <a:r>
              <a:rPr lang="en-US" dirty="0">
                <a:solidFill>
                  <a:prstClr val="black"/>
                </a:solidFill>
              </a:rPr>
              <a:t>Edom's downfall</a:t>
            </a:r>
            <a:endParaRPr lang="en-US" b="1" dirty="0" smtClean="0">
              <a:solidFill>
                <a:prstClr val="black"/>
              </a:solidFill>
            </a:endParaRPr>
          </a:p>
        </p:txBody>
      </p:sp>
      <p:sp>
        <p:nvSpPr>
          <p:cNvPr id="50" name="TextBox 49"/>
          <p:cNvSpPr txBox="1"/>
          <p:nvPr/>
        </p:nvSpPr>
        <p:spPr>
          <a:xfrm>
            <a:off x="405791" y="836711"/>
            <a:ext cx="916213" cy="307777"/>
          </a:xfrm>
          <a:prstGeom prst="rect">
            <a:avLst/>
          </a:prstGeom>
          <a:noFill/>
        </p:spPr>
        <p:txBody>
          <a:bodyPr wrap="none" rtlCol="0">
            <a:spAutoFit/>
          </a:bodyPr>
          <a:lstStyle/>
          <a:p>
            <a:r>
              <a:rPr lang="en-US" sz="1400" dirty="0" smtClean="0">
                <a:solidFill>
                  <a:prstClr val="black"/>
                </a:solidFill>
              </a:rPr>
              <a:t>845 Edom</a:t>
            </a:r>
            <a:endParaRPr lang="en-US" sz="1400" dirty="0">
              <a:solidFill>
                <a:prstClr val="black"/>
              </a:solidFill>
            </a:endParaRPr>
          </a:p>
        </p:txBody>
      </p:sp>
    </p:spTree>
    <p:extLst>
      <p:ext uri="{BB962C8B-B14F-4D97-AF65-F5344CB8AC3E}">
        <p14:creationId xmlns:p14="http://schemas.microsoft.com/office/powerpoint/2010/main" val="35158095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20"/>
          <p:cNvSpPr/>
          <p:nvPr/>
        </p:nvSpPr>
        <p:spPr>
          <a:xfrm>
            <a:off x="0" y="0"/>
            <a:ext cx="9144000" cy="68835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7867155" y="50014"/>
            <a:ext cx="1278147" cy="6807985"/>
          </a:xfrm>
          <a:prstGeom prst="rect">
            <a:avLst/>
          </a:prstGeom>
          <a:solidFill>
            <a:srgbClr val="FFFFFF"/>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3165218" y="1282110"/>
            <a:ext cx="4478974" cy="369332"/>
          </a:xfrm>
          <a:prstGeom prst="rect">
            <a:avLst/>
          </a:prstGeom>
          <a:ln>
            <a:solidFill>
              <a:schemeClr val="accent1"/>
            </a:solidFill>
          </a:ln>
        </p:spPr>
        <p:txBody>
          <a:bodyPr wrap="square">
            <a:spAutoFit/>
          </a:bodyPr>
          <a:lstStyle/>
          <a:p>
            <a:r>
              <a:rPr lang="en-US" dirty="0" smtClean="0">
                <a:solidFill>
                  <a:prstClr val="black"/>
                </a:solidFill>
              </a:rPr>
              <a:t>The </a:t>
            </a:r>
            <a:r>
              <a:rPr lang="en-US" dirty="0">
                <a:solidFill>
                  <a:prstClr val="black"/>
                </a:solidFill>
              </a:rPr>
              <a:t>prophet predicts the </a:t>
            </a:r>
            <a:r>
              <a:rPr lang="en-US" u="sng" dirty="0">
                <a:solidFill>
                  <a:prstClr val="black"/>
                </a:solidFill>
              </a:rPr>
              <a:t>fall of Nineveh</a:t>
            </a:r>
            <a:endParaRPr lang="en-US" b="1" dirty="0" smtClean="0">
              <a:solidFill>
                <a:prstClr val="black"/>
              </a:solidFill>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40" y="1041210"/>
            <a:ext cx="3409368" cy="807061"/>
          </a:xfrm>
          <a:prstGeom prst="rect">
            <a:avLst/>
          </a:prstGeom>
        </p:spPr>
      </p:pic>
      <p:sp>
        <p:nvSpPr>
          <p:cNvPr id="26" name="TextBox 25"/>
          <p:cNvSpPr txBox="1"/>
          <p:nvPr/>
        </p:nvSpPr>
        <p:spPr>
          <a:xfrm>
            <a:off x="656062" y="1080765"/>
            <a:ext cx="1571264"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NAHUM</a:t>
            </a:r>
            <a:endParaRPr lang="en-US" sz="3200" i="1" dirty="0">
              <a:solidFill>
                <a:prstClr val="black"/>
              </a:solidFill>
              <a:latin typeface="AvantGarde Md BT" pitchFamily="34" charset="0"/>
              <a:cs typeface="Aharoni" pitchFamily="2" charset="-79"/>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16" y="1910188"/>
            <a:ext cx="3355646" cy="839037"/>
          </a:xfrm>
          <a:prstGeom prst="rect">
            <a:avLst/>
          </a:prstGeom>
        </p:spPr>
      </p:pic>
      <p:sp>
        <p:nvSpPr>
          <p:cNvPr id="28" name="TextBox 27"/>
          <p:cNvSpPr txBox="1"/>
          <p:nvPr/>
        </p:nvSpPr>
        <p:spPr>
          <a:xfrm>
            <a:off x="351166" y="1949743"/>
            <a:ext cx="220765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ZEPHANIAH</a:t>
            </a:r>
            <a:endParaRPr lang="en-US" sz="3200" i="1" dirty="0">
              <a:solidFill>
                <a:prstClr val="black"/>
              </a:solidFill>
              <a:latin typeface="AvantGarde Md BT" pitchFamily="34" charset="0"/>
              <a:cs typeface="Aharoni" pitchFamily="2" charset="-79"/>
            </a:endParaRPr>
          </a:p>
        </p:txBody>
      </p:sp>
      <p:sp>
        <p:nvSpPr>
          <p:cNvPr id="29" name="Rectangle 28"/>
          <p:cNvSpPr/>
          <p:nvPr/>
        </p:nvSpPr>
        <p:spPr>
          <a:xfrm>
            <a:off x="3122695" y="1853518"/>
            <a:ext cx="4534253" cy="646331"/>
          </a:xfrm>
          <a:prstGeom prst="rect">
            <a:avLst/>
          </a:prstGeom>
          <a:ln>
            <a:solidFill>
              <a:schemeClr val="accent1"/>
            </a:solidFill>
          </a:ln>
        </p:spPr>
        <p:txBody>
          <a:bodyPr wrap="square">
            <a:spAutoFit/>
          </a:bodyPr>
          <a:lstStyle/>
          <a:p>
            <a:r>
              <a:rPr lang="en-US" dirty="0" smtClean="0">
                <a:solidFill>
                  <a:prstClr val="black"/>
                </a:solidFill>
              </a:rPr>
              <a:t>Prophet </a:t>
            </a:r>
            <a:r>
              <a:rPr lang="en-US" dirty="0">
                <a:solidFill>
                  <a:prstClr val="black"/>
                </a:solidFill>
              </a:rPr>
              <a:t>emphasizes the need for the </a:t>
            </a:r>
            <a:r>
              <a:rPr lang="en-US" u="sng" dirty="0">
                <a:solidFill>
                  <a:prstClr val="black"/>
                </a:solidFill>
              </a:rPr>
              <a:t>people of Judah</a:t>
            </a:r>
            <a:r>
              <a:rPr lang="en-US" dirty="0">
                <a:solidFill>
                  <a:prstClr val="black"/>
                </a:solidFill>
              </a:rPr>
              <a:t> to turn away from idolatry</a:t>
            </a:r>
            <a:endParaRPr lang="en-US" b="1" dirty="0" smtClean="0">
              <a:solidFill>
                <a:prstClr val="black"/>
              </a:solidFill>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561" y="2806209"/>
            <a:ext cx="3382508" cy="848264"/>
          </a:xfrm>
          <a:prstGeom prst="rect">
            <a:avLst/>
          </a:prstGeom>
        </p:spPr>
      </p:pic>
      <p:sp>
        <p:nvSpPr>
          <p:cNvPr id="39" name="TextBox 38"/>
          <p:cNvSpPr txBox="1"/>
          <p:nvPr/>
        </p:nvSpPr>
        <p:spPr>
          <a:xfrm>
            <a:off x="325203" y="2845764"/>
            <a:ext cx="1994457"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HABAKKUK</a:t>
            </a:r>
            <a:endParaRPr lang="en-US" sz="3200" i="1" dirty="0">
              <a:solidFill>
                <a:prstClr val="black"/>
              </a:solidFill>
              <a:latin typeface="AvantGarde Md BT" pitchFamily="34" charset="0"/>
              <a:cs typeface="Aharoni" pitchFamily="2" charset="-79"/>
            </a:endParaRPr>
          </a:p>
        </p:txBody>
      </p:sp>
      <p:sp>
        <p:nvSpPr>
          <p:cNvPr id="40" name="Rectangle 39"/>
          <p:cNvSpPr/>
          <p:nvPr/>
        </p:nvSpPr>
        <p:spPr>
          <a:xfrm>
            <a:off x="3122695" y="2779643"/>
            <a:ext cx="4478974" cy="923330"/>
          </a:xfrm>
          <a:prstGeom prst="rect">
            <a:avLst/>
          </a:prstGeom>
          <a:ln>
            <a:solidFill>
              <a:schemeClr val="accent1"/>
            </a:solidFill>
          </a:ln>
        </p:spPr>
        <p:txBody>
          <a:bodyPr wrap="square">
            <a:spAutoFit/>
          </a:bodyPr>
          <a:lstStyle/>
          <a:p>
            <a:r>
              <a:rPr lang="en-US" dirty="0">
                <a:solidFill>
                  <a:prstClr val="black"/>
                </a:solidFill>
              </a:rPr>
              <a:t>"Why do the wicked and cruel Babylonians go unpunished?" </a:t>
            </a:r>
            <a:r>
              <a:rPr lang="en-US" dirty="0" smtClean="0">
                <a:solidFill>
                  <a:prstClr val="black"/>
                </a:solidFill>
              </a:rPr>
              <a:t>Prophet </a:t>
            </a:r>
            <a:r>
              <a:rPr lang="en-US" dirty="0">
                <a:solidFill>
                  <a:prstClr val="black"/>
                </a:solidFill>
              </a:rPr>
              <a:t>finds his answer in God's goodness and wisdom</a:t>
            </a:r>
            <a:endParaRPr lang="en-US" b="1" dirty="0" smtClean="0">
              <a:solidFill>
                <a:prstClr val="black"/>
              </a:solidFill>
            </a:endParaRPr>
          </a:p>
        </p:txBody>
      </p:sp>
      <p:sp>
        <p:nvSpPr>
          <p:cNvPr id="31" name="Rectangle 30"/>
          <p:cNvSpPr/>
          <p:nvPr/>
        </p:nvSpPr>
        <p:spPr>
          <a:xfrm>
            <a:off x="7867155" y="50014"/>
            <a:ext cx="1278147" cy="68079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7920440" y="202708"/>
            <a:ext cx="1171575" cy="646331"/>
          </a:xfrm>
          <a:prstGeom prst="rect">
            <a:avLst/>
          </a:prstGeom>
        </p:spPr>
        <p:txBody>
          <a:bodyPr wrap="square">
            <a:spAutoFit/>
          </a:bodyPr>
          <a:lstStyle/>
          <a:p>
            <a:pPr algn="ctr"/>
            <a:r>
              <a:rPr lang="en-US" dirty="0" smtClean="0">
                <a:solidFill>
                  <a:prstClr val="white"/>
                </a:solidFill>
              </a:rPr>
              <a:t>Kings &amp; Prophets</a:t>
            </a:r>
            <a:endParaRPr lang="en-US" dirty="0">
              <a:solidFill>
                <a:prstClr val="white"/>
              </a:solidFill>
            </a:endParaRPr>
          </a:p>
        </p:txBody>
      </p:sp>
      <p:sp>
        <p:nvSpPr>
          <p:cNvPr id="18" name="Rectangle 17"/>
          <p:cNvSpPr/>
          <p:nvPr/>
        </p:nvSpPr>
        <p:spPr>
          <a:xfrm>
            <a:off x="7920439" y="971903"/>
            <a:ext cx="1171575" cy="2585323"/>
          </a:xfrm>
          <a:prstGeom prst="rect">
            <a:avLst/>
          </a:prstGeom>
        </p:spPr>
        <p:txBody>
          <a:bodyPr wrap="square">
            <a:spAutoFit/>
          </a:bodyPr>
          <a:lstStyle/>
          <a:p>
            <a:pPr algn="ctr"/>
            <a:r>
              <a:rPr lang="en-US" dirty="0" smtClean="0">
                <a:solidFill>
                  <a:prstClr val="white"/>
                </a:solidFill>
              </a:rPr>
              <a:t>Divided Kingdom</a:t>
            </a:r>
          </a:p>
          <a:p>
            <a:pPr algn="ctr"/>
            <a:endParaRPr lang="en-US" dirty="0" smtClean="0">
              <a:solidFill>
                <a:prstClr val="white"/>
              </a:solidFill>
            </a:endParaRPr>
          </a:p>
          <a:p>
            <a:pPr algn="ctr"/>
            <a:endParaRPr lang="en-US" dirty="0">
              <a:solidFill>
                <a:prstClr val="white"/>
              </a:solidFill>
            </a:endParaRPr>
          </a:p>
          <a:p>
            <a:pPr algn="ctr"/>
            <a:r>
              <a:rPr lang="en-US" dirty="0" smtClean="0">
                <a:solidFill>
                  <a:prstClr val="white"/>
                </a:solidFill>
              </a:rPr>
              <a:t>Judah Alone</a:t>
            </a:r>
          </a:p>
          <a:p>
            <a:pPr algn="ctr"/>
            <a:endParaRPr lang="en-US" dirty="0">
              <a:solidFill>
                <a:prstClr val="white"/>
              </a:solidFill>
            </a:endParaRPr>
          </a:p>
          <a:p>
            <a:pPr algn="ctr"/>
            <a:r>
              <a:rPr lang="en-US" dirty="0" smtClean="0">
                <a:solidFill>
                  <a:prstClr val="white"/>
                </a:solidFill>
              </a:rPr>
              <a:t>&amp; Fall of Judah</a:t>
            </a:r>
            <a:endParaRPr lang="en-US" dirty="0">
              <a:solidFill>
                <a:prstClr val="white"/>
              </a:solidFill>
            </a:endParaRPr>
          </a:p>
        </p:txBody>
      </p:sp>
      <p:sp>
        <p:nvSpPr>
          <p:cNvPr id="35" name="TextBox 34"/>
          <p:cNvSpPr txBox="1"/>
          <p:nvPr/>
        </p:nvSpPr>
        <p:spPr>
          <a:xfrm>
            <a:off x="234931" y="1535683"/>
            <a:ext cx="1432380" cy="307777"/>
          </a:xfrm>
          <a:prstGeom prst="rect">
            <a:avLst/>
          </a:prstGeom>
          <a:noFill/>
        </p:spPr>
        <p:txBody>
          <a:bodyPr wrap="none" rtlCol="0">
            <a:spAutoFit/>
          </a:bodyPr>
          <a:lstStyle/>
          <a:p>
            <a:r>
              <a:rPr lang="en-US" sz="1400" dirty="0" smtClean="0">
                <a:solidFill>
                  <a:prstClr val="black"/>
                </a:solidFill>
              </a:rPr>
              <a:t>630-612 Nineveh</a:t>
            </a:r>
            <a:endParaRPr lang="en-US" sz="1400" dirty="0">
              <a:solidFill>
                <a:prstClr val="black"/>
              </a:solidFill>
            </a:endParaRPr>
          </a:p>
        </p:txBody>
      </p:sp>
      <p:sp>
        <p:nvSpPr>
          <p:cNvPr id="41" name="TextBox 40"/>
          <p:cNvSpPr txBox="1"/>
          <p:nvPr/>
        </p:nvSpPr>
        <p:spPr>
          <a:xfrm>
            <a:off x="1461144" y="2458940"/>
            <a:ext cx="787395" cy="307777"/>
          </a:xfrm>
          <a:prstGeom prst="rect">
            <a:avLst/>
          </a:prstGeom>
          <a:noFill/>
        </p:spPr>
        <p:txBody>
          <a:bodyPr wrap="none" rtlCol="0">
            <a:spAutoFit/>
          </a:bodyPr>
          <a:lstStyle/>
          <a:p>
            <a:r>
              <a:rPr lang="en-US" sz="1400" dirty="0" smtClean="0">
                <a:solidFill>
                  <a:prstClr val="black"/>
                </a:solidFill>
              </a:rPr>
              <a:t>630-625</a:t>
            </a:r>
            <a:endParaRPr lang="en-US" sz="1400" dirty="0">
              <a:solidFill>
                <a:prstClr val="black"/>
              </a:solidFill>
            </a:endParaRPr>
          </a:p>
        </p:txBody>
      </p:sp>
      <p:sp>
        <p:nvSpPr>
          <p:cNvPr id="42" name="TextBox 41"/>
          <p:cNvSpPr txBox="1"/>
          <p:nvPr/>
        </p:nvSpPr>
        <p:spPr>
          <a:xfrm>
            <a:off x="1358845" y="3313043"/>
            <a:ext cx="787395" cy="307777"/>
          </a:xfrm>
          <a:prstGeom prst="rect">
            <a:avLst/>
          </a:prstGeom>
          <a:noFill/>
        </p:spPr>
        <p:txBody>
          <a:bodyPr wrap="none" rtlCol="0">
            <a:spAutoFit/>
          </a:bodyPr>
          <a:lstStyle/>
          <a:p>
            <a:r>
              <a:rPr lang="en-US" sz="1400" dirty="0" smtClean="0">
                <a:solidFill>
                  <a:prstClr val="black"/>
                </a:solidFill>
              </a:rPr>
              <a:t>612-606</a:t>
            </a:r>
            <a:endParaRPr lang="en-US" sz="1400" dirty="0">
              <a:solidFill>
                <a:prstClr val="black"/>
              </a:solidFill>
            </a:endParaRPr>
          </a:p>
        </p:txBody>
      </p:sp>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47" y="4133935"/>
            <a:ext cx="3355646" cy="848264"/>
          </a:xfrm>
          <a:prstGeom prst="rect">
            <a:avLst/>
          </a:prstGeom>
        </p:spPr>
      </p:pic>
      <p:sp>
        <p:nvSpPr>
          <p:cNvPr id="47" name="TextBox 46"/>
          <p:cNvSpPr txBox="1"/>
          <p:nvPr/>
        </p:nvSpPr>
        <p:spPr>
          <a:xfrm>
            <a:off x="268510" y="4173489"/>
            <a:ext cx="1980029"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JEREMIAH</a:t>
            </a:r>
            <a:endParaRPr lang="en-US" sz="3200" i="1" dirty="0">
              <a:solidFill>
                <a:prstClr val="black"/>
              </a:solidFill>
              <a:latin typeface="AvantGarde Md BT" pitchFamily="34" charset="0"/>
              <a:cs typeface="Aharoni" pitchFamily="2" charset="-79"/>
            </a:endParaRPr>
          </a:p>
        </p:txBody>
      </p:sp>
      <p:sp>
        <p:nvSpPr>
          <p:cNvPr id="48" name="Rectangle 47"/>
          <p:cNvSpPr/>
          <p:nvPr/>
        </p:nvSpPr>
        <p:spPr>
          <a:xfrm>
            <a:off x="3153886" y="3858957"/>
            <a:ext cx="4534253" cy="1477328"/>
          </a:xfrm>
          <a:prstGeom prst="rect">
            <a:avLst/>
          </a:prstGeom>
          <a:ln>
            <a:solidFill>
              <a:schemeClr val="accent1"/>
            </a:solidFill>
          </a:ln>
        </p:spPr>
        <p:txBody>
          <a:bodyPr wrap="square">
            <a:spAutoFit/>
          </a:bodyPr>
          <a:lstStyle/>
          <a:p>
            <a:r>
              <a:rPr lang="en-US" dirty="0" err="1" smtClean="0">
                <a:solidFill>
                  <a:prstClr val="black"/>
                </a:solidFill>
              </a:rPr>
              <a:t>Jer</a:t>
            </a:r>
            <a:r>
              <a:rPr lang="en-US" dirty="0" smtClean="0">
                <a:solidFill>
                  <a:prstClr val="black"/>
                </a:solidFill>
              </a:rPr>
              <a:t> 1-20 	Sermons &amp; prophecies during Josiah</a:t>
            </a:r>
          </a:p>
          <a:p>
            <a:r>
              <a:rPr lang="en-US" dirty="0" err="1" smtClean="0">
                <a:solidFill>
                  <a:prstClr val="black"/>
                </a:solidFill>
              </a:rPr>
              <a:t>Jer</a:t>
            </a:r>
            <a:r>
              <a:rPr lang="en-US" dirty="0" smtClean="0">
                <a:solidFill>
                  <a:prstClr val="black"/>
                </a:solidFill>
              </a:rPr>
              <a:t> 21-39 Prophecies of Specific Events</a:t>
            </a:r>
          </a:p>
          <a:p>
            <a:r>
              <a:rPr lang="en-US" dirty="0" err="1" smtClean="0">
                <a:solidFill>
                  <a:prstClr val="black"/>
                </a:solidFill>
              </a:rPr>
              <a:t>Jer</a:t>
            </a:r>
            <a:r>
              <a:rPr lang="en-US" dirty="0" smtClean="0">
                <a:solidFill>
                  <a:prstClr val="black"/>
                </a:solidFill>
              </a:rPr>
              <a:t> 40-45 Sermons after fall of Israel</a:t>
            </a:r>
          </a:p>
          <a:p>
            <a:r>
              <a:rPr lang="en-US" dirty="0" err="1" smtClean="0">
                <a:solidFill>
                  <a:prstClr val="black"/>
                </a:solidFill>
              </a:rPr>
              <a:t>Jer</a:t>
            </a:r>
            <a:r>
              <a:rPr lang="en-US" dirty="0" smtClean="0">
                <a:solidFill>
                  <a:prstClr val="black"/>
                </a:solidFill>
              </a:rPr>
              <a:t> 46-51 God’s Judgment on Foreign Nations</a:t>
            </a:r>
          </a:p>
          <a:p>
            <a:r>
              <a:rPr lang="en-US" dirty="0" err="1" smtClean="0">
                <a:solidFill>
                  <a:prstClr val="black"/>
                </a:solidFill>
              </a:rPr>
              <a:t>Jer</a:t>
            </a:r>
            <a:r>
              <a:rPr lang="en-US" dirty="0" smtClean="0">
                <a:solidFill>
                  <a:prstClr val="black"/>
                </a:solidFill>
              </a:rPr>
              <a:t> 52       Fall of Jerusalem</a:t>
            </a:r>
          </a:p>
        </p:txBody>
      </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35" y="5267350"/>
            <a:ext cx="3382508" cy="848264"/>
          </a:xfrm>
          <a:prstGeom prst="rect">
            <a:avLst/>
          </a:prstGeom>
        </p:spPr>
      </p:pic>
      <p:sp>
        <p:nvSpPr>
          <p:cNvPr id="50" name="TextBox 49"/>
          <p:cNvSpPr txBox="1"/>
          <p:nvPr/>
        </p:nvSpPr>
        <p:spPr>
          <a:xfrm>
            <a:off x="243395" y="5306904"/>
            <a:ext cx="2232984" cy="461665"/>
          </a:xfrm>
          <a:prstGeom prst="rect">
            <a:avLst/>
          </a:prstGeom>
          <a:noFill/>
        </p:spPr>
        <p:txBody>
          <a:bodyPr wrap="none" rtlCol="0">
            <a:spAutoFit/>
          </a:bodyPr>
          <a:lstStyle/>
          <a:p>
            <a:r>
              <a:rPr lang="en-US" sz="2400" i="1" dirty="0" smtClean="0">
                <a:solidFill>
                  <a:prstClr val="black"/>
                </a:solidFill>
                <a:latin typeface="AvantGarde Md BT" pitchFamily="34" charset="0"/>
                <a:cs typeface="Aharoni" pitchFamily="2" charset="-79"/>
              </a:rPr>
              <a:t>LAMENTATIONS</a:t>
            </a:r>
            <a:endParaRPr lang="en-US" sz="2400" i="1" dirty="0">
              <a:solidFill>
                <a:prstClr val="black"/>
              </a:solidFill>
              <a:latin typeface="AvantGarde Md BT" pitchFamily="34" charset="0"/>
              <a:cs typeface="Aharoni" pitchFamily="2" charset="-79"/>
            </a:endParaRPr>
          </a:p>
        </p:txBody>
      </p:sp>
      <p:sp>
        <p:nvSpPr>
          <p:cNvPr id="51" name="Rectangle 50"/>
          <p:cNvSpPr/>
          <p:nvPr/>
        </p:nvSpPr>
        <p:spPr>
          <a:xfrm>
            <a:off x="3153885" y="5368317"/>
            <a:ext cx="4547009" cy="646331"/>
          </a:xfrm>
          <a:prstGeom prst="rect">
            <a:avLst/>
          </a:prstGeom>
          <a:ln>
            <a:solidFill>
              <a:schemeClr val="accent1"/>
            </a:solidFill>
          </a:ln>
        </p:spPr>
        <p:txBody>
          <a:bodyPr wrap="square">
            <a:spAutoFit/>
          </a:bodyPr>
          <a:lstStyle/>
          <a:p>
            <a:r>
              <a:rPr lang="en-US" dirty="0">
                <a:solidFill>
                  <a:prstClr val="black"/>
                </a:solidFill>
              </a:rPr>
              <a:t>Jeremiah cries from the depths of his heart over the destruction of Jerusalem</a:t>
            </a:r>
            <a:endParaRPr lang="en-US" b="1" dirty="0" smtClean="0">
              <a:solidFill>
                <a:prstClr val="black"/>
              </a:solidFill>
            </a:endParaRPr>
          </a:p>
        </p:txBody>
      </p:sp>
      <p:sp>
        <p:nvSpPr>
          <p:cNvPr id="52" name="TextBox 51"/>
          <p:cNvSpPr txBox="1"/>
          <p:nvPr/>
        </p:nvSpPr>
        <p:spPr>
          <a:xfrm>
            <a:off x="1407426" y="4681428"/>
            <a:ext cx="787395" cy="307777"/>
          </a:xfrm>
          <a:prstGeom prst="rect">
            <a:avLst/>
          </a:prstGeom>
          <a:noFill/>
        </p:spPr>
        <p:txBody>
          <a:bodyPr wrap="none" rtlCol="0">
            <a:spAutoFit/>
          </a:bodyPr>
          <a:lstStyle/>
          <a:p>
            <a:r>
              <a:rPr lang="en-US" sz="1400" dirty="0" smtClean="0">
                <a:solidFill>
                  <a:prstClr val="black"/>
                </a:solidFill>
              </a:rPr>
              <a:t>627-586</a:t>
            </a:r>
            <a:endParaRPr lang="en-US" sz="1400" dirty="0">
              <a:solidFill>
                <a:prstClr val="black"/>
              </a:solidFill>
            </a:endParaRPr>
          </a:p>
        </p:txBody>
      </p:sp>
      <p:sp>
        <p:nvSpPr>
          <p:cNvPr id="53" name="TextBox 52"/>
          <p:cNvSpPr txBox="1"/>
          <p:nvPr/>
        </p:nvSpPr>
        <p:spPr>
          <a:xfrm>
            <a:off x="1650244" y="5807837"/>
            <a:ext cx="458780" cy="307777"/>
          </a:xfrm>
          <a:prstGeom prst="rect">
            <a:avLst/>
          </a:prstGeom>
          <a:noFill/>
        </p:spPr>
        <p:txBody>
          <a:bodyPr wrap="none" rtlCol="0">
            <a:spAutoFit/>
          </a:bodyPr>
          <a:lstStyle/>
          <a:p>
            <a:r>
              <a:rPr lang="en-US" sz="1400" dirty="0" smtClean="0">
                <a:solidFill>
                  <a:prstClr val="black"/>
                </a:solidFill>
              </a:rPr>
              <a:t>586</a:t>
            </a:r>
            <a:endParaRPr lang="en-US" sz="1400" dirty="0">
              <a:solidFill>
                <a:prstClr val="black"/>
              </a:solidFill>
            </a:endParaRPr>
          </a:p>
        </p:txBody>
      </p:sp>
    </p:spTree>
    <p:extLst>
      <p:ext uri="{BB962C8B-B14F-4D97-AF65-F5344CB8AC3E}">
        <p14:creationId xmlns:p14="http://schemas.microsoft.com/office/powerpoint/2010/main" val="81276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pPr algn="l"/>
            <a:r>
              <a:rPr lang="en-US" altLang="en-US" sz="3200" dirty="0" smtClean="0"/>
              <a:t>Who is speaking in verses 6:1 thru 5?</a:t>
            </a:r>
            <a:br>
              <a:rPr lang="en-US" altLang="en-US" sz="3200" dirty="0" smtClean="0"/>
            </a:br>
            <a:endParaRPr lang="en-US" altLang="en-US" sz="3200" dirty="0" smtClean="0"/>
          </a:p>
        </p:txBody>
      </p:sp>
      <p:sp>
        <p:nvSpPr>
          <p:cNvPr id="3" name="TextBox 2"/>
          <p:cNvSpPr txBox="1"/>
          <p:nvPr/>
        </p:nvSpPr>
        <p:spPr>
          <a:xfrm>
            <a:off x="755650" y="1520825"/>
            <a:ext cx="4868863" cy="4770438"/>
          </a:xfrm>
          <a:prstGeom prst="rect">
            <a:avLst/>
          </a:prstGeom>
          <a:solidFill>
            <a:schemeClr val="tx1">
              <a:lumMod val="10000"/>
            </a:schemeClr>
          </a:solidFill>
        </p:spPr>
        <p:txBody>
          <a:bodyPr>
            <a:spAutoFit/>
          </a:bodyPr>
          <a:lstStyle/>
          <a:p>
            <a:pPr fontAlgn="base">
              <a:spcBef>
                <a:spcPct val="0"/>
              </a:spcBef>
              <a:spcAft>
                <a:spcPct val="0"/>
              </a:spcAft>
              <a:defRPr/>
            </a:pPr>
            <a:r>
              <a:rPr lang="en-US" sz="1600" baseline="30000" dirty="0">
                <a:solidFill>
                  <a:srgbClr val="FFFF00"/>
                </a:solidFill>
                <a:latin typeface="Arial" pitchFamily="34" charset="0"/>
                <a:cs typeface="Arial" pitchFamily="34" charset="0"/>
              </a:rPr>
              <a:t>1</a:t>
            </a:r>
            <a:r>
              <a:rPr lang="en-US" sz="1600" dirty="0">
                <a:solidFill>
                  <a:srgbClr val="FFFF00"/>
                </a:solidFill>
                <a:latin typeface="Arial" pitchFamily="34" charset="0"/>
                <a:cs typeface="Arial" pitchFamily="34" charset="0"/>
              </a:rPr>
              <a:t>Hear now what the </a:t>
            </a:r>
            <a:r>
              <a:rPr lang="en-US" sz="1600" cap="small" dirty="0">
                <a:solidFill>
                  <a:srgbClr val="FFFF00"/>
                </a:solidFill>
                <a:latin typeface="Arial" pitchFamily="34" charset="0"/>
                <a:cs typeface="Arial" pitchFamily="34" charset="0"/>
              </a:rPr>
              <a:t>Lord</a:t>
            </a:r>
            <a:r>
              <a:rPr lang="en-US" sz="1600" dirty="0">
                <a:solidFill>
                  <a:srgbClr val="FFFF00"/>
                </a:solidFill>
                <a:latin typeface="Arial" pitchFamily="34" charset="0"/>
                <a:cs typeface="Arial" pitchFamily="34" charset="0"/>
              </a:rPr>
              <a:t> says:</a:t>
            </a:r>
          </a:p>
          <a:p>
            <a:pPr fontAlgn="base">
              <a:spcBef>
                <a:spcPct val="0"/>
              </a:spcBef>
              <a:spcAft>
                <a:spcPct val="0"/>
              </a:spcAft>
              <a:defRPr/>
            </a:pPr>
            <a:r>
              <a:rPr lang="en-US" sz="1600" dirty="0">
                <a:solidFill>
                  <a:srgbClr val="EAEAEA"/>
                </a:solidFill>
                <a:latin typeface="Arial" pitchFamily="34" charset="0"/>
                <a:cs typeface="Arial" pitchFamily="34" charset="0"/>
              </a:rPr>
              <a:t>    “Arise, plead your case before the mountains,</a:t>
            </a:r>
          </a:p>
          <a:p>
            <a:pPr fontAlgn="base">
              <a:spcBef>
                <a:spcPct val="0"/>
              </a:spcBef>
              <a:spcAft>
                <a:spcPct val="0"/>
              </a:spcAft>
              <a:defRPr/>
            </a:pPr>
            <a:r>
              <a:rPr lang="en-US" sz="1600" dirty="0">
                <a:solidFill>
                  <a:srgbClr val="EAEAEA"/>
                </a:solidFill>
                <a:latin typeface="Arial" pitchFamily="34" charset="0"/>
                <a:cs typeface="Arial" pitchFamily="34" charset="0"/>
              </a:rPr>
              <a:t>    And let the hills hear your voice.</a:t>
            </a:r>
          </a:p>
          <a:p>
            <a:pPr fontAlgn="base">
              <a:spcBef>
                <a:spcPct val="0"/>
              </a:spcBef>
              <a:spcAft>
                <a:spcPct val="0"/>
              </a:spcAft>
              <a:defRPr/>
            </a:pPr>
            <a:r>
              <a:rPr lang="en-US" sz="1600" baseline="30000" dirty="0">
                <a:solidFill>
                  <a:srgbClr val="EAEAEA"/>
                </a:solidFill>
                <a:latin typeface="Arial" pitchFamily="34" charset="0"/>
                <a:cs typeface="Arial" pitchFamily="34" charset="0"/>
              </a:rPr>
              <a:t>2</a:t>
            </a:r>
            <a:r>
              <a:rPr lang="en-US" sz="1600" dirty="0">
                <a:solidFill>
                  <a:srgbClr val="EAEAEA"/>
                </a:solidFill>
                <a:latin typeface="Arial" pitchFamily="34" charset="0"/>
                <a:cs typeface="Arial" pitchFamily="34" charset="0"/>
              </a:rPr>
              <a:t>    Hear, O you mountains, the </a:t>
            </a:r>
            <a:r>
              <a:rPr lang="en-US" sz="1600" cap="small" dirty="0" err="1">
                <a:solidFill>
                  <a:srgbClr val="EAEAEA"/>
                </a:solidFill>
                <a:latin typeface="Arial" pitchFamily="34" charset="0"/>
                <a:cs typeface="Arial" pitchFamily="34" charset="0"/>
              </a:rPr>
              <a:t>Lord</a:t>
            </a:r>
            <a:r>
              <a:rPr lang="en-US" sz="1600" dirty="0" err="1">
                <a:solidFill>
                  <a:srgbClr val="EAEAEA"/>
                </a:solidFill>
                <a:latin typeface="Arial" pitchFamily="34" charset="0"/>
                <a:cs typeface="Arial" pitchFamily="34" charset="0"/>
              </a:rPr>
              <a:t>’S</a:t>
            </a:r>
            <a:r>
              <a:rPr lang="en-US" sz="1600" dirty="0">
                <a:solidFill>
                  <a:srgbClr val="EAEAEA"/>
                </a:solidFill>
                <a:latin typeface="Arial" pitchFamily="34" charset="0"/>
                <a:cs typeface="Arial" pitchFamily="34" charset="0"/>
              </a:rPr>
              <a:t> complaint,</a:t>
            </a:r>
          </a:p>
          <a:p>
            <a:pPr fontAlgn="base">
              <a:spcBef>
                <a:spcPct val="0"/>
              </a:spcBef>
              <a:spcAft>
                <a:spcPct val="0"/>
              </a:spcAft>
              <a:defRPr/>
            </a:pPr>
            <a:r>
              <a:rPr lang="en-US" sz="1600" dirty="0">
                <a:solidFill>
                  <a:srgbClr val="EAEAEA"/>
                </a:solidFill>
                <a:latin typeface="Arial" pitchFamily="34" charset="0"/>
                <a:cs typeface="Arial" pitchFamily="34" charset="0"/>
              </a:rPr>
              <a:t>    And you strong foundations of the earth;</a:t>
            </a:r>
          </a:p>
          <a:p>
            <a:pPr fontAlgn="base">
              <a:spcBef>
                <a:spcPct val="0"/>
              </a:spcBef>
              <a:spcAft>
                <a:spcPct val="0"/>
              </a:spcAft>
              <a:defRPr/>
            </a:pPr>
            <a:r>
              <a:rPr lang="en-US" sz="1600" dirty="0">
                <a:solidFill>
                  <a:srgbClr val="EAEAEA"/>
                </a:solidFill>
                <a:latin typeface="Arial" pitchFamily="34" charset="0"/>
                <a:cs typeface="Arial" pitchFamily="34" charset="0"/>
              </a:rPr>
              <a:t>    For the </a:t>
            </a:r>
            <a:r>
              <a:rPr lang="en-US" sz="1600" cap="small" dirty="0">
                <a:solidFill>
                  <a:srgbClr val="EAEAEA"/>
                </a:solidFill>
                <a:latin typeface="Arial" pitchFamily="34" charset="0"/>
                <a:cs typeface="Arial" pitchFamily="34" charset="0"/>
              </a:rPr>
              <a:t>Lord</a:t>
            </a:r>
            <a:r>
              <a:rPr lang="en-US" sz="1600" dirty="0">
                <a:solidFill>
                  <a:srgbClr val="EAEAEA"/>
                </a:solidFill>
                <a:latin typeface="Arial" pitchFamily="34" charset="0"/>
                <a:cs typeface="Arial" pitchFamily="34" charset="0"/>
              </a:rPr>
              <a:t> has a complaint against His people,</a:t>
            </a:r>
          </a:p>
          <a:p>
            <a:pPr fontAlgn="base">
              <a:spcBef>
                <a:spcPct val="0"/>
              </a:spcBef>
              <a:spcAft>
                <a:spcPct val="0"/>
              </a:spcAft>
              <a:defRPr/>
            </a:pPr>
            <a:r>
              <a:rPr lang="en-US" sz="1600" dirty="0">
                <a:solidFill>
                  <a:srgbClr val="EAEAEA"/>
                </a:solidFill>
                <a:latin typeface="Arial" pitchFamily="34" charset="0"/>
                <a:cs typeface="Arial" pitchFamily="34" charset="0"/>
              </a:rPr>
              <a:t>    And He will contend with Israel.</a:t>
            </a:r>
          </a:p>
          <a:p>
            <a:pPr fontAlgn="base">
              <a:spcBef>
                <a:spcPct val="0"/>
              </a:spcBef>
              <a:spcAft>
                <a:spcPct val="0"/>
              </a:spcAft>
              <a:defRPr/>
            </a:pPr>
            <a:r>
              <a:rPr lang="en-US" sz="1600" baseline="30000" dirty="0">
                <a:solidFill>
                  <a:srgbClr val="EAEAEA"/>
                </a:solidFill>
                <a:latin typeface="Arial" pitchFamily="34" charset="0"/>
                <a:cs typeface="Arial" pitchFamily="34" charset="0"/>
              </a:rPr>
              <a:t>3</a:t>
            </a:r>
            <a:r>
              <a:rPr lang="en-US" sz="1600" dirty="0">
                <a:solidFill>
                  <a:srgbClr val="EAEAEA"/>
                </a:solidFill>
                <a:latin typeface="Arial" pitchFamily="34" charset="0"/>
                <a:cs typeface="Arial" pitchFamily="34" charset="0"/>
              </a:rPr>
              <a:t>    “O My people, what have I done to you?</a:t>
            </a:r>
          </a:p>
          <a:p>
            <a:pPr fontAlgn="base">
              <a:spcBef>
                <a:spcPct val="0"/>
              </a:spcBef>
              <a:spcAft>
                <a:spcPct val="0"/>
              </a:spcAft>
              <a:defRPr/>
            </a:pPr>
            <a:r>
              <a:rPr lang="en-US" sz="1600" dirty="0">
                <a:solidFill>
                  <a:srgbClr val="EAEAEA"/>
                </a:solidFill>
                <a:latin typeface="Arial" pitchFamily="34" charset="0"/>
                <a:cs typeface="Arial" pitchFamily="34" charset="0"/>
              </a:rPr>
              <a:t>    And how have I wearied you?</a:t>
            </a:r>
          </a:p>
          <a:p>
            <a:pPr fontAlgn="base">
              <a:spcBef>
                <a:spcPct val="0"/>
              </a:spcBef>
              <a:spcAft>
                <a:spcPct val="0"/>
              </a:spcAft>
              <a:defRPr/>
            </a:pPr>
            <a:r>
              <a:rPr lang="en-US" sz="1600" dirty="0">
                <a:solidFill>
                  <a:srgbClr val="EAEAEA"/>
                </a:solidFill>
                <a:latin typeface="Arial" pitchFamily="34" charset="0"/>
                <a:cs typeface="Arial" pitchFamily="34" charset="0"/>
              </a:rPr>
              <a:t>    Testify against Me.</a:t>
            </a:r>
          </a:p>
          <a:p>
            <a:pPr fontAlgn="base">
              <a:spcBef>
                <a:spcPct val="0"/>
              </a:spcBef>
              <a:spcAft>
                <a:spcPct val="0"/>
              </a:spcAft>
              <a:defRPr/>
            </a:pPr>
            <a:r>
              <a:rPr lang="en-US" sz="1600" baseline="30000" dirty="0">
                <a:solidFill>
                  <a:srgbClr val="EAEAEA"/>
                </a:solidFill>
                <a:latin typeface="Arial" pitchFamily="34" charset="0"/>
                <a:cs typeface="Arial" pitchFamily="34" charset="0"/>
              </a:rPr>
              <a:t>4</a:t>
            </a:r>
            <a:r>
              <a:rPr lang="en-US" sz="1600" dirty="0">
                <a:solidFill>
                  <a:srgbClr val="EAEAEA"/>
                </a:solidFill>
                <a:latin typeface="Arial" pitchFamily="34" charset="0"/>
                <a:cs typeface="Arial" pitchFamily="34" charset="0"/>
              </a:rPr>
              <a:t>    For I brought you up from the land of Egypt,</a:t>
            </a:r>
          </a:p>
          <a:p>
            <a:pPr fontAlgn="base">
              <a:spcBef>
                <a:spcPct val="0"/>
              </a:spcBef>
              <a:spcAft>
                <a:spcPct val="0"/>
              </a:spcAft>
              <a:defRPr/>
            </a:pPr>
            <a:r>
              <a:rPr lang="en-US" sz="1600" dirty="0">
                <a:solidFill>
                  <a:srgbClr val="EAEAEA"/>
                </a:solidFill>
                <a:latin typeface="Arial" pitchFamily="34" charset="0"/>
                <a:cs typeface="Arial" pitchFamily="34" charset="0"/>
              </a:rPr>
              <a:t>    I redeemed you from the house of bondage;</a:t>
            </a:r>
          </a:p>
          <a:p>
            <a:pPr fontAlgn="base">
              <a:spcBef>
                <a:spcPct val="0"/>
              </a:spcBef>
              <a:spcAft>
                <a:spcPct val="0"/>
              </a:spcAft>
              <a:defRPr/>
            </a:pPr>
            <a:r>
              <a:rPr lang="en-US" sz="1600" dirty="0">
                <a:solidFill>
                  <a:srgbClr val="EAEAEA"/>
                </a:solidFill>
                <a:latin typeface="Arial" pitchFamily="34" charset="0"/>
                <a:cs typeface="Arial" pitchFamily="34" charset="0"/>
              </a:rPr>
              <a:t>    And I sent before you Moses, Aaron, and Miriam.</a:t>
            </a:r>
          </a:p>
          <a:p>
            <a:pPr fontAlgn="base">
              <a:spcBef>
                <a:spcPct val="0"/>
              </a:spcBef>
              <a:spcAft>
                <a:spcPct val="0"/>
              </a:spcAft>
              <a:defRPr/>
            </a:pPr>
            <a:r>
              <a:rPr lang="en-US" sz="1600" baseline="30000" dirty="0">
                <a:solidFill>
                  <a:srgbClr val="EAEAEA"/>
                </a:solidFill>
                <a:latin typeface="Arial" pitchFamily="34" charset="0"/>
                <a:cs typeface="Arial" pitchFamily="34" charset="0"/>
              </a:rPr>
              <a:t>5</a:t>
            </a:r>
            <a:r>
              <a:rPr lang="en-US" sz="1600" dirty="0">
                <a:solidFill>
                  <a:srgbClr val="EAEAEA"/>
                </a:solidFill>
                <a:latin typeface="Arial" pitchFamily="34" charset="0"/>
                <a:cs typeface="Arial" pitchFamily="34" charset="0"/>
              </a:rPr>
              <a:t>    O My people, remember now</a:t>
            </a:r>
          </a:p>
          <a:p>
            <a:pPr fontAlgn="base">
              <a:spcBef>
                <a:spcPct val="0"/>
              </a:spcBef>
              <a:spcAft>
                <a:spcPct val="0"/>
              </a:spcAft>
              <a:defRPr/>
            </a:pPr>
            <a:r>
              <a:rPr lang="en-US" sz="1600" dirty="0">
                <a:solidFill>
                  <a:srgbClr val="EAEAEA"/>
                </a:solidFill>
                <a:latin typeface="Arial" pitchFamily="34" charset="0"/>
                <a:cs typeface="Arial" pitchFamily="34" charset="0"/>
              </a:rPr>
              <a:t>    What </a:t>
            </a:r>
            <a:r>
              <a:rPr lang="en-US" sz="1600" dirty="0" err="1">
                <a:solidFill>
                  <a:srgbClr val="EAEAEA"/>
                </a:solidFill>
                <a:latin typeface="Arial" pitchFamily="34" charset="0"/>
                <a:cs typeface="Arial" pitchFamily="34" charset="0"/>
              </a:rPr>
              <a:t>Balak</a:t>
            </a:r>
            <a:r>
              <a:rPr lang="en-US" sz="1600" dirty="0">
                <a:solidFill>
                  <a:srgbClr val="EAEAEA"/>
                </a:solidFill>
                <a:latin typeface="Arial" pitchFamily="34" charset="0"/>
                <a:cs typeface="Arial" pitchFamily="34" charset="0"/>
              </a:rPr>
              <a:t> king of Moab counseled,</a:t>
            </a:r>
          </a:p>
          <a:p>
            <a:pPr fontAlgn="base">
              <a:spcBef>
                <a:spcPct val="0"/>
              </a:spcBef>
              <a:spcAft>
                <a:spcPct val="0"/>
              </a:spcAft>
              <a:defRPr/>
            </a:pPr>
            <a:r>
              <a:rPr lang="en-US" sz="1600" dirty="0">
                <a:solidFill>
                  <a:srgbClr val="EAEAEA"/>
                </a:solidFill>
                <a:latin typeface="Arial" pitchFamily="34" charset="0"/>
                <a:cs typeface="Arial" pitchFamily="34" charset="0"/>
              </a:rPr>
              <a:t>    And what Balaam the son of </a:t>
            </a:r>
            <a:r>
              <a:rPr lang="en-US" sz="1600" dirty="0" err="1">
                <a:solidFill>
                  <a:srgbClr val="EAEAEA"/>
                </a:solidFill>
                <a:latin typeface="Arial" pitchFamily="34" charset="0"/>
                <a:cs typeface="Arial" pitchFamily="34" charset="0"/>
              </a:rPr>
              <a:t>Beor</a:t>
            </a:r>
            <a:r>
              <a:rPr lang="en-US" sz="1600" dirty="0">
                <a:solidFill>
                  <a:srgbClr val="EAEAEA"/>
                </a:solidFill>
                <a:latin typeface="Arial" pitchFamily="34" charset="0"/>
                <a:cs typeface="Arial" pitchFamily="34" charset="0"/>
              </a:rPr>
              <a:t> answered him,</a:t>
            </a:r>
          </a:p>
          <a:p>
            <a:pPr fontAlgn="base">
              <a:spcBef>
                <a:spcPct val="0"/>
              </a:spcBef>
              <a:spcAft>
                <a:spcPct val="0"/>
              </a:spcAft>
              <a:defRPr/>
            </a:pPr>
            <a:r>
              <a:rPr lang="en-US" sz="1600" dirty="0">
                <a:solidFill>
                  <a:srgbClr val="EAEAEA"/>
                </a:solidFill>
                <a:latin typeface="Arial" pitchFamily="34" charset="0"/>
                <a:cs typeface="Arial" pitchFamily="34" charset="0"/>
              </a:rPr>
              <a:t>    From Acacia Grove to </a:t>
            </a:r>
            <a:r>
              <a:rPr lang="en-US" sz="1600" dirty="0" err="1">
                <a:solidFill>
                  <a:srgbClr val="EAEAEA"/>
                </a:solidFill>
                <a:latin typeface="Arial" pitchFamily="34" charset="0"/>
                <a:cs typeface="Arial" pitchFamily="34" charset="0"/>
              </a:rPr>
              <a:t>Gilgal</a:t>
            </a:r>
            <a:r>
              <a:rPr lang="en-US" sz="1600" dirty="0">
                <a:solidFill>
                  <a:srgbClr val="EAEAEA"/>
                </a:solidFill>
                <a:latin typeface="Arial" pitchFamily="34" charset="0"/>
                <a:cs typeface="Arial" pitchFamily="34" charset="0"/>
              </a:rPr>
              <a:t>,</a:t>
            </a:r>
          </a:p>
          <a:p>
            <a:pPr fontAlgn="base">
              <a:spcBef>
                <a:spcPct val="0"/>
              </a:spcBef>
              <a:spcAft>
                <a:spcPct val="0"/>
              </a:spcAft>
              <a:defRPr/>
            </a:pPr>
            <a:r>
              <a:rPr lang="en-US" sz="1600" dirty="0">
                <a:solidFill>
                  <a:srgbClr val="EAEAEA"/>
                </a:solidFill>
                <a:latin typeface="Arial" pitchFamily="34" charset="0"/>
                <a:cs typeface="Arial" pitchFamily="34" charset="0"/>
              </a:rPr>
              <a:t>    That you may know the righteousness of the </a:t>
            </a:r>
            <a:r>
              <a:rPr lang="en-US" sz="1600" cap="small" dirty="0">
                <a:solidFill>
                  <a:srgbClr val="EAEAEA"/>
                </a:solidFill>
                <a:latin typeface="Arial" pitchFamily="34" charset="0"/>
                <a:cs typeface="Arial" pitchFamily="34" charset="0"/>
              </a:rPr>
              <a:t>Lord</a:t>
            </a:r>
            <a:r>
              <a:rPr lang="en-US" sz="1600" dirty="0">
                <a:solidFill>
                  <a:srgbClr val="EAEAEA"/>
                </a:solidFill>
                <a:latin typeface="Arial" pitchFamily="34" charset="0"/>
                <a:cs typeface="Arial" pitchFamily="34" charset="0"/>
              </a:rPr>
              <a:t>.”</a:t>
            </a:r>
          </a:p>
          <a:p>
            <a:pPr fontAlgn="base">
              <a:spcBef>
                <a:spcPct val="0"/>
              </a:spcBef>
              <a:spcAft>
                <a:spcPct val="0"/>
              </a:spcAft>
              <a:defRPr/>
            </a:pPr>
            <a:endParaRPr lang="en-US" sz="1600" dirty="0">
              <a:solidFill>
                <a:srgbClr val="EAEAEA"/>
              </a:solidFill>
              <a:latin typeface="Arial" pitchFamily="34" charset="0"/>
              <a:cs typeface="Arial" pitchFamily="34" charset="0"/>
            </a:endParaRPr>
          </a:p>
        </p:txBody>
      </p:sp>
      <p:sp>
        <p:nvSpPr>
          <p:cNvPr id="158724" name="Rectangle 3"/>
          <p:cNvSpPr>
            <a:spLocks noChangeArrowheads="1"/>
          </p:cNvSpPr>
          <p:nvPr/>
        </p:nvSpPr>
        <p:spPr bwMode="auto">
          <a:xfrm>
            <a:off x="5624513" y="1520825"/>
            <a:ext cx="2495550"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srgbClr val="000000"/>
                </a:solidFill>
                <a:latin typeface="Serto Jerusalem Outline" pitchFamily="2" charset="-78"/>
                <a:cs typeface="Serto Jerusalem Outline" pitchFamily="2" charset="-78"/>
              </a:rPr>
              <a:t>God is Lord Of History</a:t>
            </a:r>
          </a:p>
        </p:txBody>
      </p:sp>
      <p:sp>
        <p:nvSpPr>
          <p:cNvPr id="158725" name="Rectangle 4"/>
          <p:cNvSpPr>
            <a:spLocks noChangeArrowheads="1"/>
          </p:cNvSpPr>
          <p:nvPr/>
        </p:nvSpPr>
        <p:spPr bwMode="auto">
          <a:xfrm>
            <a:off x="5624513" y="2773363"/>
            <a:ext cx="1963737"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srgbClr val="000000"/>
                </a:solidFill>
                <a:latin typeface="Serto Jerusalem Outline" pitchFamily="2" charset="-78"/>
                <a:cs typeface="Serto Jerusalem Outline" pitchFamily="2" charset="-78"/>
              </a:rPr>
              <a:t>Election of Israel</a:t>
            </a:r>
          </a:p>
        </p:txBody>
      </p:sp>
      <p:sp>
        <p:nvSpPr>
          <p:cNvPr id="158726" name="Rectangle 5"/>
          <p:cNvSpPr>
            <a:spLocks noChangeArrowheads="1"/>
          </p:cNvSpPr>
          <p:nvPr/>
        </p:nvSpPr>
        <p:spPr bwMode="auto">
          <a:xfrm>
            <a:off x="5624513" y="5708650"/>
            <a:ext cx="1979612"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srgbClr val="000000"/>
                </a:solidFill>
                <a:latin typeface="Serto Jerusalem Outline" pitchFamily="2" charset="-78"/>
                <a:cs typeface="Serto Jerusalem Outline" pitchFamily="2" charset="-78"/>
              </a:rPr>
              <a:t>Judgment of God</a:t>
            </a:r>
          </a:p>
        </p:txBody>
      </p:sp>
      <p:sp>
        <p:nvSpPr>
          <p:cNvPr id="158727" name="Rectangle 6"/>
          <p:cNvSpPr>
            <a:spLocks noChangeArrowheads="1"/>
          </p:cNvSpPr>
          <p:nvPr/>
        </p:nvSpPr>
        <p:spPr bwMode="auto">
          <a:xfrm>
            <a:off x="5624513" y="4010025"/>
            <a:ext cx="1963737"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srgbClr val="000000"/>
                </a:solidFill>
                <a:latin typeface="Serto Jerusalem Outline" pitchFamily="2" charset="-78"/>
                <a:cs typeface="Serto Jerusalem Outline" pitchFamily="2" charset="-78"/>
              </a:rPr>
              <a:t>Election of Israel</a:t>
            </a:r>
          </a:p>
        </p:txBody>
      </p:sp>
      <p:sp>
        <p:nvSpPr>
          <p:cNvPr id="158728" name="Rectangle 7"/>
          <p:cNvSpPr>
            <a:spLocks noChangeArrowheads="1"/>
          </p:cNvSpPr>
          <p:nvPr/>
        </p:nvSpPr>
        <p:spPr bwMode="auto">
          <a:xfrm>
            <a:off x="5624513" y="4371975"/>
            <a:ext cx="2495550"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srgbClr val="000000"/>
                </a:solidFill>
                <a:latin typeface="Serto Jerusalem Outline" pitchFamily="2" charset="-78"/>
                <a:cs typeface="Serto Jerusalem Outline" pitchFamily="2" charset="-78"/>
              </a:rPr>
              <a:t>God is Lord Of History</a:t>
            </a:r>
          </a:p>
        </p:txBody>
      </p:sp>
      <p:sp>
        <p:nvSpPr>
          <p:cNvPr id="158729" name="Rectangle 8"/>
          <p:cNvSpPr>
            <a:spLocks noChangeArrowheads="1"/>
          </p:cNvSpPr>
          <p:nvPr/>
        </p:nvSpPr>
        <p:spPr bwMode="auto">
          <a:xfrm>
            <a:off x="5845175" y="3097213"/>
            <a:ext cx="2055813"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srgbClr val="000000"/>
                </a:solidFill>
                <a:latin typeface="Serto Jerusalem Outline" pitchFamily="2" charset="-78"/>
                <a:cs typeface="Serto Jerusalem Outline" pitchFamily="2" charset="-78"/>
              </a:rPr>
              <a:t>Rebellion of Israel</a:t>
            </a:r>
          </a:p>
        </p:txBody>
      </p:sp>
    </p:spTree>
    <p:extLst>
      <p:ext uri="{BB962C8B-B14F-4D97-AF65-F5344CB8AC3E}">
        <p14:creationId xmlns:p14="http://schemas.microsoft.com/office/powerpoint/2010/main" val="30771227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9868" y="1064752"/>
            <a:ext cx="730300" cy="1096371"/>
          </a:xfrm>
          <a:prstGeom prst="rect">
            <a:avLst/>
          </a:prstGeom>
        </p:spPr>
      </p:pic>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861" y="373721"/>
            <a:ext cx="631604" cy="948202"/>
          </a:xfrm>
          <a:prstGeom prst="rect">
            <a:avLst/>
          </a:prstGeom>
        </p:spPr>
      </p:pic>
      <p:pic>
        <p:nvPicPr>
          <p:cNvPr id="3" name="Picture 2" descr="Jeroboam-1s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381000"/>
            <a:ext cx="11679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740" y="4648200"/>
            <a:ext cx="1103302"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4713" y="4648200"/>
            <a:ext cx="1052187"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2557" y="4648200"/>
            <a:ext cx="1091843" cy="168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V="1">
            <a:off x="3429000" y="3048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627632" y="3244333"/>
            <a:ext cx="1187505" cy="369332"/>
          </a:xfrm>
          <a:prstGeom prst="rect">
            <a:avLst/>
          </a:prstGeom>
          <a:noFill/>
        </p:spPr>
        <p:txBody>
          <a:bodyPr wrap="none" rtlCol="0">
            <a:spAutoFit/>
          </a:bodyPr>
          <a:lstStyle/>
          <a:p>
            <a:r>
              <a:rPr lang="en-US" dirty="0" smtClean="0"/>
              <a:t>Early Kings</a:t>
            </a:r>
            <a:endParaRPr lang="en-US" dirty="0"/>
          </a:p>
        </p:txBody>
      </p:sp>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6799" y="4627521"/>
            <a:ext cx="1108375" cy="170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6091" y="4627521"/>
            <a:ext cx="1086709"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15200" y="4627521"/>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6800" y="2133600"/>
            <a:ext cx="1051891" cy="523220"/>
          </a:xfrm>
          <a:prstGeom prst="rect">
            <a:avLst/>
          </a:prstGeom>
          <a:noFill/>
        </p:spPr>
        <p:txBody>
          <a:bodyPr wrap="none" rtlCol="0">
            <a:spAutoFit/>
          </a:bodyPr>
          <a:lstStyle/>
          <a:p>
            <a:r>
              <a:rPr lang="en-US" sz="1400" dirty="0" smtClean="0"/>
              <a:t>Ahijah</a:t>
            </a:r>
          </a:p>
          <a:p>
            <a:r>
              <a:rPr lang="en-US" sz="1400" dirty="0" smtClean="0"/>
              <a:t>Man of God</a:t>
            </a:r>
            <a:endParaRPr lang="en-US" sz="1400" dirty="0"/>
          </a:p>
        </p:txBody>
      </p:sp>
      <p:pic>
        <p:nvPicPr>
          <p:cNvPr id="14" name="Picture 7" descr="Ahab-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33800" y="381000"/>
            <a:ext cx="109556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V="1">
            <a:off x="7169323" y="310995"/>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3051281" y="3282433"/>
            <a:ext cx="1200970" cy="369332"/>
          </a:xfrm>
          <a:prstGeom prst="rect">
            <a:avLst/>
          </a:prstGeom>
          <a:noFill/>
        </p:spPr>
        <p:txBody>
          <a:bodyPr wrap="none" rtlCol="0">
            <a:spAutoFit/>
          </a:bodyPr>
          <a:lstStyle/>
          <a:p>
            <a:r>
              <a:rPr lang="en-US" dirty="0" err="1" smtClean="0"/>
              <a:t>Omri</a:t>
            </a:r>
            <a:r>
              <a:rPr lang="en-US" dirty="0" smtClean="0"/>
              <a:t> Kings</a:t>
            </a:r>
            <a:endParaRPr lang="en-US" dirty="0"/>
          </a:p>
        </p:txBody>
      </p:sp>
      <p:cxnSp>
        <p:nvCxnSpPr>
          <p:cNvPr id="17" name="Straight Connector 16"/>
          <p:cNvCxnSpPr/>
          <p:nvPr/>
        </p:nvCxnSpPr>
        <p:spPr>
          <a:xfrm flipV="1">
            <a:off x="967245" y="39889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6862729" y="3297855"/>
            <a:ext cx="1164101" cy="369332"/>
          </a:xfrm>
          <a:prstGeom prst="rect">
            <a:avLst/>
          </a:prstGeom>
          <a:noFill/>
        </p:spPr>
        <p:txBody>
          <a:bodyPr wrap="none" rtlCol="0">
            <a:spAutoFit/>
          </a:bodyPr>
          <a:lstStyle/>
          <a:p>
            <a:r>
              <a:rPr lang="en-US" dirty="0" smtClean="0"/>
              <a:t>Jehu Kings</a:t>
            </a:r>
            <a:endParaRPr lang="en-US" dirty="0"/>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97531" y="2207994"/>
            <a:ext cx="611113" cy="992406"/>
          </a:xfrm>
          <a:prstGeom prst="rect">
            <a:avLst/>
          </a:prstGeom>
        </p:spPr>
      </p:pic>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49146" y="2195915"/>
            <a:ext cx="747359" cy="921809"/>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98379" y="345575"/>
            <a:ext cx="1155501" cy="1734710"/>
          </a:xfrm>
          <a:prstGeom prst="rect">
            <a:avLst/>
          </a:prstGeom>
        </p:spPr>
      </p:pic>
      <p:pic>
        <p:nvPicPr>
          <p:cNvPr id="23" name="Picture 3" descr="Judean Chariot-clear.png"/>
          <p:cNvPicPr>
            <a:picLocks noChangeAspect="1"/>
          </p:cNvPicPr>
          <p:nvPr/>
        </p:nvPicPr>
        <p:blipFill rotWithShape="1">
          <a:blip r:embed="rId15" cstate="print">
            <a:extLst>
              <a:ext uri="{28A0092B-C50C-407E-A947-70E740481C1C}">
                <a14:useLocalDpi xmlns:a14="http://schemas.microsoft.com/office/drawing/2010/main" val="0"/>
              </a:ext>
            </a:extLst>
          </a:blip>
          <a:srcRect l="1" r="42469"/>
          <a:stretch/>
        </p:blipFill>
        <p:spPr bwMode="auto">
          <a:xfrm flipH="1">
            <a:off x="7373925" y="116975"/>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708785" y="1869575"/>
            <a:ext cx="425116" cy="246221"/>
          </a:xfrm>
          <a:prstGeom prst="rect">
            <a:avLst/>
          </a:prstGeom>
          <a:noFill/>
        </p:spPr>
        <p:txBody>
          <a:bodyPr wrap="none" rtlCol="0">
            <a:spAutoFit/>
          </a:bodyPr>
          <a:lstStyle/>
          <a:p>
            <a:r>
              <a:rPr lang="en-US" sz="1000" dirty="0" smtClean="0"/>
              <a:t>Jehu</a:t>
            </a:r>
            <a:endParaRPr lang="en-US" sz="1000" dirty="0"/>
          </a:p>
        </p:txBody>
      </p:sp>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61583" y="383651"/>
            <a:ext cx="1167417" cy="1752600"/>
          </a:xfrm>
          <a:prstGeom prst="rect">
            <a:avLst/>
          </a:prstGeom>
        </p:spPr>
      </p:pic>
      <p:sp>
        <p:nvSpPr>
          <p:cNvPr id="27" name="TextBox 26"/>
          <p:cNvSpPr txBox="1"/>
          <p:nvPr/>
        </p:nvSpPr>
        <p:spPr>
          <a:xfrm>
            <a:off x="2548248" y="1932032"/>
            <a:ext cx="554960" cy="246221"/>
          </a:xfrm>
          <a:prstGeom prst="rect">
            <a:avLst/>
          </a:prstGeom>
          <a:noFill/>
        </p:spPr>
        <p:txBody>
          <a:bodyPr wrap="none" rtlCol="0">
            <a:spAutoFit/>
          </a:bodyPr>
          <a:lstStyle/>
          <a:p>
            <a:r>
              <a:rPr lang="en-US" sz="1000" dirty="0" smtClean="0"/>
              <a:t>Baasha</a:t>
            </a:r>
            <a:endParaRPr lang="en-US" sz="1000" dirty="0"/>
          </a:p>
        </p:txBody>
      </p:sp>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57183" y="639726"/>
            <a:ext cx="737087" cy="1364395"/>
          </a:xfrm>
          <a:prstGeom prst="rect">
            <a:avLst/>
          </a:prstGeom>
        </p:spPr>
      </p:pic>
      <p:sp>
        <p:nvSpPr>
          <p:cNvPr id="29" name="TextBox 28"/>
          <p:cNvSpPr txBox="1"/>
          <p:nvPr/>
        </p:nvSpPr>
        <p:spPr>
          <a:xfrm>
            <a:off x="1066800" y="6407762"/>
            <a:ext cx="902811" cy="307777"/>
          </a:xfrm>
          <a:prstGeom prst="rect">
            <a:avLst/>
          </a:prstGeom>
          <a:noFill/>
        </p:spPr>
        <p:txBody>
          <a:bodyPr wrap="none" rtlCol="0">
            <a:spAutoFit/>
          </a:bodyPr>
          <a:lstStyle/>
          <a:p>
            <a:r>
              <a:rPr lang="en-US" sz="1400" dirty="0" smtClean="0"/>
              <a:t>Shemaiah</a:t>
            </a:r>
            <a:endParaRPr lang="en-US" sz="1400" dirty="0"/>
          </a:p>
        </p:txBody>
      </p:sp>
      <p:sp>
        <p:nvSpPr>
          <p:cNvPr id="30" name="TextBox 29"/>
          <p:cNvSpPr txBox="1"/>
          <p:nvPr/>
        </p:nvSpPr>
        <p:spPr>
          <a:xfrm>
            <a:off x="2150701" y="6367790"/>
            <a:ext cx="1350050" cy="523220"/>
          </a:xfrm>
          <a:prstGeom prst="rect">
            <a:avLst/>
          </a:prstGeom>
          <a:noFill/>
        </p:spPr>
        <p:txBody>
          <a:bodyPr wrap="none" rtlCol="0">
            <a:spAutoFit/>
          </a:bodyPr>
          <a:lstStyle/>
          <a:p>
            <a:r>
              <a:rPr lang="en-US" sz="1400" dirty="0" err="1" smtClean="0"/>
              <a:t>Azariah</a:t>
            </a:r>
            <a:endParaRPr lang="en-US" sz="1400" dirty="0" smtClean="0"/>
          </a:p>
          <a:p>
            <a:r>
              <a:rPr lang="en-US" sz="1400" dirty="0" err="1" smtClean="0"/>
              <a:t>Hanani</a:t>
            </a:r>
            <a:r>
              <a:rPr lang="en-US" sz="1400" dirty="0" smtClean="0"/>
              <a:t> the Seer</a:t>
            </a:r>
            <a:endParaRPr lang="en-US" sz="1400" dirty="0"/>
          </a:p>
        </p:txBody>
      </p:sp>
      <p:sp>
        <p:nvSpPr>
          <p:cNvPr id="21" name="TextBox 20"/>
          <p:cNvSpPr txBox="1"/>
          <p:nvPr/>
        </p:nvSpPr>
        <p:spPr>
          <a:xfrm>
            <a:off x="2261583" y="4371201"/>
            <a:ext cx="1084977" cy="276999"/>
          </a:xfrm>
          <a:prstGeom prst="rect">
            <a:avLst/>
          </a:prstGeom>
          <a:solidFill>
            <a:srgbClr val="FF0000"/>
          </a:solidFill>
        </p:spPr>
        <p:txBody>
          <a:bodyPr wrap="none" rtlCol="0">
            <a:spAutoFit/>
          </a:bodyPr>
          <a:lstStyle/>
          <a:p>
            <a:r>
              <a:rPr lang="en-US" sz="1200" b="1" dirty="0" smtClean="0"/>
              <a:t>Brings in Syria</a:t>
            </a:r>
            <a:endParaRPr lang="en-US" sz="1200" b="1" dirty="0"/>
          </a:p>
        </p:txBody>
      </p:sp>
      <p:sp>
        <p:nvSpPr>
          <p:cNvPr id="22" name="TextBox 21"/>
          <p:cNvSpPr txBox="1"/>
          <p:nvPr/>
        </p:nvSpPr>
        <p:spPr>
          <a:xfrm>
            <a:off x="2331842" y="2256710"/>
            <a:ext cx="987771" cy="400110"/>
          </a:xfrm>
          <a:prstGeom prst="rect">
            <a:avLst/>
          </a:prstGeom>
          <a:noFill/>
        </p:spPr>
        <p:txBody>
          <a:bodyPr wrap="none" rtlCol="0">
            <a:spAutoFit/>
          </a:bodyPr>
          <a:lstStyle/>
          <a:p>
            <a:r>
              <a:rPr lang="en-US" sz="1000" dirty="0" smtClean="0"/>
              <a:t>Rocks for</a:t>
            </a:r>
          </a:p>
          <a:p>
            <a:r>
              <a:rPr lang="en-US" sz="1000" dirty="0" err="1" smtClean="0"/>
              <a:t>Mizpah</a:t>
            </a:r>
            <a:r>
              <a:rPr lang="en-US" sz="1000" dirty="0" smtClean="0"/>
              <a:t> &amp; </a:t>
            </a:r>
            <a:r>
              <a:rPr lang="en-US" sz="1000" dirty="0" err="1" smtClean="0"/>
              <a:t>Geba</a:t>
            </a:r>
            <a:endParaRPr lang="en-US" sz="1000" dirty="0"/>
          </a:p>
        </p:txBody>
      </p:sp>
      <p:sp>
        <p:nvSpPr>
          <p:cNvPr id="24" name="TextBox 23"/>
          <p:cNvSpPr txBox="1"/>
          <p:nvPr/>
        </p:nvSpPr>
        <p:spPr>
          <a:xfrm>
            <a:off x="5447391" y="843598"/>
            <a:ext cx="1022627" cy="738664"/>
          </a:xfrm>
          <a:prstGeom prst="rect">
            <a:avLst/>
          </a:prstGeom>
          <a:noFill/>
        </p:spPr>
        <p:txBody>
          <a:bodyPr wrap="square" rtlCol="0">
            <a:spAutoFit/>
          </a:bodyPr>
          <a:lstStyle/>
          <a:p>
            <a:r>
              <a:rPr lang="en-US" sz="1400" dirty="0" err="1" smtClean="0"/>
              <a:t>Ahaziah</a:t>
            </a:r>
            <a:endParaRPr lang="en-US" sz="1400" dirty="0" smtClean="0"/>
          </a:p>
          <a:p>
            <a:endParaRPr lang="en-US" sz="1400" dirty="0" smtClean="0"/>
          </a:p>
          <a:p>
            <a:r>
              <a:rPr lang="en-US" sz="1400" dirty="0" smtClean="0"/>
              <a:t>    </a:t>
            </a:r>
            <a:r>
              <a:rPr lang="en-US" sz="1400" dirty="0" err="1" smtClean="0"/>
              <a:t>Jehoram</a:t>
            </a:r>
            <a:endParaRPr lang="en-US" sz="1400" dirty="0"/>
          </a:p>
        </p:txBody>
      </p:sp>
      <p:pic>
        <p:nvPicPr>
          <p:cNvPr id="1024" name="Picture 10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79840" y="1139213"/>
            <a:ext cx="454360" cy="890897"/>
          </a:xfrm>
          <a:prstGeom prst="rect">
            <a:avLst/>
          </a:prstGeom>
        </p:spPr>
      </p:pic>
      <p:pic>
        <p:nvPicPr>
          <p:cNvPr id="1025" name="Picture 10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14861" y="373721"/>
            <a:ext cx="454361" cy="843813"/>
          </a:xfrm>
          <a:prstGeom prst="rect">
            <a:avLst/>
          </a:prstGeom>
        </p:spPr>
      </p:pic>
      <p:pic>
        <p:nvPicPr>
          <p:cNvPr id="40" name="Picture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52309" y="4213035"/>
            <a:ext cx="1236051" cy="403531"/>
          </a:xfrm>
          <a:prstGeom prst="rect">
            <a:avLst/>
          </a:prstGeom>
        </p:spPr>
      </p:pic>
      <p:sp>
        <p:nvSpPr>
          <p:cNvPr id="41" name="TextBox 40"/>
          <p:cNvSpPr txBox="1"/>
          <p:nvPr/>
        </p:nvSpPr>
        <p:spPr>
          <a:xfrm>
            <a:off x="4975943" y="4263479"/>
            <a:ext cx="880369" cy="215444"/>
          </a:xfrm>
          <a:prstGeom prst="rect">
            <a:avLst/>
          </a:prstGeom>
          <a:noFill/>
        </p:spPr>
        <p:txBody>
          <a:bodyPr wrap="none" rtlCol="0">
            <a:spAutoFit/>
          </a:bodyPr>
          <a:lstStyle/>
          <a:p>
            <a:r>
              <a:rPr lang="en-US" sz="800" i="1" dirty="0" smtClean="0">
                <a:solidFill>
                  <a:prstClr val="black"/>
                </a:solidFill>
                <a:latin typeface="AvantGarde Md BT" pitchFamily="34" charset="0"/>
                <a:cs typeface="Aharoni" pitchFamily="2" charset="-79"/>
              </a:rPr>
              <a:t>Obadiah - 830</a:t>
            </a:r>
            <a:endParaRPr lang="en-US" sz="800" i="1" dirty="0">
              <a:solidFill>
                <a:prstClr val="black"/>
              </a:solidFill>
              <a:latin typeface="AvantGarde Md BT" pitchFamily="34" charset="0"/>
              <a:cs typeface="Aharoni" pitchFamily="2" charset="-79"/>
            </a:endParaRPr>
          </a:p>
        </p:txBody>
      </p:sp>
      <p:sp>
        <p:nvSpPr>
          <p:cNvPr id="1032" name="TextBox 1031"/>
          <p:cNvSpPr txBox="1"/>
          <p:nvPr/>
        </p:nvSpPr>
        <p:spPr>
          <a:xfrm>
            <a:off x="6106603" y="4371201"/>
            <a:ext cx="893193" cy="246221"/>
          </a:xfrm>
          <a:prstGeom prst="rect">
            <a:avLst/>
          </a:prstGeom>
          <a:noFill/>
        </p:spPr>
        <p:txBody>
          <a:bodyPr wrap="none" rtlCol="0">
            <a:spAutoFit/>
          </a:bodyPr>
          <a:lstStyle/>
          <a:p>
            <a:r>
              <a:rPr lang="en-US" sz="1000" dirty="0" smtClean="0"/>
              <a:t>Killed by Jehu</a:t>
            </a:r>
            <a:endParaRPr lang="en-US" sz="1000" dirty="0"/>
          </a:p>
        </p:txBody>
      </p:sp>
      <p:sp>
        <p:nvSpPr>
          <p:cNvPr id="44" name="TextBox 43"/>
          <p:cNvSpPr txBox="1"/>
          <p:nvPr/>
        </p:nvSpPr>
        <p:spPr>
          <a:xfrm>
            <a:off x="5603329" y="1547149"/>
            <a:ext cx="893193" cy="246221"/>
          </a:xfrm>
          <a:prstGeom prst="rect">
            <a:avLst/>
          </a:prstGeom>
          <a:noFill/>
        </p:spPr>
        <p:txBody>
          <a:bodyPr wrap="none" rtlCol="0">
            <a:spAutoFit/>
          </a:bodyPr>
          <a:lstStyle/>
          <a:p>
            <a:r>
              <a:rPr lang="en-US" sz="1000" dirty="0" smtClean="0"/>
              <a:t>Killed by Jehu</a:t>
            </a:r>
            <a:endParaRPr lang="en-US" sz="1000" dirty="0"/>
          </a:p>
        </p:txBody>
      </p:sp>
    </p:spTree>
    <p:extLst>
      <p:ext uri="{BB962C8B-B14F-4D97-AF65-F5344CB8AC3E}">
        <p14:creationId xmlns:p14="http://schemas.microsoft.com/office/powerpoint/2010/main" val="139878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1277" y="4624871"/>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flipV="1">
            <a:off x="1295400" y="308345"/>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974217" y="3277475"/>
            <a:ext cx="1164101" cy="369332"/>
          </a:xfrm>
          <a:prstGeom prst="rect">
            <a:avLst/>
          </a:prstGeom>
          <a:noFill/>
        </p:spPr>
        <p:txBody>
          <a:bodyPr wrap="none" rtlCol="0">
            <a:spAutoFit/>
          </a:bodyPr>
          <a:lstStyle/>
          <a:p>
            <a:r>
              <a:rPr lang="en-US" dirty="0" smtClean="0">
                <a:solidFill>
                  <a:prstClr val="black"/>
                </a:solidFill>
              </a:rPr>
              <a:t>Jehu Kings</a:t>
            </a:r>
            <a:endParaRPr lang="en-US" dirty="0">
              <a:solidFill>
                <a:prstClr val="black"/>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456" y="342925"/>
            <a:ext cx="1155501" cy="1734710"/>
          </a:xfrm>
          <a:prstGeom prst="rect">
            <a:avLst/>
          </a:prstGeom>
        </p:spPr>
      </p:pic>
      <p:pic>
        <p:nvPicPr>
          <p:cNvPr id="23" name="Picture 3" descr="Judean Chariot-clear.png"/>
          <p:cNvPicPr>
            <a:picLocks noChangeAspect="1"/>
          </p:cNvPicPr>
          <p:nvPr/>
        </p:nvPicPr>
        <p:blipFill rotWithShape="1">
          <a:blip r:embed="rId4" cstate="print">
            <a:extLst>
              <a:ext uri="{28A0092B-C50C-407E-A947-70E740481C1C}">
                <a14:useLocalDpi xmlns:a14="http://schemas.microsoft.com/office/drawing/2010/main" val="0"/>
              </a:ext>
            </a:extLst>
          </a:blip>
          <a:srcRect l="1" r="42469"/>
          <a:stretch/>
        </p:blipFill>
        <p:spPr bwMode="auto">
          <a:xfrm flipH="1">
            <a:off x="1570856" y="116312"/>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834862" y="1866925"/>
            <a:ext cx="425116" cy="246221"/>
          </a:xfrm>
          <a:prstGeom prst="rect">
            <a:avLst/>
          </a:prstGeom>
          <a:noFill/>
        </p:spPr>
        <p:txBody>
          <a:bodyPr wrap="none" rtlCol="0">
            <a:spAutoFit/>
          </a:bodyPr>
          <a:lstStyle/>
          <a:p>
            <a:r>
              <a:rPr lang="en-US" sz="1000" dirty="0" smtClean="0">
                <a:solidFill>
                  <a:prstClr val="black"/>
                </a:solidFill>
              </a:rPr>
              <a:t>Jehu</a:t>
            </a:r>
            <a:endParaRPr lang="en-US" sz="1000" dirty="0">
              <a:solidFill>
                <a:prstClr val="black"/>
              </a:solidFill>
            </a:endParaRPr>
          </a:p>
        </p:txBody>
      </p:sp>
      <p:cxnSp>
        <p:nvCxnSpPr>
          <p:cNvPr id="36" name="Straight Connector 35"/>
          <p:cNvCxnSpPr/>
          <p:nvPr/>
        </p:nvCxnSpPr>
        <p:spPr>
          <a:xfrm flipV="1">
            <a:off x="6931276" y="2667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6557808" y="3277475"/>
            <a:ext cx="1116268" cy="369332"/>
          </a:xfrm>
          <a:prstGeom prst="rect">
            <a:avLst/>
          </a:prstGeom>
          <a:noFill/>
        </p:spPr>
        <p:txBody>
          <a:bodyPr wrap="none" rtlCol="0">
            <a:spAutoFit/>
          </a:bodyPr>
          <a:lstStyle/>
          <a:p>
            <a:r>
              <a:rPr lang="en-US" dirty="0" smtClean="0">
                <a:solidFill>
                  <a:prstClr val="black"/>
                </a:solidFill>
              </a:rPr>
              <a:t>Confusing</a:t>
            </a:r>
            <a:endParaRPr lang="en-US" dirty="0">
              <a:solidFill>
                <a:prstClr val="black"/>
              </a:solidFill>
            </a:endParaRPr>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5072" y="1066799"/>
            <a:ext cx="795557" cy="119433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5176" y="1066799"/>
            <a:ext cx="609495" cy="1010836"/>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9014" y="1066800"/>
            <a:ext cx="795557" cy="1194339"/>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8385" y="1068766"/>
            <a:ext cx="528787" cy="982033"/>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3803" y="462135"/>
            <a:ext cx="1050527" cy="1803937"/>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8102" y="555297"/>
            <a:ext cx="821927" cy="1526435"/>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4681" y="1071733"/>
            <a:ext cx="795557" cy="1194339"/>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3461" y="1078635"/>
            <a:ext cx="606669" cy="1039445"/>
          </a:xfrm>
          <a:prstGeom prst="rect">
            <a:avLst/>
          </a:prstGeom>
        </p:spPr>
      </p:pic>
      <p:sp>
        <p:nvSpPr>
          <p:cNvPr id="26" name="Rectangle 25"/>
          <p:cNvSpPr/>
          <p:nvPr/>
        </p:nvSpPr>
        <p:spPr>
          <a:xfrm>
            <a:off x="3020066" y="2261137"/>
            <a:ext cx="665567" cy="246221"/>
          </a:xfrm>
          <a:prstGeom prst="rect">
            <a:avLst/>
          </a:prstGeom>
        </p:spPr>
        <p:txBody>
          <a:bodyPr wrap="none">
            <a:spAutoFit/>
          </a:bodyPr>
          <a:lstStyle/>
          <a:p>
            <a:r>
              <a:rPr lang="en-US" sz="1000" dirty="0" smtClean="0"/>
              <a:t>Jehoahaz</a:t>
            </a:r>
            <a:endParaRPr lang="en-US" sz="1000" dirty="0"/>
          </a:p>
        </p:txBody>
      </p:sp>
      <p:sp>
        <p:nvSpPr>
          <p:cNvPr id="49" name="Rectangle 48"/>
          <p:cNvSpPr/>
          <p:nvPr/>
        </p:nvSpPr>
        <p:spPr>
          <a:xfrm>
            <a:off x="3906433" y="2266072"/>
            <a:ext cx="760144" cy="553998"/>
          </a:xfrm>
          <a:prstGeom prst="rect">
            <a:avLst/>
          </a:prstGeom>
        </p:spPr>
        <p:txBody>
          <a:bodyPr wrap="none">
            <a:spAutoFit/>
          </a:bodyPr>
          <a:lstStyle/>
          <a:p>
            <a:r>
              <a:rPr lang="en-US" sz="1000" dirty="0" smtClean="0"/>
              <a:t>Jehoash</a:t>
            </a:r>
          </a:p>
          <a:p>
            <a:r>
              <a:rPr lang="en-US" sz="1000" dirty="0" smtClean="0"/>
              <a:t>Elisha &amp; </a:t>
            </a:r>
          </a:p>
          <a:p>
            <a:r>
              <a:rPr lang="en-US" sz="1000" dirty="0" smtClean="0"/>
              <a:t>the Arrows</a:t>
            </a:r>
            <a:endParaRPr lang="en-US" sz="1000" dirty="0"/>
          </a:p>
        </p:txBody>
      </p:sp>
      <p:sp>
        <p:nvSpPr>
          <p:cNvPr id="50" name="Rectangle 49"/>
          <p:cNvSpPr/>
          <p:nvPr/>
        </p:nvSpPr>
        <p:spPr>
          <a:xfrm>
            <a:off x="4860935" y="2261136"/>
            <a:ext cx="793807" cy="246221"/>
          </a:xfrm>
          <a:prstGeom prst="rect">
            <a:avLst/>
          </a:prstGeom>
        </p:spPr>
        <p:txBody>
          <a:bodyPr wrap="none">
            <a:spAutoFit/>
          </a:bodyPr>
          <a:lstStyle/>
          <a:p>
            <a:r>
              <a:rPr lang="en-US" sz="1000" dirty="0" smtClean="0"/>
              <a:t>Jeroboam II</a:t>
            </a:r>
            <a:endParaRPr lang="en-US" sz="1000" dirty="0"/>
          </a:p>
        </p:txBody>
      </p:sp>
      <p:sp>
        <p:nvSpPr>
          <p:cNvPr id="51" name="Rectangle 50"/>
          <p:cNvSpPr/>
          <p:nvPr/>
        </p:nvSpPr>
        <p:spPr>
          <a:xfrm>
            <a:off x="5997093" y="2261135"/>
            <a:ext cx="692818" cy="246221"/>
          </a:xfrm>
          <a:prstGeom prst="rect">
            <a:avLst/>
          </a:prstGeom>
        </p:spPr>
        <p:txBody>
          <a:bodyPr wrap="none">
            <a:spAutoFit/>
          </a:bodyPr>
          <a:lstStyle/>
          <a:p>
            <a:r>
              <a:rPr lang="en-US" sz="1000" dirty="0" smtClean="0"/>
              <a:t>Zechariah</a:t>
            </a:r>
            <a:endParaRPr lang="en-US" sz="1000" dirty="0"/>
          </a:p>
        </p:txBody>
      </p:sp>
      <p:sp>
        <p:nvSpPr>
          <p:cNvPr id="52" name="TextBox 51"/>
          <p:cNvSpPr txBox="1"/>
          <p:nvPr/>
        </p:nvSpPr>
        <p:spPr>
          <a:xfrm>
            <a:off x="1774704" y="2081732"/>
            <a:ext cx="617477" cy="246221"/>
          </a:xfrm>
          <a:prstGeom prst="rect">
            <a:avLst/>
          </a:prstGeom>
          <a:noFill/>
        </p:spPr>
        <p:txBody>
          <a:bodyPr wrap="none" rtlCol="0">
            <a:spAutoFit/>
          </a:bodyPr>
          <a:lstStyle/>
          <a:p>
            <a:r>
              <a:rPr lang="en-US" sz="1000" dirty="0" smtClean="0">
                <a:solidFill>
                  <a:prstClr val="black"/>
                </a:solidFill>
              </a:rPr>
              <a:t>841-814</a:t>
            </a:r>
            <a:endParaRPr lang="en-US" sz="1000" dirty="0">
              <a:solidFill>
                <a:prstClr val="black"/>
              </a:solidFill>
            </a:endParaRPr>
          </a:p>
        </p:txBody>
      </p:sp>
      <p:sp>
        <p:nvSpPr>
          <p:cNvPr id="53" name="TextBox 52"/>
          <p:cNvSpPr txBox="1"/>
          <p:nvPr/>
        </p:nvSpPr>
        <p:spPr>
          <a:xfrm>
            <a:off x="4949099" y="2480353"/>
            <a:ext cx="617477" cy="246221"/>
          </a:xfrm>
          <a:prstGeom prst="rect">
            <a:avLst/>
          </a:prstGeom>
          <a:noFill/>
        </p:spPr>
        <p:txBody>
          <a:bodyPr wrap="none" rtlCol="0">
            <a:spAutoFit/>
          </a:bodyPr>
          <a:lstStyle/>
          <a:p>
            <a:r>
              <a:rPr lang="en-US" sz="1000" dirty="0" smtClean="0">
                <a:solidFill>
                  <a:prstClr val="black"/>
                </a:solidFill>
              </a:rPr>
              <a:t>793-753</a:t>
            </a:r>
            <a:endParaRPr lang="en-US" sz="1000" dirty="0">
              <a:solidFill>
                <a:prstClr val="black"/>
              </a:solidFill>
            </a:endParaRPr>
          </a:p>
        </p:txBody>
      </p:sp>
      <p:pic>
        <p:nvPicPr>
          <p:cNvPr id="54" name="Picture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34592" y="1598357"/>
            <a:ext cx="1241287" cy="769986"/>
          </a:xfrm>
          <a:prstGeom prst="rect">
            <a:avLst/>
          </a:prstGeom>
        </p:spPr>
      </p:pic>
      <p:sp>
        <p:nvSpPr>
          <p:cNvPr id="55" name="Rectangle 54"/>
          <p:cNvSpPr/>
          <p:nvPr/>
        </p:nvSpPr>
        <p:spPr>
          <a:xfrm>
            <a:off x="7821264" y="2327953"/>
            <a:ext cx="1257267" cy="461665"/>
          </a:xfrm>
          <a:prstGeom prst="rect">
            <a:avLst/>
          </a:prstGeom>
        </p:spPr>
        <p:txBody>
          <a:bodyPr wrap="none">
            <a:spAutoFit/>
          </a:bodyPr>
          <a:lstStyle/>
          <a:p>
            <a:r>
              <a:rPr lang="en-US" sz="1200" dirty="0" err="1"/>
              <a:t>Tiglath-pileser</a:t>
            </a:r>
            <a:r>
              <a:rPr lang="en-US" sz="1200" dirty="0"/>
              <a:t> III </a:t>
            </a:r>
          </a:p>
          <a:p>
            <a:r>
              <a:rPr lang="en-US" sz="1200" dirty="0"/>
              <a:t>(745–727 </a:t>
            </a:r>
            <a:r>
              <a:rPr lang="en-US" sz="1200" cap="small" dirty="0" err="1"/>
              <a:t>b.c.</a:t>
            </a:r>
            <a:r>
              <a:rPr lang="en-US" sz="1200" dirty="0"/>
              <a:t>) </a:t>
            </a:r>
          </a:p>
        </p:txBody>
      </p:sp>
      <p:pic>
        <p:nvPicPr>
          <p:cNvPr id="56" name="Picture 2" descr="C:\Users\Danny\Documents\Danny's Bible Classes\Kings\Kings\Images\Cards\Hezekiah.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34468" y="3270480"/>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15"/>
          <p:cNvSpPr txBox="1">
            <a:spLocks noChangeArrowheads="1"/>
          </p:cNvSpPr>
          <p:nvPr/>
        </p:nvSpPr>
        <p:spPr bwMode="auto">
          <a:xfrm>
            <a:off x="2692876" y="6315600"/>
            <a:ext cx="11124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hangingPunct="1"/>
            <a:r>
              <a:rPr lang="en-US" altLang="en-US" sz="1000" dirty="0">
                <a:solidFill>
                  <a:srgbClr val="000000"/>
                </a:solidFill>
                <a:latin typeface="Aharoni" pitchFamily="2" charset="-79"/>
                <a:cs typeface="Aharoni" pitchFamily="2" charset="-79"/>
              </a:rPr>
              <a:t>Jehoiada Made covenant</a:t>
            </a:r>
          </a:p>
        </p:txBody>
      </p:sp>
      <p:pic>
        <p:nvPicPr>
          <p:cNvPr id="307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76972" y="4624871"/>
            <a:ext cx="1128315"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61"/>
          <p:cNvSpPr/>
          <p:nvPr/>
        </p:nvSpPr>
        <p:spPr>
          <a:xfrm>
            <a:off x="2888766" y="6109505"/>
            <a:ext cx="471604" cy="246221"/>
          </a:xfrm>
          <a:prstGeom prst="rect">
            <a:avLst/>
          </a:prstGeom>
        </p:spPr>
        <p:txBody>
          <a:bodyPr wrap="none">
            <a:spAutoFit/>
          </a:bodyPr>
          <a:lstStyle/>
          <a:p>
            <a:r>
              <a:rPr lang="en-US" sz="1000" dirty="0"/>
              <a:t>J</a:t>
            </a:r>
            <a:r>
              <a:rPr lang="en-US" sz="1000" dirty="0" smtClean="0"/>
              <a:t>oash</a:t>
            </a:r>
            <a:endParaRPr lang="en-US" sz="1000" dirty="0"/>
          </a:p>
        </p:txBody>
      </p:sp>
      <p:pic>
        <p:nvPicPr>
          <p:cNvPr id="3075"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0882" y="4640634"/>
            <a:ext cx="1015694" cy="152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Rectangle 63"/>
          <p:cNvSpPr/>
          <p:nvPr/>
        </p:nvSpPr>
        <p:spPr>
          <a:xfrm>
            <a:off x="4756085" y="5986394"/>
            <a:ext cx="630301" cy="246221"/>
          </a:xfrm>
          <a:prstGeom prst="rect">
            <a:avLst/>
          </a:prstGeom>
        </p:spPr>
        <p:txBody>
          <a:bodyPr wrap="none">
            <a:spAutoFit/>
          </a:bodyPr>
          <a:lstStyle/>
          <a:p>
            <a:r>
              <a:rPr lang="en-US" sz="1000" dirty="0" err="1" smtClean="0"/>
              <a:t>Amaziah</a:t>
            </a:r>
            <a:endParaRPr lang="en-US" sz="1000" dirty="0"/>
          </a:p>
        </p:txBody>
      </p:sp>
      <p:pic>
        <p:nvPicPr>
          <p:cNvPr id="3076"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19800" y="459873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6203746" y="5986393"/>
            <a:ext cx="526106" cy="246221"/>
          </a:xfrm>
          <a:prstGeom prst="rect">
            <a:avLst/>
          </a:prstGeom>
        </p:spPr>
        <p:txBody>
          <a:bodyPr wrap="none">
            <a:spAutoFit/>
          </a:bodyPr>
          <a:lstStyle/>
          <a:p>
            <a:r>
              <a:rPr lang="en-US" sz="1000" dirty="0" err="1" smtClean="0"/>
              <a:t>Uzziah</a:t>
            </a:r>
            <a:endParaRPr lang="en-US" sz="1000" dirty="0"/>
          </a:p>
        </p:txBody>
      </p:sp>
      <p:pic>
        <p:nvPicPr>
          <p:cNvPr id="3077"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78705" y="458481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7325664" y="6004676"/>
            <a:ext cx="567784" cy="246221"/>
          </a:xfrm>
          <a:prstGeom prst="rect">
            <a:avLst/>
          </a:prstGeom>
        </p:spPr>
        <p:txBody>
          <a:bodyPr wrap="none">
            <a:spAutoFit/>
          </a:bodyPr>
          <a:lstStyle/>
          <a:p>
            <a:r>
              <a:rPr lang="en-US" sz="1000" dirty="0" err="1" smtClean="0"/>
              <a:t>Jotham</a:t>
            </a:r>
            <a:endParaRPr lang="en-US" sz="1000" dirty="0"/>
          </a:p>
        </p:txBody>
      </p:sp>
      <p:pic>
        <p:nvPicPr>
          <p:cNvPr id="3078"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40407" y="456886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8437567" y="5986392"/>
            <a:ext cx="437940" cy="246221"/>
          </a:xfrm>
          <a:prstGeom prst="rect">
            <a:avLst/>
          </a:prstGeom>
        </p:spPr>
        <p:txBody>
          <a:bodyPr wrap="none">
            <a:spAutoFit/>
          </a:bodyPr>
          <a:lstStyle/>
          <a:p>
            <a:r>
              <a:rPr lang="en-US" sz="1000" dirty="0" smtClean="0"/>
              <a:t>Ahaz</a:t>
            </a:r>
            <a:endParaRPr lang="en-US" sz="1000" dirty="0"/>
          </a:p>
        </p:txBody>
      </p:sp>
      <p:pic>
        <p:nvPicPr>
          <p:cNvPr id="71" name="Picture 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74869" y="2726574"/>
            <a:ext cx="1322224" cy="37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80915" y="3104712"/>
            <a:ext cx="1355627" cy="38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25664" y="2868467"/>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66280" y="4288898"/>
            <a:ext cx="1387286" cy="36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94363" y="621878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98893" y="623261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8038680" y="4378913"/>
            <a:ext cx="1133987" cy="261610"/>
          </a:xfrm>
          <a:prstGeom prst="rect">
            <a:avLst/>
          </a:prstGeom>
          <a:solidFill>
            <a:srgbClr val="FF0000"/>
          </a:solidFill>
        </p:spPr>
        <p:txBody>
          <a:bodyPr wrap="square" rtlCol="0">
            <a:spAutoFit/>
          </a:bodyPr>
          <a:lstStyle/>
          <a:p>
            <a:r>
              <a:rPr lang="en-US" sz="1100" b="1" dirty="0" smtClean="0"/>
              <a:t>Brings in Assyria</a:t>
            </a:r>
            <a:endParaRPr lang="en-US" sz="1100" b="1" dirty="0"/>
          </a:p>
        </p:txBody>
      </p:sp>
    </p:spTree>
    <p:extLst>
      <p:ext uri="{BB962C8B-B14F-4D97-AF65-F5344CB8AC3E}">
        <p14:creationId xmlns:p14="http://schemas.microsoft.com/office/powerpoint/2010/main" val="2157750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51" y="675805"/>
            <a:ext cx="1116268" cy="369332"/>
          </a:xfrm>
          <a:prstGeom prst="rect">
            <a:avLst/>
          </a:prstGeom>
          <a:noFill/>
        </p:spPr>
        <p:txBody>
          <a:bodyPr wrap="none" rtlCol="0">
            <a:spAutoFit/>
          </a:bodyPr>
          <a:lstStyle/>
          <a:p>
            <a:r>
              <a:rPr lang="en-US" dirty="0" smtClean="0">
                <a:solidFill>
                  <a:prstClr val="black"/>
                </a:solidFill>
              </a:rPr>
              <a:t>Confusing</a:t>
            </a:r>
            <a:endParaRPr lang="en-US" dirty="0">
              <a:solidFill>
                <a:prstClr val="black"/>
              </a:solidFill>
            </a:endParaRP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090" y="90485"/>
            <a:ext cx="1241287" cy="769986"/>
          </a:xfrm>
          <a:prstGeom prst="rect">
            <a:avLst/>
          </a:prstGeom>
        </p:spPr>
      </p:pic>
      <p:sp>
        <p:nvSpPr>
          <p:cNvPr id="55" name="Rectangle 54"/>
          <p:cNvSpPr/>
          <p:nvPr/>
        </p:nvSpPr>
        <p:spPr>
          <a:xfrm>
            <a:off x="3076762" y="820081"/>
            <a:ext cx="1257267" cy="461665"/>
          </a:xfrm>
          <a:prstGeom prst="rect">
            <a:avLst/>
          </a:prstGeom>
        </p:spPr>
        <p:txBody>
          <a:bodyPr wrap="none">
            <a:spAutoFit/>
          </a:bodyPr>
          <a:lstStyle/>
          <a:p>
            <a:r>
              <a:rPr lang="en-US" sz="1200" dirty="0" err="1">
                <a:solidFill>
                  <a:prstClr val="black"/>
                </a:solidFill>
              </a:rPr>
              <a:t>Tiglath-pileser</a:t>
            </a:r>
            <a:r>
              <a:rPr lang="en-US" sz="1200" dirty="0">
                <a:solidFill>
                  <a:prstClr val="black"/>
                </a:solidFill>
              </a:rPr>
              <a:t> III </a:t>
            </a:r>
          </a:p>
          <a:p>
            <a:r>
              <a:rPr lang="en-US" sz="1200" dirty="0">
                <a:solidFill>
                  <a:prstClr val="black"/>
                </a:solidFill>
              </a:rPr>
              <a:t>(745–727 </a:t>
            </a:r>
            <a:r>
              <a:rPr lang="en-US" sz="1200" cap="small" dirty="0" err="1">
                <a:solidFill>
                  <a:prstClr val="black"/>
                </a:solidFill>
              </a:rPr>
              <a:t>b.c.</a:t>
            </a:r>
            <a:r>
              <a:rPr lang="en-US" sz="1200" dirty="0">
                <a:solidFill>
                  <a:prstClr val="black"/>
                </a:solidFill>
              </a:rPr>
              <a:t>)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523"/>
            <a:ext cx="526106" cy="246221"/>
          </a:xfrm>
          <a:prstGeom prst="rect">
            <a:avLst/>
          </a:prstGeom>
        </p:spPr>
        <p:txBody>
          <a:bodyPr wrap="none">
            <a:spAutoFit/>
          </a:bodyPr>
          <a:lstStyle/>
          <a:p>
            <a:r>
              <a:rPr lang="en-US" sz="1000" dirty="0" err="1" smtClean="0">
                <a:solidFill>
                  <a:prstClr val="black"/>
                </a:solidFill>
              </a:rPr>
              <a:t>Uzziah</a:t>
            </a:r>
            <a:endParaRPr lang="en-US" sz="1000" dirty="0">
              <a:solidFill>
                <a:prstClr val="black"/>
              </a:solidFill>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806"/>
            <a:ext cx="567784" cy="246221"/>
          </a:xfrm>
          <a:prstGeom prst="rect">
            <a:avLst/>
          </a:prstGeom>
        </p:spPr>
        <p:txBody>
          <a:bodyPr wrap="none">
            <a:spAutoFit/>
          </a:bodyPr>
          <a:lstStyle/>
          <a:p>
            <a:r>
              <a:rPr lang="en-US" sz="1000" dirty="0" err="1" smtClean="0">
                <a:solidFill>
                  <a:prstClr val="black"/>
                </a:solidFill>
              </a:rPr>
              <a:t>Jotham</a:t>
            </a:r>
            <a:endParaRPr lang="en-US" sz="1000" dirty="0">
              <a:solidFill>
                <a:prstClr val="black"/>
              </a:solidFill>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4197" y="453899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522"/>
            <a:ext cx="437940" cy="246221"/>
          </a:xfrm>
          <a:prstGeom prst="rect">
            <a:avLst/>
          </a:prstGeom>
        </p:spPr>
        <p:txBody>
          <a:bodyPr wrap="none">
            <a:spAutoFit/>
          </a:bodyPr>
          <a:lstStyle/>
          <a:p>
            <a:r>
              <a:rPr lang="en-US" sz="1000" dirty="0" smtClean="0">
                <a:solidFill>
                  <a:prstClr val="black"/>
                </a:solidFill>
              </a:rPr>
              <a:t>Ahaz</a:t>
            </a:r>
            <a:endParaRPr lang="en-US" sz="1000" dirty="0">
              <a:solidFill>
                <a:prstClr val="black"/>
              </a:solidFill>
            </a:endParaRP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162" y="1360595"/>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53" y="618891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2683" y="620274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8079" y="3198812"/>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07" y="656609"/>
            <a:ext cx="1332416" cy="369332"/>
          </a:xfrm>
          <a:prstGeom prst="rect">
            <a:avLst/>
          </a:prstGeom>
          <a:noFill/>
        </p:spPr>
        <p:txBody>
          <a:bodyPr wrap="none" rtlCol="0">
            <a:spAutoFit/>
          </a:bodyPr>
          <a:lstStyle/>
          <a:p>
            <a:r>
              <a:rPr lang="en-US" dirty="0" smtClean="0">
                <a:solidFill>
                  <a:prstClr val="black"/>
                </a:solidFill>
              </a:rPr>
              <a:t>Judah Alone</a:t>
            </a:r>
            <a:endParaRPr lang="en-US" dirty="0">
              <a:solidFill>
                <a:prstClr val="black"/>
              </a:solidFill>
            </a:endParaRPr>
          </a:p>
        </p:txBody>
      </p:sp>
      <p:sp>
        <p:nvSpPr>
          <p:cNvPr id="3" name="TextBox 2"/>
          <p:cNvSpPr txBox="1"/>
          <p:nvPr/>
        </p:nvSpPr>
        <p:spPr>
          <a:xfrm>
            <a:off x="2432683" y="1721484"/>
            <a:ext cx="2170209" cy="1477328"/>
          </a:xfrm>
          <a:prstGeom prst="rect">
            <a:avLst/>
          </a:prstGeom>
          <a:noFill/>
        </p:spPr>
        <p:txBody>
          <a:bodyPr wrap="none" rtlCol="0">
            <a:spAutoFit/>
          </a:bodyPr>
          <a:lstStyle/>
          <a:p>
            <a:r>
              <a:rPr lang="en-US" dirty="0" smtClean="0"/>
              <a:t>Shallum        752</a:t>
            </a:r>
          </a:p>
          <a:p>
            <a:r>
              <a:rPr lang="en-US" dirty="0" err="1" smtClean="0"/>
              <a:t>Menahem</a:t>
            </a:r>
            <a:r>
              <a:rPr lang="en-US" dirty="0" smtClean="0"/>
              <a:t>    752-742</a:t>
            </a:r>
          </a:p>
          <a:p>
            <a:r>
              <a:rPr lang="en-US" dirty="0" err="1" smtClean="0"/>
              <a:t>Pekahiah</a:t>
            </a:r>
            <a:r>
              <a:rPr lang="en-US" dirty="0" smtClean="0"/>
              <a:t>      742-740</a:t>
            </a:r>
          </a:p>
          <a:p>
            <a:r>
              <a:rPr lang="en-US" dirty="0" err="1" smtClean="0"/>
              <a:t>Pekah</a:t>
            </a:r>
            <a:r>
              <a:rPr lang="en-US" dirty="0" smtClean="0"/>
              <a:t>(752)  740-732</a:t>
            </a:r>
          </a:p>
          <a:p>
            <a:r>
              <a:rPr lang="en-US" dirty="0" err="1" smtClean="0"/>
              <a:t>Hoshea</a:t>
            </a:r>
            <a:r>
              <a:rPr lang="en-US" dirty="0" smtClean="0"/>
              <a:t>         732-722</a:t>
            </a:r>
            <a:endParaRPr lang="en-US" dirty="0"/>
          </a:p>
        </p:txBody>
      </p:sp>
      <p:cxnSp>
        <p:nvCxnSpPr>
          <p:cNvPr id="6" name="Straight Connector 5"/>
          <p:cNvCxnSpPr/>
          <p:nvPr/>
        </p:nvCxnSpPr>
        <p:spPr>
          <a:xfrm>
            <a:off x="2432683"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535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a:xfrm>
            <a:off x="5510150" y="609600"/>
            <a:ext cx="3329049" cy="762000"/>
          </a:xfrm>
        </p:spPr>
        <p:txBody>
          <a:bodyPr/>
          <a:lstStyle/>
          <a:p>
            <a:pPr eaLnBrk="1" hangingPunct="1">
              <a:defRPr/>
            </a:pPr>
            <a:r>
              <a:rPr lang="en-US" dirty="0" smtClean="0"/>
              <a:t>Side View of the Tunnel</a:t>
            </a:r>
          </a:p>
        </p:txBody>
      </p:sp>
      <p:sp>
        <p:nvSpPr>
          <p:cNvPr id="95236" name="Rectangle 4"/>
          <p:cNvSpPr>
            <a:spLocks noChangeArrowheads="1"/>
          </p:cNvSpPr>
          <p:nvPr/>
        </p:nvSpPr>
        <p:spPr bwMode="auto">
          <a:xfrm>
            <a:off x="681841" y="6446837"/>
            <a:ext cx="6629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defRPr/>
            </a:pPr>
            <a:r>
              <a:rPr lang="en-US" sz="1000" dirty="0">
                <a:solidFill>
                  <a:srgbClr val="000000"/>
                </a:solidFill>
                <a:latin typeface="Arial" pitchFamily="34" charset="0"/>
                <a:cs typeface="Times New Roman" pitchFamily="18" charset="0"/>
              </a:rPr>
              <a:t>Copyright 1995 Hebrew University of Jerusalem </a:t>
            </a:r>
            <a:endParaRPr lang="en-US" sz="2400" dirty="0">
              <a:solidFill>
                <a:srgbClr val="000000"/>
              </a:solidFill>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764" y="1390205"/>
            <a:ext cx="4174236" cy="5056632"/>
          </a:xfrm>
          <a:prstGeom prst="rect">
            <a:avLst/>
          </a:prstGeom>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89465"/>
            <a:ext cx="5177642" cy="2036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18" y="90341"/>
            <a:ext cx="4769546" cy="332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71565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6" name="Rectangle 4"/>
          <p:cNvSpPr>
            <a:spLocks noGrp="1" noChangeArrowheads="1"/>
          </p:cNvSpPr>
          <p:nvPr>
            <p:ph type="title"/>
          </p:nvPr>
        </p:nvSpPr>
        <p:spPr>
          <a:xfrm>
            <a:off x="876300" y="0"/>
            <a:ext cx="7772400" cy="1143000"/>
          </a:xfrm>
        </p:spPr>
        <p:txBody>
          <a:bodyPr/>
          <a:lstStyle/>
          <a:p>
            <a:pPr algn="ctr" eaLnBrk="1" hangingPunct="1">
              <a:defRPr/>
            </a:pPr>
            <a:r>
              <a:rPr lang="en-US" smtClean="0"/>
              <a:t>Siloam Inscription</a:t>
            </a:r>
          </a:p>
        </p:txBody>
      </p:sp>
      <p:pic>
        <p:nvPicPr>
          <p:cNvPr id="22938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220" y="1647324"/>
            <a:ext cx="4572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3221" y="1647324"/>
            <a:ext cx="4200779" cy="4190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31969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0" y="135450"/>
            <a:ext cx="7772400" cy="1143000"/>
          </a:xfrm>
        </p:spPr>
        <p:txBody>
          <a:bodyPr/>
          <a:lstStyle/>
          <a:p>
            <a:pPr eaLnBrk="1" hangingPunct="1">
              <a:defRPr/>
            </a:pPr>
            <a:r>
              <a:rPr lang="en-US" dirty="0" smtClean="0"/>
              <a:t>Life of Hezekiah; Bible </a:t>
            </a:r>
            <a:r>
              <a:rPr lang="en-US" dirty="0"/>
              <a:t>Conflict?</a:t>
            </a:r>
            <a:br>
              <a:rPr lang="en-US" dirty="0"/>
            </a:br>
            <a:r>
              <a:rPr lang="en-US" dirty="0"/>
              <a:t>728 or 725 BC</a:t>
            </a:r>
            <a:r>
              <a:rPr lang="en-US" dirty="0" smtClean="0"/>
              <a:t>?</a:t>
            </a:r>
          </a:p>
        </p:txBody>
      </p:sp>
      <p:cxnSp>
        <p:nvCxnSpPr>
          <p:cNvPr id="211971" name="Straight Arrow Connector 3"/>
          <p:cNvCxnSpPr>
            <a:cxnSpLocks noChangeShapeType="1"/>
          </p:cNvCxnSpPr>
          <p:nvPr/>
        </p:nvCxnSpPr>
        <p:spPr bwMode="auto">
          <a:xfrm flipV="1">
            <a:off x="1323975" y="2484438"/>
            <a:ext cx="6386513" cy="12700"/>
          </a:xfrm>
          <a:prstGeom prst="straightConnector1">
            <a:avLst/>
          </a:prstGeom>
          <a:noFill/>
          <a:ln w="57150" algn="ctr">
            <a:solidFill>
              <a:srgbClr val="FFFF00"/>
            </a:solidFill>
            <a:round/>
            <a:headEnd/>
            <a:tailEnd type="arrow" w="med" len="med"/>
          </a:ln>
          <a:extLst>
            <a:ext uri="{909E8E84-426E-40DD-AFC4-6F175D3DCCD1}">
              <a14:hiddenFill xmlns:a14="http://schemas.microsoft.com/office/drawing/2010/main">
                <a:noFill/>
              </a14:hiddenFill>
            </a:ext>
          </a:extLst>
        </p:spPr>
      </p:cxnSp>
      <p:cxnSp>
        <p:nvCxnSpPr>
          <p:cNvPr id="211972" name="Straight Connector 5"/>
          <p:cNvCxnSpPr>
            <a:cxnSpLocks noChangeShapeType="1"/>
          </p:cNvCxnSpPr>
          <p:nvPr/>
        </p:nvCxnSpPr>
        <p:spPr bwMode="auto">
          <a:xfrm rot="5400000">
            <a:off x="1493043" y="2777332"/>
            <a:ext cx="506413" cy="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sp>
        <p:nvSpPr>
          <p:cNvPr id="211973" name="TextBox 6"/>
          <p:cNvSpPr txBox="1">
            <a:spLocks noChangeArrowheads="1"/>
          </p:cNvSpPr>
          <p:nvPr/>
        </p:nvSpPr>
        <p:spPr bwMode="auto">
          <a:xfrm rot="-5400000">
            <a:off x="968311" y="3507730"/>
            <a:ext cx="14971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2400" dirty="0" smtClean="0">
                <a:solidFill>
                  <a:srgbClr val="FFFFFF"/>
                </a:solidFill>
              </a:rPr>
              <a:t>11 </a:t>
            </a:r>
            <a:r>
              <a:rPr lang="en-US" altLang="en-US" sz="2400" dirty="0" err="1">
                <a:solidFill>
                  <a:srgbClr val="FFFFFF"/>
                </a:solidFill>
              </a:rPr>
              <a:t>yrs</a:t>
            </a:r>
            <a:r>
              <a:rPr lang="en-US" altLang="en-US" sz="2400" dirty="0">
                <a:solidFill>
                  <a:srgbClr val="FFFFFF"/>
                </a:solidFill>
              </a:rPr>
              <a:t> old</a:t>
            </a:r>
          </a:p>
        </p:txBody>
      </p:sp>
      <p:sp>
        <p:nvSpPr>
          <p:cNvPr id="211974" name="TextBox 7"/>
          <p:cNvSpPr txBox="1">
            <a:spLocks noChangeArrowheads="1"/>
          </p:cNvSpPr>
          <p:nvPr/>
        </p:nvSpPr>
        <p:spPr bwMode="auto">
          <a:xfrm>
            <a:off x="1230313" y="4522788"/>
            <a:ext cx="89058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a:solidFill>
                  <a:srgbClr val="FFFFFF"/>
                </a:solidFill>
              </a:rPr>
              <a:t>3rd yr </a:t>
            </a:r>
          </a:p>
          <a:p>
            <a:pPr algn="ctr" eaLnBrk="1" fontAlgn="base" hangingPunct="1">
              <a:spcBef>
                <a:spcPct val="20000"/>
              </a:spcBef>
              <a:spcAft>
                <a:spcPct val="0"/>
              </a:spcAft>
            </a:pPr>
            <a:r>
              <a:rPr lang="en-US" altLang="en-US" sz="1600">
                <a:solidFill>
                  <a:srgbClr val="FFFFFF"/>
                </a:solidFill>
              </a:rPr>
              <a:t>Hoshea</a:t>
            </a:r>
          </a:p>
        </p:txBody>
      </p:sp>
      <p:sp>
        <p:nvSpPr>
          <p:cNvPr id="211975" name="TextBox 8"/>
          <p:cNvSpPr txBox="1">
            <a:spLocks noChangeArrowheads="1"/>
          </p:cNvSpPr>
          <p:nvPr/>
        </p:nvSpPr>
        <p:spPr bwMode="auto">
          <a:xfrm rot="-5400000">
            <a:off x="1474788" y="3560763"/>
            <a:ext cx="22891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2400">
                <a:solidFill>
                  <a:srgbClr val="FFFFFF"/>
                </a:solidFill>
              </a:rPr>
              <a:t>4</a:t>
            </a:r>
            <a:r>
              <a:rPr lang="en-US" altLang="en-US" sz="2400" baseline="30000">
                <a:solidFill>
                  <a:srgbClr val="FFFFFF"/>
                </a:solidFill>
              </a:rPr>
              <a:t>th</a:t>
            </a:r>
            <a:r>
              <a:rPr lang="en-US" altLang="en-US" sz="2400">
                <a:solidFill>
                  <a:srgbClr val="FFFFFF"/>
                </a:solidFill>
              </a:rPr>
              <a:t> yr- Samaria </a:t>
            </a:r>
          </a:p>
          <a:p>
            <a:pPr algn="ctr" eaLnBrk="1" fontAlgn="base" hangingPunct="1">
              <a:spcBef>
                <a:spcPct val="20000"/>
              </a:spcBef>
              <a:spcAft>
                <a:spcPct val="0"/>
              </a:spcAft>
            </a:pPr>
            <a:r>
              <a:rPr lang="en-US" altLang="en-US" sz="2400">
                <a:solidFill>
                  <a:srgbClr val="FFFFFF"/>
                </a:solidFill>
              </a:rPr>
              <a:t>Under Siege</a:t>
            </a:r>
          </a:p>
        </p:txBody>
      </p:sp>
      <p:cxnSp>
        <p:nvCxnSpPr>
          <p:cNvPr id="211976" name="Straight Connector 9"/>
          <p:cNvCxnSpPr>
            <a:cxnSpLocks noChangeShapeType="1"/>
          </p:cNvCxnSpPr>
          <p:nvPr/>
        </p:nvCxnSpPr>
        <p:spPr bwMode="auto">
          <a:xfrm rot="5400000">
            <a:off x="2397125" y="2765426"/>
            <a:ext cx="504825" cy="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sp>
        <p:nvSpPr>
          <p:cNvPr id="211977" name="TextBox 11"/>
          <p:cNvSpPr txBox="1">
            <a:spLocks noChangeArrowheads="1"/>
          </p:cNvSpPr>
          <p:nvPr/>
        </p:nvSpPr>
        <p:spPr bwMode="auto">
          <a:xfrm rot="-5400000">
            <a:off x="2000250" y="3727450"/>
            <a:ext cx="33178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2400">
                <a:solidFill>
                  <a:srgbClr val="FFFFFF"/>
                </a:solidFill>
              </a:rPr>
              <a:t>6</a:t>
            </a:r>
            <a:r>
              <a:rPr lang="en-US" altLang="en-US" sz="2400" baseline="30000">
                <a:solidFill>
                  <a:srgbClr val="FFFFFF"/>
                </a:solidFill>
              </a:rPr>
              <a:t>th</a:t>
            </a:r>
            <a:r>
              <a:rPr lang="en-US" altLang="en-US" sz="2400">
                <a:solidFill>
                  <a:srgbClr val="FFFFFF"/>
                </a:solidFill>
              </a:rPr>
              <a:t> yr- Samaria </a:t>
            </a:r>
          </a:p>
          <a:p>
            <a:pPr algn="ctr" eaLnBrk="1" fontAlgn="base" hangingPunct="1">
              <a:spcBef>
                <a:spcPct val="20000"/>
              </a:spcBef>
              <a:spcAft>
                <a:spcPct val="0"/>
              </a:spcAft>
            </a:pPr>
            <a:r>
              <a:rPr lang="en-US" altLang="en-US" sz="2400">
                <a:solidFill>
                  <a:srgbClr val="FFFFFF"/>
                </a:solidFill>
              </a:rPr>
              <a:t>Taken by Shalmaneser</a:t>
            </a:r>
          </a:p>
        </p:txBody>
      </p:sp>
      <p:cxnSp>
        <p:nvCxnSpPr>
          <p:cNvPr id="211978" name="Straight Connector 12"/>
          <p:cNvCxnSpPr>
            <a:cxnSpLocks noChangeShapeType="1"/>
          </p:cNvCxnSpPr>
          <p:nvPr/>
        </p:nvCxnSpPr>
        <p:spPr bwMode="auto">
          <a:xfrm rot="5400000">
            <a:off x="3259137" y="2741613"/>
            <a:ext cx="504825" cy="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sp>
        <p:nvSpPr>
          <p:cNvPr id="55307" name="TextBox 13"/>
          <p:cNvSpPr txBox="1">
            <a:spLocks noChangeArrowheads="1"/>
          </p:cNvSpPr>
          <p:nvPr/>
        </p:nvSpPr>
        <p:spPr bwMode="auto">
          <a:xfrm>
            <a:off x="3276600" y="1951038"/>
            <a:ext cx="646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defRPr/>
            </a:pPr>
            <a:r>
              <a:rPr lang="en-US" smtClean="0">
                <a:solidFill>
                  <a:srgbClr val="FFFF00"/>
                </a:solidFill>
                <a:cs typeface="Arial" pitchFamily="34" charset="0"/>
              </a:rPr>
              <a:t>722</a:t>
            </a:r>
          </a:p>
        </p:txBody>
      </p:sp>
      <p:sp>
        <p:nvSpPr>
          <p:cNvPr id="55308" name="TextBox 14"/>
          <p:cNvSpPr txBox="1">
            <a:spLocks noChangeArrowheads="1"/>
          </p:cNvSpPr>
          <p:nvPr/>
        </p:nvSpPr>
        <p:spPr bwMode="auto">
          <a:xfrm>
            <a:off x="1490663" y="1995488"/>
            <a:ext cx="646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defRPr/>
            </a:pPr>
            <a:r>
              <a:rPr lang="en-US" dirty="0" smtClean="0">
                <a:solidFill>
                  <a:srgbClr val="FFFF00"/>
                </a:solidFill>
                <a:cs typeface="Arial" pitchFamily="34" charset="0"/>
              </a:rPr>
              <a:t>728</a:t>
            </a:r>
          </a:p>
        </p:txBody>
      </p:sp>
      <p:cxnSp>
        <p:nvCxnSpPr>
          <p:cNvPr id="211983" name="Straight Connector 17"/>
          <p:cNvCxnSpPr>
            <a:cxnSpLocks noChangeShapeType="1"/>
          </p:cNvCxnSpPr>
          <p:nvPr/>
        </p:nvCxnSpPr>
        <p:spPr bwMode="auto">
          <a:xfrm rot="5400000">
            <a:off x="5364162" y="2743201"/>
            <a:ext cx="504825" cy="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sp>
        <p:nvSpPr>
          <p:cNvPr id="55312" name="TextBox 18"/>
          <p:cNvSpPr txBox="1">
            <a:spLocks noChangeArrowheads="1"/>
          </p:cNvSpPr>
          <p:nvPr/>
        </p:nvSpPr>
        <p:spPr bwMode="auto">
          <a:xfrm>
            <a:off x="5143079" y="1966913"/>
            <a:ext cx="10390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defRPr/>
            </a:pPr>
            <a:r>
              <a:rPr lang="en-US" dirty="0" smtClean="0">
                <a:solidFill>
                  <a:srgbClr val="FFFF00"/>
                </a:solidFill>
                <a:cs typeface="Arial" pitchFamily="34" charset="0"/>
              </a:rPr>
              <a:t>714/12</a:t>
            </a:r>
            <a:endParaRPr lang="en-US" dirty="0" smtClean="0">
              <a:solidFill>
                <a:srgbClr val="FFFF00"/>
              </a:solidFill>
              <a:cs typeface="Arial" pitchFamily="34" charset="0"/>
            </a:endParaRPr>
          </a:p>
        </p:txBody>
      </p:sp>
      <p:sp>
        <p:nvSpPr>
          <p:cNvPr id="211985" name="TextBox 19"/>
          <p:cNvSpPr txBox="1">
            <a:spLocks noChangeArrowheads="1"/>
          </p:cNvSpPr>
          <p:nvPr/>
        </p:nvSpPr>
        <p:spPr bwMode="auto">
          <a:xfrm rot="-5400000">
            <a:off x="5360368" y="4277525"/>
            <a:ext cx="2393604"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2400" dirty="0" smtClean="0">
                <a:solidFill>
                  <a:srgbClr val="FFFFFF"/>
                </a:solidFill>
              </a:rPr>
              <a:t>Manasseh born </a:t>
            </a:r>
          </a:p>
          <a:p>
            <a:pPr algn="ctr" eaLnBrk="1" fontAlgn="base" hangingPunct="1">
              <a:spcBef>
                <a:spcPct val="20000"/>
              </a:spcBef>
              <a:spcAft>
                <a:spcPct val="0"/>
              </a:spcAft>
            </a:pPr>
            <a:r>
              <a:rPr lang="en-US" altLang="en-US" sz="2400" dirty="0" smtClean="0">
                <a:solidFill>
                  <a:srgbClr val="FFFFFF"/>
                </a:solidFill>
              </a:rPr>
              <a:t>12 </a:t>
            </a:r>
            <a:r>
              <a:rPr lang="en-US" altLang="en-US" sz="2400" dirty="0" err="1">
                <a:solidFill>
                  <a:srgbClr val="FFFFFF"/>
                </a:solidFill>
              </a:rPr>
              <a:t>yrs</a:t>
            </a:r>
            <a:r>
              <a:rPr lang="en-US" altLang="en-US" sz="2400" dirty="0">
                <a:solidFill>
                  <a:srgbClr val="FFFFFF"/>
                </a:solidFill>
              </a:rPr>
              <a:t> old</a:t>
            </a:r>
          </a:p>
        </p:txBody>
      </p:sp>
      <p:cxnSp>
        <p:nvCxnSpPr>
          <p:cNvPr id="211986" name="Straight Connector 20"/>
          <p:cNvCxnSpPr>
            <a:cxnSpLocks noChangeShapeType="1"/>
          </p:cNvCxnSpPr>
          <p:nvPr/>
        </p:nvCxnSpPr>
        <p:spPr bwMode="auto">
          <a:xfrm rot="5400000">
            <a:off x="6294437" y="2773363"/>
            <a:ext cx="504825" cy="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sp>
        <p:nvSpPr>
          <p:cNvPr id="55315" name="TextBox 21"/>
          <p:cNvSpPr txBox="1">
            <a:spLocks noChangeArrowheads="1"/>
          </p:cNvSpPr>
          <p:nvPr/>
        </p:nvSpPr>
        <p:spPr bwMode="auto">
          <a:xfrm>
            <a:off x="6029325" y="1997075"/>
            <a:ext cx="1182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defRPr/>
            </a:pPr>
            <a:r>
              <a:rPr lang="en-US" smtClean="0">
                <a:solidFill>
                  <a:srgbClr val="FFFF00"/>
                </a:solidFill>
                <a:cs typeface="Arial" pitchFamily="34" charset="0"/>
              </a:rPr>
              <a:t>711/709</a:t>
            </a:r>
          </a:p>
        </p:txBody>
      </p:sp>
      <p:sp>
        <p:nvSpPr>
          <p:cNvPr id="211988" name="TextBox 22"/>
          <p:cNvSpPr txBox="1">
            <a:spLocks noChangeArrowheads="1"/>
          </p:cNvSpPr>
          <p:nvPr/>
        </p:nvSpPr>
        <p:spPr bwMode="auto">
          <a:xfrm>
            <a:off x="4189413" y="2565400"/>
            <a:ext cx="114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smtClean="0">
                <a:solidFill>
                  <a:srgbClr val="FFFFFF"/>
                </a:solidFill>
              </a:rPr>
              <a:t>Hezekiah submits</a:t>
            </a:r>
            <a:endParaRPr lang="en-US" altLang="en-US" sz="1600" dirty="0">
              <a:solidFill>
                <a:srgbClr val="FFFFFF"/>
              </a:solidFill>
            </a:endParaRPr>
          </a:p>
        </p:txBody>
      </p:sp>
      <p:sp>
        <p:nvSpPr>
          <p:cNvPr id="55317" name="TextBox 23"/>
          <p:cNvSpPr txBox="1">
            <a:spLocks noChangeArrowheads="1"/>
          </p:cNvSpPr>
          <p:nvPr/>
        </p:nvSpPr>
        <p:spPr bwMode="auto">
          <a:xfrm>
            <a:off x="4465638" y="1995488"/>
            <a:ext cx="647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defRPr/>
            </a:pPr>
            <a:r>
              <a:rPr lang="en-US" smtClean="0">
                <a:solidFill>
                  <a:srgbClr val="FFFF00"/>
                </a:solidFill>
                <a:cs typeface="Arial" pitchFamily="34" charset="0"/>
              </a:rPr>
              <a:t>720</a:t>
            </a:r>
          </a:p>
        </p:txBody>
      </p:sp>
      <p:sp useBgFill="1">
        <p:nvSpPr>
          <p:cNvPr id="211990" name="TextBox 24"/>
          <p:cNvSpPr txBox="1">
            <a:spLocks noChangeArrowheads="1"/>
          </p:cNvSpPr>
          <p:nvPr/>
        </p:nvSpPr>
        <p:spPr bwMode="auto">
          <a:xfrm>
            <a:off x="5143500" y="1171575"/>
            <a:ext cx="1150938" cy="830997"/>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a:solidFill>
                  <a:srgbClr val="FFFFFF"/>
                </a:solidFill>
              </a:rPr>
              <a:t>Sargon attacks </a:t>
            </a:r>
            <a:r>
              <a:rPr lang="en-US" altLang="en-US" sz="1600" dirty="0" smtClean="0">
                <a:solidFill>
                  <a:srgbClr val="FFFFFF"/>
                </a:solidFill>
              </a:rPr>
              <a:t>Philistines</a:t>
            </a:r>
            <a:endParaRPr lang="en-US" altLang="en-US" sz="1600" dirty="0">
              <a:solidFill>
                <a:srgbClr val="FFFFFF"/>
              </a:solidFill>
            </a:endParaRPr>
          </a:p>
        </p:txBody>
      </p:sp>
      <p:sp>
        <p:nvSpPr>
          <p:cNvPr id="211991" name="TextBox 25"/>
          <p:cNvSpPr txBox="1">
            <a:spLocks noChangeArrowheads="1"/>
          </p:cNvSpPr>
          <p:nvPr/>
        </p:nvSpPr>
        <p:spPr bwMode="auto">
          <a:xfrm rot="-5400000">
            <a:off x="5937426" y="3591463"/>
            <a:ext cx="308610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2400" dirty="0" smtClean="0">
                <a:solidFill>
                  <a:srgbClr val="FFFFFF"/>
                </a:solidFill>
              </a:rPr>
              <a:t>Sennacherib</a:t>
            </a:r>
          </a:p>
          <a:p>
            <a:pPr algn="ctr" eaLnBrk="1" fontAlgn="base" hangingPunct="1">
              <a:spcBef>
                <a:spcPct val="20000"/>
              </a:spcBef>
              <a:spcAft>
                <a:spcPct val="0"/>
              </a:spcAft>
            </a:pPr>
            <a:r>
              <a:rPr lang="en-US" altLang="en-US" sz="2400" dirty="0" smtClean="0">
                <a:solidFill>
                  <a:srgbClr val="FFFFFF"/>
                </a:solidFill>
              </a:rPr>
              <a:t> </a:t>
            </a:r>
            <a:r>
              <a:rPr lang="en-US" altLang="en-US" sz="2400" dirty="0">
                <a:solidFill>
                  <a:srgbClr val="FFFFFF"/>
                </a:solidFill>
              </a:rPr>
              <a:t>attacks</a:t>
            </a:r>
          </a:p>
        </p:txBody>
      </p:sp>
      <p:cxnSp>
        <p:nvCxnSpPr>
          <p:cNvPr id="211992" name="Straight Connector 26"/>
          <p:cNvCxnSpPr>
            <a:cxnSpLocks noChangeShapeType="1"/>
          </p:cNvCxnSpPr>
          <p:nvPr/>
        </p:nvCxnSpPr>
        <p:spPr bwMode="auto">
          <a:xfrm rot="5400000">
            <a:off x="7019925" y="2789238"/>
            <a:ext cx="504825" cy="0"/>
          </a:xfrm>
          <a:prstGeom prst="line">
            <a:avLst/>
          </a:prstGeom>
          <a:noFill/>
          <a:ln w="9525" algn="ctr">
            <a:solidFill>
              <a:srgbClr val="FFFF00"/>
            </a:solidFill>
            <a:round/>
            <a:headEnd/>
            <a:tailEnd/>
          </a:ln>
          <a:extLst>
            <a:ext uri="{909E8E84-426E-40DD-AFC4-6F175D3DCCD1}">
              <a14:hiddenFill xmlns:a14="http://schemas.microsoft.com/office/drawing/2010/main">
                <a:noFill/>
              </a14:hiddenFill>
            </a:ext>
          </a:extLst>
        </p:spPr>
      </p:cxnSp>
      <p:sp>
        <p:nvSpPr>
          <p:cNvPr id="55321" name="TextBox 27"/>
          <p:cNvSpPr txBox="1">
            <a:spLocks noChangeArrowheads="1"/>
          </p:cNvSpPr>
          <p:nvPr/>
        </p:nvSpPr>
        <p:spPr bwMode="auto">
          <a:xfrm>
            <a:off x="7102475" y="1955800"/>
            <a:ext cx="646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defRPr/>
            </a:pPr>
            <a:r>
              <a:rPr lang="en-US" smtClean="0">
                <a:solidFill>
                  <a:srgbClr val="FFFF00"/>
                </a:solidFill>
                <a:cs typeface="Arial" pitchFamily="34" charset="0"/>
              </a:rPr>
              <a:t>701</a:t>
            </a:r>
          </a:p>
        </p:txBody>
      </p:sp>
      <p:sp>
        <p:nvSpPr>
          <p:cNvPr id="3" name="TextBox 2"/>
          <p:cNvSpPr txBox="1"/>
          <p:nvPr/>
        </p:nvSpPr>
        <p:spPr>
          <a:xfrm>
            <a:off x="743393" y="5735807"/>
            <a:ext cx="3690162" cy="1015663"/>
          </a:xfrm>
          <a:prstGeom prst="rect">
            <a:avLst/>
          </a:prstGeom>
          <a:noFill/>
        </p:spPr>
        <p:txBody>
          <a:bodyPr wrap="square" rtlCol="0">
            <a:spAutoFit/>
          </a:bodyPr>
          <a:lstStyle/>
          <a:p>
            <a:pPr fontAlgn="base">
              <a:spcBef>
                <a:spcPct val="0"/>
              </a:spcBef>
              <a:spcAft>
                <a:spcPct val="0"/>
              </a:spcAft>
            </a:pPr>
            <a:r>
              <a:rPr lang="en-US" sz="1000" b="1" dirty="0" smtClean="0">
                <a:solidFill>
                  <a:srgbClr val="FFFFFF"/>
                </a:solidFill>
                <a:latin typeface="Arial" pitchFamily="34" charset="0"/>
                <a:cs typeface="Arial" pitchFamily="34" charset="0"/>
              </a:rPr>
              <a:t>2 </a:t>
            </a:r>
            <a:r>
              <a:rPr lang="en-US" sz="1000" b="1" dirty="0">
                <a:solidFill>
                  <a:srgbClr val="FFFFFF"/>
                </a:solidFill>
                <a:latin typeface="Arial" pitchFamily="34" charset="0"/>
                <a:cs typeface="Arial" pitchFamily="34" charset="0"/>
              </a:rPr>
              <a:t>Kings 18:1-2(ESV) </a:t>
            </a:r>
            <a:r>
              <a:rPr lang="en-US" sz="1000" dirty="0">
                <a:solidFill>
                  <a:srgbClr val="FFFFFF"/>
                </a:solidFill>
                <a:latin typeface="Arial" pitchFamily="34" charset="0"/>
                <a:cs typeface="Arial" pitchFamily="34" charset="0"/>
              </a:rPr>
              <a:t/>
            </a:r>
            <a:br>
              <a:rPr lang="en-US" sz="1000" dirty="0">
                <a:solidFill>
                  <a:srgbClr val="FFFFFF"/>
                </a:solidFill>
                <a:latin typeface="Arial" pitchFamily="34" charset="0"/>
                <a:cs typeface="Arial" pitchFamily="34" charset="0"/>
              </a:rPr>
            </a:br>
            <a:r>
              <a:rPr lang="en-US" sz="1000" baseline="30000" dirty="0">
                <a:solidFill>
                  <a:srgbClr val="FFFFFF"/>
                </a:solidFill>
                <a:latin typeface="Arial" pitchFamily="34" charset="0"/>
                <a:cs typeface="Arial" pitchFamily="34" charset="0"/>
              </a:rPr>
              <a:t>1</a:t>
            </a:r>
            <a:r>
              <a:rPr lang="en-US" sz="1000" dirty="0">
                <a:solidFill>
                  <a:srgbClr val="FFFFFF"/>
                </a:solidFill>
                <a:latin typeface="Arial" pitchFamily="34" charset="0"/>
                <a:cs typeface="Arial" pitchFamily="34" charset="0"/>
              </a:rPr>
              <a:t>In the third year of </a:t>
            </a:r>
            <a:r>
              <a:rPr lang="en-US" sz="1000" dirty="0" err="1">
                <a:solidFill>
                  <a:srgbClr val="FFFFFF"/>
                </a:solidFill>
                <a:latin typeface="Arial" pitchFamily="34" charset="0"/>
                <a:cs typeface="Arial" pitchFamily="34" charset="0"/>
              </a:rPr>
              <a:t>Hoshea</a:t>
            </a:r>
            <a:r>
              <a:rPr lang="en-US" sz="1000" dirty="0">
                <a:solidFill>
                  <a:srgbClr val="FFFFFF"/>
                </a:solidFill>
                <a:latin typeface="Arial" pitchFamily="34" charset="0"/>
                <a:cs typeface="Arial" pitchFamily="34" charset="0"/>
              </a:rPr>
              <a:t> son of </a:t>
            </a:r>
            <a:r>
              <a:rPr lang="en-US" sz="1000" dirty="0" err="1">
                <a:solidFill>
                  <a:srgbClr val="FFFFFF"/>
                </a:solidFill>
                <a:latin typeface="Arial" pitchFamily="34" charset="0"/>
                <a:cs typeface="Arial" pitchFamily="34" charset="0"/>
              </a:rPr>
              <a:t>Elah</a:t>
            </a:r>
            <a:r>
              <a:rPr lang="en-US" sz="1000" dirty="0">
                <a:solidFill>
                  <a:srgbClr val="FFFFFF"/>
                </a:solidFill>
                <a:latin typeface="Arial" pitchFamily="34" charset="0"/>
                <a:cs typeface="Arial" pitchFamily="34" charset="0"/>
              </a:rPr>
              <a:t>, king of Israel, Hezekiah the son of Ahaz, king of Judah, began to reign.  </a:t>
            </a:r>
            <a:br>
              <a:rPr lang="en-US" sz="1000" dirty="0">
                <a:solidFill>
                  <a:srgbClr val="FFFFFF"/>
                </a:solidFill>
                <a:latin typeface="Arial" pitchFamily="34" charset="0"/>
                <a:cs typeface="Arial" pitchFamily="34" charset="0"/>
              </a:rPr>
            </a:br>
            <a:r>
              <a:rPr lang="en-US" sz="1000" baseline="30000" dirty="0">
                <a:solidFill>
                  <a:srgbClr val="FFFFFF"/>
                </a:solidFill>
                <a:latin typeface="Arial" pitchFamily="34" charset="0"/>
                <a:cs typeface="Arial" pitchFamily="34" charset="0"/>
              </a:rPr>
              <a:t>2</a:t>
            </a:r>
            <a:r>
              <a:rPr lang="en-US" sz="1000" dirty="0">
                <a:solidFill>
                  <a:srgbClr val="FFFFFF"/>
                </a:solidFill>
                <a:latin typeface="Arial" pitchFamily="34" charset="0"/>
                <a:cs typeface="Arial" pitchFamily="34" charset="0"/>
              </a:rPr>
              <a:t>He was twenty-five years old when he began to reign, and he reigned twenty-nine years in Jerusalem. His mother’s name was Abi the daughter of Zechariah.  </a:t>
            </a:r>
          </a:p>
        </p:txBody>
      </p:sp>
      <p:sp>
        <p:nvSpPr>
          <p:cNvPr id="27" name="Rectangle 26"/>
          <p:cNvSpPr/>
          <p:nvPr/>
        </p:nvSpPr>
        <p:spPr>
          <a:xfrm>
            <a:off x="4428697" y="4063354"/>
            <a:ext cx="885179" cy="338554"/>
          </a:xfrm>
          <a:prstGeom prst="rect">
            <a:avLst/>
          </a:prstGeom>
        </p:spPr>
        <p:txBody>
          <a:bodyPr wrap="none">
            <a:spAutoFit/>
          </a:bodyPr>
          <a:lstStyle/>
          <a:p>
            <a:pPr algn="ctr" fontAlgn="base">
              <a:spcBef>
                <a:spcPct val="0"/>
              </a:spcBef>
              <a:spcAft>
                <a:spcPct val="0"/>
              </a:spcAft>
            </a:pPr>
            <a:r>
              <a:rPr lang="en-US" sz="800" dirty="0">
                <a:solidFill>
                  <a:srgbClr val="FFFFFF"/>
                </a:solidFill>
                <a:latin typeface="Arial" pitchFamily="34" charset="0"/>
                <a:cs typeface="Arial" pitchFamily="34" charset="0"/>
              </a:rPr>
              <a:t>Sargon II </a:t>
            </a:r>
            <a:endParaRPr lang="en-US" sz="800" dirty="0" smtClean="0">
              <a:solidFill>
                <a:srgbClr val="FFFFFF"/>
              </a:solidFill>
              <a:latin typeface="Arial" pitchFamily="34" charset="0"/>
              <a:cs typeface="Arial" pitchFamily="34" charset="0"/>
            </a:endParaRPr>
          </a:p>
          <a:p>
            <a:pPr algn="ctr" fontAlgn="base">
              <a:spcBef>
                <a:spcPct val="0"/>
              </a:spcBef>
              <a:spcAft>
                <a:spcPct val="0"/>
              </a:spcAft>
            </a:pPr>
            <a:r>
              <a:rPr lang="en-US" sz="800" dirty="0" smtClean="0">
                <a:solidFill>
                  <a:srgbClr val="FFFFFF"/>
                </a:solidFill>
                <a:latin typeface="Arial" pitchFamily="34" charset="0"/>
                <a:cs typeface="Arial" pitchFamily="34" charset="0"/>
              </a:rPr>
              <a:t>(</a:t>
            </a:r>
            <a:r>
              <a:rPr lang="en-US" sz="800" dirty="0">
                <a:solidFill>
                  <a:srgbClr val="FFFFFF"/>
                </a:solidFill>
                <a:latin typeface="Arial" pitchFamily="34" charset="0"/>
                <a:cs typeface="Arial" pitchFamily="34" charset="0"/>
              </a:rPr>
              <a:t>722–705 </a:t>
            </a:r>
            <a:r>
              <a:rPr lang="en-US" sz="800" cap="small" dirty="0" err="1">
                <a:solidFill>
                  <a:srgbClr val="FFFFFF"/>
                </a:solidFill>
                <a:latin typeface="Arial" pitchFamily="34" charset="0"/>
                <a:cs typeface="Arial" pitchFamily="34" charset="0"/>
              </a:rPr>
              <a:t>b.c.</a:t>
            </a:r>
            <a:r>
              <a:rPr lang="en-US" sz="800" dirty="0">
                <a:solidFill>
                  <a:srgbClr val="FFFFFF"/>
                </a:solidFill>
                <a:latin typeface="Arial" pitchFamily="34" charset="0"/>
                <a:cs typeface="Arial" pitchFamily="34" charset="0"/>
              </a:rPr>
              <a:t>) </a:t>
            </a: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5638" y="3496734"/>
            <a:ext cx="913443" cy="566620"/>
          </a:xfrm>
          <a:prstGeom prst="rect">
            <a:avLst/>
          </a:prstGeom>
        </p:spPr>
      </p:pic>
      <p:sp>
        <p:nvSpPr>
          <p:cNvPr id="29" name="TextBox 28"/>
          <p:cNvSpPr txBox="1"/>
          <p:nvPr/>
        </p:nvSpPr>
        <p:spPr>
          <a:xfrm>
            <a:off x="5377199" y="2960171"/>
            <a:ext cx="917239" cy="646331"/>
          </a:xfrm>
          <a:prstGeom prst="rect">
            <a:avLst/>
          </a:prstGeom>
          <a:noFill/>
        </p:spPr>
        <p:txBody>
          <a:bodyPr wrap="none" rtlCol="0">
            <a:spAutoFit/>
          </a:bodyPr>
          <a:lstStyle/>
          <a:p>
            <a:pPr fontAlgn="base">
              <a:spcBef>
                <a:spcPct val="0"/>
              </a:spcBef>
              <a:spcAft>
                <a:spcPct val="0"/>
              </a:spcAft>
            </a:pPr>
            <a:r>
              <a:rPr lang="en-US" sz="1200" dirty="0" smtClean="0">
                <a:solidFill>
                  <a:srgbClr val="FFFFFF"/>
                </a:solidFill>
                <a:latin typeface="Arial" pitchFamily="34" charset="0"/>
                <a:cs typeface="Arial" pitchFamily="34" charset="0"/>
              </a:rPr>
              <a:t>Ashdod</a:t>
            </a:r>
          </a:p>
          <a:p>
            <a:pPr fontAlgn="base">
              <a:spcBef>
                <a:spcPct val="0"/>
              </a:spcBef>
              <a:spcAft>
                <a:spcPct val="0"/>
              </a:spcAft>
            </a:pPr>
            <a:r>
              <a:rPr lang="en-US" sz="1200" dirty="0" smtClean="0">
                <a:solidFill>
                  <a:srgbClr val="FFFFFF"/>
                </a:solidFill>
                <a:latin typeface="Arial" pitchFamily="34" charset="0"/>
                <a:cs typeface="Arial" pitchFamily="34" charset="0"/>
              </a:rPr>
              <a:t>Philistines </a:t>
            </a:r>
            <a:endParaRPr lang="en-US" sz="1200" dirty="0" smtClean="0">
              <a:solidFill>
                <a:srgbClr val="FFFFFF"/>
              </a:solidFill>
              <a:latin typeface="Arial" pitchFamily="34" charset="0"/>
              <a:cs typeface="Arial" pitchFamily="34" charset="0"/>
            </a:endParaRPr>
          </a:p>
          <a:p>
            <a:pPr fontAlgn="base">
              <a:spcBef>
                <a:spcPct val="0"/>
              </a:spcBef>
              <a:spcAft>
                <a:spcPct val="0"/>
              </a:spcAft>
            </a:pPr>
            <a:r>
              <a:rPr lang="en-US" sz="1200" dirty="0" smtClean="0">
                <a:solidFill>
                  <a:srgbClr val="FFFFFF"/>
                </a:solidFill>
                <a:latin typeface="Arial" pitchFamily="34" charset="0"/>
                <a:cs typeface="Arial" pitchFamily="34" charset="0"/>
              </a:rPr>
              <a:t>fall</a:t>
            </a:r>
          </a:p>
        </p:txBody>
      </p:sp>
      <p:sp useBgFill="1">
        <p:nvSpPr>
          <p:cNvPr id="4" name="Rectangle 3"/>
          <p:cNvSpPr/>
          <p:nvPr/>
        </p:nvSpPr>
        <p:spPr>
          <a:xfrm>
            <a:off x="741876" y="1267391"/>
            <a:ext cx="4401624" cy="553998"/>
          </a:xfrm>
          <a:prstGeom prst="rect">
            <a:avLst/>
          </a:prstGeom>
        </p:spPr>
        <p:txBody>
          <a:bodyPr wrap="square" rtlCol="0">
            <a:spAutoFit/>
          </a:bodyPr>
          <a:lstStyle/>
          <a:p>
            <a:pPr fontAlgn="base">
              <a:spcBef>
                <a:spcPct val="0"/>
              </a:spcBef>
              <a:spcAft>
                <a:spcPct val="0"/>
              </a:spcAft>
            </a:pPr>
            <a:r>
              <a:rPr lang="en-US" sz="1000" dirty="0" smtClean="0">
                <a:solidFill>
                  <a:srgbClr val="FFFFFF"/>
                </a:solidFill>
                <a:latin typeface="Arial" pitchFamily="34" charset="0"/>
                <a:cs typeface="Arial" pitchFamily="34" charset="0"/>
              </a:rPr>
              <a:t>2 </a:t>
            </a:r>
            <a:r>
              <a:rPr lang="en-US" sz="1000" dirty="0">
                <a:solidFill>
                  <a:srgbClr val="FFFFFF"/>
                </a:solidFill>
                <a:latin typeface="Arial" pitchFamily="34" charset="0"/>
                <a:cs typeface="Arial" pitchFamily="34" charset="0"/>
              </a:rPr>
              <a:t>Kings 18:10(ESV) </a:t>
            </a:r>
            <a:br>
              <a:rPr lang="en-US" sz="1000" dirty="0">
                <a:solidFill>
                  <a:srgbClr val="FFFFFF"/>
                </a:solidFill>
                <a:latin typeface="Arial" pitchFamily="34" charset="0"/>
                <a:cs typeface="Arial" pitchFamily="34" charset="0"/>
              </a:rPr>
            </a:br>
            <a:r>
              <a:rPr lang="en-US" sz="1000" dirty="0" smtClean="0">
                <a:solidFill>
                  <a:srgbClr val="FFFFFF"/>
                </a:solidFill>
                <a:latin typeface="Arial" pitchFamily="34" charset="0"/>
                <a:cs typeface="Arial" pitchFamily="34" charset="0"/>
              </a:rPr>
              <a:t>and </a:t>
            </a:r>
            <a:r>
              <a:rPr lang="en-US" sz="1000" dirty="0">
                <a:solidFill>
                  <a:srgbClr val="FFFFFF"/>
                </a:solidFill>
                <a:latin typeface="Arial" pitchFamily="34" charset="0"/>
                <a:cs typeface="Arial" pitchFamily="34" charset="0"/>
              </a:rPr>
              <a:t>at the end of three years he took it. In the sixth year of Hezekiah, which was the ninth year of </a:t>
            </a:r>
            <a:r>
              <a:rPr lang="en-US" sz="1000" dirty="0" err="1">
                <a:solidFill>
                  <a:srgbClr val="FFFFFF"/>
                </a:solidFill>
                <a:latin typeface="Arial" pitchFamily="34" charset="0"/>
                <a:cs typeface="Arial" pitchFamily="34" charset="0"/>
              </a:rPr>
              <a:t>Hoshea</a:t>
            </a:r>
            <a:r>
              <a:rPr lang="en-US" sz="1000" dirty="0">
                <a:solidFill>
                  <a:srgbClr val="FFFFFF"/>
                </a:solidFill>
                <a:latin typeface="Arial" pitchFamily="34" charset="0"/>
                <a:cs typeface="Arial" pitchFamily="34" charset="0"/>
              </a:rPr>
              <a:t> king of Israel, Samaria was taken.  </a:t>
            </a:r>
          </a:p>
        </p:txBody>
      </p:sp>
      <p:sp>
        <p:nvSpPr>
          <p:cNvPr id="6" name="Rectangle 5"/>
          <p:cNvSpPr/>
          <p:nvPr/>
        </p:nvSpPr>
        <p:spPr>
          <a:xfrm>
            <a:off x="6620669" y="740688"/>
            <a:ext cx="2410710" cy="861774"/>
          </a:xfrm>
          <a:prstGeom prst="rect">
            <a:avLst/>
          </a:prstGeom>
          <a:solidFill>
            <a:schemeClr val="accent4"/>
          </a:solidFill>
        </p:spPr>
        <p:txBody>
          <a:bodyPr wrap="square" rtlCol="0">
            <a:spAutoFit/>
          </a:bodyPr>
          <a:lstStyle/>
          <a:p>
            <a:pPr fontAlgn="base">
              <a:spcBef>
                <a:spcPct val="0"/>
              </a:spcBef>
              <a:spcAft>
                <a:spcPct val="0"/>
              </a:spcAft>
            </a:pPr>
            <a:r>
              <a:rPr lang="en-US" sz="1000" dirty="0" smtClean="0">
                <a:solidFill>
                  <a:srgbClr val="FFFFFF"/>
                </a:solidFill>
                <a:latin typeface="Arial" pitchFamily="34" charset="0"/>
                <a:cs typeface="Arial" pitchFamily="34" charset="0"/>
              </a:rPr>
              <a:t>2 </a:t>
            </a:r>
            <a:r>
              <a:rPr lang="en-US" sz="1000" dirty="0">
                <a:solidFill>
                  <a:srgbClr val="FFFFFF"/>
                </a:solidFill>
                <a:latin typeface="Arial" pitchFamily="34" charset="0"/>
                <a:cs typeface="Arial" pitchFamily="34" charset="0"/>
              </a:rPr>
              <a:t>Kings 18:13(ESV) </a:t>
            </a:r>
            <a:br>
              <a:rPr lang="en-US" sz="1000" dirty="0">
                <a:solidFill>
                  <a:srgbClr val="FFFFFF"/>
                </a:solidFill>
                <a:latin typeface="Arial" pitchFamily="34" charset="0"/>
                <a:cs typeface="Arial" pitchFamily="34" charset="0"/>
              </a:rPr>
            </a:br>
            <a:r>
              <a:rPr lang="en-US" sz="1000" dirty="0" smtClean="0">
                <a:solidFill>
                  <a:srgbClr val="FFFFFF"/>
                </a:solidFill>
                <a:latin typeface="Arial" pitchFamily="34" charset="0"/>
                <a:cs typeface="Arial" pitchFamily="34" charset="0"/>
              </a:rPr>
              <a:t>In </a:t>
            </a:r>
            <a:r>
              <a:rPr lang="en-US" sz="1000" dirty="0">
                <a:solidFill>
                  <a:srgbClr val="FFFFFF"/>
                </a:solidFill>
                <a:latin typeface="Arial" pitchFamily="34" charset="0"/>
                <a:cs typeface="Arial" pitchFamily="34" charset="0"/>
              </a:rPr>
              <a:t>the fourteenth year of King Hezekiah, Sennacherib king of Assyria came up against all the fortified cities of Judah and took them.  </a:t>
            </a:r>
          </a:p>
        </p:txBody>
      </p:sp>
      <p:sp>
        <p:nvSpPr>
          <p:cNvPr id="32" name="Rectangle 31"/>
          <p:cNvSpPr/>
          <p:nvPr/>
        </p:nvSpPr>
        <p:spPr>
          <a:xfrm>
            <a:off x="9451333" y="2334539"/>
            <a:ext cx="2410710" cy="861774"/>
          </a:xfrm>
          <a:prstGeom prst="rect">
            <a:avLst/>
          </a:prstGeom>
          <a:noFill/>
        </p:spPr>
        <p:txBody>
          <a:bodyPr wrap="square" rtlCol="0">
            <a:spAutoFit/>
          </a:bodyPr>
          <a:lstStyle/>
          <a:p>
            <a:pPr fontAlgn="base">
              <a:spcBef>
                <a:spcPct val="0"/>
              </a:spcBef>
              <a:spcAft>
                <a:spcPct val="0"/>
              </a:spcAft>
            </a:pPr>
            <a:r>
              <a:rPr lang="en-US" sz="1000" dirty="0" smtClean="0">
                <a:solidFill>
                  <a:srgbClr val="FFFF00"/>
                </a:solidFill>
                <a:latin typeface="Arial" pitchFamily="34" charset="0"/>
                <a:cs typeface="Arial" pitchFamily="34" charset="0"/>
              </a:rPr>
              <a:t>2 </a:t>
            </a:r>
            <a:r>
              <a:rPr lang="en-US" sz="1000" dirty="0">
                <a:solidFill>
                  <a:srgbClr val="FFFF00"/>
                </a:solidFill>
                <a:latin typeface="Arial" pitchFamily="34" charset="0"/>
                <a:cs typeface="Arial" pitchFamily="34" charset="0"/>
              </a:rPr>
              <a:t>Kings 18:13(ESV) </a:t>
            </a:r>
            <a:br>
              <a:rPr lang="en-US" sz="1000" dirty="0">
                <a:solidFill>
                  <a:srgbClr val="FFFF00"/>
                </a:solidFill>
                <a:latin typeface="Arial" pitchFamily="34" charset="0"/>
                <a:cs typeface="Arial" pitchFamily="34" charset="0"/>
              </a:rPr>
            </a:br>
            <a:r>
              <a:rPr lang="en-US" sz="1000" dirty="0" smtClean="0">
                <a:solidFill>
                  <a:srgbClr val="FFFF00"/>
                </a:solidFill>
                <a:latin typeface="Arial" pitchFamily="34" charset="0"/>
                <a:cs typeface="Arial" pitchFamily="34" charset="0"/>
              </a:rPr>
              <a:t>In </a:t>
            </a:r>
            <a:r>
              <a:rPr lang="en-US" sz="1000" dirty="0">
                <a:solidFill>
                  <a:srgbClr val="FFFF00"/>
                </a:solidFill>
                <a:latin typeface="Arial" pitchFamily="34" charset="0"/>
                <a:cs typeface="Arial" pitchFamily="34" charset="0"/>
              </a:rPr>
              <a:t>the fourteenth </a:t>
            </a:r>
            <a:r>
              <a:rPr lang="en-US" sz="1000" dirty="0" smtClean="0">
                <a:solidFill>
                  <a:srgbClr val="FFFF00"/>
                </a:solidFill>
                <a:latin typeface="Arial" pitchFamily="34" charset="0"/>
                <a:cs typeface="Arial" pitchFamily="34" charset="0"/>
              </a:rPr>
              <a:t>year </a:t>
            </a:r>
            <a:r>
              <a:rPr lang="en-US" sz="1000" dirty="0" smtClean="0">
                <a:solidFill>
                  <a:srgbClr val="FB0BCD"/>
                </a:solidFill>
                <a:latin typeface="Arial" pitchFamily="34" charset="0"/>
                <a:cs typeface="Arial" pitchFamily="34" charset="0"/>
              </a:rPr>
              <a:t>(life extended) </a:t>
            </a:r>
            <a:r>
              <a:rPr lang="en-US" sz="1000" dirty="0">
                <a:solidFill>
                  <a:srgbClr val="FFFF00"/>
                </a:solidFill>
                <a:latin typeface="Arial" pitchFamily="34" charset="0"/>
                <a:cs typeface="Arial" pitchFamily="34" charset="0"/>
              </a:rPr>
              <a:t>of King Hezekiah, Sennacherib king of Assyria came up against all the fortified cities of Judah and took them.  </a:t>
            </a:r>
          </a:p>
        </p:txBody>
      </p:sp>
      <p:sp>
        <p:nvSpPr>
          <p:cNvPr id="34" name="TextBox 22"/>
          <p:cNvSpPr txBox="1">
            <a:spLocks noChangeArrowheads="1"/>
          </p:cNvSpPr>
          <p:nvPr/>
        </p:nvSpPr>
        <p:spPr bwMode="auto">
          <a:xfrm>
            <a:off x="4892535" y="4607289"/>
            <a:ext cx="114935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smtClean="0">
                <a:solidFill>
                  <a:srgbClr val="FFFFFF"/>
                </a:solidFill>
              </a:rPr>
              <a:t>Hezekiah Rules alone</a:t>
            </a:r>
          </a:p>
          <a:p>
            <a:pPr algn="ctr" eaLnBrk="1" fontAlgn="base" hangingPunct="1">
              <a:spcBef>
                <a:spcPct val="20000"/>
              </a:spcBef>
              <a:spcAft>
                <a:spcPct val="0"/>
              </a:spcAft>
            </a:pPr>
            <a:r>
              <a:rPr lang="en-US" altLang="en-US" sz="1600" dirty="0" smtClean="0">
                <a:solidFill>
                  <a:srgbClr val="FFFFFF"/>
                </a:solidFill>
              </a:rPr>
              <a:t>715 BC</a:t>
            </a:r>
            <a:endParaRPr lang="en-US" altLang="en-US" sz="1600" dirty="0">
              <a:solidFill>
                <a:srgbClr val="FFFFFF"/>
              </a:solidFill>
            </a:endParaRPr>
          </a:p>
        </p:txBody>
      </p:sp>
      <p:sp>
        <p:nvSpPr>
          <p:cNvPr id="7" name="TextBox 6"/>
          <p:cNvSpPr txBox="1"/>
          <p:nvPr/>
        </p:nvSpPr>
        <p:spPr>
          <a:xfrm>
            <a:off x="7102475" y="4946273"/>
            <a:ext cx="2022421" cy="1938992"/>
          </a:xfrm>
          <a:prstGeom prst="rect">
            <a:avLst/>
          </a:prstGeom>
          <a:noFill/>
        </p:spPr>
        <p:txBody>
          <a:bodyPr wrap="square" rtlCol="0">
            <a:spAutoFit/>
          </a:bodyPr>
          <a:lstStyle/>
          <a:p>
            <a:r>
              <a:rPr lang="en-US" sz="1000" b="1" dirty="0">
                <a:solidFill>
                  <a:schemeClr val="bg1"/>
                </a:solidFill>
                <a:latin typeface="Arial" panose="020B0604020202020204" pitchFamily="34" charset="0"/>
                <a:cs typeface="Arial" panose="020B0604020202020204" pitchFamily="34" charset="0"/>
              </a:rPr>
              <a:t>2 Kings 21:1-2 (ESV) </a:t>
            </a:r>
            <a:r>
              <a:rPr lang="en-US" sz="1000" baseline="30000" dirty="0">
                <a:solidFill>
                  <a:schemeClr val="bg1"/>
                </a:solidFill>
                <a:latin typeface="Arial" panose="020B0604020202020204" pitchFamily="34" charset="0"/>
                <a:cs typeface="Arial" panose="020B0604020202020204" pitchFamily="34" charset="0"/>
              </a:rPr>
              <a:t>1 </a:t>
            </a:r>
            <a:r>
              <a:rPr lang="en-US" sz="1000" dirty="0">
                <a:solidFill>
                  <a:schemeClr val="bg1"/>
                </a:solidFill>
                <a:latin typeface="Arial" panose="020B0604020202020204" pitchFamily="34" charset="0"/>
                <a:cs typeface="Arial" panose="020B0604020202020204" pitchFamily="34" charset="0"/>
              </a:rPr>
              <a:t> Manasseh was twelve years old when he began to reign, and he reigned fifty-five years in Jerusalem. His mother’s name was Hephzibah. </a:t>
            </a:r>
            <a:br>
              <a:rPr lang="en-US" sz="1000" dirty="0">
                <a:solidFill>
                  <a:schemeClr val="bg1"/>
                </a:solidFill>
                <a:latin typeface="Arial" panose="020B0604020202020204" pitchFamily="34" charset="0"/>
                <a:cs typeface="Arial" panose="020B0604020202020204" pitchFamily="34" charset="0"/>
              </a:rPr>
            </a:br>
            <a:r>
              <a:rPr lang="en-US" sz="1000" baseline="30000" dirty="0">
                <a:solidFill>
                  <a:schemeClr val="bg1"/>
                </a:solidFill>
                <a:latin typeface="Arial" panose="020B0604020202020204" pitchFamily="34" charset="0"/>
                <a:cs typeface="Arial" panose="020B0604020202020204" pitchFamily="34" charset="0"/>
              </a:rPr>
              <a:t>2 </a:t>
            </a:r>
            <a:r>
              <a:rPr lang="en-US" sz="1000" dirty="0">
                <a:solidFill>
                  <a:schemeClr val="bg1"/>
                </a:solidFill>
                <a:latin typeface="Arial" panose="020B0604020202020204" pitchFamily="34" charset="0"/>
                <a:cs typeface="Arial" panose="020B0604020202020204" pitchFamily="34" charset="0"/>
              </a:rPr>
              <a:t> And he did what was evil in the sight of the </a:t>
            </a:r>
            <a:r>
              <a:rPr lang="en-US" sz="1000" cap="small" dirty="0">
                <a:solidFill>
                  <a:schemeClr val="bg1"/>
                </a:solidFill>
                <a:latin typeface="Arial" panose="020B0604020202020204" pitchFamily="34" charset="0"/>
                <a:cs typeface="Arial" panose="020B0604020202020204" pitchFamily="34" charset="0"/>
              </a:rPr>
              <a:t>LORD</a:t>
            </a:r>
            <a:r>
              <a:rPr lang="en-US" sz="1000" dirty="0">
                <a:solidFill>
                  <a:schemeClr val="bg1"/>
                </a:solidFill>
                <a:latin typeface="Arial" panose="020B0604020202020204" pitchFamily="34" charset="0"/>
                <a:cs typeface="Arial" panose="020B0604020202020204" pitchFamily="34" charset="0"/>
              </a:rPr>
              <a:t>, according to the despicable practices of the nations whom the </a:t>
            </a:r>
            <a:r>
              <a:rPr lang="en-US" sz="1000" cap="small" dirty="0">
                <a:solidFill>
                  <a:schemeClr val="bg1"/>
                </a:solidFill>
                <a:latin typeface="Arial" panose="020B0604020202020204" pitchFamily="34" charset="0"/>
                <a:cs typeface="Arial" panose="020B0604020202020204" pitchFamily="34" charset="0"/>
              </a:rPr>
              <a:t>LORD</a:t>
            </a:r>
            <a:r>
              <a:rPr lang="en-US" sz="1000" dirty="0">
                <a:solidFill>
                  <a:schemeClr val="bg1"/>
                </a:solidFill>
                <a:latin typeface="Arial" panose="020B0604020202020204" pitchFamily="34" charset="0"/>
                <a:cs typeface="Arial" panose="020B0604020202020204" pitchFamily="34" charset="0"/>
              </a:rPr>
              <a:t> drove out before the people of Israel. </a:t>
            </a:r>
          </a:p>
          <a:p>
            <a:endParaRPr lang="en-US" sz="1000" dirty="0">
              <a:solidFill>
                <a:schemeClr val="bg1"/>
              </a:solidFill>
              <a:latin typeface="Arial" panose="020B0604020202020204" pitchFamily="34" charset="0"/>
              <a:cs typeface="Arial" panose="020B0604020202020204" pitchFamily="34" charset="0"/>
            </a:endParaRPr>
          </a:p>
        </p:txBody>
      </p:sp>
      <p:sp>
        <p:nvSpPr>
          <p:cNvPr id="36" name="TextBox 14"/>
          <p:cNvSpPr txBox="1">
            <a:spLocks noChangeArrowheads="1"/>
          </p:cNvSpPr>
          <p:nvPr/>
        </p:nvSpPr>
        <p:spPr bwMode="auto">
          <a:xfrm>
            <a:off x="7748588" y="1963329"/>
            <a:ext cx="1422184"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defRPr/>
            </a:pPr>
            <a:r>
              <a:rPr lang="en-US" dirty="0" smtClean="0">
                <a:solidFill>
                  <a:srgbClr val="FFFF00"/>
                </a:solidFill>
                <a:cs typeface="Arial" pitchFamily="34" charset="0"/>
              </a:rPr>
              <a:t>686</a:t>
            </a:r>
          </a:p>
          <a:p>
            <a:pPr algn="ctr" eaLnBrk="1" fontAlgn="base" hangingPunct="1">
              <a:spcBef>
                <a:spcPct val="20000"/>
              </a:spcBef>
              <a:spcAft>
                <a:spcPct val="0"/>
              </a:spcAft>
              <a:defRPr/>
            </a:pPr>
            <a:r>
              <a:rPr lang="en-US" dirty="0" smtClean="0">
                <a:solidFill>
                  <a:srgbClr val="FFFF00"/>
                </a:solidFill>
                <a:cs typeface="Arial" pitchFamily="34" charset="0"/>
              </a:rPr>
              <a:t>Hezekiah </a:t>
            </a:r>
          </a:p>
          <a:p>
            <a:pPr algn="ctr" eaLnBrk="1" fontAlgn="base" hangingPunct="1">
              <a:spcBef>
                <a:spcPct val="20000"/>
              </a:spcBef>
              <a:spcAft>
                <a:spcPct val="0"/>
              </a:spcAft>
              <a:defRPr/>
            </a:pPr>
            <a:r>
              <a:rPr lang="en-US" dirty="0" smtClean="0">
                <a:solidFill>
                  <a:srgbClr val="FFFF00"/>
                </a:solidFill>
                <a:cs typeface="Arial" pitchFamily="34" charset="0"/>
              </a:rPr>
              <a:t>Dies</a:t>
            </a:r>
            <a:endParaRPr lang="en-US" dirty="0" smtClean="0">
              <a:solidFill>
                <a:srgbClr val="FFFF00"/>
              </a:solidFill>
              <a:cs typeface="Arial" pitchFamily="34" charset="0"/>
            </a:endParaRPr>
          </a:p>
        </p:txBody>
      </p:sp>
    </p:spTree>
    <p:extLst>
      <p:ext uri="{BB962C8B-B14F-4D97-AF65-F5344CB8AC3E}">
        <p14:creationId xmlns:p14="http://schemas.microsoft.com/office/powerpoint/2010/main" val="9561401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85800" y="228600"/>
            <a:ext cx="7772400" cy="1143000"/>
          </a:xfrm>
        </p:spPr>
        <p:txBody>
          <a:bodyPr/>
          <a:lstStyle/>
          <a:p>
            <a:r>
              <a:rPr lang="en-US" altLang="en-US">
                <a:solidFill>
                  <a:schemeClr val="bg1"/>
                </a:solidFill>
              </a:rPr>
              <a:t>Outline of Book</a:t>
            </a:r>
          </a:p>
        </p:txBody>
      </p:sp>
      <p:sp>
        <p:nvSpPr>
          <p:cNvPr id="122883" name="Rectangle 3"/>
          <p:cNvSpPr>
            <a:spLocks noChangeArrowheads="1"/>
          </p:cNvSpPr>
          <p:nvPr/>
        </p:nvSpPr>
        <p:spPr bwMode="auto">
          <a:xfrm>
            <a:off x="0" y="0"/>
            <a:ext cx="9144000" cy="6858000"/>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smtClean="0">
              <a:solidFill>
                <a:srgbClr val="000000"/>
              </a:solidFill>
              <a:cs typeface="Arial" pitchFamily="34" charset="0"/>
            </a:endParaRPr>
          </a:p>
        </p:txBody>
      </p:sp>
      <p:sp>
        <p:nvSpPr>
          <p:cNvPr id="122884" name="Freeform 4"/>
          <p:cNvSpPr>
            <a:spLocks/>
          </p:cNvSpPr>
          <p:nvPr/>
        </p:nvSpPr>
        <p:spPr bwMode="auto">
          <a:xfrm>
            <a:off x="0" y="1600200"/>
            <a:ext cx="3962400" cy="1371600"/>
          </a:xfrm>
          <a:custGeom>
            <a:avLst/>
            <a:gdLst>
              <a:gd name="T0" fmla="*/ 0 w 2448"/>
              <a:gd name="T1" fmla="*/ 96 h 768"/>
              <a:gd name="T2" fmla="*/ 336 w 2448"/>
              <a:gd name="T3" fmla="*/ 48 h 768"/>
              <a:gd name="T4" fmla="*/ 864 w 2448"/>
              <a:gd name="T5" fmla="*/ 0 h 768"/>
              <a:gd name="T6" fmla="*/ 1728 w 2448"/>
              <a:gd name="T7" fmla="*/ 0 h 768"/>
              <a:gd name="T8" fmla="*/ 2112 w 2448"/>
              <a:gd name="T9" fmla="*/ 96 h 768"/>
              <a:gd name="T10" fmla="*/ 2448 w 2448"/>
              <a:gd name="T11" fmla="*/ 240 h 768"/>
              <a:gd name="T12" fmla="*/ 2352 w 2448"/>
              <a:gd name="T13" fmla="*/ 384 h 768"/>
              <a:gd name="T14" fmla="*/ 1920 w 2448"/>
              <a:gd name="T15" fmla="*/ 624 h 768"/>
              <a:gd name="T16" fmla="*/ 1296 w 2448"/>
              <a:gd name="T17" fmla="*/ 720 h 768"/>
              <a:gd name="T18" fmla="*/ 912 w 2448"/>
              <a:gd name="T19" fmla="*/ 768 h 768"/>
              <a:gd name="T20" fmla="*/ 384 w 2448"/>
              <a:gd name="T21" fmla="*/ 672 h 768"/>
              <a:gd name="T22" fmla="*/ 264 w 2448"/>
              <a:gd name="T23" fmla="*/ 660 h 768"/>
              <a:gd name="T24" fmla="*/ 0 w 2448"/>
              <a:gd name="T25" fmla="*/ 720 h 768"/>
              <a:gd name="T26" fmla="*/ 0 w 2448"/>
              <a:gd name="T27" fmla="*/ 96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8" h="768">
                <a:moveTo>
                  <a:pt x="0" y="96"/>
                </a:moveTo>
                <a:lnTo>
                  <a:pt x="336" y="48"/>
                </a:lnTo>
                <a:lnTo>
                  <a:pt x="864" y="0"/>
                </a:lnTo>
                <a:lnTo>
                  <a:pt x="1728" y="0"/>
                </a:lnTo>
                <a:lnTo>
                  <a:pt x="2112" y="96"/>
                </a:lnTo>
                <a:lnTo>
                  <a:pt x="2448" y="240"/>
                </a:lnTo>
                <a:lnTo>
                  <a:pt x="2352" y="384"/>
                </a:lnTo>
                <a:lnTo>
                  <a:pt x="1920" y="624"/>
                </a:lnTo>
                <a:lnTo>
                  <a:pt x="1296" y="720"/>
                </a:lnTo>
                <a:lnTo>
                  <a:pt x="912" y="768"/>
                </a:lnTo>
                <a:lnTo>
                  <a:pt x="384" y="672"/>
                </a:lnTo>
                <a:lnTo>
                  <a:pt x="264" y="660"/>
                </a:lnTo>
                <a:lnTo>
                  <a:pt x="0" y="720"/>
                </a:lnTo>
                <a:lnTo>
                  <a:pt x="0" y="96"/>
                </a:ln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smtClean="0">
              <a:solidFill>
                <a:srgbClr val="000000"/>
              </a:solidFill>
              <a:cs typeface="Arial" pitchFamily="34" charset="0"/>
            </a:endParaRPr>
          </a:p>
        </p:txBody>
      </p:sp>
      <p:sp>
        <p:nvSpPr>
          <p:cNvPr id="122885" name="Freeform 5"/>
          <p:cNvSpPr>
            <a:spLocks/>
          </p:cNvSpPr>
          <p:nvPr/>
        </p:nvSpPr>
        <p:spPr bwMode="auto">
          <a:xfrm>
            <a:off x="-76200" y="2133600"/>
            <a:ext cx="4057650" cy="4648200"/>
          </a:xfrm>
          <a:custGeom>
            <a:avLst/>
            <a:gdLst>
              <a:gd name="T0" fmla="*/ 48 w 2508"/>
              <a:gd name="T1" fmla="*/ 456 h 3048"/>
              <a:gd name="T2" fmla="*/ 192 w 2508"/>
              <a:gd name="T3" fmla="*/ 432 h 3048"/>
              <a:gd name="T4" fmla="*/ 432 w 2508"/>
              <a:gd name="T5" fmla="*/ 408 h 3048"/>
              <a:gd name="T6" fmla="*/ 912 w 2508"/>
              <a:gd name="T7" fmla="*/ 456 h 3048"/>
              <a:gd name="T8" fmla="*/ 1536 w 2508"/>
              <a:gd name="T9" fmla="*/ 408 h 3048"/>
              <a:gd name="T10" fmla="*/ 2016 w 2508"/>
              <a:gd name="T11" fmla="*/ 264 h 3048"/>
              <a:gd name="T12" fmla="*/ 2400 w 2508"/>
              <a:gd name="T13" fmla="*/ 120 h 3048"/>
              <a:gd name="T14" fmla="*/ 2508 w 2508"/>
              <a:gd name="T15" fmla="*/ 0 h 3048"/>
              <a:gd name="T16" fmla="*/ 2400 w 2508"/>
              <a:gd name="T17" fmla="*/ 600 h 3048"/>
              <a:gd name="T18" fmla="*/ 2256 w 2508"/>
              <a:gd name="T19" fmla="*/ 984 h 3048"/>
              <a:gd name="T20" fmla="*/ 2112 w 2508"/>
              <a:gd name="T21" fmla="*/ 1272 h 3048"/>
              <a:gd name="T22" fmla="*/ 1872 w 2508"/>
              <a:gd name="T23" fmla="*/ 1752 h 3048"/>
              <a:gd name="T24" fmla="*/ 1584 w 2508"/>
              <a:gd name="T25" fmla="*/ 2280 h 3048"/>
              <a:gd name="T26" fmla="*/ 1344 w 2508"/>
              <a:gd name="T27" fmla="*/ 2664 h 3048"/>
              <a:gd name="T28" fmla="*/ 1296 w 2508"/>
              <a:gd name="T29" fmla="*/ 3048 h 3048"/>
              <a:gd name="T30" fmla="*/ 0 w 2508"/>
              <a:gd name="T31" fmla="*/ 3048 h 3048"/>
              <a:gd name="T32" fmla="*/ 48 w 2508"/>
              <a:gd name="T33" fmla="*/ 456 h 3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08" h="3048">
                <a:moveTo>
                  <a:pt x="48" y="456"/>
                </a:moveTo>
                <a:lnTo>
                  <a:pt x="192" y="432"/>
                </a:lnTo>
                <a:lnTo>
                  <a:pt x="432" y="408"/>
                </a:lnTo>
                <a:lnTo>
                  <a:pt x="912" y="456"/>
                </a:lnTo>
                <a:lnTo>
                  <a:pt x="1536" y="408"/>
                </a:lnTo>
                <a:lnTo>
                  <a:pt x="2016" y="264"/>
                </a:lnTo>
                <a:lnTo>
                  <a:pt x="2400" y="120"/>
                </a:lnTo>
                <a:lnTo>
                  <a:pt x="2508" y="0"/>
                </a:lnTo>
                <a:lnTo>
                  <a:pt x="2400" y="600"/>
                </a:lnTo>
                <a:lnTo>
                  <a:pt x="2256" y="984"/>
                </a:lnTo>
                <a:lnTo>
                  <a:pt x="2112" y="1272"/>
                </a:lnTo>
                <a:lnTo>
                  <a:pt x="1872" y="1752"/>
                </a:lnTo>
                <a:lnTo>
                  <a:pt x="1584" y="2280"/>
                </a:lnTo>
                <a:lnTo>
                  <a:pt x="1344" y="2664"/>
                </a:lnTo>
                <a:lnTo>
                  <a:pt x="1296" y="3048"/>
                </a:lnTo>
                <a:lnTo>
                  <a:pt x="0" y="3048"/>
                </a:lnTo>
                <a:lnTo>
                  <a:pt x="48" y="456"/>
                </a:lnTo>
                <a:close/>
              </a:path>
            </a:pathLst>
          </a:cu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smtClean="0">
              <a:solidFill>
                <a:srgbClr val="000000"/>
              </a:solidFill>
              <a:cs typeface="Arial" pitchFamily="34" charset="0"/>
            </a:endParaRPr>
          </a:p>
        </p:txBody>
      </p:sp>
      <p:sp>
        <p:nvSpPr>
          <p:cNvPr id="122886" name="Freeform 6"/>
          <p:cNvSpPr>
            <a:spLocks/>
          </p:cNvSpPr>
          <p:nvPr/>
        </p:nvSpPr>
        <p:spPr bwMode="auto">
          <a:xfrm>
            <a:off x="1371600" y="3657600"/>
            <a:ext cx="533400" cy="1295400"/>
          </a:xfrm>
          <a:custGeom>
            <a:avLst/>
            <a:gdLst>
              <a:gd name="T0" fmla="*/ 336 w 336"/>
              <a:gd name="T1" fmla="*/ 0 h 816"/>
              <a:gd name="T2" fmla="*/ 288 w 336"/>
              <a:gd name="T3" fmla="*/ 384 h 816"/>
              <a:gd name="T4" fmla="*/ 0 w 336"/>
              <a:gd name="T5" fmla="*/ 816 h 816"/>
              <a:gd name="T6" fmla="*/ 240 w 336"/>
              <a:gd name="T7" fmla="*/ 624 h 816"/>
              <a:gd name="T8" fmla="*/ 336 w 336"/>
              <a:gd name="T9" fmla="*/ 384 h 816"/>
              <a:gd name="T10" fmla="*/ 336 w 336"/>
              <a:gd name="T11" fmla="*/ 0 h 816"/>
            </a:gdLst>
            <a:ahLst/>
            <a:cxnLst>
              <a:cxn ang="0">
                <a:pos x="T0" y="T1"/>
              </a:cxn>
              <a:cxn ang="0">
                <a:pos x="T2" y="T3"/>
              </a:cxn>
              <a:cxn ang="0">
                <a:pos x="T4" y="T5"/>
              </a:cxn>
              <a:cxn ang="0">
                <a:pos x="T6" y="T7"/>
              </a:cxn>
              <a:cxn ang="0">
                <a:pos x="T8" y="T9"/>
              </a:cxn>
              <a:cxn ang="0">
                <a:pos x="T10" y="T11"/>
              </a:cxn>
            </a:cxnLst>
            <a:rect l="0" t="0" r="r" b="b"/>
            <a:pathLst>
              <a:path w="336" h="816">
                <a:moveTo>
                  <a:pt x="336" y="0"/>
                </a:moveTo>
                <a:lnTo>
                  <a:pt x="288" y="384"/>
                </a:lnTo>
                <a:lnTo>
                  <a:pt x="0" y="816"/>
                </a:lnTo>
                <a:lnTo>
                  <a:pt x="240" y="624"/>
                </a:lnTo>
                <a:lnTo>
                  <a:pt x="336" y="384"/>
                </a:lnTo>
                <a:lnTo>
                  <a:pt x="336" y="0"/>
                </a:lnTo>
                <a:close/>
              </a:path>
            </a:pathLst>
          </a:custGeom>
          <a:solidFill>
            <a:srgbClr val="66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smtClean="0">
              <a:solidFill>
                <a:srgbClr val="000000"/>
              </a:solidFill>
              <a:cs typeface="Arial" pitchFamily="34" charset="0"/>
            </a:endParaRPr>
          </a:p>
        </p:txBody>
      </p:sp>
      <p:sp>
        <p:nvSpPr>
          <p:cNvPr id="122887" name="Freeform 7"/>
          <p:cNvSpPr>
            <a:spLocks/>
          </p:cNvSpPr>
          <p:nvPr/>
        </p:nvSpPr>
        <p:spPr bwMode="auto">
          <a:xfrm>
            <a:off x="2362200" y="3657600"/>
            <a:ext cx="533400" cy="1295400"/>
          </a:xfrm>
          <a:custGeom>
            <a:avLst/>
            <a:gdLst>
              <a:gd name="T0" fmla="*/ 336 w 336"/>
              <a:gd name="T1" fmla="*/ 0 h 816"/>
              <a:gd name="T2" fmla="*/ 288 w 336"/>
              <a:gd name="T3" fmla="*/ 384 h 816"/>
              <a:gd name="T4" fmla="*/ 0 w 336"/>
              <a:gd name="T5" fmla="*/ 816 h 816"/>
              <a:gd name="T6" fmla="*/ 240 w 336"/>
              <a:gd name="T7" fmla="*/ 624 h 816"/>
              <a:gd name="T8" fmla="*/ 336 w 336"/>
              <a:gd name="T9" fmla="*/ 384 h 816"/>
              <a:gd name="T10" fmla="*/ 336 w 336"/>
              <a:gd name="T11" fmla="*/ 0 h 816"/>
            </a:gdLst>
            <a:ahLst/>
            <a:cxnLst>
              <a:cxn ang="0">
                <a:pos x="T0" y="T1"/>
              </a:cxn>
              <a:cxn ang="0">
                <a:pos x="T2" y="T3"/>
              </a:cxn>
              <a:cxn ang="0">
                <a:pos x="T4" y="T5"/>
              </a:cxn>
              <a:cxn ang="0">
                <a:pos x="T6" y="T7"/>
              </a:cxn>
              <a:cxn ang="0">
                <a:pos x="T8" y="T9"/>
              </a:cxn>
              <a:cxn ang="0">
                <a:pos x="T10" y="T11"/>
              </a:cxn>
            </a:cxnLst>
            <a:rect l="0" t="0" r="r" b="b"/>
            <a:pathLst>
              <a:path w="336" h="816">
                <a:moveTo>
                  <a:pt x="336" y="0"/>
                </a:moveTo>
                <a:lnTo>
                  <a:pt x="288" y="384"/>
                </a:lnTo>
                <a:lnTo>
                  <a:pt x="0" y="816"/>
                </a:lnTo>
                <a:lnTo>
                  <a:pt x="240" y="624"/>
                </a:lnTo>
                <a:lnTo>
                  <a:pt x="336" y="384"/>
                </a:lnTo>
                <a:lnTo>
                  <a:pt x="336" y="0"/>
                </a:lnTo>
                <a:close/>
              </a:path>
            </a:pathLst>
          </a:custGeom>
          <a:solidFill>
            <a:srgbClr val="66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smtClean="0">
              <a:solidFill>
                <a:srgbClr val="000000"/>
              </a:solidFill>
              <a:cs typeface="Arial" pitchFamily="34" charset="0"/>
            </a:endParaRPr>
          </a:p>
        </p:txBody>
      </p:sp>
      <p:sp>
        <p:nvSpPr>
          <p:cNvPr id="122888" name="Freeform 8"/>
          <p:cNvSpPr>
            <a:spLocks/>
          </p:cNvSpPr>
          <p:nvPr/>
        </p:nvSpPr>
        <p:spPr bwMode="auto">
          <a:xfrm>
            <a:off x="381000" y="4724400"/>
            <a:ext cx="533400" cy="1295400"/>
          </a:xfrm>
          <a:custGeom>
            <a:avLst/>
            <a:gdLst>
              <a:gd name="T0" fmla="*/ 336 w 336"/>
              <a:gd name="T1" fmla="*/ 0 h 816"/>
              <a:gd name="T2" fmla="*/ 288 w 336"/>
              <a:gd name="T3" fmla="*/ 384 h 816"/>
              <a:gd name="T4" fmla="*/ 0 w 336"/>
              <a:gd name="T5" fmla="*/ 816 h 816"/>
              <a:gd name="T6" fmla="*/ 240 w 336"/>
              <a:gd name="T7" fmla="*/ 624 h 816"/>
              <a:gd name="T8" fmla="*/ 336 w 336"/>
              <a:gd name="T9" fmla="*/ 384 h 816"/>
              <a:gd name="T10" fmla="*/ 336 w 336"/>
              <a:gd name="T11" fmla="*/ 0 h 816"/>
            </a:gdLst>
            <a:ahLst/>
            <a:cxnLst>
              <a:cxn ang="0">
                <a:pos x="T0" y="T1"/>
              </a:cxn>
              <a:cxn ang="0">
                <a:pos x="T2" y="T3"/>
              </a:cxn>
              <a:cxn ang="0">
                <a:pos x="T4" y="T5"/>
              </a:cxn>
              <a:cxn ang="0">
                <a:pos x="T6" y="T7"/>
              </a:cxn>
              <a:cxn ang="0">
                <a:pos x="T8" y="T9"/>
              </a:cxn>
              <a:cxn ang="0">
                <a:pos x="T10" y="T11"/>
              </a:cxn>
            </a:cxnLst>
            <a:rect l="0" t="0" r="r" b="b"/>
            <a:pathLst>
              <a:path w="336" h="816">
                <a:moveTo>
                  <a:pt x="336" y="0"/>
                </a:moveTo>
                <a:lnTo>
                  <a:pt x="288" y="384"/>
                </a:lnTo>
                <a:lnTo>
                  <a:pt x="0" y="816"/>
                </a:lnTo>
                <a:lnTo>
                  <a:pt x="240" y="624"/>
                </a:lnTo>
                <a:lnTo>
                  <a:pt x="336" y="384"/>
                </a:lnTo>
                <a:lnTo>
                  <a:pt x="336" y="0"/>
                </a:lnTo>
                <a:close/>
              </a:path>
            </a:pathLst>
          </a:custGeom>
          <a:solidFill>
            <a:srgbClr val="66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smtClean="0">
              <a:solidFill>
                <a:srgbClr val="000000"/>
              </a:solidFill>
              <a:cs typeface="Arial" pitchFamily="34" charset="0"/>
            </a:endParaRPr>
          </a:p>
        </p:txBody>
      </p:sp>
      <p:sp>
        <p:nvSpPr>
          <p:cNvPr id="122889" name="Text Box 9"/>
          <p:cNvSpPr txBox="1">
            <a:spLocks noChangeArrowheads="1"/>
          </p:cNvSpPr>
          <p:nvPr/>
        </p:nvSpPr>
        <p:spPr bwMode="auto">
          <a:xfrm>
            <a:off x="304800" y="1149350"/>
            <a:ext cx="3817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smtClean="0">
                <a:solidFill>
                  <a:srgbClr val="000000"/>
                </a:solidFill>
                <a:latin typeface="CopprplGoth BT" pitchFamily="34" charset="0"/>
                <a:cs typeface="Arial" pitchFamily="34" charset="0"/>
              </a:rPr>
              <a:t>The immediate threat…</a:t>
            </a:r>
          </a:p>
        </p:txBody>
      </p:sp>
      <p:sp>
        <p:nvSpPr>
          <p:cNvPr id="122890" name="Text Box 10"/>
          <p:cNvSpPr txBox="1">
            <a:spLocks noChangeArrowheads="1"/>
          </p:cNvSpPr>
          <p:nvPr/>
        </p:nvSpPr>
        <p:spPr bwMode="auto">
          <a:xfrm>
            <a:off x="5943600" y="685800"/>
            <a:ext cx="26241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b="1" smtClean="0">
                <a:solidFill>
                  <a:srgbClr val="000000"/>
                </a:solidFill>
                <a:latin typeface="CopprplGoth BT" pitchFamily="34" charset="0"/>
                <a:cs typeface="Arial" pitchFamily="34" charset="0"/>
              </a:rPr>
              <a:t>Future Threat </a:t>
            </a:r>
          </a:p>
          <a:p>
            <a:pPr algn="ctr" fontAlgn="base">
              <a:spcBef>
                <a:spcPct val="0"/>
              </a:spcBef>
              <a:spcAft>
                <a:spcPct val="0"/>
              </a:spcAft>
            </a:pPr>
            <a:r>
              <a:rPr lang="en-US" altLang="en-US" sz="2400" b="1" smtClean="0">
                <a:solidFill>
                  <a:srgbClr val="000000"/>
                </a:solidFill>
                <a:latin typeface="CopprplGoth BT" pitchFamily="34" charset="0"/>
                <a:cs typeface="Arial" pitchFamily="34" charset="0"/>
              </a:rPr>
              <a:t>from Babylon…</a:t>
            </a:r>
          </a:p>
        </p:txBody>
      </p:sp>
      <p:sp>
        <p:nvSpPr>
          <p:cNvPr id="122891" name="Text Box 11"/>
          <p:cNvSpPr txBox="1">
            <a:spLocks noChangeArrowheads="1"/>
          </p:cNvSpPr>
          <p:nvPr/>
        </p:nvSpPr>
        <p:spPr bwMode="auto">
          <a:xfrm>
            <a:off x="152400" y="76200"/>
            <a:ext cx="65690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u="sng" smtClean="0">
                <a:solidFill>
                  <a:srgbClr val="000000"/>
                </a:solidFill>
                <a:latin typeface="CopprplGoth BT" pitchFamily="34" charset="0"/>
                <a:cs typeface="Arial" pitchFamily="34" charset="0"/>
              </a:rPr>
              <a:t>Message of Isaiah: Israel/Judah in Crisis</a:t>
            </a:r>
          </a:p>
        </p:txBody>
      </p:sp>
      <p:sp>
        <p:nvSpPr>
          <p:cNvPr id="122892" name="Text Box 12"/>
          <p:cNvSpPr txBox="1">
            <a:spLocks noChangeArrowheads="1"/>
          </p:cNvSpPr>
          <p:nvPr/>
        </p:nvSpPr>
        <p:spPr bwMode="auto">
          <a:xfrm>
            <a:off x="533400" y="1619250"/>
            <a:ext cx="23431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smtClean="0">
                <a:solidFill>
                  <a:srgbClr val="000000"/>
                </a:solidFill>
                <a:latin typeface="Tempus Sans ITC" pitchFamily="82" charset="0"/>
                <a:cs typeface="Arial" pitchFamily="34" charset="0"/>
              </a:rPr>
              <a:t>Syria, Israel 7-12</a:t>
            </a:r>
          </a:p>
          <a:p>
            <a:pPr fontAlgn="base">
              <a:spcBef>
                <a:spcPct val="0"/>
              </a:spcBef>
              <a:spcAft>
                <a:spcPct val="0"/>
              </a:spcAft>
            </a:pPr>
            <a:r>
              <a:rPr lang="en-US" altLang="en-US" sz="2400" smtClean="0">
                <a:solidFill>
                  <a:srgbClr val="000000"/>
                </a:solidFill>
                <a:latin typeface="Tempus Sans ITC" pitchFamily="82" charset="0"/>
                <a:cs typeface="Arial" pitchFamily="34" charset="0"/>
              </a:rPr>
              <a:t>Jerusalem 28-30</a:t>
            </a:r>
          </a:p>
          <a:p>
            <a:pPr fontAlgn="base">
              <a:spcBef>
                <a:spcPct val="0"/>
              </a:spcBef>
              <a:spcAft>
                <a:spcPct val="0"/>
              </a:spcAft>
            </a:pPr>
            <a:r>
              <a:rPr lang="en-US" altLang="en-US" sz="2400" smtClean="0">
                <a:solidFill>
                  <a:srgbClr val="000000"/>
                </a:solidFill>
                <a:latin typeface="Tempus Sans ITC" pitchFamily="82" charset="0"/>
                <a:cs typeface="Arial" pitchFamily="34" charset="0"/>
              </a:rPr>
              <a:t>Assyria 31-35</a:t>
            </a:r>
          </a:p>
        </p:txBody>
      </p:sp>
      <p:sp>
        <p:nvSpPr>
          <p:cNvPr id="122893" name="Freeform 13"/>
          <p:cNvSpPr>
            <a:spLocks/>
          </p:cNvSpPr>
          <p:nvPr/>
        </p:nvSpPr>
        <p:spPr bwMode="auto">
          <a:xfrm>
            <a:off x="5105400" y="2057400"/>
            <a:ext cx="4114800" cy="4876800"/>
          </a:xfrm>
          <a:custGeom>
            <a:avLst/>
            <a:gdLst>
              <a:gd name="T0" fmla="*/ 0 w 2496"/>
              <a:gd name="T1" fmla="*/ 0 h 3024"/>
              <a:gd name="T2" fmla="*/ 528 w 2496"/>
              <a:gd name="T3" fmla="*/ 192 h 3024"/>
              <a:gd name="T4" fmla="*/ 1872 w 2496"/>
              <a:gd name="T5" fmla="*/ 336 h 3024"/>
              <a:gd name="T6" fmla="*/ 2496 w 2496"/>
              <a:gd name="T7" fmla="*/ 336 h 3024"/>
              <a:gd name="T8" fmla="*/ 2448 w 2496"/>
              <a:gd name="T9" fmla="*/ 3024 h 3024"/>
              <a:gd name="T10" fmla="*/ 1104 w 2496"/>
              <a:gd name="T11" fmla="*/ 2976 h 3024"/>
              <a:gd name="T12" fmla="*/ 1104 w 2496"/>
              <a:gd name="T13" fmla="*/ 2736 h 3024"/>
              <a:gd name="T14" fmla="*/ 768 w 2496"/>
              <a:gd name="T15" fmla="*/ 2208 h 3024"/>
              <a:gd name="T16" fmla="*/ 384 w 2496"/>
              <a:gd name="T17" fmla="*/ 1296 h 3024"/>
              <a:gd name="T18" fmla="*/ 96 w 2496"/>
              <a:gd name="T19" fmla="*/ 624 h 3024"/>
              <a:gd name="T20" fmla="*/ 0 w 2496"/>
              <a:gd name="T21" fmla="*/ 192 h 3024"/>
              <a:gd name="T22" fmla="*/ 0 w 2496"/>
              <a:gd name="T23" fmla="*/ 96 h 3024"/>
              <a:gd name="T24" fmla="*/ 0 w 2496"/>
              <a:gd name="T25" fmla="*/ 0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96" h="3024">
                <a:moveTo>
                  <a:pt x="0" y="0"/>
                </a:moveTo>
                <a:lnTo>
                  <a:pt x="528" y="192"/>
                </a:lnTo>
                <a:lnTo>
                  <a:pt x="1872" y="336"/>
                </a:lnTo>
                <a:lnTo>
                  <a:pt x="2496" y="336"/>
                </a:lnTo>
                <a:lnTo>
                  <a:pt x="2448" y="3024"/>
                </a:lnTo>
                <a:lnTo>
                  <a:pt x="1104" y="2976"/>
                </a:lnTo>
                <a:lnTo>
                  <a:pt x="1104" y="2736"/>
                </a:lnTo>
                <a:lnTo>
                  <a:pt x="768" y="2208"/>
                </a:lnTo>
                <a:lnTo>
                  <a:pt x="384" y="1296"/>
                </a:lnTo>
                <a:lnTo>
                  <a:pt x="96" y="624"/>
                </a:lnTo>
                <a:lnTo>
                  <a:pt x="0" y="192"/>
                </a:lnTo>
                <a:lnTo>
                  <a:pt x="0" y="96"/>
                </a:lnTo>
                <a:lnTo>
                  <a:pt x="0" y="0"/>
                </a:lnTo>
                <a:close/>
              </a:path>
            </a:pathLst>
          </a:cu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smtClean="0">
              <a:solidFill>
                <a:srgbClr val="000000"/>
              </a:solidFill>
              <a:cs typeface="Arial" pitchFamily="34" charset="0"/>
            </a:endParaRPr>
          </a:p>
        </p:txBody>
      </p:sp>
      <p:sp>
        <p:nvSpPr>
          <p:cNvPr id="122894" name="Freeform 14"/>
          <p:cNvSpPr>
            <a:spLocks/>
          </p:cNvSpPr>
          <p:nvPr/>
        </p:nvSpPr>
        <p:spPr bwMode="auto">
          <a:xfrm>
            <a:off x="5105400" y="1524000"/>
            <a:ext cx="4038600" cy="1295400"/>
          </a:xfrm>
          <a:custGeom>
            <a:avLst/>
            <a:gdLst>
              <a:gd name="T0" fmla="*/ 48 w 2448"/>
              <a:gd name="T1" fmla="*/ 192 h 816"/>
              <a:gd name="T2" fmla="*/ 0 w 2448"/>
              <a:gd name="T3" fmla="*/ 336 h 816"/>
              <a:gd name="T4" fmla="*/ 192 w 2448"/>
              <a:gd name="T5" fmla="*/ 432 h 816"/>
              <a:gd name="T6" fmla="*/ 720 w 2448"/>
              <a:gd name="T7" fmla="*/ 672 h 816"/>
              <a:gd name="T8" fmla="*/ 1344 w 2448"/>
              <a:gd name="T9" fmla="*/ 816 h 816"/>
              <a:gd name="T10" fmla="*/ 1632 w 2448"/>
              <a:gd name="T11" fmla="*/ 768 h 816"/>
              <a:gd name="T12" fmla="*/ 2064 w 2448"/>
              <a:gd name="T13" fmla="*/ 720 h 816"/>
              <a:gd name="T14" fmla="*/ 2352 w 2448"/>
              <a:gd name="T15" fmla="*/ 768 h 816"/>
              <a:gd name="T16" fmla="*/ 2448 w 2448"/>
              <a:gd name="T17" fmla="*/ 768 h 816"/>
              <a:gd name="T18" fmla="*/ 2448 w 2448"/>
              <a:gd name="T19" fmla="*/ 96 h 816"/>
              <a:gd name="T20" fmla="*/ 1536 w 2448"/>
              <a:gd name="T21" fmla="*/ 48 h 816"/>
              <a:gd name="T22" fmla="*/ 816 w 2448"/>
              <a:gd name="T23" fmla="*/ 0 h 816"/>
              <a:gd name="T24" fmla="*/ 480 w 2448"/>
              <a:gd name="T25" fmla="*/ 48 h 816"/>
              <a:gd name="T26" fmla="*/ 48 w 2448"/>
              <a:gd name="T27" fmla="*/ 19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8" h="816">
                <a:moveTo>
                  <a:pt x="48" y="192"/>
                </a:moveTo>
                <a:lnTo>
                  <a:pt x="0" y="336"/>
                </a:lnTo>
                <a:lnTo>
                  <a:pt x="192" y="432"/>
                </a:lnTo>
                <a:lnTo>
                  <a:pt x="720" y="672"/>
                </a:lnTo>
                <a:lnTo>
                  <a:pt x="1344" y="816"/>
                </a:lnTo>
                <a:lnTo>
                  <a:pt x="1632" y="768"/>
                </a:lnTo>
                <a:lnTo>
                  <a:pt x="2064" y="720"/>
                </a:lnTo>
                <a:lnTo>
                  <a:pt x="2352" y="768"/>
                </a:lnTo>
                <a:lnTo>
                  <a:pt x="2448" y="768"/>
                </a:lnTo>
                <a:lnTo>
                  <a:pt x="2448" y="96"/>
                </a:lnTo>
                <a:lnTo>
                  <a:pt x="1536" y="48"/>
                </a:lnTo>
                <a:lnTo>
                  <a:pt x="816" y="0"/>
                </a:lnTo>
                <a:lnTo>
                  <a:pt x="480" y="48"/>
                </a:lnTo>
                <a:lnTo>
                  <a:pt x="48" y="192"/>
                </a:ln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smtClean="0">
              <a:solidFill>
                <a:srgbClr val="000000"/>
              </a:solidFill>
              <a:cs typeface="Arial" pitchFamily="34" charset="0"/>
            </a:endParaRPr>
          </a:p>
        </p:txBody>
      </p:sp>
      <p:sp>
        <p:nvSpPr>
          <p:cNvPr id="122895" name="Freeform 15"/>
          <p:cNvSpPr>
            <a:spLocks/>
          </p:cNvSpPr>
          <p:nvPr/>
        </p:nvSpPr>
        <p:spPr bwMode="auto">
          <a:xfrm>
            <a:off x="6324600" y="3657600"/>
            <a:ext cx="1752600" cy="1524000"/>
          </a:xfrm>
          <a:custGeom>
            <a:avLst/>
            <a:gdLst>
              <a:gd name="T0" fmla="*/ 384 w 1104"/>
              <a:gd name="T1" fmla="*/ 384 h 960"/>
              <a:gd name="T2" fmla="*/ 672 w 1104"/>
              <a:gd name="T3" fmla="*/ 816 h 960"/>
              <a:gd name="T4" fmla="*/ 1104 w 1104"/>
              <a:gd name="T5" fmla="*/ 960 h 960"/>
              <a:gd name="T6" fmla="*/ 864 w 1104"/>
              <a:gd name="T7" fmla="*/ 816 h 960"/>
              <a:gd name="T8" fmla="*/ 672 w 1104"/>
              <a:gd name="T9" fmla="*/ 672 h 960"/>
              <a:gd name="T10" fmla="*/ 528 w 1104"/>
              <a:gd name="T11" fmla="*/ 336 h 960"/>
              <a:gd name="T12" fmla="*/ 192 w 1104"/>
              <a:gd name="T13" fmla="*/ 96 h 960"/>
              <a:gd name="T14" fmla="*/ 0 w 1104"/>
              <a:gd name="T15" fmla="*/ 0 h 960"/>
              <a:gd name="T16" fmla="*/ 192 w 1104"/>
              <a:gd name="T17" fmla="*/ 192 h 960"/>
              <a:gd name="T18" fmla="*/ 384 w 1104"/>
              <a:gd name="T19" fmla="*/ 384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4" h="960">
                <a:moveTo>
                  <a:pt x="384" y="384"/>
                </a:moveTo>
                <a:lnTo>
                  <a:pt x="672" y="816"/>
                </a:lnTo>
                <a:lnTo>
                  <a:pt x="1104" y="960"/>
                </a:lnTo>
                <a:lnTo>
                  <a:pt x="864" y="816"/>
                </a:lnTo>
                <a:lnTo>
                  <a:pt x="672" y="672"/>
                </a:lnTo>
                <a:lnTo>
                  <a:pt x="528" y="336"/>
                </a:lnTo>
                <a:lnTo>
                  <a:pt x="192" y="96"/>
                </a:lnTo>
                <a:lnTo>
                  <a:pt x="0" y="0"/>
                </a:lnTo>
                <a:lnTo>
                  <a:pt x="192" y="192"/>
                </a:lnTo>
                <a:lnTo>
                  <a:pt x="384" y="384"/>
                </a:lnTo>
                <a:close/>
              </a:path>
            </a:pathLst>
          </a:custGeom>
          <a:solidFill>
            <a:srgbClr val="66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smtClean="0">
              <a:solidFill>
                <a:srgbClr val="000000"/>
              </a:solidFill>
              <a:cs typeface="Arial" pitchFamily="34" charset="0"/>
            </a:endParaRPr>
          </a:p>
        </p:txBody>
      </p:sp>
      <p:sp>
        <p:nvSpPr>
          <p:cNvPr id="122896" name="Freeform 16"/>
          <p:cNvSpPr>
            <a:spLocks/>
          </p:cNvSpPr>
          <p:nvPr/>
        </p:nvSpPr>
        <p:spPr bwMode="auto">
          <a:xfrm>
            <a:off x="6858000" y="5486400"/>
            <a:ext cx="381000" cy="1066800"/>
          </a:xfrm>
          <a:custGeom>
            <a:avLst/>
            <a:gdLst>
              <a:gd name="T0" fmla="*/ 0 w 240"/>
              <a:gd name="T1" fmla="*/ 0 h 672"/>
              <a:gd name="T2" fmla="*/ 192 w 240"/>
              <a:gd name="T3" fmla="*/ 336 h 672"/>
              <a:gd name="T4" fmla="*/ 192 w 240"/>
              <a:gd name="T5" fmla="*/ 672 h 672"/>
              <a:gd name="T6" fmla="*/ 240 w 240"/>
              <a:gd name="T7" fmla="*/ 432 h 672"/>
              <a:gd name="T8" fmla="*/ 240 w 240"/>
              <a:gd name="T9" fmla="*/ 288 h 672"/>
              <a:gd name="T10" fmla="*/ 144 w 240"/>
              <a:gd name="T11" fmla="*/ 144 h 672"/>
              <a:gd name="T12" fmla="*/ 0 w 240"/>
              <a:gd name="T13" fmla="*/ 0 h 672"/>
            </a:gdLst>
            <a:ahLst/>
            <a:cxnLst>
              <a:cxn ang="0">
                <a:pos x="T0" y="T1"/>
              </a:cxn>
              <a:cxn ang="0">
                <a:pos x="T2" y="T3"/>
              </a:cxn>
              <a:cxn ang="0">
                <a:pos x="T4" y="T5"/>
              </a:cxn>
              <a:cxn ang="0">
                <a:pos x="T6" y="T7"/>
              </a:cxn>
              <a:cxn ang="0">
                <a:pos x="T8" y="T9"/>
              </a:cxn>
              <a:cxn ang="0">
                <a:pos x="T10" y="T11"/>
              </a:cxn>
              <a:cxn ang="0">
                <a:pos x="T12" y="T13"/>
              </a:cxn>
            </a:cxnLst>
            <a:rect l="0" t="0" r="r" b="b"/>
            <a:pathLst>
              <a:path w="240" h="672">
                <a:moveTo>
                  <a:pt x="0" y="0"/>
                </a:moveTo>
                <a:lnTo>
                  <a:pt x="192" y="336"/>
                </a:lnTo>
                <a:lnTo>
                  <a:pt x="192" y="672"/>
                </a:lnTo>
                <a:lnTo>
                  <a:pt x="240" y="432"/>
                </a:lnTo>
                <a:lnTo>
                  <a:pt x="240" y="288"/>
                </a:lnTo>
                <a:lnTo>
                  <a:pt x="144" y="144"/>
                </a:lnTo>
                <a:lnTo>
                  <a:pt x="0" y="0"/>
                </a:lnTo>
                <a:close/>
              </a:path>
            </a:pathLst>
          </a:custGeom>
          <a:solidFill>
            <a:srgbClr val="66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smtClean="0">
              <a:solidFill>
                <a:srgbClr val="000000"/>
              </a:solidFill>
              <a:cs typeface="Arial" pitchFamily="34" charset="0"/>
            </a:endParaRPr>
          </a:p>
        </p:txBody>
      </p:sp>
      <p:sp>
        <p:nvSpPr>
          <p:cNvPr id="122897" name="Freeform 17"/>
          <p:cNvSpPr>
            <a:spLocks/>
          </p:cNvSpPr>
          <p:nvPr/>
        </p:nvSpPr>
        <p:spPr bwMode="auto">
          <a:xfrm>
            <a:off x="7391400" y="3124200"/>
            <a:ext cx="1219200" cy="1371600"/>
          </a:xfrm>
          <a:custGeom>
            <a:avLst/>
            <a:gdLst>
              <a:gd name="T0" fmla="*/ 0 w 768"/>
              <a:gd name="T1" fmla="*/ 0 h 864"/>
              <a:gd name="T2" fmla="*/ 384 w 768"/>
              <a:gd name="T3" fmla="*/ 336 h 864"/>
              <a:gd name="T4" fmla="*/ 576 w 768"/>
              <a:gd name="T5" fmla="*/ 576 h 864"/>
              <a:gd name="T6" fmla="*/ 768 w 768"/>
              <a:gd name="T7" fmla="*/ 864 h 864"/>
              <a:gd name="T8" fmla="*/ 768 w 768"/>
              <a:gd name="T9" fmla="*/ 672 h 864"/>
              <a:gd name="T10" fmla="*/ 576 w 768"/>
              <a:gd name="T11" fmla="*/ 480 h 864"/>
              <a:gd name="T12" fmla="*/ 384 w 768"/>
              <a:gd name="T13" fmla="*/ 240 h 864"/>
              <a:gd name="T14" fmla="*/ 0 w 768"/>
              <a:gd name="T15" fmla="*/ 0 h 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8" h="864">
                <a:moveTo>
                  <a:pt x="0" y="0"/>
                </a:moveTo>
                <a:lnTo>
                  <a:pt x="384" y="336"/>
                </a:lnTo>
                <a:lnTo>
                  <a:pt x="576" y="576"/>
                </a:lnTo>
                <a:lnTo>
                  <a:pt x="768" y="864"/>
                </a:lnTo>
                <a:lnTo>
                  <a:pt x="768" y="672"/>
                </a:lnTo>
                <a:lnTo>
                  <a:pt x="576" y="480"/>
                </a:lnTo>
                <a:lnTo>
                  <a:pt x="384" y="240"/>
                </a:lnTo>
                <a:lnTo>
                  <a:pt x="0" y="0"/>
                </a:lnTo>
                <a:close/>
              </a:path>
            </a:pathLst>
          </a:custGeom>
          <a:solidFill>
            <a:srgbClr val="66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smtClean="0">
              <a:solidFill>
                <a:srgbClr val="000000"/>
              </a:solidFill>
              <a:cs typeface="Arial" pitchFamily="34" charset="0"/>
            </a:endParaRPr>
          </a:p>
        </p:txBody>
      </p:sp>
      <p:sp>
        <p:nvSpPr>
          <p:cNvPr id="122898" name="Text Box 18"/>
          <p:cNvSpPr txBox="1">
            <a:spLocks noChangeArrowheads="1"/>
          </p:cNvSpPr>
          <p:nvPr/>
        </p:nvSpPr>
        <p:spPr bwMode="auto">
          <a:xfrm>
            <a:off x="5867400" y="1676400"/>
            <a:ext cx="3048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400" smtClean="0">
                <a:solidFill>
                  <a:srgbClr val="000000"/>
                </a:solidFill>
                <a:latin typeface="Tempus Sans ITC" pitchFamily="82" charset="0"/>
                <a:cs typeface="Arial" pitchFamily="34" charset="0"/>
              </a:rPr>
              <a:t>Cyrus and deliverance </a:t>
            </a:r>
          </a:p>
          <a:p>
            <a:pPr fontAlgn="base">
              <a:spcBef>
                <a:spcPct val="0"/>
              </a:spcBef>
              <a:spcAft>
                <a:spcPct val="0"/>
              </a:spcAft>
            </a:pPr>
            <a:r>
              <a:rPr lang="en-US" altLang="en-US" sz="2400" smtClean="0">
                <a:solidFill>
                  <a:srgbClr val="000000"/>
                </a:solidFill>
                <a:latin typeface="Tempus Sans ITC" pitchFamily="82" charset="0"/>
                <a:cs typeface="Arial" pitchFamily="34" charset="0"/>
              </a:rPr>
              <a:t>from captivity 40-48</a:t>
            </a:r>
          </a:p>
        </p:txBody>
      </p:sp>
      <p:sp>
        <p:nvSpPr>
          <p:cNvPr id="122899" name="Text Box 19"/>
          <p:cNvSpPr txBox="1">
            <a:spLocks noChangeArrowheads="1"/>
          </p:cNvSpPr>
          <p:nvPr/>
        </p:nvSpPr>
        <p:spPr bwMode="auto">
          <a:xfrm>
            <a:off x="5562600" y="2879725"/>
            <a:ext cx="3505200"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000" smtClean="0">
                <a:solidFill>
                  <a:srgbClr val="000000"/>
                </a:solidFill>
                <a:latin typeface="Tempus Sans ITC" pitchFamily="82" charset="0"/>
                <a:cs typeface="Arial" pitchFamily="34" charset="0"/>
              </a:rPr>
              <a:t>Real Problem for Crisis </a:t>
            </a:r>
          </a:p>
          <a:p>
            <a:pPr algn="ctr" fontAlgn="base">
              <a:spcBef>
                <a:spcPct val="0"/>
              </a:spcBef>
              <a:spcAft>
                <a:spcPct val="0"/>
              </a:spcAft>
            </a:pPr>
            <a:r>
              <a:rPr lang="en-US" altLang="en-US" sz="2000" smtClean="0">
                <a:solidFill>
                  <a:srgbClr val="000000"/>
                </a:solidFill>
                <a:latin typeface="Tempus Sans ITC" pitchFamily="82" charset="0"/>
                <a:cs typeface="Arial" pitchFamily="34" charset="0"/>
              </a:rPr>
              <a:t>Bondage to Sin &amp;</a:t>
            </a:r>
          </a:p>
          <a:p>
            <a:pPr algn="ctr" fontAlgn="base">
              <a:spcBef>
                <a:spcPct val="0"/>
              </a:spcBef>
              <a:spcAft>
                <a:spcPct val="0"/>
              </a:spcAft>
            </a:pPr>
            <a:r>
              <a:rPr lang="en-US" altLang="en-US" sz="2000" smtClean="0">
                <a:solidFill>
                  <a:srgbClr val="000000"/>
                </a:solidFill>
                <a:latin typeface="Tempus Sans ITC" pitchFamily="82" charset="0"/>
                <a:cs typeface="Arial" pitchFamily="34" charset="0"/>
              </a:rPr>
              <a:t>not Bondage to Babylon 49-57</a:t>
            </a:r>
          </a:p>
        </p:txBody>
      </p:sp>
      <p:sp>
        <p:nvSpPr>
          <p:cNvPr id="122900" name="Text Box 20"/>
          <p:cNvSpPr txBox="1">
            <a:spLocks noChangeArrowheads="1"/>
          </p:cNvSpPr>
          <p:nvPr/>
        </p:nvSpPr>
        <p:spPr bwMode="auto">
          <a:xfrm>
            <a:off x="6248400" y="4114800"/>
            <a:ext cx="2743200"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000" smtClean="0">
                <a:solidFill>
                  <a:srgbClr val="000000"/>
                </a:solidFill>
                <a:latin typeface="Tempus Sans ITC" pitchFamily="82" charset="0"/>
                <a:cs typeface="Arial" pitchFamily="34" charset="0"/>
              </a:rPr>
              <a:t>Conditions of Future</a:t>
            </a:r>
          </a:p>
          <a:p>
            <a:pPr algn="ctr" fontAlgn="base">
              <a:spcBef>
                <a:spcPct val="0"/>
              </a:spcBef>
              <a:spcAft>
                <a:spcPct val="0"/>
              </a:spcAft>
            </a:pPr>
            <a:r>
              <a:rPr lang="en-US" altLang="en-US" sz="2000" smtClean="0">
                <a:solidFill>
                  <a:srgbClr val="000000"/>
                </a:solidFill>
                <a:latin typeface="Tempus Sans ITC" pitchFamily="82" charset="0"/>
                <a:cs typeface="Arial" pitchFamily="34" charset="0"/>
              </a:rPr>
              <a:t>Redemption &amp; Glory</a:t>
            </a:r>
          </a:p>
          <a:p>
            <a:pPr algn="ctr" fontAlgn="base">
              <a:spcBef>
                <a:spcPct val="0"/>
              </a:spcBef>
              <a:spcAft>
                <a:spcPct val="0"/>
              </a:spcAft>
            </a:pPr>
            <a:r>
              <a:rPr lang="en-US" altLang="en-US" sz="2000" smtClean="0">
                <a:solidFill>
                  <a:srgbClr val="000000"/>
                </a:solidFill>
                <a:latin typeface="Tempus Sans ITC" pitchFamily="82" charset="0"/>
                <a:cs typeface="Arial" pitchFamily="34" charset="0"/>
              </a:rPr>
              <a:t>58-66</a:t>
            </a:r>
          </a:p>
        </p:txBody>
      </p:sp>
      <p:sp>
        <p:nvSpPr>
          <p:cNvPr id="122901" name="Freeform 21"/>
          <p:cNvSpPr>
            <a:spLocks/>
          </p:cNvSpPr>
          <p:nvPr/>
        </p:nvSpPr>
        <p:spPr bwMode="auto">
          <a:xfrm>
            <a:off x="3429000" y="1676400"/>
            <a:ext cx="2209800" cy="609600"/>
          </a:xfrm>
          <a:custGeom>
            <a:avLst/>
            <a:gdLst>
              <a:gd name="T0" fmla="*/ 48 w 1392"/>
              <a:gd name="T1" fmla="*/ 192 h 384"/>
              <a:gd name="T2" fmla="*/ 0 w 1392"/>
              <a:gd name="T3" fmla="*/ 384 h 384"/>
              <a:gd name="T4" fmla="*/ 336 w 1392"/>
              <a:gd name="T5" fmla="*/ 240 h 384"/>
              <a:gd name="T6" fmla="*/ 624 w 1392"/>
              <a:gd name="T7" fmla="*/ 240 h 384"/>
              <a:gd name="T8" fmla="*/ 1008 w 1392"/>
              <a:gd name="T9" fmla="*/ 240 h 384"/>
              <a:gd name="T10" fmla="*/ 1296 w 1392"/>
              <a:gd name="T11" fmla="*/ 336 h 384"/>
              <a:gd name="T12" fmla="*/ 1392 w 1392"/>
              <a:gd name="T13" fmla="*/ 336 h 384"/>
              <a:gd name="T14" fmla="*/ 1392 w 1392"/>
              <a:gd name="T15" fmla="*/ 192 h 384"/>
              <a:gd name="T16" fmla="*/ 1200 w 1392"/>
              <a:gd name="T17" fmla="*/ 48 h 384"/>
              <a:gd name="T18" fmla="*/ 864 w 1392"/>
              <a:gd name="T19" fmla="*/ 0 h 384"/>
              <a:gd name="T20" fmla="*/ 432 w 1392"/>
              <a:gd name="T21" fmla="*/ 0 h 384"/>
              <a:gd name="T22" fmla="*/ 96 w 1392"/>
              <a:gd name="T23" fmla="*/ 96 h 384"/>
              <a:gd name="T24" fmla="*/ 48 w 1392"/>
              <a:gd name="T25" fmla="*/ 19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2" h="384">
                <a:moveTo>
                  <a:pt x="48" y="192"/>
                </a:moveTo>
                <a:lnTo>
                  <a:pt x="0" y="384"/>
                </a:lnTo>
                <a:lnTo>
                  <a:pt x="336" y="240"/>
                </a:lnTo>
                <a:lnTo>
                  <a:pt x="624" y="240"/>
                </a:lnTo>
                <a:lnTo>
                  <a:pt x="1008" y="240"/>
                </a:lnTo>
                <a:lnTo>
                  <a:pt x="1296" y="336"/>
                </a:lnTo>
                <a:lnTo>
                  <a:pt x="1392" y="336"/>
                </a:lnTo>
                <a:lnTo>
                  <a:pt x="1392" y="192"/>
                </a:lnTo>
                <a:lnTo>
                  <a:pt x="1200" y="48"/>
                </a:lnTo>
                <a:lnTo>
                  <a:pt x="864" y="0"/>
                </a:lnTo>
                <a:lnTo>
                  <a:pt x="432" y="0"/>
                </a:lnTo>
                <a:lnTo>
                  <a:pt x="96" y="96"/>
                </a:lnTo>
                <a:lnTo>
                  <a:pt x="48" y="192"/>
                </a:lnTo>
                <a:close/>
              </a:path>
            </a:pathLst>
          </a:cu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2400" smtClean="0">
              <a:solidFill>
                <a:srgbClr val="000000"/>
              </a:solidFill>
              <a:cs typeface="Arial" pitchFamily="34" charset="0"/>
            </a:endParaRPr>
          </a:p>
        </p:txBody>
      </p:sp>
      <p:sp>
        <p:nvSpPr>
          <p:cNvPr id="122902" name="AutoShape 22" descr="Horizontal brick"/>
          <p:cNvSpPr>
            <a:spLocks noChangeArrowheads="1"/>
          </p:cNvSpPr>
          <p:nvPr/>
        </p:nvSpPr>
        <p:spPr bwMode="auto">
          <a:xfrm>
            <a:off x="3467100" y="1981200"/>
            <a:ext cx="2209800" cy="5334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pattFill prst="horzBrick">
            <a:fgClr>
              <a:schemeClr val="bg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smtClean="0">
              <a:solidFill>
                <a:srgbClr val="000000"/>
              </a:solidFill>
              <a:cs typeface="Arial" pitchFamily="34" charset="0"/>
            </a:endParaRPr>
          </a:p>
        </p:txBody>
      </p:sp>
      <p:sp>
        <p:nvSpPr>
          <p:cNvPr id="122903" name="Text Box 23"/>
          <p:cNvSpPr txBox="1">
            <a:spLocks noChangeArrowheads="1"/>
          </p:cNvSpPr>
          <p:nvPr/>
        </p:nvSpPr>
        <p:spPr bwMode="auto">
          <a:xfrm>
            <a:off x="3581400" y="3810000"/>
            <a:ext cx="19288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b="1" smtClean="0">
                <a:solidFill>
                  <a:srgbClr val="000000"/>
                </a:solidFill>
                <a:latin typeface="CopprplGoth BT" pitchFamily="34" charset="0"/>
                <a:cs typeface="Arial" pitchFamily="34" charset="0"/>
              </a:rPr>
              <a:t>Historical </a:t>
            </a:r>
          </a:p>
          <a:p>
            <a:pPr algn="ctr" fontAlgn="base">
              <a:spcBef>
                <a:spcPct val="0"/>
              </a:spcBef>
              <a:spcAft>
                <a:spcPct val="0"/>
              </a:spcAft>
            </a:pPr>
            <a:r>
              <a:rPr lang="en-US" altLang="en-US" sz="2400" b="1" smtClean="0">
                <a:solidFill>
                  <a:srgbClr val="000000"/>
                </a:solidFill>
                <a:latin typeface="CopprplGoth BT" pitchFamily="34" charset="0"/>
                <a:cs typeface="Arial" pitchFamily="34" charset="0"/>
              </a:rPr>
              <a:t>Account</a:t>
            </a:r>
          </a:p>
        </p:txBody>
      </p:sp>
      <p:sp>
        <p:nvSpPr>
          <p:cNvPr id="122904" name="Text Box 24"/>
          <p:cNvSpPr txBox="1">
            <a:spLocks noChangeArrowheads="1"/>
          </p:cNvSpPr>
          <p:nvPr/>
        </p:nvSpPr>
        <p:spPr bwMode="auto">
          <a:xfrm>
            <a:off x="3200400" y="4648200"/>
            <a:ext cx="2743200" cy="701675"/>
          </a:xfrm>
          <a:prstGeom prst="rect">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000" smtClean="0">
                <a:solidFill>
                  <a:srgbClr val="000000"/>
                </a:solidFill>
                <a:latin typeface="Tempus Sans ITC" pitchFamily="82" charset="0"/>
                <a:cs typeface="Arial" pitchFamily="34" charset="0"/>
              </a:rPr>
              <a:t>Sennacherib’s Invasion 36-37</a:t>
            </a:r>
          </a:p>
        </p:txBody>
      </p:sp>
      <p:sp>
        <p:nvSpPr>
          <p:cNvPr id="122905" name="Text Box 25"/>
          <p:cNvSpPr txBox="1">
            <a:spLocks noChangeArrowheads="1"/>
          </p:cNvSpPr>
          <p:nvPr/>
        </p:nvSpPr>
        <p:spPr bwMode="auto">
          <a:xfrm>
            <a:off x="3352800" y="5562600"/>
            <a:ext cx="2743200" cy="701675"/>
          </a:xfrm>
          <a:prstGeom prst="rect">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000" dirty="0" smtClean="0">
                <a:solidFill>
                  <a:srgbClr val="000000"/>
                </a:solidFill>
                <a:latin typeface="Tempus Sans ITC" pitchFamily="82" charset="0"/>
                <a:cs typeface="Arial" pitchFamily="34" charset="0"/>
              </a:rPr>
              <a:t>Illness of Hezekiah </a:t>
            </a:r>
          </a:p>
          <a:p>
            <a:pPr algn="ctr" fontAlgn="base">
              <a:spcBef>
                <a:spcPct val="0"/>
              </a:spcBef>
              <a:spcAft>
                <a:spcPct val="0"/>
              </a:spcAft>
            </a:pPr>
            <a:r>
              <a:rPr lang="en-US" altLang="en-US" sz="2000" dirty="0" smtClean="0">
                <a:solidFill>
                  <a:srgbClr val="000000"/>
                </a:solidFill>
                <a:latin typeface="Tempus Sans ITC" pitchFamily="82" charset="0"/>
                <a:cs typeface="Arial" pitchFamily="34" charset="0"/>
              </a:rPr>
              <a:t>38-39</a:t>
            </a:r>
          </a:p>
        </p:txBody>
      </p:sp>
      <p:sp>
        <p:nvSpPr>
          <p:cNvPr id="122906" name="Text Box 26"/>
          <p:cNvSpPr txBox="1">
            <a:spLocks noChangeArrowheads="1"/>
          </p:cNvSpPr>
          <p:nvPr/>
        </p:nvSpPr>
        <p:spPr bwMode="auto">
          <a:xfrm>
            <a:off x="152400" y="457200"/>
            <a:ext cx="5029200" cy="701675"/>
          </a:xfrm>
          <a:prstGeom prst="rect">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000" smtClean="0">
                <a:solidFill>
                  <a:srgbClr val="000000"/>
                </a:solidFill>
                <a:latin typeface="Tempus Sans ITC" pitchFamily="82" charset="0"/>
                <a:cs typeface="Arial" pitchFamily="34" charset="0"/>
              </a:rPr>
              <a:t>Consequences of Rebellion, Reasons for God’s Actions, God’s Offer &amp; Isaiah’s Call 1-6</a:t>
            </a:r>
          </a:p>
        </p:txBody>
      </p:sp>
      <p:sp>
        <p:nvSpPr>
          <p:cNvPr id="122907" name="Rectangle 27"/>
          <p:cNvSpPr>
            <a:spLocks noChangeArrowheads="1"/>
          </p:cNvSpPr>
          <p:nvPr/>
        </p:nvSpPr>
        <p:spPr bwMode="auto">
          <a:xfrm>
            <a:off x="0" y="0"/>
            <a:ext cx="9144000" cy="6858000"/>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20000"/>
              </a:spcBef>
              <a:spcAft>
                <a:spcPct val="0"/>
              </a:spcAft>
            </a:pPr>
            <a:endParaRPr lang="en-US" sz="2400" smtClean="0">
              <a:solidFill>
                <a:srgbClr val="000000"/>
              </a:solidFill>
              <a:cs typeface="Arial" pitchFamily="34" charset="0"/>
            </a:endParaRPr>
          </a:p>
        </p:txBody>
      </p:sp>
      <p:sp>
        <p:nvSpPr>
          <p:cNvPr id="122908" name="Text Box 28"/>
          <p:cNvSpPr txBox="1">
            <a:spLocks noChangeArrowheads="1"/>
          </p:cNvSpPr>
          <p:nvPr/>
        </p:nvSpPr>
        <p:spPr bwMode="auto">
          <a:xfrm>
            <a:off x="419100" y="3140075"/>
            <a:ext cx="2209800" cy="1187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smtClean="0">
                <a:solidFill>
                  <a:srgbClr val="000000"/>
                </a:solidFill>
                <a:latin typeface="Tempus Sans ITC" pitchFamily="82" charset="0"/>
                <a:cs typeface="Arial" pitchFamily="34" charset="0"/>
              </a:rPr>
              <a:t>Judgment on </a:t>
            </a:r>
          </a:p>
          <a:p>
            <a:pPr fontAlgn="base">
              <a:spcBef>
                <a:spcPct val="0"/>
              </a:spcBef>
              <a:spcAft>
                <a:spcPct val="0"/>
              </a:spcAft>
            </a:pPr>
            <a:r>
              <a:rPr lang="en-US" altLang="en-US" sz="2400" smtClean="0">
                <a:solidFill>
                  <a:srgbClr val="000000"/>
                </a:solidFill>
                <a:latin typeface="Tempus Sans ITC" pitchFamily="82" charset="0"/>
                <a:cs typeface="Arial" pitchFamily="34" charset="0"/>
              </a:rPr>
              <a:t>Nations  13-23</a:t>
            </a:r>
          </a:p>
          <a:p>
            <a:pPr fontAlgn="base">
              <a:spcBef>
                <a:spcPct val="0"/>
              </a:spcBef>
              <a:spcAft>
                <a:spcPct val="0"/>
              </a:spcAft>
            </a:pPr>
            <a:r>
              <a:rPr lang="en-US" altLang="en-US" sz="2400" smtClean="0">
                <a:solidFill>
                  <a:srgbClr val="000000"/>
                </a:solidFill>
                <a:latin typeface="Tempus Sans ITC" pitchFamily="82" charset="0"/>
                <a:cs typeface="Arial" pitchFamily="34" charset="0"/>
              </a:rPr>
              <a:t>World     24-27</a:t>
            </a:r>
          </a:p>
        </p:txBody>
      </p:sp>
      <p:sp>
        <p:nvSpPr>
          <p:cNvPr id="2" name="Rectangle 1"/>
          <p:cNvSpPr/>
          <p:nvPr/>
        </p:nvSpPr>
        <p:spPr>
          <a:xfrm>
            <a:off x="152400" y="6010940"/>
            <a:ext cx="4572000" cy="738664"/>
          </a:xfrm>
          <a:prstGeom prst="rect">
            <a:avLst/>
          </a:prstGeom>
        </p:spPr>
        <p:txBody>
          <a:bodyPr>
            <a:spAutoFit/>
          </a:bodyPr>
          <a:lstStyle/>
          <a:p>
            <a:pPr fontAlgn="base">
              <a:spcBef>
                <a:spcPct val="0"/>
              </a:spcBef>
              <a:spcAft>
                <a:spcPct val="0"/>
              </a:spcAft>
            </a:pPr>
            <a:r>
              <a:rPr lang="en-US" sz="1400" b="1" dirty="0">
                <a:solidFill>
                  <a:srgbClr val="000000"/>
                </a:solidFill>
                <a:latin typeface="Arial" pitchFamily="34" charset="0"/>
                <a:cs typeface="Arial" pitchFamily="34" charset="0"/>
              </a:rPr>
              <a:t>I Prophecies of Condemnation (1:1–35:10</a:t>
            </a:r>
            <a:r>
              <a:rPr lang="en-US" sz="1400" b="1" dirty="0" smtClean="0">
                <a:solidFill>
                  <a:srgbClr val="000000"/>
                </a:solidFill>
                <a:latin typeface="Arial" pitchFamily="34" charset="0"/>
                <a:cs typeface="Arial" pitchFamily="34" charset="0"/>
              </a:rPr>
              <a:t>)</a:t>
            </a:r>
          </a:p>
          <a:p>
            <a:pPr fontAlgn="base">
              <a:spcBef>
                <a:spcPct val="0"/>
              </a:spcBef>
              <a:spcAft>
                <a:spcPct val="0"/>
              </a:spcAft>
            </a:pPr>
            <a:r>
              <a:rPr lang="en-US" sz="1400" b="1" dirty="0">
                <a:solidFill>
                  <a:srgbClr val="000000"/>
                </a:solidFill>
                <a:latin typeface="Arial" pitchFamily="34" charset="0"/>
                <a:cs typeface="Arial" pitchFamily="34" charset="0"/>
              </a:rPr>
              <a:t>II Hezekiah’s Life (36:1–39:8)</a:t>
            </a:r>
          </a:p>
          <a:p>
            <a:pPr fontAlgn="base">
              <a:spcBef>
                <a:spcPct val="0"/>
              </a:spcBef>
              <a:spcAft>
                <a:spcPct val="0"/>
              </a:spcAft>
            </a:pPr>
            <a:r>
              <a:rPr lang="en-US" sz="1400" b="1" dirty="0">
                <a:solidFill>
                  <a:srgbClr val="000000"/>
                </a:solidFill>
                <a:latin typeface="Arial" pitchFamily="34" charset="0"/>
                <a:cs typeface="Arial" pitchFamily="34" charset="0"/>
              </a:rPr>
              <a:t>III</a:t>
            </a:r>
            <a:r>
              <a:rPr lang="en-US" sz="1400" dirty="0">
                <a:solidFill>
                  <a:srgbClr val="000000"/>
                </a:solidFill>
                <a:latin typeface="Arial" pitchFamily="34" charset="0"/>
                <a:cs typeface="Arial" pitchFamily="34" charset="0"/>
              </a:rPr>
              <a:t> </a:t>
            </a:r>
            <a:r>
              <a:rPr lang="en-US" sz="1400" b="1" dirty="0">
                <a:solidFill>
                  <a:srgbClr val="000000"/>
                </a:solidFill>
                <a:latin typeface="Arial" pitchFamily="34" charset="0"/>
                <a:cs typeface="Arial" pitchFamily="34" charset="0"/>
              </a:rPr>
              <a:t>Prophecies of Comfort (40:1–66:24</a:t>
            </a:r>
          </a:p>
        </p:txBody>
      </p:sp>
    </p:spTree>
    <p:extLst>
      <p:ext uri="{BB962C8B-B14F-4D97-AF65-F5344CB8AC3E}">
        <p14:creationId xmlns:p14="http://schemas.microsoft.com/office/powerpoint/2010/main" val="563064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6" descr="02970u Vineyard and watchtower, mat0297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 y="1588"/>
            <a:ext cx="913765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Rectangle 2" hidden="1"/>
          <p:cNvSpPr>
            <a:spLocks noGrp="1" noChangeArrowheads="1"/>
          </p:cNvSpPr>
          <p:nvPr>
            <p:ph type="title"/>
          </p:nvPr>
        </p:nvSpPr>
        <p:spPr/>
        <p:txBody>
          <a:bodyPr/>
          <a:lstStyle/>
          <a:p>
            <a:pPr eaLnBrk="1" hangingPunct="1"/>
            <a:r>
              <a:rPr lang="en-US" altLang="en-US" smtClean="0">
                <a:solidFill>
                  <a:schemeClr val="bg1"/>
                </a:solidFill>
              </a:rPr>
              <a:t>Vineyard with watchtowers</a:t>
            </a:r>
          </a:p>
        </p:txBody>
      </p:sp>
      <p:sp>
        <p:nvSpPr>
          <p:cNvPr id="6148" name="Text Box 4"/>
          <p:cNvSpPr txBox="1">
            <a:spLocks noChangeArrowheads="1"/>
          </p:cNvSpPr>
          <p:nvPr/>
        </p:nvSpPr>
        <p:spPr bwMode="auto">
          <a:xfrm>
            <a:off x="0" y="6400800"/>
            <a:ext cx="9144000" cy="4572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fontAlgn="base" hangingPunct="1">
              <a:spcBef>
                <a:spcPct val="0"/>
              </a:spcBef>
              <a:spcAft>
                <a:spcPct val="0"/>
              </a:spcAft>
              <a:defRPr/>
            </a:pPr>
            <a:r>
              <a:rPr lang="en-US" smtClean="0">
                <a:solidFill>
                  <a:srgbClr val="FFFFFF"/>
                </a:solidFill>
                <a:cs typeface="Arial" pitchFamily="34" charset="0"/>
              </a:rPr>
              <a:t>Vineyard with watchtowers</a:t>
            </a:r>
          </a:p>
        </p:txBody>
      </p:sp>
      <p:sp>
        <p:nvSpPr>
          <p:cNvPr id="232453" name="TextBox 1"/>
          <p:cNvSpPr txBox="1">
            <a:spLocks noChangeArrowheads="1"/>
          </p:cNvSpPr>
          <p:nvPr/>
        </p:nvSpPr>
        <p:spPr bwMode="auto">
          <a:xfrm>
            <a:off x="4962451" y="122237"/>
            <a:ext cx="4079875" cy="375602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dirty="0">
                <a:solidFill>
                  <a:srgbClr val="000000"/>
                </a:solidFill>
              </a:rPr>
              <a:t>Isaiah 5:1-4(ESV) </a:t>
            </a:r>
            <a:r>
              <a:rPr lang="en-US" altLang="en-US" sz="1400" dirty="0">
                <a:solidFill>
                  <a:srgbClr val="000000"/>
                </a:solidFill>
              </a:rPr>
              <a:t/>
            </a:r>
            <a:br>
              <a:rPr lang="en-US" altLang="en-US" sz="1400" dirty="0">
                <a:solidFill>
                  <a:srgbClr val="000000"/>
                </a:solidFill>
              </a:rPr>
            </a:br>
            <a:r>
              <a:rPr lang="en-US" altLang="en-US" sz="1400" baseline="30000" dirty="0">
                <a:solidFill>
                  <a:srgbClr val="000000"/>
                </a:solidFill>
              </a:rPr>
              <a:t>1</a:t>
            </a:r>
            <a:r>
              <a:rPr lang="en-US" altLang="en-US" sz="1400" dirty="0">
                <a:solidFill>
                  <a:srgbClr val="000000"/>
                </a:solidFill>
              </a:rPr>
              <a:t> Let me sing for my beloved      </a:t>
            </a:r>
          </a:p>
          <a:p>
            <a:pPr eaLnBrk="1" fontAlgn="base" hangingPunct="1">
              <a:spcBef>
                <a:spcPct val="0"/>
              </a:spcBef>
              <a:spcAft>
                <a:spcPct val="0"/>
              </a:spcAft>
            </a:pPr>
            <a:r>
              <a:rPr lang="en-US" altLang="en-US" sz="1400" dirty="0">
                <a:solidFill>
                  <a:srgbClr val="000000"/>
                </a:solidFill>
              </a:rPr>
              <a:t>     my love song concerning his vineyard:      </a:t>
            </a:r>
          </a:p>
          <a:p>
            <a:pPr eaLnBrk="1" fontAlgn="base" hangingPunct="1">
              <a:spcBef>
                <a:spcPct val="0"/>
              </a:spcBef>
              <a:spcAft>
                <a:spcPct val="0"/>
              </a:spcAft>
            </a:pPr>
            <a:r>
              <a:rPr lang="en-US" altLang="en-US" sz="1400" dirty="0">
                <a:solidFill>
                  <a:srgbClr val="000000"/>
                </a:solidFill>
              </a:rPr>
              <a:t>   My beloved had a vineyard on a very fertile hill. </a:t>
            </a:r>
            <a:br>
              <a:rPr lang="en-US" altLang="en-US" sz="1400" dirty="0">
                <a:solidFill>
                  <a:srgbClr val="000000"/>
                </a:solidFill>
              </a:rPr>
            </a:br>
            <a:r>
              <a:rPr lang="en-US" altLang="en-US" sz="1400" baseline="30000" dirty="0">
                <a:solidFill>
                  <a:srgbClr val="000000"/>
                </a:solidFill>
              </a:rPr>
              <a:t>2</a:t>
            </a:r>
            <a:r>
              <a:rPr lang="en-US" altLang="en-US" sz="1400" dirty="0">
                <a:solidFill>
                  <a:srgbClr val="000000"/>
                </a:solidFill>
              </a:rPr>
              <a:t> He dug it and cleared it of stones,      </a:t>
            </a:r>
          </a:p>
          <a:p>
            <a:pPr eaLnBrk="1" fontAlgn="base" hangingPunct="1">
              <a:spcBef>
                <a:spcPct val="0"/>
              </a:spcBef>
              <a:spcAft>
                <a:spcPct val="0"/>
              </a:spcAft>
            </a:pPr>
            <a:r>
              <a:rPr lang="en-US" altLang="en-US" sz="1400" dirty="0">
                <a:solidFill>
                  <a:srgbClr val="000000"/>
                </a:solidFill>
              </a:rPr>
              <a:t>    and planted it with choice vines;      </a:t>
            </a:r>
          </a:p>
          <a:p>
            <a:pPr eaLnBrk="1" fontAlgn="base" hangingPunct="1">
              <a:spcBef>
                <a:spcPct val="0"/>
              </a:spcBef>
              <a:spcAft>
                <a:spcPct val="0"/>
              </a:spcAft>
            </a:pPr>
            <a:r>
              <a:rPr lang="en-US" altLang="en-US" sz="1400" dirty="0">
                <a:solidFill>
                  <a:srgbClr val="000000"/>
                </a:solidFill>
              </a:rPr>
              <a:t>    he built a watchtower in the midst of it,      </a:t>
            </a:r>
          </a:p>
          <a:p>
            <a:pPr eaLnBrk="1" fontAlgn="base" hangingPunct="1">
              <a:spcBef>
                <a:spcPct val="0"/>
              </a:spcBef>
              <a:spcAft>
                <a:spcPct val="0"/>
              </a:spcAft>
            </a:pPr>
            <a:r>
              <a:rPr lang="en-US" altLang="en-US" sz="1400" dirty="0">
                <a:solidFill>
                  <a:srgbClr val="000000"/>
                </a:solidFill>
              </a:rPr>
              <a:t>    and hewed out a wine vat in it;      </a:t>
            </a:r>
          </a:p>
          <a:p>
            <a:pPr eaLnBrk="1" fontAlgn="base" hangingPunct="1">
              <a:spcBef>
                <a:spcPct val="0"/>
              </a:spcBef>
              <a:spcAft>
                <a:spcPct val="0"/>
              </a:spcAft>
            </a:pPr>
            <a:r>
              <a:rPr lang="en-US" altLang="en-US" sz="1400" dirty="0">
                <a:solidFill>
                  <a:srgbClr val="000000"/>
                </a:solidFill>
              </a:rPr>
              <a:t>    and he looked for it to yield grapes,      </a:t>
            </a:r>
          </a:p>
          <a:p>
            <a:pPr eaLnBrk="1" fontAlgn="base" hangingPunct="1">
              <a:spcBef>
                <a:spcPct val="0"/>
              </a:spcBef>
              <a:spcAft>
                <a:spcPct val="0"/>
              </a:spcAft>
            </a:pPr>
            <a:r>
              <a:rPr lang="en-US" altLang="en-US" sz="1400" dirty="0">
                <a:solidFill>
                  <a:srgbClr val="000000"/>
                </a:solidFill>
              </a:rPr>
              <a:t>    but it yielded wild grapes. </a:t>
            </a:r>
            <a:br>
              <a:rPr lang="en-US" altLang="en-US" sz="1400" dirty="0">
                <a:solidFill>
                  <a:srgbClr val="000000"/>
                </a:solidFill>
              </a:rPr>
            </a:br>
            <a:r>
              <a:rPr lang="en-US" altLang="en-US" sz="1400" baseline="30000" dirty="0">
                <a:solidFill>
                  <a:srgbClr val="000000"/>
                </a:solidFill>
              </a:rPr>
              <a:t>3</a:t>
            </a:r>
            <a:r>
              <a:rPr lang="en-US" altLang="en-US" sz="1400" dirty="0">
                <a:solidFill>
                  <a:srgbClr val="000000"/>
                </a:solidFill>
              </a:rPr>
              <a:t> And now, O inhabitants of Jerusalem      </a:t>
            </a:r>
          </a:p>
          <a:p>
            <a:pPr eaLnBrk="1" fontAlgn="base" hangingPunct="1">
              <a:spcBef>
                <a:spcPct val="0"/>
              </a:spcBef>
              <a:spcAft>
                <a:spcPct val="0"/>
              </a:spcAft>
            </a:pPr>
            <a:r>
              <a:rPr lang="en-US" altLang="en-US" sz="1400" dirty="0">
                <a:solidFill>
                  <a:srgbClr val="000000"/>
                </a:solidFill>
              </a:rPr>
              <a:t>     and men of Judah,      </a:t>
            </a:r>
          </a:p>
          <a:p>
            <a:pPr eaLnBrk="1" fontAlgn="base" hangingPunct="1">
              <a:spcBef>
                <a:spcPct val="0"/>
              </a:spcBef>
              <a:spcAft>
                <a:spcPct val="0"/>
              </a:spcAft>
            </a:pPr>
            <a:r>
              <a:rPr lang="en-US" altLang="en-US" sz="1400" dirty="0">
                <a:solidFill>
                  <a:srgbClr val="000000"/>
                </a:solidFill>
              </a:rPr>
              <a:t>     judge between me and my vineyard. </a:t>
            </a:r>
            <a:br>
              <a:rPr lang="en-US" altLang="en-US" sz="1400" dirty="0">
                <a:solidFill>
                  <a:srgbClr val="000000"/>
                </a:solidFill>
              </a:rPr>
            </a:br>
            <a:r>
              <a:rPr lang="en-US" altLang="en-US" sz="1400" baseline="30000" dirty="0">
                <a:solidFill>
                  <a:srgbClr val="000000"/>
                </a:solidFill>
              </a:rPr>
              <a:t>4</a:t>
            </a:r>
            <a:r>
              <a:rPr lang="en-US" altLang="en-US" sz="1400" dirty="0">
                <a:solidFill>
                  <a:srgbClr val="000000"/>
                </a:solidFill>
              </a:rPr>
              <a:t> What more was there to do for my vineyard,      </a:t>
            </a:r>
          </a:p>
          <a:p>
            <a:pPr eaLnBrk="1" fontAlgn="base" hangingPunct="1">
              <a:spcBef>
                <a:spcPct val="0"/>
              </a:spcBef>
              <a:spcAft>
                <a:spcPct val="0"/>
              </a:spcAft>
            </a:pPr>
            <a:r>
              <a:rPr lang="en-US" altLang="en-US" sz="1400" dirty="0">
                <a:solidFill>
                  <a:srgbClr val="000000"/>
                </a:solidFill>
              </a:rPr>
              <a:t>      that I have not done in it?      </a:t>
            </a:r>
          </a:p>
          <a:p>
            <a:pPr eaLnBrk="1" fontAlgn="base" hangingPunct="1">
              <a:spcBef>
                <a:spcPct val="0"/>
              </a:spcBef>
              <a:spcAft>
                <a:spcPct val="0"/>
              </a:spcAft>
            </a:pPr>
            <a:r>
              <a:rPr lang="en-US" altLang="en-US" sz="1400" dirty="0">
                <a:solidFill>
                  <a:srgbClr val="000000"/>
                </a:solidFill>
              </a:rPr>
              <a:t>   When I looked for it to yield grapes,      </a:t>
            </a:r>
          </a:p>
          <a:p>
            <a:pPr eaLnBrk="1" fontAlgn="base" hangingPunct="1">
              <a:spcBef>
                <a:spcPct val="0"/>
              </a:spcBef>
              <a:spcAft>
                <a:spcPct val="0"/>
              </a:spcAft>
            </a:pPr>
            <a:r>
              <a:rPr lang="en-US" altLang="en-US" sz="1400" dirty="0">
                <a:solidFill>
                  <a:srgbClr val="000000"/>
                </a:solidFill>
              </a:rPr>
              <a:t>      why did it yield wild grapes? </a:t>
            </a:r>
          </a:p>
        </p:txBody>
      </p:sp>
    </p:spTree>
    <p:extLst>
      <p:ext uri="{BB962C8B-B14F-4D97-AF65-F5344CB8AC3E}">
        <p14:creationId xmlns:p14="http://schemas.microsoft.com/office/powerpoint/2010/main" val="16847198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3474" name="Group 3"/>
          <p:cNvGrpSpPr>
            <a:grpSpLocks noGrp="1" noUngrp="1" noChangeAspect="1"/>
          </p:cNvGrpSpPr>
          <p:nvPr/>
        </p:nvGrpSpPr>
        <p:grpSpPr bwMode="auto">
          <a:xfrm>
            <a:off x="0" y="0"/>
            <a:ext cx="9144000" cy="6858000"/>
            <a:chOff x="914400" y="685800"/>
            <a:chExt cx="7315200" cy="5486400"/>
          </a:xfrm>
        </p:grpSpPr>
        <p:pic>
          <p:nvPicPr>
            <p:cNvPr id="233476" name="Picture 1" descr="Winepress at Yad HaShmonah, tb101500100"/>
            <p:cNvPicPr>
              <a:picLocks noRot="1" noChangeAspect="1" noMove="1" noResize="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914400" y="6858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14400" y="5829300"/>
              <a:ext cx="7315200" cy="342900"/>
            </a:xfrm>
            <a:prstGeom prst="rect">
              <a:avLst/>
            </a:prstGeom>
            <a:noFill/>
            <a:ln>
              <a:noFill/>
            </a:ln>
          </p:spPr>
          <p:txBody>
            <a:bodyPr anchor="ctr">
              <a:normAutofit/>
            </a:bodyPr>
            <a:lstStyle/>
            <a:p>
              <a:pPr algn="ctr">
                <a:defRPr/>
              </a:pPr>
              <a:r>
                <a:rPr lang="en-US" sz="2200" dirty="0">
                  <a:solidFill>
                    <a:prstClr val="white"/>
                  </a:solidFill>
                  <a:effectLst>
                    <a:glow rad="76200">
                      <a:prstClr val="black">
                        <a:alpha val="60000"/>
                      </a:prstClr>
                    </a:glow>
                  </a:effectLst>
                  <a:cs typeface="Calibri" pitchFamily="34" charset="0"/>
                </a:rPr>
                <a:t>Winepress at Yad HaShmonah</a:t>
              </a:r>
            </a:p>
          </p:txBody>
        </p:sp>
      </p:grpSp>
      <p:sp>
        <p:nvSpPr>
          <p:cNvPr id="233475" name="Rectangle 4"/>
          <p:cNvSpPr>
            <a:spLocks noChangeArrowheads="1"/>
          </p:cNvSpPr>
          <p:nvPr/>
        </p:nvSpPr>
        <p:spPr bwMode="auto">
          <a:xfrm>
            <a:off x="293688" y="123825"/>
            <a:ext cx="4919662" cy="1201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aseline="30000">
                <a:solidFill>
                  <a:prstClr val="black"/>
                </a:solidFill>
              </a:rPr>
              <a:t>2</a:t>
            </a:r>
            <a:r>
              <a:rPr lang="en-US" altLang="en-US">
                <a:solidFill>
                  <a:prstClr val="black"/>
                </a:solidFill>
              </a:rPr>
              <a:t> He dug it and cleared it of stones,      </a:t>
            </a:r>
          </a:p>
          <a:p>
            <a:pPr eaLnBrk="1" fontAlgn="base" hangingPunct="1">
              <a:spcBef>
                <a:spcPct val="0"/>
              </a:spcBef>
              <a:spcAft>
                <a:spcPct val="0"/>
              </a:spcAft>
            </a:pPr>
            <a:r>
              <a:rPr lang="en-US" altLang="en-US">
                <a:solidFill>
                  <a:prstClr val="black"/>
                </a:solidFill>
              </a:rPr>
              <a:t>    and planted it with choice vines;      </a:t>
            </a:r>
          </a:p>
          <a:p>
            <a:pPr eaLnBrk="1" fontAlgn="base" hangingPunct="1">
              <a:spcBef>
                <a:spcPct val="0"/>
              </a:spcBef>
              <a:spcAft>
                <a:spcPct val="0"/>
              </a:spcAft>
            </a:pPr>
            <a:r>
              <a:rPr lang="en-US" altLang="en-US">
                <a:solidFill>
                  <a:prstClr val="black"/>
                </a:solidFill>
              </a:rPr>
              <a:t>    he built a watchtower in the midst of it,      </a:t>
            </a:r>
          </a:p>
          <a:p>
            <a:pPr eaLnBrk="1" fontAlgn="base" hangingPunct="1">
              <a:spcBef>
                <a:spcPct val="0"/>
              </a:spcBef>
              <a:spcAft>
                <a:spcPct val="0"/>
              </a:spcAft>
            </a:pPr>
            <a:r>
              <a:rPr lang="en-US" altLang="en-US">
                <a:solidFill>
                  <a:prstClr val="black"/>
                </a:solidFill>
              </a:rPr>
              <a:t>    and hewed out a wine vat in it;      </a:t>
            </a:r>
          </a:p>
        </p:txBody>
      </p:sp>
    </p:spTree>
    <p:extLst>
      <p:ext uri="{BB962C8B-B14F-4D97-AF65-F5344CB8AC3E}">
        <p14:creationId xmlns:p14="http://schemas.microsoft.com/office/powerpoint/2010/main" val="2350596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4498" name="Group 3"/>
          <p:cNvGrpSpPr>
            <a:grpSpLocks noGrp="1" noUngrp="1" noChangeAspect="1"/>
          </p:cNvGrpSpPr>
          <p:nvPr/>
        </p:nvGrpSpPr>
        <p:grpSpPr bwMode="auto">
          <a:xfrm>
            <a:off x="0" y="0"/>
            <a:ext cx="9144000" cy="6564313"/>
            <a:chOff x="685800" y="828675"/>
            <a:chExt cx="7772400" cy="5580063"/>
          </a:xfrm>
        </p:grpSpPr>
        <p:pic>
          <p:nvPicPr>
            <p:cNvPr id="234500" name="Picture 1" descr="Harvesting grapes in vineyard, tb092506849"/>
            <p:cNvPicPr>
              <a:picLocks noRot="1" noChangeAspect="1" noMove="1" noResize="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685800" y="828675"/>
              <a:ext cx="77724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5800" y="6065972"/>
              <a:ext cx="7772400" cy="342766"/>
            </a:xfrm>
            <a:prstGeom prst="rect">
              <a:avLst/>
            </a:prstGeom>
            <a:noFill/>
            <a:ln>
              <a:noFill/>
            </a:ln>
          </p:spPr>
          <p:txBody>
            <a:bodyPr anchor="ctr">
              <a:normAutofit fontScale="92500" lnSpcReduction="10000"/>
            </a:bodyPr>
            <a:lstStyle/>
            <a:p>
              <a:pPr algn="ctr">
                <a:defRPr/>
              </a:pPr>
              <a:r>
                <a:rPr lang="en-US" sz="2400" dirty="0">
                  <a:solidFill>
                    <a:prstClr val="black"/>
                  </a:solidFill>
                  <a:cs typeface="Arial" pitchFamily="34" charset="0"/>
                </a:rPr>
                <a:t>Harvesting grapes in vineyard</a:t>
              </a:r>
            </a:p>
          </p:txBody>
        </p:sp>
      </p:grpSp>
      <p:sp>
        <p:nvSpPr>
          <p:cNvPr id="234499" name="Rectangle 4"/>
          <p:cNvSpPr>
            <a:spLocks noChangeArrowheads="1"/>
          </p:cNvSpPr>
          <p:nvPr/>
        </p:nvSpPr>
        <p:spPr bwMode="auto">
          <a:xfrm>
            <a:off x="238125" y="5454650"/>
            <a:ext cx="41148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prstClr val="black"/>
                </a:solidFill>
              </a:rPr>
              <a:t>and he looked for it to yield grapes,  </a:t>
            </a:r>
          </a:p>
          <a:p>
            <a:pPr eaLnBrk="1" fontAlgn="base" hangingPunct="1">
              <a:spcBef>
                <a:spcPct val="0"/>
              </a:spcBef>
              <a:spcAft>
                <a:spcPct val="0"/>
              </a:spcAft>
            </a:pPr>
            <a:r>
              <a:rPr lang="en-US" altLang="en-US">
                <a:solidFill>
                  <a:prstClr val="black"/>
                </a:solidFill>
              </a:rPr>
              <a:t>but it yielded wild grapes. </a:t>
            </a:r>
          </a:p>
        </p:txBody>
      </p:sp>
    </p:spTree>
    <p:extLst>
      <p:ext uri="{BB962C8B-B14F-4D97-AF65-F5344CB8AC3E}">
        <p14:creationId xmlns:p14="http://schemas.microsoft.com/office/powerpoint/2010/main" val="741842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a:xfrm>
            <a:off x="638175" y="-104775"/>
            <a:ext cx="6748587" cy="1371600"/>
          </a:xfrm>
        </p:spPr>
        <p:txBody>
          <a:bodyPr/>
          <a:lstStyle/>
          <a:p>
            <a:pPr algn="l"/>
            <a:r>
              <a:rPr lang="en-US" altLang="en-US" sz="3200" dirty="0" smtClean="0">
                <a:solidFill>
                  <a:srgbClr val="000000"/>
                </a:solidFill>
              </a:rPr>
              <a:t>Who is His Audience 6:6 thru 7?</a:t>
            </a:r>
            <a:br>
              <a:rPr lang="en-US" altLang="en-US" sz="3200" dirty="0" smtClean="0">
                <a:solidFill>
                  <a:srgbClr val="000000"/>
                </a:solidFill>
              </a:rPr>
            </a:br>
            <a:endParaRPr lang="en-US" altLang="en-US" sz="3200" dirty="0" smtClean="0">
              <a:solidFill>
                <a:srgbClr val="000000"/>
              </a:solidFill>
            </a:endParaRPr>
          </a:p>
        </p:txBody>
      </p:sp>
      <p:pic>
        <p:nvPicPr>
          <p:cNvPr id="159747"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2605088"/>
            <a:ext cx="92265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135438" y="835025"/>
            <a:ext cx="4849812" cy="3540125"/>
          </a:xfrm>
          <a:prstGeom prst="rect">
            <a:avLst/>
          </a:prstGeom>
          <a:solidFill>
            <a:schemeClr val="tx1">
              <a:lumMod val="10000"/>
            </a:schemeClr>
          </a:solidFill>
        </p:spPr>
        <p:txBody>
          <a:bodyPr>
            <a:spAutoFit/>
          </a:bodyPr>
          <a:lstStyle>
            <a:defPPr>
              <a:defRPr lang="en-US"/>
            </a:defPPr>
            <a:lvl1pPr algn="l">
              <a:defRPr sz="1600" baseline="30000">
                <a:solidFill>
                  <a:srgbClr val="FFFF00"/>
                </a:solidFill>
              </a:defRPr>
            </a:lvl1pPr>
          </a:lstStyle>
          <a:p>
            <a:pPr fontAlgn="base">
              <a:spcBef>
                <a:spcPct val="0"/>
              </a:spcBef>
              <a:spcAft>
                <a:spcPct val="0"/>
              </a:spcAft>
              <a:defRPr/>
            </a:pPr>
            <a:r>
              <a:rPr lang="en-US" dirty="0">
                <a:solidFill>
                  <a:srgbClr val="FFFFFF"/>
                </a:solidFill>
                <a:latin typeface="Arial" pitchFamily="34" charset="0"/>
                <a:cs typeface="Arial" pitchFamily="34" charset="0"/>
              </a:rPr>
              <a:t>6    </a:t>
            </a:r>
            <a:r>
              <a:rPr lang="en-US" baseline="0" dirty="0">
                <a:solidFill>
                  <a:srgbClr val="FFFFFF"/>
                </a:solidFill>
                <a:latin typeface="Arial" pitchFamily="34" charset="0"/>
                <a:cs typeface="Arial" pitchFamily="34" charset="0"/>
              </a:rPr>
              <a:t>With what shall I come before the Lord,</a:t>
            </a:r>
          </a:p>
          <a:p>
            <a:pPr fontAlgn="base">
              <a:spcBef>
                <a:spcPct val="0"/>
              </a:spcBef>
              <a:spcAft>
                <a:spcPct val="0"/>
              </a:spcAft>
              <a:defRPr/>
            </a:pPr>
            <a:r>
              <a:rPr lang="en-US" baseline="0" dirty="0">
                <a:solidFill>
                  <a:srgbClr val="FFFFFF"/>
                </a:solidFill>
                <a:latin typeface="Arial" pitchFamily="34" charset="0"/>
                <a:cs typeface="Arial" pitchFamily="34" charset="0"/>
              </a:rPr>
              <a:t>    And bow myself before the High God?</a:t>
            </a:r>
          </a:p>
          <a:p>
            <a:pPr fontAlgn="base">
              <a:spcBef>
                <a:spcPct val="0"/>
              </a:spcBef>
              <a:spcAft>
                <a:spcPct val="0"/>
              </a:spcAft>
              <a:defRPr/>
            </a:pPr>
            <a:r>
              <a:rPr lang="en-US" baseline="0" dirty="0">
                <a:solidFill>
                  <a:srgbClr val="FFFFFF"/>
                </a:solidFill>
                <a:latin typeface="Arial" pitchFamily="34" charset="0"/>
                <a:cs typeface="Arial" pitchFamily="34" charset="0"/>
              </a:rPr>
              <a:t>    Shall I come before Him with burnt offerings,</a:t>
            </a:r>
          </a:p>
          <a:p>
            <a:pPr fontAlgn="base">
              <a:spcBef>
                <a:spcPct val="0"/>
              </a:spcBef>
              <a:spcAft>
                <a:spcPct val="0"/>
              </a:spcAft>
              <a:defRPr/>
            </a:pPr>
            <a:r>
              <a:rPr lang="en-US" baseline="0" dirty="0">
                <a:solidFill>
                  <a:srgbClr val="FFFFFF"/>
                </a:solidFill>
                <a:latin typeface="Arial" pitchFamily="34" charset="0"/>
                <a:cs typeface="Arial" pitchFamily="34" charset="0"/>
              </a:rPr>
              <a:t>    With calves a year old?</a:t>
            </a:r>
          </a:p>
          <a:p>
            <a:pPr fontAlgn="base">
              <a:spcBef>
                <a:spcPct val="0"/>
              </a:spcBef>
              <a:spcAft>
                <a:spcPct val="0"/>
              </a:spcAft>
              <a:defRPr/>
            </a:pPr>
            <a:r>
              <a:rPr lang="en-US" dirty="0">
                <a:solidFill>
                  <a:srgbClr val="FFFFFF"/>
                </a:solidFill>
                <a:latin typeface="Arial" pitchFamily="34" charset="0"/>
                <a:cs typeface="Arial" pitchFamily="34" charset="0"/>
              </a:rPr>
              <a:t>7    </a:t>
            </a:r>
            <a:r>
              <a:rPr lang="en-US" baseline="0" dirty="0">
                <a:solidFill>
                  <a:srgbClr val="FFFFFF"/>
                </a:solidFill>
                <a:latin typeface="Arial" pitchFamily="34" charset="0"/>
                <a:cs typeface="Arial" pitchFamily="34" charset="0"/>
              </a:rPr>
              <a:t>Will the Lord be pleased with thousands of rams,</a:t>
            </a:r>
          </a:p>
          <a:p>
            <a:pPr fontAlgn="base">
              <a:spcBef>
                <a:spcPct val="0"/>
              </a:spcBef>
              <a:spcAft>
                <a:spcPct val="0"/>
              </a:spcAft>
              <a:defRPr/>
            </a:pPr>
            <a:r>
              <a:rPr lang="en-US" baseline="0" dirty="0">
                <a:solidFill>
                  <a:srgbClr val="FFFFFF"/>
                </a:solidFill>
                <a:latin typeface="Arial" pitchFamily="34" charset="0"/>
                <a:cs typeface="Arial" pitchFamily="34" charset="0"/>
              </a:rPr>
              <a:t>    Ten thousand rivers of oil?</a:t>
            </a:r>
          </a:p>
          <a:p>
            <a:pPr fontAlgn="base">
              <a:spcBef>
                <a:spcPct val="0"/>
              </a:spcBef>
              <a:spcAft>
                <a:spcPct val="0"/>
              </a:spcAft>
              <a:defRPr/>
            </a:pPr>
            <a:r>
              <a:rPr lang="en-US" baseline="0" dirty="0">
                <a:solidFill>
                  <a:srgbClr val="FFFFFF"/>
                </a:solidFill>
                <a:latin typeface="Arial" pitchFamily="34" charset="0"/>
                <a:cs typeface="Arial" pitchFamily="34" charset="0"/>
              </a:rPr>
              <a:t>    Shall I give my firstborn for my transgression,</a:t>
            </a:r>
          </a:p>
          <a:p>
            <a:pPr fontAlgn="base">
              <a:spcBef>
                <a:spcPct val="0"/>
              </a:spcBef>
              <a:spcAft>
                <a:spcPct val="0"/>
              </a:spcAft>
              <a:defRPr/>
            </a:pPr>
            <a:r>
              <a:rPr lang="en-US" baseline="0" dirty="0">
                <a:solidFill>
                  <a:srgbClr val="FFFFFF"/>
                </a:solidFill>
                <a:latin typeface="Arial" pitchFamily="34" charset="0"/>
                <a:cs typeface="Arial" pitchFamily="34" charset="0"/>
              </a:rPr>
              <a:t>    The fruit of my body for the sin of my soul</a:t>
            </a:r>
            <a:r>
              <a:rPr lang="en-US" baseline="0" dirty="0" smtClean="0">
                <a:solidFill>
                  <a:srgbClr val="FFFFFF"/>
                </a:solidFill>
                <a:latin typeface="Arial" pitchFamily="34" charset="0"/>
                <a:cs typeface="Arial" pitchFamily="34" charset="0"/>
              </a:rPr>
              <a:t>?</a:t>
            </a:r>
          </a:p>
          <a:p>
            <a:pPr fontAlgn="base">
              <a:spcBef>
                <a:spcPct val="0"/>
              </a:spcBef>
              <a:spcAft>
                <a:spcPct val="0"/>
              </a:spcAft>
              <a:defRPr/>
            </a:pPr>
            <a:endParaRPr lang="en-US" baseline="0" dirty="0">
              <a:solidFill>
                <a:srgbClr val="FFFFFF"/>
              </a:solidFill>
              <a:latin typeface="Arial" pitchFamily="34" charset="0"/>
              <a:cs typeface="Arial" pitchFamily="34" charset="0"/>
            </a:endParaRPr>
          </a:p>
          <a:p>
            <a:pPr fontAlgn="base">
              <a:spcBef>
                <a:spcPct val="0"/>
              </a:spcBef>
              <a:spcAft>
                <a:spcPct val="0"/>
              </a:spcAft>
              <a:defRPr/>
            </a:pPr>
            <a:r>
              <a:rPr lang="en-US" dirty="0">
                <a:latin typeface="Arial" pitchFamily="34" charset="0"/>
                <a:cs typeface="Arial" pitchFamily="34" charset="0"/>
              </a:rPr>
              <a:t>8    </a:t>
            </a:r>
            <a:r>
              <a:rPr lang="en-US" baseline="0" dirty="0">
                <a:latin typeface="Arial" pitchFamily="34" charset="0"/>
                <a:cs typeface="Arial" pitchFamily="34" charset="0"/>
              </a:rPr>
              <a:t>He has shown you, O man, what </a:t>
            </a:r>
            <a:r>
              <a:rPr lang="en-US" i="1" baseline="0" dirty="0">
                <a:latin typeface="Arial" pitchFamily="34" charset="0"/>
                <a:cs typeface="Arial" pitchFamily="34" charset="0"/>
              </a:rPr>
              <a:t>is</a:t>
            </a:r>
            <a:r>
              <a:rPr lang="en-US" baseline="0" dirty="0">
                <a:latin typeface="Arial" pitchFamily="34" charset="0"/>
                <a:cs typeface="Arial" pitchFamily="34" charset="0"/>
              </a:rPr>
              <a:t> good;</a:t>
            </a:r>
          </a:p>
          <a:p>
            <a:pPr fontAlgn="base">
              <a:spcBef>
                <a:spcPct val="0"/>
              </a:spcBef>
              <a:spcAft>
                <a:spcPct val="0"/>
              </a:spcAft>
              <a:defRPr/>
            </a:pPr>
            <a:r>
              <a:rPr lang="en-US" baseline="0" dirty="0">
                <a:latin typeface="Arial" pitchFamily="34" charset="0"/>
                <a:cs typeface="Arial" pitchFamily="34" charset="0"/>
              </a:rPr>
              <a:t>    And what does the </a:t>
            </a:r>
            <a:r>
              <a:rPr lang="en-US" cap="small" baseline="0" dirty="0">
                <a:latin typeface="Arial" pitchFamily="34" charset="0"/>
                <a:cs typeface="Arial" pitchFamily="34" charset="0"/>
              </a:rPr>
              <a:t>Lord</a:t>
            </a:r>
            <a:r>
              <a:rPr lang="en-US" baseline="0" dirty="0">
                <a:latin typeface="Arial" pitchFamily="34" charset="0"/>
                <a:cs typeface="Arial" pitchFamily="34" charset="0"/>
              </a:rPr>
              <a:t> require of you</a:t>
            </a:r>
          </a:p>
          <a:p>
            <a:pPr fontAlgn="base">
              <a:spcBef>
                <a:spcPct val="0"/>
              </a:spcBef>
              <a:spcAft>
                <a:spcPct val="0"/>
              </a:spcAft>
              <a:defRPr/>
            </a:pPr>
            <a:r>
              <a:rPr lang="en-US" baseline="0" dirty="0">
                <a:latin typeface="Arial" pitchFamily="34" charset="0"/>
                <a:cs typeface="Arial" pitchFamily="34" charset="0"/>
              </a:rPr>
              <a:t>    But to do justly,</a:t>
            </a:r>
          </a:p>
          <a:p>
            <a:pPr fontAlgn="base">
              <a:spcBef>
                <a:spcPct val="0"/>
              </a:spcBef>
              <a:spcAft>
                <a:spcPct val="0"/>
              </a:spcAft>
              <a:defRPr/>
            </a:pPr>
            <a:r>
              <a:rPr lang="en-US" baseline="0" dirty="0">
                <a:latin typeface="Arial" pitchFamily="34" charset="0"/>
                <a:cs typeface="Arial" pitchFamily="34" charset="0"/>
              </a:rPr>
              <a:t>    To love mercy,</a:t>
            </a:r>
          </a:p>
          <a:p>
            <a:pPr fontAlgn="base">
              <a:spcBef>
                <a:spcPct val="0"/>
              </a:spcBef>
              <a:spcAft>
                <a:spcPct val="0"/>
              </a:spcAft>
              <a:defRPr/>
            </a:pPr>
            <a:r>
              <a:rPr lang="en-US" baseline="0" dirty="0">
                <a:latin typeface="Arial" pitchFamily="34" charset="0"/>
                <a:cs typeface="Arial" pitchFamily="34" charset="0"/>
              </a:rPr>
              <a:t>    And to walk humbly with your God</a:t>
            </a:r>
            <a:r>
              <a:rPr lang="en-US" baseline="0" dirty="0" smtClean="0">
                <a:latin typeface="Arial" pitchFamily="34" charset="0"/>
                <a:cs typeface="Arial" pitchFamily="34" charset="0"/>
              </a:rPr>
              <a:t>?</a:t>
            </a:r>
            <a:endParaRPr lang="en-US" baseline="0" dirty="0">
              <a:latin typeface="Arial" pitchFamily="34" charset="0"/>
              <a:cs typeface="Arial" pitchFamily="34" charset="0"/>
            </a:endParaRPr>
          </a:p>
        </p:txBody>
      </p:sp>
    </p:spTree>
    <p:extLst>
      <p:ext uri="{BB962C8B-B14F-4D97-AF65-F5344CB8AC3E}">
        <p14:creationId xmlns:p14="http://schemas.microsoft.com/office/powerpoint/2010/main" val="12684579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6" descr="06021u Watch tower in vineyard, mat0602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 y="1588"/>
            <a:ext cx="913765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2" hidden="1"/>
          <p:cNvSpPr>
            <a:spLocks noGrp="1" noChangeArrowheads="1"/>
          </p:cNvSpPr>
          <p:nvPr>
            <p:ph type="title"/>
          </p:nvPr>
        </p:nvSpPr>
        <p:spPr/>
        <p:txBody>
          <a:bodyPr/>
          <a:lstStyle/>
          <a:p>
            <a:pPr eaLnBrk="1" hangingPunct="1"/>
            <a:r>
              <a:rPr lang="en-US" altLang="en-US" smtClean="0">
                <a:solidFill>
                  <a:schemeClr val="bg1"/>
                </a:solidFill>
              </a:rPr>
              <a:t>Watchtower in vineyard</a:t>
            </a:r>
          </a:p>
        </p:txBody>
      </p:sp>
      <p:sp>
        <p:nvSpPr>
          <p:cNvPr id="7172" name="Text Box 4"/>
          <p:cNvSpPr txBox="1">
            <a:spLocks noChangeArrowheads="1"/>
          </p:cNvSpPr>
          <p:nvPr/>
        </p:nvSpPr>
        <p:spPr bwMode="auto">
          <a:xfrm>
            <a:off x="0" y="6400800"/>
            <a:ext cx="9144000" cy="4572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fontAlgn="base" hangingPunct="1">
              <a:spcBef>
                <a:spcPct val="0"/>
              </a:spcBef>
              <a:spcAft>
                <a:spcPct val="0"/>
              </a:spcAft>
              <a:defRPr/>
            </a:pPr>
            <a:r>
              <a:rPr lang="en-US" smtClean="0">
                <a:solidFill>
                  <a:srgbClr val="FFFFFF"/>
                </a:solidFill>
                <a:cs typeface="Arial" pitchFamily="34" charset="0"/>
              </a:rPr>
              <a:t>Watchtower in vineyard</a:t>
            </a:r>
          </a:p>
        </p:txBody>
      </p:sp>
      <p:sp>
        <p:nvSpPr>
          <p:cNvPr id="235525" name="TextBox 1"/>
          <p:cNvSpPr txBox="1">
            <a:spLocks noChangeArrowheads="1"/>
          </p:cNvSpPr>
          <p:nvPr/>
        </p:nvSpPr>
        <p:spPr bwMode="auto">
          <a:xfrm>
            <a:off x="4927600" y="219075"/>
            <a:ext cx="4103688" cy="34163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a:solidFill>
                  <a:srgbClr val="000000"/>
                </a:solidFill>
              </a:rPr>
              <a:t>Isaiah 5:5-6(ESV) </a:t>
            </a:r>
            <a:r>
              <a:rPr lang="en-US" altLang="en-US">
                <a:solidFill>
                  <a:srgbClr val="000000"/>
                </a:solidFill>
              </a:rPr>
              <a:t/>
            </a:r>
            <a:br>
              <a:rPr lang="en-US" altLang="en-US">
                <a:solidFill>
                  <a:srgbClr val="000000"/>
                </a:solidFill>
              </a:rPr>
            </a:br>
            <a:r>
              <a:rPr lang="en-US" altLang="en-US" baseline="30000">
                <a:solidFill>
                  <a:srgbClr val="000000"/>
                </a:solidFill>
              </a:rPr>
              <a:t>5</a:t>
            </a:r>
            <a:r>
              <a:rPr lang="en-US" altLang="en-US">
                <a:solidFill>
                  <a:srgbClr val="000000"/>
                </a:solidFill>
              </a:rPr>
              <a:t> And now I will tell you      </a:t>
            </a:r>
          </a:p>
          <a:p>
            <a:pPr eaLnBrk="1" fontAlgn="base" hangingPunct="1">
              <a:spcBef>
                <a:spcPct val="0"/>
              </a:spcBef>
              <a:spcAft>
                <a:spcPct val="0"/>
              </a:spcAft>
            </a:pPr>
            <a:r>
              <a:rPr lang="en-US" altLang="en-US">
                <a:solidFill>
                  <a:srgbClr val="000000"/>
                </a:solidFill>
              </a:rPr>
              <a:t>   what I will do to my vineyard.</a:t>
            </a:r>
          </a:p>
          <a:p>
            <a:pPr eaLnBrk="1" fontAlgn="base" hangingPunct="1">
              <a:spcBef>
                <a:spcPct val="0"/>
              </a:spcBef>
              <a:spcAft>
                <a:spcPct val="0"/>
              </a:spcAft>
            </a:pPr>
            <a:r>
              <a:rPr lang="en-US" altLang="en-US">
                <a:solidFill>
                  <a:srgbClr val="000000"/>
                </a:solidFill>
              </a:rPr>
              <a:t>  I will remove its hedge,</a:t>
            </a:r>
          </a:p>
          <a:p>
            <a:pPr eaLnBrk="1" fontAlgn="base" hangingPunct="1">
              <a:spcBef>
                <a:spcPct val="0"/>
              </a:spcBef>
              <a:spcAft>
                <a:spcPct val="0"/>
              </a:spcAft>
            </a:pPr>
            <a:r>
              <a:rPr lang="en-US" altLang="en-US">
                <a:solidFill>
                  <a:srgbClr val="000000"/>
                </a:solidFill>
              </a:rPr>
              <a:t>    and it shall be devoured;      </a:t>
            </a:r>
          </a:p>
          <a:p>
            <a:pPr eaLnBrk="1" fontAlgn="base" hangingPunct="1">
              <a:spcBef>
                <a:spcPct val="0"/>
              </a:spcBef>
              <a:spcAft>
                <a:spcPct val="0"/>
              </a:spcAft>
            </a:pPr>
            <a:r>
              <a:rPr lang="en-US" altLang="en-US">
                <a:solidFill>
                  <a:srgbClr val="000000"/>
                </a:solidFill>
              </a:rPr>
              <a:t>  I will break down its wall,</a:t>
            </a:r>
          </a:p>
          <a:p>
            <a:pPr eaLnBrk="1" fontAlgn="base" hangingPunct="1">
              <a:spcBef>
                <a:spcPct val="0"/>
              </a:spcBef>
              <a:spcAft>
                <a:spcPct val="0"/>
              </a:spcAft>
            </a:pPr>
            <a:r>
              <a:rPr lang="en-US" altLang="en-US">
                <a:solidFill>
                  <a:srgbClr val="000000"/>
                </a:solidFill>
              </a:rPr>
              <a:t>    and it shall be trampled down. </a:t>
            </a:r>
            <a:br>
              <a:rPr lang="en-US" altLang="en-US">
                <a:solidFill>
                  <a:srgbClr val="000000"/>
                </a:solidFill>
              </a:rPr>
            </a:br>
            <a:r>
              <a:rPr lang="en-US" altLang="en-US" baseline="30000">
                <a:solidFill>
                  <a:srgbClr val="000000"/>
                </a:solidFill>
              </a:rPr>
              <a:t>6</a:t>
            </a:r>
            <a:r>
              <a:rPr lang="en-US" altLang="en-US">
                <a:solidFill>
                  <a:srgbClr val="000000"/>
                </a:solidFill>
              </a:rPr>
              <a:t> I will make it a waste;      </a:t>
            </a:r>
          </a:p>
          <a:p>
            <a:pPr eaLnBrk="1" fontAlgn="base" hangingPunct="1">
              <a:spcBef>
                <a:spcPct val="0"/>
              </a:spcBef>
              <a:spcAft>
                <a:spcPct val="0"/>
              </a:spcAft>
            </a:pPr>
            <a:r>
              <a:rPr lang="en-US" altLang="en-US">
                <a:solidFill>
                  <a:srgbClr val="000000"/>
                </a:solidFill>
              </a:rPr>
              <a:t>    it shall not be pruned or hoed,</a:t>
            </a:r>
          </a:p>
          <a:p>
            <a:pPr eaLnBrk="1" fontAlgn="base" hangingPunct="1">
              <a:spcBef>
                <a:spcPct val="0"/>
              </a:spcBef>
              <a:spcAft>
                <a:spcPct val="0"/>
              </a:spcAft>
            </a:pPr>
            <a:r>
              <a:rPr lang="en-US" altLang="en-US">
                <a:solidFill>
                  <a:srgbClr val="000000"/>
                </a:solidFill>
              </a:rPr>
              <a:t>    and briers and thorns shall grow up;     </a:t>
            </a:r>
          </a:p>
          <a:p>
            <a:pPr eaLnBrk="1" fontAlgn="base" hangingPunct="1">
              <a:spcBef>
                <a:spcPct val="0"/>
              </a:spcBef>
              <a:spcAft>
                <a:spcPct val="0"/>
              </a:spcAft>
            </a:pPr>
            <a:r>
              <a:rPr lang="en-US" altLang="en-US">
                <a:solidFill>
                  <a:srgbClr val="000000"/>
                </a:solidFill>
              </a:rPr>
              <a:t>  I will also command the clouds</a:t>
            </a:r>
          </a:p>
          <a:p>
            <a:pPr eaLnBrk="1" fontAlgn="base" hangingPunct="1">
              <a:spcBef>
                <a:spcPct val="0"/>
              </a:spcBef>
              <a:spcAft>
                <a:spcPct val="0"/>
              </a:spcAft>
            </a:pPr>
            <a:r>
              <a:rPr lang="en-US" altLang="en-US">
                <a:solidFill>
                  <a:srgbClr val="000000"/>
                </a:solidFill>
              </a:rPr>
              <a:t>    that they rain no rain upon it. </a:t>
            </a:r>
          </a:p>
        </p:txBody>
      </p:sp>
      <p:sp>
        <p:nvSpPr>
          <p:cNvPr id="235526" name="TextBox 2"/>
          <p:cNvSpPr txBox="1">
            <a:spLocks noChangeArrowheads="1"/>
          </p:cNvSpPr>
          <p:nvPr/>
        </p:nvSpPr>
        <p:spPr bwMode="auto">
          <a:xfrm>
            <a:off x="341313" y="219075"/>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a:solidFill>
                  <a:srgbClr val="000000"/>
                </a:solidFill>
              </a:rPr>
              <a:t>Judgment</a:t>
            </a:r>
          </a:p>
        </p:txBody>
      </p:sp>
    </p:spTree>
    <p:extLst>
      <p:ext uri="{BB962C8B-B14F-4D97-AF65-F5344CB8AC3E}">
        <p14:creationId xmlns:p14="http://schemas.microsoft.com/office/powerpoint/2010/main" val="33381476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546" name="Group 3"/>
          <p:cNvGrpSpPr>
            <a:grpSpLocks noGrp="1" noUngrp="1" noChangeAspect="1"/>
          </p:cNvGrpSpPr>
          <p:nvPr/>
        </p:nvGrpSpPr>
        <p:grpSpPr bwMode="auto">
          <a:xfrm>
            <a:off x="0" y="0"/>
            <a:ext cx="9144000" cy="6564313"/>
            <a:chOff x="685800" y="828675"/>
            <a:chExt cx="7772400" cy="5580063"/>
          </a:xfrm>
        </p:grpSpPr>
        <p:pic>
          <p:nvPicPr>
            <p:cNvPr id="236548" name="Picture 1" descr="Harvesting grapes in vineyard, tb092506849"/>
            <p:cNvPicPr>
              <a:picLocks noRot="1" noChangeAspect="1" noMove="1" noResize="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685800" y="828675"/>
              <a:ext cx="77724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5800" y="6065972"/>
              <a:ext cx="7772400" cy="342766"/>
            </a:xfrm>
            <a:prstGeom prst="rect">
              <a:avLst/>
            </a:prstGeom>
            <a:noFill/>
            <a:ln>
              <a:noFill/>
            </a:ln>
          </p:spPr>
          <p:txBody>
            <a:bodyPr anchor="ctr">
              <a:normAutofit fontScale="92500" lnSpcReduction="10000"/>
            </a:bodyPr>
            <a:lstStyle/>
            <a:p>
              <a:pPr algn="ctr">
                <a:defRPr/>
              </a:pPr>
              <a:r>
                <a:rPr lang="en-US" sz="2400" dirty="0">
                  <a:solidFill>
                    <a:prstClr val="black"/>
                  </a:solidFill>
                  <a:cs typeface="Arial" pitchFamily="34" charset="0"/>
                </a:rPr>
                <a:t>Harvesting grapes in vineyard</a:t>
              </a:r>
            </a:p>
          </p:txBody>
        </p:sp>
      </p:grpSp>
      <p:sp>
        <p:nvSpPr>
          <p:cNvPr id="236547" name="TextBox 4"/>
          <p:cNvSpPr txBox="1">
            <a:spLocks noChangeArrowheads="1"/>
          </p:cNvSpPr>
          <p:nvPr/>
        </p:nvSpPr>
        <p:spPr bwMode="auto">
          <a:xfrm>
            <a:off x="355600" y="4264025"/>
            <a:ext cx="4394200" cy="18161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prstClr val="black"/>
                </a:solidFill>
              </a:rPr>
              <a:t>Isaiah 5:7(ESV) </a:t>
            </a:r>
            <a:r>
              <a:rPr lang="en-US" altLang="en-US" sz="1400">
                <a:solidFill>
                  <a:prstClr val="black"/>
                </a:solidFill>
              </a:rPr>
              <a:t/>
            </a:r>
            <a:br>
              <a:rPr lang="en-US" altLang="en-US" sz="1400">
                <a:solidFill>
                  <a:prstClr val="black"/>
                </a:solidFill>
              </a:rPr>
            </a:br>
            <a:r>
              <a:rPr lang="en-US" altLang="en-US" sz="1400" baseline="30000">
                <a:solidFill>
                  <a:prstClr val="black"/>
                </a:solidFill>
              </a:rPr>
              <a:t>7</a:t>
            </a:r>
            <a:r>
              <a:rPr lang="en-US" altLang="en-US" sz="1400">
                <a:solidFill>
                  <a:prstClr val="black"/>
                </a:solidFill>
              </a:rPr>
              <a:t>    For the vineyard of the Lord of hosts      </a:t>
            </a:r>
          </a:p>
          <a:p>
            <a:pPr eaLnBrk="1" fontAlgn="base" hangingPunct="1">
              <a:spcBef>
                <a:spcPct val="0"/>
              </a:spcBef>
              <a:spcAft>
                <a:spcPct val="0"/>
              </a:spcAft>
            </a:pPr>
            <a:r>
              <a:rPr lang="en-US" altLang="en-US" sz="1400">
                <a:solidFill>
                  <a:prstClr val="black"/>
                </a:solidFill>
              </a:rPr>
              <a:t>      is the house of Israel, and the men of Judah      </a:t>
            </a:r>
          </a:p>
          <a:p>
            <a:pPr eaLnBrk="1" fontAlgn="base" hangingPunct="1">
              <a:spcBef>
                <a:spcPct val="0"/>
              </a:spcBef>
              <a:spcAft>
                <a:spcPct val="0"/>
              </a:spcAft>
            </a:pPr>
            <a:r>
              <a:rPr lang="en-US" altLang="en-US" sz="1400">
                <a:solidFill>
                  <a:prstClr val="black"/>
                </a:solidFill>
              </a:rPr>
              <a:t>      are his pleasant planting;      </a:t>
            </a:r>
          </a:p>
          <a:p>
            <a:pPr eaLnBrk="1" fontAlgn="base" hangingPunct="1">
              <a:spcBef>
                <a:spcPct val="0"/>
              </a:spcBef>
              <a:spcAft>
                <a:spcPct val="0"/>
              </a:spcAft>
            </a:pPr>
            <a:r>
              <a:rPr lang="en-US" altLang="en-US" sz="1400">
                <a:solidFill>
                  <a:prstClr val="black"/>
                </a:solidFill>
              </a:rPr>
              <a:t>       and he looked for justice,      </a:t>
            </a:r>
          </a:p>
          <a:p>
            <a:pPr eaLnBrk="1" fontAlgn="base" hangingPunct="1">
              <a:spcBef>
                <a:spcPct val="0"/>
              </a:spcBef>
              <a:spcAft>
                <a:spcPct val="0"/>
              </a:spcAft>
            </a:pPr>
            <a:r>
              <a:rPr lang="en-US" altLang="en-US" sz="1400">
                <a:solidFill>
                  <a:prstClr val="black"/>
                </a:solidFill>
              </a:rPr>
              <a:t>       but behold, bloodshed;</a:t>
            </a:r>
          </a:p>
          <a:p>
            <a:pPr eaLnBrk="1" fontAlgn="base" hangingPunct="1">
              <a:spcBef>
                <a:spcPct val="0"/>
              </a:spcBef>
              <a:spcAft>
                <a:spcPct val="0"/>
              </a:spcAft>
            </a:pPr>
            <a:r>
              <a:rPr lang="en-US" altLang="en-US" sz="1400">
                <a:solidFill>
                  <a:prstClr val="black"/>
                </a:solidFill>
              </a:rPr>
              <a:t>      for righteousness,      </a:t>
            </a:r>
          </a:p>
          <a:p>
            <a:pPr eaLnBrk="1" fontAlgn="base" hangingPunct="1">
              <a:spcBef>
                <a:spcPct val="0"/>
              </a:spcBef>
              <a:spcAft>
                <a:spcPct val="0"/>
              </a:spcAft>
            </a:pPr>
            <a:r>
              <a:rPr lang="en-US" altLang="en-US" sz="1400">
                <a:solidFill>
                  <a:prstClr val="black"/>
                </a:solidFill>
              </a:rPr>
              <a:t>      but behold, an outcry!</a:t>
            </a:r>
          </a:p>
        </p:txBody>
      </p:sp>
    </p:spTree>
    <p:extLst>
      <p:ext uri="{BB962C8B-B14F-4D97-AF65-F5344CB8AC3E}">
        <p14:creationId xmlns:p14="http://schemas.microsoft.com/office/powerpoint/2010/main" val="4617082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3"/>
          <p:cNvGrpSpPr>
            <a:grpSpLocks noGrp="1" noUngrp="1" noChangeAspect="1"/>
          </p:cNvGrpSpPr>
          <p:nvPr/>
        </p:nvGrpSpPr>
        <p:grpSpPr bwMode="auto">
          <a:xfrm>
            <a:off x="0" y="0"/>
            <a:ext cx="9144000" cy="6564313"/>
            <a:chOff x="685800" y="828675"/>
            <a:chExt cx="7772400" cy="5580063"/>
          </a:xfrm>
        </p:grpSpPr>
        <p:pic>
          <p:nvPicPr>
            <p:cNvPr id="237572" name="Picture 1" descr="Harvesting grapes near Kiriath Jearim, tb092506929"/>
            <p:cNvPicPr>
              <a:picLocks noRot="1" noChangeAspect="1" noMove="1" noResize="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685800" y="828675"/>
              <a:ext cx="77724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5800" y="6065972"/>
              <a:ext cx="7772400" cy="342766"/>
            </a:xfrm>
            <a:prstGeom prst="rect">
              <a:avLst/>
            </a:prstGeom>
            <a:noFill/>
            <a:ln>
              <a:noFill/>
            </a:ln>
          </p:spPr>
          <p:txBody>
            <a:bodyPr anchor="ctr">
              <a:normAutofit fontScale="92500" lnSpcReduction="10000"/>
            </a:bodyPr>
            <a:lstStyle/>
            <a:p>
              <a:pPr algn="ctr">
                <a:defRPr/>
              </a:pPr>
              <a:r>
                <a:rPr lang="en-US" sz="2400" dirty="0">
                  <a:solidFill>
                    <a:prstClr val="black"/>
                  </a:solidFill>
                  <a:cs typeface="Arial" pitchFamily="34" charset="0"/>
                </a:rPr>
                <a:t>Harvesting grapes near Kiriath Jearim</a:t>
              </a:r>
            </a:p>
          </p:txBody>
        </p:sp>
      </p:grpSp>
      <p:sp>
        <p:nvSpPr>
          <p:cNvPr id="237571" name="TextBox 4"/>
          <p:cNvSpPr txBox="1">
            <a:spLocks noChangeArrowheads="1"/>
          </p:cNvSpPr>
          <p:nvPr/>
        </p:nvSpPr>
        <p:spPr bwMode="auto">
          <a:xfrm>
            <a:off x="4162425" y="258763"/>
            <a:ext cx="4981575" cy="1754187"/>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a:solidFill>
                  <a:prstClr val="black"/>
                </a:solidFill>
              </a:rPr>
              <a:t>Isaiah 5:8(ESV) </a:t>
            </a:r>
            <a:r>
              <a:rPr lang="en-US" altLang="en-US">
                <a:solidFill>
                  <a:prstClr val="black"/>
                </a:solidFill>
              </a:rPr>
              <a:t/>
            </a:r>
            <a:br>
              <a:rPr lang="en-US" altLang="en-US">
                <a:solidFill>
                  <a:prstClr val="black"/>
                </a:solidFill>
              </a:rPr>
            </a:br>
            <a:r>
              <a:rPr lang="en-US" altLang="en-US" baseline="30000">
                <a:solidFill>
                  <a:prstClr val="black"/>
                </a:solidFill>
              </a:rPr>
              <a:t>8</a:t>
            </a:r>
            <a:r>
              <a:rPr lang="en-US" altLang="en-US">
                <a:solidFill>
                  <a:prstClr val="black"/>
                </a:solidFill>
              </a:rPr>
              <a:t> Woe to those who join house to house,      </a:t>
            </a:r>
          </a:p>
          <a:p>
            <a:pPr eaLnBrk="1" fontAlgn="base" hangingPunct="1">
              <a:spcBef>
                <a:spcPct val="0"/>
              </a:spcBef>
              <a:spcAft>
                <a:spcPct val="0"/>
              </a:spcAft>
            </a:pPr>
            <a:r>
              <a:rPr lang="en-US" altLang="en-US">
                <a:solidFill>
                  <a:prstClr val="black"/>
                </a:solidFill>
              </a:rPr>
              <a:t>    who add field to field,      </a:t>
            </a:r>
          </a:p>
          <a:p>
            <a:pPr eaLnBrk="1" fontAlgn="base" hangingPunct="1">
              <a:spcBef>
                <a:spcPct val="0"/>
              </a:spcBef>
              <a:spcAft>
                <a:spcPct val="0"/>
              </a:spcAft>
            </a:pPr>
            <a:r>
              <a:rPr lang="en-US" altLang="en-US">
                <a:solidFill>
                  <a:prstClr val="black"/>
                </a:solidFill>
              </a:rPr>
              <a:t>    until there is no more room,      </a:t>
            </a:r>
          </a:p>
          <a:p>
            <a:pPr eaLnBrk="1" fontAlgn="base" hangingPunct="1">
              <a:spcBef>
                <a:spcPct val="0"/>
              </a:spcBef>
              <a:spcAft>
                <a:spcPct val="0"/>
              </a:spcAft>
            </a:pPr>
            <a:r>
              <a:rPr lang="en-US" altLang="en-US">
                <a:solidFill>
                  <a:prstClr val="black"/>
                </a:solidFill>
              </a:rPr>
              <a:t>    and you are made to dwell alone     </a:t>
            </a:r>
          </a:p>
          <a:p>
            <a:pPr eaLnBrk="1" fontAlgn="base" hangingPunct="1">
              <a:spcBef>
                <a:spcPct val="0"/>
              </a:spcBef>
              <a:spcAft>
                <a:spcPct val="0"/>
              </a:spcAft>
            </a:pPr>
            <a:r>
              <a:rPr lang="en-US" altLang="en-US">
                <a:solidFill>
                  <a:prstClr val="black"/>
                </a:solidFill>
              </a:rPr>
              <a:t>    in the midst of the land. </a:t>
            </a:r>
          </a:p>
        </p:txBody>
      </p:sp>
    </p:spTree>
    <p:extLst>
      <p:ext uri="{BB962C8B-B14F-4D97-AF65-F5344CB8AC3E}">
        <p14:creationId xmlns:p14="http://schemas.microsoft.com/office/powerpoint/2010/main" val="17423820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594" name="Group 3"/>
          <p:cNvGrpSpPr>
            <a:grpSpLocks noGrp="1" noUngrp="1" noChangeAspect="1"/>
          </p:cNvGrpSpPr>
          <p:nvPr/>
        </p:nvGrpSpPr>
        <p:grpSpPr bwMode="auto">
          <a:xfrm>
            <a:off x="0" y="0"/>
            <a:ext cx="9144000" cy="6564313"/>
            <a:chOff x="685800" y="828675"/>
            <a:chExt cx="7772400" cy="5580063"/>
          </a:xfrm>
        </p:grpSpPr>
        <p:pic>
          <p:nvPicPr>
            <p:cNvPr id="238596" name="Picture 1" descr="Treading winepress, tb100806663"/>
            <p:cNvPicPr>
              <a:picLocks noRot="1" noChangeAspect="1" noMove="1" noResize="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685800" y="828675"/>
              <a:ext cx="77724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5800" y="6065972"/>
              <a:ext cx="7772400" cy="342766"/>
            </a:xfrm>
            <a:prstGeom prst="rect">
              <a:avLst/>
            </a:prstGeom>
            <a:noFill/>
            <a:ln>
              <a:noFill/>
            </a:ln>
          </p:spPr>
          <p:txBody>
            <a:bodyPr anchor="ctr">
              <a:normAutofit fontScale="92500" lnSpcReduction="10000"/>
            </a:bodyPr>
            <a:lstStyle/>
            <a:p>
              <a:pPr algn="ctr">
                <a:defRPr/>
              </a:pPr>
              <a:r>
                <a:rPr lang="en-US" sz="2400" dirty="0">
                  <a:solidFill>
                    <a:prstClr val="black"/>
                  </a:solidFill>
                  <a:cs typeface="Arial" pitchFamily="34" charset="0"/>
                </a:rPr>
                <a:t>Treading winepress</a:t>
              </a:r>
            </a:p>
          </p:txBody>
        </p:sp>
      </p:grpSp>
      <p:sp>
        <p:nvSpPr>
          <p:cNvPr id="238595" name="TextBox 4"/>
          <p:cNvSpPr txBox="1">
            <a:spLocks noChangeArrowheads="1"/>
          </p:cNvSpPr>
          <p:nvPr/>
        </p:nvSpPr>
        <p:spPr bwMode="auto">
          <a:xfrm>
            <a:off x="0" y="4273550"/>
            <a:ext cx="4654550" cy="18161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b="1">
                <a:solidFill>
                  <a:prstClr val="black"/>
                </a:solidFill>
              </a:rPr>
              <a:t>Isaiah 5:11-12(ESV) </a:t>
            </a:r>
            <a:r>
              <a:rPr lang="en-US" altLang="en-US" sz="1400">
                <a:solidFill>
                  <a:prstClr val="black"/>
                </a:solidFill>
              </a:rPr>
              <a:t/>
            </a:r>
            <a:br>
              <a:rPr lang="en-US" altLang="en-US" sz="1400">
                <a:solidFill>
                  <a:prstClr val="black"/>
                </a:solidFill>
              </a:rPr>
            </a:br>
            <a:r>
              <a:rPr lang="en-US" altLang="en-US" sz="1400" baseline="30000">
                <a:solidFill>
                  <a:prstClr val="black"/>
                </a:solidFill>
              </a:rPr>
              <a:t>11</a:t>
            </a:r>
            <a:r>
              <a:rPr lang="en-US" altLang="en-US" sz="1400">
                <a:solidFill>
                  <a:prstClr val="black"/>
                </a:solidFill>
              </a:rPr>
              <a:t> Woe to those who rise early in the morning,      </a:t>
            </a:r>
          </a:p>
          <a:p>
            <a:pPr eaLnBrk="1" fontAlgn="base" hangingPunct="1">
              <a:spcBef>
                <a:spcPct val="0"/>
              </a:spcBef>
              <a:spcAft>
                <a:spcPct val="0"/>
              </a:spcAft>
            </a:pPr>
            <a:r>
              <a:rPr lang="en-US" altLang="en-US" sz="1400">
                <a:solidFill>
                  <a:prstClr val="black"/>
                </a:solidFill>
              </a:rPr>
              <a:t>     that they may run after strong drink,      </a:t>
            </a:r>
          </a:p>
          <a:p>
            <a:pPr eaLnBrk="1" fontAlgn="base" hangingPunct="1">
              <a:spcBef>
                <a:spcPct val="0"/>
              </a:spcBef>
              <a:spcAft>
                <a:spcPct val="0"/>
              </a:spcAft>
            </a:pPr>
            <a:r>
              <a:rPr lang="en-US" altLang="en-US" sz="1400">
                <a:solidFill>
                  <a:prstClr val="black"/>
                </a:solidFill>
              </a:rPr>
              <a:t>  who tarry late into the evening as wine inflames them! </a:t>
            </a:r>
            <a:br>
              <a:rPr lang="en-US" altLang="en-US" sz="1400">
                <a:solidFill>
                  <a:prstClr val="black"/>
                </a:solidFill>
              </a:rPr>
            </a:br>
            <a:r>
              <a:rPr lang="en-US" altLang="en-US" sz="1400" baseline="30000">
                <a:solidFill>
                  <a:prstClr val="black"/>
                </a:solidFill>
              </a:rPr>
              <a:t>12</a:t>
            </a:r>
            <a:r>
              <a:rPr lang="en-US" altLang="en-US" sz="1400">
                <a:solidFill>
                  <a:prstClr val="black"/>
                </a:solidFill>
              </a:rPr>
              <a:t> They have lyre and harp, tambourine and flute and </a:t>
            </a:r>
          </a:p>
          <a:p>
            <a:pPr eaLnBrk="1" fontAlgn="base" hangingPunct="1">
              <a:spcBef>
                <a:spcPct val="0"/>
              </a:spcBef>
              <a:spcAft>
                <a:spcPct val="0"/>
              </a:spcAft>
            </a:pPr>
            <a:r>
              <a:rPr lang="en-US" altLang="en-US" sz="1400">
                <a:solidFill>
                  <a:prstClr val="black"/>
                </a:solidFill>
              </a:rPr>
              <a:t>     wine at their feasts,     </a:t>
            </a:r>
          </a:p>
          <a:p>
            <a:pPr eaLnBrk="1" fontAlgn="base" hangingPunct="1">
              <a:spcBef>
                <a:spcPct val="0"/>
              </a:spcBef>
              <a:spcAft>
                <a:spcPct val="0"/>
              </a:spcAft>
            </a:pPr>
            <a:r>
              <a:rPr lang="en-US" altLang="en-US" sz="1400">
                <a:solidFill>
                  <a:prstClr val="black"/>
                </a:solidFill>
              </a:rPr>
              <a:t>    but they do not regard the deeds of the Lord,     </a:t>
            </a:r>
          </a:p>
          <a:p>
            <a:pPr eaLnBrk="1" fontAlgn="base" hangingPunct="1">
              <a:spcBef>
                <a:spcPct val="0"/>
              </a:spcBef>
              <a:spcAft>
                <a:spcPct val="0"/>
              </a:spcAft>
            </a:pPr>
            <a:r>
              <a:rPr lang="en-US" altLang="en-US" sz="1400">
                <a:solidFill>
                  <a:prstClr val="black"/>
                </a:solidFill>
              </a:rPr>
              <a:t>    or see the work of his hands. </a:t>
            </a:r>
          </a:p>
        </p:txBody>
      </p:sp>
    </p:spTree>
    <p:extLst>
      <p:ext uri="{BB962C8B-B14F-4D97-AF65-F5344CB8AC3E}">
        <p14:creationId xmlns:p14="http://schemas.microsoft.com/office/powerpoint/2010/main" val="42086068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a:xfrm>
            <a:off x="1047750" y="1200150"/>
            <a:ext cx="2628900" cy="1143000"/>
          </a:xfrm>
        </p:spPr>
        <p:txBody>
          <a:bodyPr/>
          <a:lstStyle/>
          <a:p>
            <a:pPr eaLnBrk="1" hangingPunct="1">
              <a:defRPr/>
            </a:pPr>
            <a:r>
              <a:rPr lang="en-US" smtClean="0"/>
              <a:t>Captives from Lacish</a:t>
            </a:r>
          </a:p>
        </p:txBody>
      </p:sp>
      <p:pic>
        <p:nvPicPr>
          <p:cNvPr id="239619" name="Picture 3" descr="Lachish relief, Slab 06 right, 07, Captives, mb 1209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5864" y="-87312"/>
            <a:ext cx="5268012" cy="702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0" name="TextBox 1"/>
          <p:cNvSpPr txBox="1">
            <a:spLocks noChangeArrowheads="1"/>
          </p:cNvSpPr>
          <p:nvPr/>
        </p:nvSpPr>
        <p:spPr bwMode="auto">
          <a:xfrm>
            <a:off x="600075" y="2397125"/>
            <a:ext cx="31257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b="1">
                <a:solidFill>
                  <a:srgbClr val="FFFFFF"/>
                </a:solidFill>
              </a:rPr>
              <a:t>Isaiah 5:13(ESV) </a:t>
            </a:r>
            <a:r>
              <a:rPr lang="en-US" altLang="en-US" sz="1600">
                <a:solidFill>
                  <a:srgbClr val="FFFFFF"/>
                </a:solidFill>
              </a:rPr>
              <a:t/>
            </a:r>
            <a:br>
              <a:rPr lang="en-US" altLang="en-US" sz="1600">
                <a:solidFill>
                  <a:srgbClr val="FFFFFF"/>
                </a:solidFill>
              </a:rPr>
            </a:br>
            <a:r>
              <a:rPr lang="en-US" altLang="en-US" sz="1600" baseline="30000">
                <a:solidFill>
                  <a:srgbClr val="FFFFFF"/>
                </a:solidFill>
              </a:rPr>
              <a:t>13</a:t>
            </a:r>
            <a:r>
              <a:rPr lang="en-US" altLang="en-US" sz="1600">
                <a:solidFill>
                  <a:srgbClr val="FFFFFF"/>
                </a:solidFill>
              </a:rPr>
              <a:t>    Therefore </a:t>
            </a:r>
          </a:p>
          <a:p>
            <a:pPr eaLnBrk="1" fontAlgn="base" hangingPunct="1">
              <a:spcBef>
                <a:spcPct val="0"/>
              </a:spcBef>
              <a:spcAft>
                <a:spcPct val="0"/>
              </a:spcAft>
            </a:pPr>
            <a:r>
              <a:rPr lang="en-US" altLang="en-US" sz="1600">
                <a:solidFill>
                  <a:srgbClr val="FFFFFF"/>
                </a:solidFill>
              </a:rPr>
              <a:t>    my people go into exile      </a:t>
            </a:r>
          </a:p>
          <a:p>
            <a:pPr eaLnBrk="1" fontAlgn="base" hangingPunct="1">
              <a:spcBef>
                <a:spcPct val="0"/>
              </a:spcBef>
              <a:spcAft>
                <a:spcPct val="0"/>
              </a:spcAft>
            </a:pPr>
            <a:r>
              <a:rPr lang="en-US" altLang="en-US" sz="1600">
                <a:solidFill>
                  <a:srgbClr val="FFFFFF"/>
                </a:solidFill>
              </a:rPr>
              <a:t>    for lack of knowledge;      </a:t>
            </a:r>
          </a:p>
          <a:p>
            <a:pPr eaLnBrk="1" fontAlgn="base" hangingPunct="1">
              <a:spcBef>
                <a:spcPct val="0"/>
              </a:spcBef>
              <a:spcAft>
                <a:spcPct val="0"/>
              </a:spcAft>
            </a:pPr>
            <a:r>
              <a:rPr lang="en-US" altLang="en-US" sz="1600">
                <a:solidFill>
                  <a:srgbClr val="FFFFFF"/>
                </a:solidFill>
              </a:rPr>
              <a:t>    their honored men go hungry,</a:t>
            </a:r>
          </a:p>
          <a:p>
            <a:pPr eaLnBrk="1" fontAlgn="base" hangingPunct="1">
              <a:spcBef>
                <a:spcPct val="0"/>
              </a:spcBef>
              <a:spcAft>
                <a:spcPct val="0"/>
              </a:spcAft>
            </a:pPr>
            <a:r>
              <a:rPr lang="en-US" altLang="en-US" sz="1600">
                <a:solidFill>
                  <a:srgbClr val="FFFFFF"/>
                </a:solidFill>
              </a:rPr>
              <a:t>and their multitude </a:t>
            </a:r>
          </a:p>
          <a:p>
            <a:pPr eaLnBrk="1" fontAlgn="base" hangingPunct="1">
              <a:spcBef>
                <a:spcPct val="0"/>
              </a:spcBef>
              <a:spcAft>
                <a:spcPct val="0"/>
              </a:spcAft>
            </a:pPr>
            <a:r>
              <a:rPr lang="en-US" altLang="en-US" sz="1600">
                <a:solidFill>
                  <a:srgbClr val="FFFFFF"/>
                </a:solidFill>
              </a:rPr>
              <a:t>    is parched with thirst. </a:t>
            </a:r>
          </a:p>
        </p:txBody>
      </p:sp>
    </p:spTree>
    <p:extLst>
      <p:ext uri="{BB962C8B-B14F-4D97-AF65-F5344CB8AC3E}">
        <p14:creationId xmlns:p14="http://schemas.microsoft.com/office/powerpoint/2010/main" val="14439131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p:cNvSpPr>
            <a:spLocks noGrp="1"/>
          </p:cNvSpPr>
          <p:nvPr>
            <p:ph type="title"/>
          </p:nvPr>
        </p:nvSpPr>
        <p:spPr/>
        <p:txBody>
          <a:bodyPr/>
          <a:lstStyle/>
          <a:p>
            <a:r>
              <a:rPr lang="en-US" altLang="en-US" smtClean="0"/>
              <a:t>Call of Isaiah</a:t>
            </a:r>
          </a:p>
        </p:txBody>
      </p:sp>
      <p:sp>
        <p:nvSpPr>
          <p:cNvPr id="240643" name="TextBox 1"/>
          <p:cNvSpPr txBox="1">
            <a:spLocks noChangeArrowheads="1"/>
          </p:cNvSpPr>
          <p:nvPr/>
        </p:nvSpPr>
        <p:spPr bwMode="auto">
          <a:xfrm>
            <a:off x="982663" y="1225550"/>
            <a:ext cx="7710487"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a:solidFill>
                  <a:prstClr val="black"/>
                </a:solidFill>
              </a:rPr>
              <a:t>Isaiah 6:1-7(ESV) </a:t>
            </a:r>
            <a:r>
              <a:rPr lang="en-US" altLang="en-US">
                <a:solidFill>
                  <a:prstClr val="black"/>
                </a:solidFill>
              </a:rPr>
              <a:t/>
            </a:r>
            <a:br>
              <a:rPr lang="en-US" altLang="en-US">
                <a:solidFill>
                  <a:prstClr val="black"/>
                </a:solidFill>
              </a:rPr>
            </a:br>
            <a:r>
              <a:rPr lang="en-US" altLang="en-US" baseline="30000">
                <a:solidFill>
                  <a:prstClr val="black"/>
                </a:solidFill>
              </a:rPr>
              <a:t>1</a:t>
            </a:r>
            <a:r>
              <a:rPr lang="en-US" altLang="en-US">
                <a:solidFill>
                  <a:prstClr val="black"/>
                </a:solidFill>
              </a:rPr>
              <a:t>In the year that King Uzziah died I saw the Lord sitting upon a throne, high and lifted up; and the train of his robe filled the temple.  </a:t>
            </a:r>
            <a:br>
              <a:rPr lang="en-US" altLang="en-US">
                <a:solidFill>
                  <a:prstClr val="black"/>
                </a:solidFill>
              </a:rPr>
            </a:br>
            <a:r>
              <a:rPr lang="en-US" altLang="en-US" baseline="30000">
                <a:solidFill>
                  <a:prstClr val="black"/>
                </a:solidFill>
              </a:rPr>
              <a:t>2</a:t>
            </a:r>
            <a:r>
              <a:rPr lang="en-US" altLang="en-US">
                <a:solidFill>
                  <a:prstClr val="black"/>
                </a:solidFill>
              </a:rPr>
              <a:t>Above him stood the seraphim. Each had six wings: with two he covered his face, and with two he covered his feet, and with two he flew.  </a:t>
            </a:r>
            <a:br>
              <a:rPr lang="en-US" altLang="en-US">
                <a:solidFill>
                  <a:prstClr val="black"/>
                </a:solidFill>
              </a:rPr>
            </a:br>
            <a:r>
              <a:rPr lang="en-US" altLang="en-US" baseline="30000">
                <a:solidFill>
                  <a:prstClr val="black"/>
                </a:solidFill>
              </a:rPr>
              <a:t>3</a:t>
            </a:r>
            <a:r>
              <a:rPr lang="en-US" altLang="en-US">
                <a:solidFill>
                  <a:prstClr val="black"/>
                </a:solidFill>
              </a:rPr>
              <a:t>And one called to another and said:      </a:t>
            </a:r>
          </a:p>
          <a:p>
            <a:pPr eaLnBrk="1" fontAlgn="base" hangingPunct="1">
              <a:spcBef>
                <a:spcPct val="0"/>
              </a:spcBef>
              <a:spcAft>
                <a:spcPct val="0"/>
              </a:spcAft>
            </a:pPr>
            <a:r>
              <a:rPr lang="en-US" altLang="en-US">
                <a:solidFill>
                  <a:prstClr val="black"/>
                </a:solidFill>
              </a:rPr>
              <a:t>        “Holy, holy, holy is the Lord of hosts;     </a:t>
            </a:r>
          </a:p>
          <a:p>
            <a:pPr eaLnBrk="1" fontAlgn="base" hangingPunct="1">
              <a:spcBef>
                <a:spcPct val="0"/>
              </a:spcBef>
              <a:spcAft>
                <a:spcPct val="0"/>
              </a:spcAft>
            </a:pPr>
            <a:r>
              <a:rPr lang="en-US" altLang="en-US">
                <a:solidFill>
                  <a:prstClr val="black"/>
                </a:solidFill>
              </a:rPr>
              <a:t>         the whole earth is full of his glory!”</a:t>
            </a:r>
            <a:r>
              <a:rPr lang="en-US" altLang="en-US" baseline="30000">
                <a:solidFill>
                  <a:prstClr val="black"/>
                </a:solidFill>
              </a:rPr>
              <a:t>£</a:t>
            </a:r>
            <a:r>
              <a:rPr lang="en-US" altLang="en-US">
                <a:solidFill>
                  <a:prstClr val="black"/>
                </a:solidFill>
              </a:rPr>
              <a:t> </a:t>
            </a:r>
            <a:br>
              <a:rPr lang="en-US" altLang="en-US">
                <a:solidFill>
                  <a:prstClr val="black"/>
                </a:solidFill>
              </a:rPr>
            </a:br>
            <a:r>
              <a:rPr lang="en-US" altLang="en-US" baseline="30000">
                <a:solidFill>
                  <a:prstClr val="black"/>
                </a:solidFill>
              </a:rPr>
              <a:t>4</a:t>
            </a:r>
            <a:r>
              <a:rPr lang="en-US" altLang="en-US">
                <a:solidFill>
                  <a:prstClr val="black"/>
                </a:solidFill>
              </a:rPr>
              <a:t>And the foundations of the thresholds shook at the voice of him who called, and the house was filled with smoke.  </a:t>
            </a:r>
            <a:br>
              <a:rPr lang="en-US" altLang="en-US">
                <a:solidFill>
                  <a:prstClr val="black"/>
                </a:solidFill>
              </a:rPr>
            </a:br>
            <a:r>
              <a:rPr lang="en-US" altLang="en-US" b="1" baseline="30000">
                <a:solidFill>
                  <a:srgbClr val="7030A0"/>
                </a:solidFill>
              </a:rPr>
              <a:t>5</a:t>
            </a:r>
            <a:r>
              <a:rPr lang="en-US" altLang="en-US" b="1">
                <a:solidFill>
                  <a:srgbClr val="7030A0"/>
                </a:solidFill>
              </a:rPr>
              <a:t>And I said: “Woe is me! For I am lost; for I am a man of unclean lips, and I dwell in the midst of a people of unclean lips; for my eyes have seen the King, the Lord of hosts!” </a:t>
            </a:r>
            <a:r>
              <a:rPr lang="en-US" altLang="en-US">
                <a:solidFill>
                  <a:prstClr val="black"/>
                </a:solidFill>
              </a:rPr>
              <a:t/>
            </a:r>
            <a:br>
              <a:rPr lang="en-US" altLang="en-US">
                <a:solidFill>
                  <a:prstClr val="black"/>
                </a:solidFill>
              </a:rPr>
            </a:br>
            <a:r>
              <a:rPr lang="en-US" altLang="en-US" baseline="30000">
                <a:solidFill>
                  <a:prstClr val="black"/>
                </a:solidFill>
              </a:rPr>
              <a:t>6</a:t>
            </a:r>
            <a:r>
              <a:rPr lang="en-US" altLang="en-US">
                <a:solidFill>
                  <a:prstClr val="black"/>
                </a:solidFill>
              </a:rPr>
              <a:t>Then one of the seraphim flew to me, having in his hand a burning coal that he had taken with tongs from the altar.  </a:t>
            </a:r>
            <a:br>
              <a:rPr lang="en-US" altLang="en-US">
                <a:solidFill>
                  <a:prstClr val="black"/>
                </a:solidFill>
              </a:rPr>
            </a:br>
            <a:r>
              <a:rPr lang="en-US" altLang="en-US" b="1" baseline="30000">
                <a:solidFill>
                  <a:prstClr val="black"/>
                </a:solidFill>
              </a:rPr>
              <a:t>7</a:t>
            </a:r>
            <a:r>
              <a:rPr lang="en-US" altLang="en-US" b="1">
                <a:solidFill>
                  <a:prstClr val="black"/>
                </a:solidFill>
              </a:rPr>
              <a:t>And he touched my mouth and said: “Behold, this has touched your lips; your guilt is taken away, and your sin atoned for.</a:t>
            </a:r>
            <a:r>
              <a:rPr lang="en-US" altLang="en-US">
                <a:solidFill>
                  <a:prstClr val="black"/>
                </a:solidFill>
              </a:rPr>
              <a:t>  </a:t>
            </a:r>
          </a:p>
        </p:txBody>
      </p:sp>
    </p:spTree>
    <p:extLst>
      <p:ext uri="{BB962C8B-B14F-4D97-AF65-F5344CB8AC3E}">
        <p14:creationId xmlns:p14="http://schemas.microsoft.com/office/powerpoint/2010/main" val="13901103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a:xfrm rot="5400000">
            <a:off x="5392737" y="2608263"/>
            <a:ext cx="6359525" cy="1143000"/>
          </a:xfrm>
        </p:spPr>
        <p:txBody>
          <a:bodyPr/>
          <a:lstStyle/>
          <a:p>
            <a:r>
              <a:rPr lang="en-US" altLang="en-US" smtClean="0"/>
              <a:t>Call of Isaiah</a:t>
            </a:r>
          </a:p>
        </p:txBody>
      </p:sp>
      <p:sp>
        <p:nvSpPr>
          <p:cNvPr id="241667" name="TextBox 1"/>
          <p:cNvSpPr txBox="1">
            <a:spLocks noChangeArrowheads="1"/>
          </p:cNvSpPr>
          <p:nvPr/>
        </p:nvSpPr>
        <p:spPr bwMode="auto">
          <a:xfrm>
            <a:off x="982663" y="120650"/>
            <a:ext cx="7710487"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b="1">
                <a:solidFill>
                  <a:prstClr val="black"/>
                </a:solidFill>
              </a:rPr>
              <a:t>Isaiah 6:8-13(ESV) </a:t>
            </a:r>
            <a:r>
              <a:rPr lang="en-US" altLang="en-US" sz="1600">
                <a:solidFill>
                  <a:prstClr val="black"/>
                </a:solidFill>
              </a:rPr>
              <a:t/>
            </a:r>
            <a:br>
              <a:rPr lang="en-US" altLang="en-US" sz="1600">
                <a:solidFill>
                  <a:prstClr val="black"/>
                </a:solidFill>
              </a:rPr>
            </a:br>
            <a:r>
              <a:rPr lang="en-US" altLang="en-US" sz="1600" baseline="30000">
                <a:solidFill>
                  <a:prstClr val="black"/>
                </a:solidFill>
              </a:rPr>
              <a:t>8</a:t>
            </a:r>
            <a:r>
              <a:rPr lang="en-US" altLang="en-US" sz="1600">
                <a:solidFill>
                  <a:prstClr val="black"/>
                </a:solidFill>
              </a:rPr>
              <a:t>And I heard the voice of the Lord saying, </a:t>
            </a:r>
          </a:p>
          <a:p>
            <a:pPr eaLnBrk="1" fontAlgn="base" hangingPunct="1">
              <a:spcBef>
                <a:spcPct val="0"/>
              </a:spcBef>
              <a:spcAft>
                <a:spcPct val="0"/>
              </a:spcAft>
            </a:pPr>
            <a:r>
              <a:rPr lang="en-US" altLang="en-US" sz="1600">
                <a:solidFill>
                  <a:prstClr val="black"/>
                </a:solidFill>
              </a:rPr>
              <a:t>   “Whom shall I send, and who will go for us?” </a:t>
            </a:r>
          </a:p>
          <a:p>
            <a:pPr eaLnBrk="1" fontAlgn="base" hangingPunct="1">
              <a:spcBef>
                <a:spcPct val="0"/>
              </a:spcBef>
              <a:spcAft>
                <a:spcPct val="0"/>
              </a:spcAft>
            </a:pPr>
            <a:r>
              <a:rPr lang="en-US" altLang="en-US" sz="1600">
                <a:solidFill>
                  <a:prstClr val="black"/>
                </a:solidFill>
              </a:rPr>
              <a:t>     </a:t>
            </a:r>
            <a:r>
              <a:rPr lang="en-US" altLang="en-US" sz="1600" b="1">
                <a:solidFill>
                  <a:prstClr val="black"/>
                </a:solidFill>
              </a:rPr>
              <a:t>Then I said, “Here am I! Send me.”  </a:t>
            </a:r>
            <a:r>
              <a:rPr lang="en-US" altLang="en-US" sz="1600">
                <a:solidFill>
                  <a:prstClr val="black"/>
                </a:solidFill>
              </a:rPr>
              <a:t/>
            </a:r>
            <a:br>
              <a:rPr lang="en-US" altLang="en-US" sz="1600">
                <a:solidFill>
                  <a:prstClr val="black"/>
                </a:solidFill>
              </a:rPr>
            </a:br>
            <a:r>
              <a:rPr lang="en-US" altLang="en-US" sz="1600" baseline="30000">
                <a:solidFill>
                  <a:prstClr val="black"/>
                </a:solidFill>
              </a:rPr>
              <a:t>9</a:t>
            </a:r>
            <a:r>
              <a:rPr lang="en-US" altLang="en-US" sz="1600">
                <a:solidFill>
                  <a:prstClr val="black"/>
                </a:solidFill>
              </a:rPr>
              <a:t>And he said, “Go, and say to this people:      </a:t>
            </a:r>
          </a:p>
          <a:p>
            <a:pPr eaLnBrk="1" fontAlgn="base" hangingPunct="1">
              <a:spcBef>
                <a:spcPct val="0"/>
              </a:spcBef>
              <a:spcAft>
                <a:spcPct val="0"/>
              </a:spcAft>
            </a:pPr>
            <a:r>
              <a:rPr lang="en-US" altLang="en-US" sz="1600">
                <a:solidFill>
                  <a:prstClr val="black"/>
                </a:solidFill>
              </a:rPr>
              <a:t>   “‘Keep on hearing, but do not understand;     </a:t>
            </a:r>
          </a:p>
          <a:p>
            <a:pPr eaLnBrk="1" fontAlgn="base" hangingPunct="1">
              <a:spcBef>
                <a:spcPct val="0"/>
              </a:spcBef>
              <a:spcAft>
                <a:spcPct val="0"/>
              </a:spcAft>
            </a:pPr>
            <a:r>
              <a:rPr lang="en-US" altLang="en-US" sz="1600">
                <a:solidFill>
                  <a:prstClr val="black"/>
                </a:solidFill>
              </a:rPr>
              <a:t>     keep on seeing, but do not perceive.’ </a:t>
            </a:r>
            <a:br>
              <a:rPr lang="en-US" altLang="en-US" sz="1600">
                <a:solidFill>
                  <a:prstClr val="black"/>
                </a:solidFill>
              </a:rPr>
            </a:br>
            <a:r>
              <a:rPr lang="en-US" altLang="en-US" sz="1600" baseline="30000">
                <a:solidFill>
                  <a:prstClr val="black"/>
                </a:solidFill>
              </a:rPr>
              <a:t>10</a:t>
            </a:r>
            <a:r>
              <a:rPr lang="en-US" altLang="en-US" sz="1600">
                <a:solidFill>
                  <a:prstClr val="black"/>
                </a:solidFill>
              </a:rPr>
              <a:t>    Make the heart of this people dull,      </a:t>
            </a:r>
          </a:p>
          <a:p>
            <a:pPr eaLnBrk="1" fontAlgn="base" hangingPunct="1">
              <a:spcBef>
                <a:spcPct val="0"/>
              </a:spcBef>
              <a:spcAft>
                <a:spcPct val="0"/>
              </a:spcAft>
            </a:pPr>
            <a:r>
              <a:rPr lang="en-US" altLang="en-US" sz="1600">
                <a:solidFill>
                  <a:prstClr val="black"/>
                </a:solidFill>
              </a:rPr>
              <a:t>         and their ears heavy,     </a:t>
            </a:r>
          </a:p>
          <a:p>
            <a:pPr eaLnBrk="1" fontAlgn="base" hangingPunct="1">
              <a:spcBef>
                <a:spcPct val="0"/>
              </a:spcBef>
              <a:spcAft>
                <a:spcPct val="0"/>
              </a:spcAft>
            </a:pPr>
            <a:r>
              <a:rPr lang="en-US" altLang="en-US" sz="1600">
                <a:solidFill>
                  <a:prstClr val="black"/>
                </a:solidFill>
              </a:rPr>
              <a:t>        and blind their eyes;      </a:t>
            </a:r>
          </a:p>
          <a:p>
            <a:pPr eaLnBrk="1" fontAlgn="base" hangingPunct="1">
              <a:spcBef>
                <a:spcPct val="0"/>
              </a:spcBef>
              <a:spcAft>
                <a:spcPct val="0"/>
              </a:spcAft>
            </a:pPr>
            <a:r>
              <a:rPr lang="en-US" altLang="en-US" sz="1600">
                <a:solidFill>
                  <a:prstClr val="black"/>
                </a:solidFill>
              </a:rPr>
              <a:t>           lest they see with their eyes,      </a:t>
            </a:r>
          </a:p>
          <a:p>
            <a:pPr eaLnBrk="1" fontAlgn="base" hangingPunct="1">
              <a:spcBef>
                <a:spcPct val="0"/>
              </a:spcBef>
              <a:spcAft>
                <a:spcPct val="0"/>
              </a:spcAft>
            </a:pPr>
            <a:r>
              <a:rPr lang="en-US" altLang="en-US" sz="1600">
                <a:solidFill>
                  <a:prstClr val="black"/>
                </a:solidFill>
              </a:rPr>
              <a:t>           and hear with their ears,      </a:t>
            </a:r>
          </a:p>
          <a:p>
            <a:pPr eaLnBrk="1" fontAlgn="base" hangingPunct="1">
              <a:spcBef>
                <a:spcPct val="0"/>
              </a:spcBef>
              <a:spcAft>
                <a:spcPct val="0"/>
              </a:spcAft>
            </a:pPr>
            <a:r>
              <a:rPr lang="en-US" altLang="en-US" sz="1600">
                <a:solidFill>
                  <a:prstClr val="black"/>
                </a:solidFill>
              </a:rPr>
              <a:t>          and understand with their hearts,      </a:t>
            </a:r>
          </a:p>
          <a:p>
            <a:pPr eaLnBrk="1" fontAlgn="base" hangingPunct="1">
              <a:spcBef>
                <a:spcPct val="0"/>
              </a:spcBef>
              <a:spcAft>
                <a:spcPct val="0"/>
              </a:spcAft>
            </a:pPr>
            <a:r>
              <a:rPr lang="en-US" altLang="en-US" sz="1600">
                <a:solidFill>
                  <a:prstClr val="black"/>
                </a:solidFill>
              </a:rPr>
              <a:t>          and turn and be healed.” </a:t>
            </a:r>
            <a:br>
              <a:rPr lang="en-US" altLang="en-US" sz="1600">
                <a:solidFill>
                  <a:prstClr val="black"/>
                </a:solidFill>
              </a:rPr>
            </a:br>
            <a:r>
              <a:rPr lang="en-US" altLang="en-US" sz="1600" baseline="30000">
                <a:solidFill>
                  <a:prstClr val="black"/>
                </a:solidFill>
              </a:rPr>
              <a:t>11</a:t>
            </a:r>
            <a:r>
              <a:rPr lang="en-US" altLang="en-US" sz="1600">
                <a:solidFill>
                  <a:prstClr val="black"/>
                </a:solidFill>
              </a:rPr>
              <a:t>Then I said, “How long, O Lord?”     </a:t>
            </a:r>
          </a:p>
          <a:p>
            <a:pPr eaLnBrk="1" fontAlgn="base" hangingPunct="1">
              <a:spcBef>
                <a:spcPct val="0"/>
              </a:spcBef>
              <a:spcAft>
                <a:spcPct val="0"/>
              </a:spcAft>
            </a:pPr>
            <a:r>
              <a:rPr lang="en-US" altLang="en-US" sz="1600">
                <a:solidFill>
                  <a:prstClr val="black"/>
                </a:solidFill>
              </a:rPr>
              <a:t>      And he said:     “Until cities lie waste without inhabitant,      </a:t>
            </a:r>
          </a:p>
          <a:p>
            <a:pPr eaLnBrk="1" fontAlgn="base" hangingPunct="1">
              <a:spcBef>
                <a:spcPct val="0"/>
              </a:spcBef>
              <a:spcAft>
                <a:spcPct val="0"/>
              </a:spcAft>
            </a:pPr>
            <a:r>
              <a:rPr lang="en-US" altLang="en-US" sz="1600">
                <a:solidFill>
                  <a:prstClr val="black"/>
                </a:solidFill>
              </a:rPr>
              <a:t>                               and houses without people,      </a:t>
            </a:r>
          </a:p>
          <a:p>
            <a:pPr eaLnBrk="1" fontAlgn="base" hangingPunct="1">
              <a:spcBef>
                <a:spcPct val="0"/>
              </a:spcBef>
              <a:spcAft>
                <a:spcPct val="0"/>
              </a:spcAft>
            </a:pPr>
            <a:r>
              <a:rPr lang="en-US" altLang="en-US" sz="1600">
                <a:solidFill>
                  <a:prstClr val="black"/>
                </a:solidFill>
              </a:rPr>
              <a:t>                               and the land is a desolate waste, </a:t>
            </a:r>
            <a:br>
              <a:rPr lang="en-US" altLang="en-US" sz="1600">
                <a:solidFill>
                  <a:prstClr val="black"/>
                </a:solidFill>
              </a:rPr>
            </a:br>
            <a:r>
              <a:rPr lang="en-US" altLang="en-US" sz="1600" baseline="30000">
                <a:solidFill>
                  <a:prstClr val="black"/>
                </a:solidFill>
              </a:rPr>
              <a:t>12</a:t>
            </a:r>
            <a:r>
              <a:rPr lang="en-US" altLang="en-US" sz="1600">
                <a:solidFill>
                  <a:prstClr val="black"/>
                </a:solidFill>
              </a:rPr>
              <a:t>                            and the Lord removes people far away,      </a:t>
            </a:r>
          </a:p>
          <a:p>
            <a:pPr eaLnBrk="1" fontAlgn="base" hangingPunct="1">
              <a:spcBef>
                <a:spcPct val="0"/>
              </a:spcBef>
              <a:spcAft>
                <a:spcPct val="0"/>
              </a:spcAft>
            </a:pPr>
            <a:r>
              <a:rPr lang="en-US" altLang="en-US" sz="1600">
                <a:solidFill>
                  <a:prstClr val="black"/>
                </a:solidFill>
              </a:rPr>
              <a:t>                               and the forsaken places are many in the midst of the land. </a:t>
            </a:r>
            <a:br>
              <a:rPr lang="en-US" altLang="en-US" sz="1600">
                <a:solidFill>
                  <a:prstClr val="black"/>
                </a:solidFill>
              </a:rPr>
            </a:br>
            <a:r>
              <a:rPr lang="en-US" altLang="en-US" sz="1600" baseline="30000">
                <a:solidFill>
                  <a:prstClr val="black"/>
                </a:solidFill>
              </a:rPr>
              <a:t>13</a:t>
            </a:r>
            <a:r>
              <a:rPr lang="en-US" altLang="en-US" sz="1600">
                <a:solidFill>
                  <a:prstClr val="black"/>
                </a:solidFill>
              </a:rPr>
              <a:t>    And though a tenth remain in it,      </a:t>
            </a:r>
          </a:p>
          <a:p>
            <a:pPr eaLnBrk="1" fontAlgn="base" hangingPunct="1">
              <a:spcBef>
                <a:spcPct val="0"/>
              </a:spcBef>
              <a:spcAft>
                <a:spcPct val="0"/>
              </a:spcAft>
            </a:pPr>
            <a:r>
              <a:rPr lang="en-US" altLang="en-US" sz="1600">
                <a:solidFill>
                  <a:prstClr val="black"/>
                </a:solidFill>
              </a:rPr>
              <a:t>       it will be burned</a:t>
            </a:r>
            <a:r>
              <a:rPr lang="en-US" altLang="en-US" sz="1600" baseline="30000">
                <a:solidFill>
                  <a:prstClr val="black"/>
                </a:solidFill>
              </a:rPr>
              <a:t>£</a:t>
            </a:r>
            <a:r>
              <a:rPr lang="en-US" altLang="en-US" sz="1600">
                <a:solidFill>
                  <a:prstClr val="black"/>
                </a:solidFill>
              </a:rPr>
              <a:t> again,      </a:t>
            </a:r>
          </a:p>
          <a:p>
            <a:pPr eaLnBrk="1" fontAlgn="base" hangingPunct="1">
              <a:spcBef>
                <a:spcPct val="0"/>
              </a:spcBef>
              <a:spcAft>
                <a:spcPct val="0"/>
              </a:spcAft>
            </a:pPr>
            <a:r>
              <a:rPr lang="en-US" altLang="en-US" sz="1600">
                <a:solidFill>
                  <a:prstClr val="black"/>
                </a:solidFill>
              </a:rPr>
              <a:t>       like a terebinth or an oak, whose stump remains when it is felled.”      </a:t>
            </a:r>
          </a:p>
          <a:p>
            <a:pPr eaLnBrk="1" fontAlgn="base" hangingPunct="1">
              <a:spcBef>
                <a:spcPct val="0"/>
              </a:spcBef>
              <a:spcAft>
                <a:spcPct val="0"/>
              </a:spcAft>
            </a:pPr>
            <a:r>
              <a:rPr lang="en-US" altLang="en-US" sz="1600">
                <a:solidFill>
                  <a:prstClr val="black"/>
                </a:solidFill>
              </a:rPr>
              <a:t>  The holy seed is its stump. </a:t>
            </a:r>
            <a:endParaRPr lang="en-US" altLang="en-US" sz="1600">
              <a:solidFill>
                <a:srgbClr val="000000"/>
              </a:solidFill>
            </a:endParaRPr>
          </a:p>
        </p:txBody>
      </p:sp>
    </p:spTree>
    <p:extLst>
      <p:ext uri="{BB962C8B-B14F-4D97-AF65-F5344CB8AC3E}">
        <p14:creationId xmlns:p14="http://schemas.microsoft.com/office/powerpoint/2010/main" val="23821306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550" y="0"/>
            <a:ext cx="9061450"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Title 1"/>
          <p:cNvSpPr>
            <a:spLocks noGrp="1"/>
          </p:cNvSpPr>
          <p:nvPr>
            <p:ph type="title"/>
          </p:nvPr>
        </p:nvSpPr>
        <p:spPr>
          <a:xfrm>
            <a:off x="612775" y="0"/>
            <a:ext cx="6477000" cy="858838"/>
          </a:xfrm>
          <a:solidFill>
            <a:schemeClr val="bg1">
              <a:alpha val="52156"/>
            </a:schemeClr>
          </a:solidFill>
        </p:spPr>
        <p:txBody>
          <a:bodyPr/>
          <a:lstStyle/>
          <a:p>
            <a:r>
              <a:rPr lang="en-US" altLang="en-US" smtClean="0"/>
              <a:t>Isaiah 13-28</a:t>
            </a:r>
          </a:p>
        </p:txBody>
      </p:sp>
      <p:sp>
        <p:nvSpPr>
          <p:cNvPr id="4" name="TextBox 3"/>
          <p:cNvSpPr txBox="1"/>
          <p:nvPr/>
        </p:nvSpPr>
        <p:spPr>
          <a:xfrm>
            <a:off x="2289442" y="2494754"/>
            <a:ext cx="681597" cy="307777"/>
          </a:xfrm>
          <a:prstGeom prst="rect">
            <a:avLst/>
          </a:prstGeom>
          <a:noFill/>
        </p:spPr>
        <p:txBody>
          <a:bodyPr wrap="none" rtlCol="0">
            <a:spAutoFit/>
          </a:bodyPr>
          <a:lstStyle/>
          <a:p>
            <a:pPr fontAlgn="base">
              <a:spcBef>
                <a:spcPct val="0"/>
              </a:spcBef>
              <a:spcAft>
                <a:spcPct val="0"/>
              </a:spcAft>
            </a:pPr>
            <a:r>
              <a:rPr lang="en-US" sz="1400" b="1" dirty="0" smtClean="0">
                <a:solidFill>
                  <a:prstClr val="black"/>
                </a:solidFill>
                <a:latin typeface="Aegean"/>
                <a:cs typeface="Arial" pitchFamily="34" charset="0"/>
              </a:rPr>
              <a:t>Isa 23</a:t>
            </a:r>
            <a:endParaRPr lang="en-US" sz="1400" b="1" dirty="0">
              <a:solidFill>
                <a:prstClr val="black"/>
              </a:solidFill>
              <a:latin typeface="Aegean"/>
              <a:cs typeface="Arial" pitchFamily="34" charset="0"/>
            </a:endParaRPr>
          </a:p>
        </p:txBody>
      </p:sp>
      <p:sp>
        <p:nvSpPr>
          <p:cNvPr id="5" name="TextBox 4"/>
          <p:cNvSpPr txBox="1"/>
          <p:nvPr/>
        </p:nvSpPr>
        <p:spPr>
          <a:xfrm>
            <a:off x="1091678" y="3525796"/>
            <a:ext cx="1197764" cy="307777"/>
          </a:xfrm>
          <a:prstGeom prst="rect">
            <a:avLst/>
          </a:prstGeom>
          <a:noFill/>
        </p:spPr>
        <p:txBody>
          <a:bodyPr wrap="none" rtlCol="0">
            <a:spAutoFit/>
          </a:bodyPr>
          <a:lstStyle/>
          <a:p>
            <a:pPr fontAlgn="base">
              <a:spcBef>
                <a:spcPct val="0"/>
              </a:spcBef>
              <a:spcAft>
                <a:spcPct val="0"/>
              </a:spcAft>
            </a:pPr>
            <a:r>
              <a:rPr lang="en-US" sz="1400" b="1" dirty="0" smtClean="0">
                <a:solidFill>
                  <a:prstClr val="black"/>
                </a:solidFill>
                <a:latin typeface="Aegean"/>
                <a:cs typeface="Arial" pitchFamily="34" charset="0"/>
              </a:rPr>
              <a:t>Isa 14:28-32</a:t>
            </a:r>
            <a:endParaRPr lang="en-US" sz="1400" b="1" dirty="0">
              <a:solidFill>
                <a:prstClr val="black"/>
              </a:solidFill>
              <a:latin typeface="Aegean"/>
              <a:cs typeface="Arial" pitchFamily="34" charset="0"/>
            </a:endParaRPr>
          </a:p>
        </p:txBody>
      </p:sp>
      <p:sp>
        <p:nvSpPr>
          <p:cNvPr id="6" name="TextBox 5"/>
          <p:cNvSpPr txBox="1"/>
          <p:nvPr/>
        </p:nvSpPr>
        <p:spPr>
          <a:xfrm>
            <a:off x="760497" y="4260547"/>
            <a:ext cx="930063" cy="307777"/>
          </a:xfrm>
          <a:prstGeom prst="rect">
            <a:avLst/>
          </a:prstGeom>
          <a:noFill/>
        </p:spPr>
        <p:txBody>
          <a:bodyPr wrap="none" rtlCol="0">
            <a:spAutoFit/>
          </a:bodyPr>
          <a:lstStyle/>
          <a:p>
            <a:pPr fontAlgn="base">
              <a:spcBef>
                <a:spcPct val="0"/>
              </a:spcBef>
              <a:spcAft>
                <a:spcPct val="0"/>
              </a:spcAft>
            </a:pPr>
            <a:r>
              <a:rPr lang="en-US" sz="1400" b="1" dirty="0" smtClean="0">
                <a:solidFill>
                  <a:prstClr val="black"/>
                </a:solidFill>
                <a:latin typeface="Aegean"/>
                <a:cs typeface="Arial" pitchFamily="34" charset="0"/>
              </a:rPr>
              <a:t>Isa 19,20</a:t>
            </a:r>
            <a:endParaRPr lang="en-US" sz="1400" b="1" dirty="0">
              <a:solidFill>
                <a:prstClr val="black"/>
              </a:solidFill>
              <a:latin typeface="Aegean"/>
              <a:cs typeface="Arial" pitchFamily="34" charset="0"/>
            </a:endParaRPr>
          </a:p>
        </p:txBody>
      </p:sp>
      <p:sp>
        <p:nvSpPr>
          <p:cNvPr id="7" name="TextBox 6"/>
          <p:cNvSpPr txBox="1"/>
          <p:nvPr/>
        </p:nvSpPr>
        <p:spPr>
          <a:xfrm>
            <a:off x="2452334" y="6356546"/>
            <a:ext cx="681597" cy="307777"/>
          </a:xfrm>
          <a:prstGeom prst="rect">
            <a:avLst/>
          </a:prstGeom>
          <a:noFill/>
        </p:spPr>
        <p:txBody>
          <a:bodyPr wrap="none" rtlCol="0">
            <a:spAutoFit/>
          </a:bodyPr>
          <a:lstStyle/>
          <a:p>
            <a:pPr fontAlgn="base">
              <a:spcBef>
                <a:spcPct val="0"/>
              </a:spcBef>
              <a:spcAft>
                <a:spcPct val="0"/>
              </a:spcAft>
            </a:pPr>
            <a:r>
              <a:rPr lang="en-US" sz="1400" b="1" dirty="0" smtClean="0">
                <a:solidFill>
                  <a:prstClr val="black"/>
                </a:solidFill>
                <a:latin typeface="Aegean"/>
                <a:cs typeface="Arial" pitchFamily="34" charset="0"/>
              </a:rPr>
              <a:t>Isa 18</a:t>
            </a:r>
            <a:endParaRPr lang="en-US" sz="1400" b="1" dirty="0">
              <a:solidFill>
                <a:prstClr val="black"/>
              </a:solidFill>
              <a:latin typeface="Aegean"/>
              <a:cs typeface="Arial" pitchFamily="34" charset="0"/>
            </a:endParaRPr>
          </a:p>
        </p:txBody>
      </p:sp>
      <p:sp>
        <p:nvSpPr>
          <p:cNvPr id="8" name="TextBox 7"/>
          <p:cNvSpPr txBox="1"/>
          <p:nvPr/>
        </p:nvSpPr>
        <p:spPr>
          <a:xfrm>
            <a:off x="1987302" y="3833573"/>
            <a:ext cx="930063" cy="307777"/>
          </a:xfrm>
          <a:prstGeom prst="rect">
            <a:avLst/>
          </a:prstGeom>
          <a:noFill/>
        </p:spPr>
        <p:txBody>
          <a:bodyPr wrap="none" rtlCol="0">
            <a:spAutoFit/>
          </a:bodyPr>
          <a:lstStyle/>
          <a:p>
            <a:pPr fontAlgn="base">
              <a:spcBef>
                <a:spcPct val="0"/>
              </a:spcBef>
              <a:spcAft>
                <a:spcPct val="0"/>
              </a:spcAft>
            </a:pPr>
            <a:r>
              <a:rPr lang="en-US" sz="1400" b="1" dirty="0" smtClean="0">
                <a:solidFill>
                  <a:prstClr val="black"/>
                </a:solidFill>
                <a:latin typeface="Aegean"/>
                <a:cs typeface="Arial" pitchFamily="34" charset="0"/>
              </a:rPr>
              <a:t>Isa 22,28</a:t>
            </a:r>
            <a:endParaRPr lang="en-US" sz="1400" b="1" dirty="0">
              <a:solidFill>
                <a:prstClr val="black"/>
              </a:solidFill>
              <a:latin typeface="Aegean"/>
              <a:cs typeface="Arial" pitchFamily="34" charset="0"/>
            </a:endParaRPr>
          </a:p>
        </p:txBody>
      </p:sp>
      <p:sp>
        <p:nvSpPr>
          <p:cNvPr id="9" name="TextBox 8"/>
          <p:cNvSpPr txBox="1"/>
          <p:nvPr/>
        </p:nvSpPr>
        <p:spPr>
          <a:xfrm>
            <a:off x="3659910" y="2798318"/>
            <a:ext cx="681597" cy="307777"/>
          </a:xfrm>
          <a:prstGeom prst="rect">
            <a:avLst/>
          </a:prstGeom>
          <a:noFill/>
        </p:spPr>
        <p:txBody>
          <a:bodyPr wrap="none" rtlCol="0">
            <a:spAutoFit/>
          </a:bodyPr>
          <a:lstStyle/>
          <a:p>
            <a:pPr fontAlgn="base">
              <a:spcBef>
                <a:spcPct val="0"/>
              </a:spcBef>
              <a:spcAft>
                <a:spcPct val="0"/>
              </a:spcAft>
            </a:pPr>
            <a:r>
              <a:rPr lang="en-US" sz="1400" b="1" dirty="0" smtClean="0">
                <a:solidFill>
                  <a:prstClr val="black"/>
                </a:solidFill>
                <a:latin typeface="Aegean"/>
                <a:cs typeface="Arial" pitchFamily="34" charset="0"/>
              </a:rPr>
              <a:t>Isa 17</a:t>
            </a:r>
            <a:endParaRPr lang="en-US" sz="1400" b="1" dirty="0">
              <a:solidFill>
                <a:prstClr val="black"/>
              </a:solidFill>
              <a:latin typeface="Aegean"/>
              <a:cs typeface="Arial" pitchFamily="34" charset="0"/>
            </a:endParaRPr>
          </a:p>
        </p:txBody>
      </p:sp>
      <p:sp>
        <p:nvSpPr>
          <p:cNvPr id="10" name="TextBox 9"/>
          <p:cNvSpPr txBox="1"/>
          <p:nvPr/>
        </p:nvSpPr>
        <p:spPr>
          <a:xfrm>
            <a:off x="3133931" y="3668529"/>
            <a:ext cx="939681" cy="307777"/>
          </a:xfrm>
          <a:prstGeom prst="rect">
            <a:avLst/>
          </a:prstGeom>
          <a:noFill/>
        </p:spPr>
        <p:txBody>
          <a:bodyPr wrap="none" rtlCol="0">
            <a:spAutoFit/>
          </a:bodyPr>
          <a:lstStyle/>
          <a:p>
            <a:pPr fontAlgn="base">
              <a:spcBef>
                <a:spcPct val="0"/>
              </a:spcBef>
              <a:spcAft>
                <a:spcPct val="0"/>
              </a:spcAft>
            </a:pPr>
            <a:r>
              <a:rPr lang="en-US" sz="1400" b="1" dirty="0" smtClean="0">
                <a:solidFill>
                  <a:prstClr val="black"/>
                </a:solidFill>
                <a:latin typeface="Aegean"/>
                <a:cs typeface="Arial" pitchFamily="34" charset="0"/>
              </a:rPr>
              <a:t>Isa 15-16</a:t>
            </a:r>
            <a:endParaRPr lang="en-US" sz="1400" b="1" dirty="0">
              <a:solidFill>
                <a:prstClr val="black"/>
              </a:solidFill>
              <a:latin typeface="Aegean"/>
              <a:cs typeface="Arial" pitchFamily="34" charset="0"/>
            </a:endParaRPr>
          </a:p>
        </p:txBody>
      </p:sp>
      <p:sp>
        <p:nvSpPr>
          <p:cNvPr id="11" name="TextBox 10"/>
          <p:cNvSpPr txBox="1"/>
          <p:nvPr/>
        </p:nvSpPr>
        <p:spPr>
          <a:xfrm>
            <a:off x="2917365" y="4135031"/>
            <a:ext cx="1227965" cy="307777"/>
          </a:xfrm>
          <a:prstGeom prst="rect">
            <a:avLst/>
          </a:prstGeom>
          <a:noFill/>
        </p:spPr>
        <p:txBody>
          <a:bodyPr wrap="none" rtlCol="0">
            <a:spAutoFit/>
          </a:bodyPr>
          <a:lstStyle/>
          <a:p>
            <a:pPr fontAlgn="base">
              <a:spcBef>
                <a:spcPct val="0"/>
              </a:spcBef>
              <a:spcAft>
                <a:spcPct val="0"/>
              </a:spcAft>
            </a:pPr>
            <a:r>
              <a:rPr lang="en-US" sz="1400" b="1" dirty="0" smtClean="0">
                <a:solidFill>
                  <a:prstClr val="black"/>
                </a:solidFill>
                <a:latin typeface="Aegean"/>
                <a:cs typeface="Arial" pitchFamily="34" charset="0"/>
              </a:rPr>
              <a:t>Isa 12, 21:11</a:t>
            </a:r>
            <a:endParaRPr lang="en-US" sz="1400" b="1" dirty="0">
              <a:solidFill>
                <a:prstClr val="black"/>
              </a:solidFill>
              <a:latin typeface="Aegean"/>
              <a:cs typeface="Arial" pitchFamily="34" charset="0"/>
            </a:endParaRPr>
          </a:p>
        </p:txBody>
      </p:sp>
      <p:sp>
        <p:nvSpPr>
          <p:cNvPr id="12" name="TextBox 11"/>
          <p:cNvSpPr txBox="1"/>
          <p:nvPr/>
        </p:nvSpPr>
        <p:spPr>
          <a:xfrm>
            <a:off x="5416540" y="2233144"/>
            <a:ext cx="1197764" cy="523220"/>
          </a:xfrm>
          <a:prstGeom prst="rect">
            <a:avLst/>
          </a:prstGeom>
          <a:noFill/>
        </p:spPr>
        <p:txBody>
          <a:bodyPr wrap="none" rtlCol="0">
            <a:spAutoFit/>
          </a:bodyPr>
          <a:lstStyle/>
          <a:p>
            <a:pPr fontAlgn="base">
              <a:spcBef>
                <a:spcPct val="0"/>
              </a:spcBef>
              <a:spcAft>
                <a:spcPct val="0"/>
              </a:spcAft>
            </a:pPr>
            <a:r>
              <a:rPr lang="en-US" sz="1400" b="1" dirty="0" smtClean="0">
                <a:solidFill>
                  <a:prstClr val="black"/>
                </a:solidFill>
                <a:latin typeface="Aegean"/>
                <a:cs typeface="Arial" pitchFamily="34" charset="0"/>
              </a:rPr>
              <a:t>Assyria</a:t>
            </a:r>
          </a:p>
          <a:p>
            <a:pPr fontAlgn="base">
              <a:spcBef>
                <a:spcPct val="0"/>
              </a:spcBef>
              <a:spcAft>
                <a:spcPct val="0"/>
              </a:spcAft>
            </a:pPr>
            <a:r>
              <a:rPr lang="en-US" sz="1400" b="1" dirty="0" smtClean="0">
                <a:solidFill>
                  <a:prstClr val="black"/>
                </a:solidFill>
                <a:latin typeface="Aegean"/>
                <a:cs typeface="Arial" pitchFamily="34" charset="0"/>
              </a:rPr>
              <a:t>Isa 14:23-27</a:t>
            </a:r>
            <a:endParaRPr lang="en-US" sz="1400" b="1" dirty="0">
              <a:solidFill>
                <a:prstClr val="black"/>
              </a:solidFill>
              <a:latin typeface="Aegean"/>
              <a:cs typeface="Arial" pitchFamily="34" charset="0"/>
            </a:endParaRPr>
          </a:p>
        </p:txBody>
      </p:sp>
      <p:sp>
        <p:nvSpPr>
          <p:cNvPr id="13" name="TextBox 12"/>
          <p:cNvSpPr txBox="1"/>
          <p:nvPr/>
        </p:nvSpPr>
        <p:spPr>
          <a:xfrm>
            <a:off x="6432799" y="3453086"/>
            <a:ext cx="1595309" cy="523220"/>
          </a:xfrm>
          <a:prstGeom prst="rect">
            <a:avLst/>
          </a:prstGeom>
          <a:noFill/>
        </p:spPr>
        <p:txBody>
          <a:bodyPr wrap="none" rtlCol="0">
            <a:spAutoFit/>
          </a:bodyPr>
          <a:lstStyle/>
          <a:p>
            <a:pPr fontAlgn="base">
              <a:spcBef>
                <a:spcPct val="0"/>
              </a:spcBef>
              <a:spcAft>
                <a:spcPct val="0"/>
              </a:spcAft>
            </a:pPr>
            <a:r>
              <a:rPr lang="en-US" sz="1400" b="1" dirty="0" smtClean="0">
                <a:solidFill>
                  <a:prstClr val="black"/>
                </a:solidFill>
                <a:latin typeface="Aegean"/>
                <a:cs typeface="Arial" pitchFamily="34" charset="0"/>
              </a:rPr>
              <a:t>Babylon</a:t>
            </a:r>
          </a:p>
          <a:p>
            <a:pPr fontAlgn="base">
              <a:spcBef>
                <a:spcPct val="0"/>
              </a:spcBef>
              <a:spcAft>
                <a:spcPct val="0"/>
              </a:spcAft>
            </a:pPr>
            <a:r>
              <a:rPr lang="en-US" sz="1400" b="1" dirty="0" smtClean="0">
                <a:solidFill>
                  <a:prstClr val="black"/>
                </a:solidFill>
                <a:latin typeface="Aegean"/>
                <a:cs typeface="Arial" pitchFamily="34" charset="0"/>
              </a:rPr>
              <a:t>Isa 13,14:1-22,21</a:t>
            </a:r>
            <a:endParaRPr lang="en-US" sz="1400" b="1" dirty="0">
              <a:solidFill>
                <a:prstClr val="black"/>
              </a:solidFill>
              <a:latin typeface="Aegean"/>
              <a:cs typeface="Arial" pitchFamily="34" charset="0"/>
            </a:endParaRPr>
          </a:p>
        </p:txBody>
      </p:sp>
      <p:sp>
        <p:nvSpPr>
          <p:cNvPr id="14" name="TextBox 13"/>
          <p:cNvSpPr txBox="1"/>
          <p:nvPr/>
        </p:nvSpPr>
        <p:spPr>
          <a:xfrm>
            <a:off x="5235035" y="4150646"/>
            <a:ext cx="1197764" cy="307777"/>
          </a:xfrm>
          <a:prstGeom prst="rect">
            <a:avLst/>
          </a:prstGeom>
          <a:noFill/>
        </p:spPr>
        <p:txBody>
          <a:bodyPr wrap="none" rtlCol="0">
            <a:spAutoFit/>
          </a:bodyPr>
          <a:lstStyle/>
          <a:p>
            <a:pPr fontAlgn="base">
              <a:spcBef>
                <a:spcPct val="0"/>
              </a:spcBef>
              <a:spcAft>
                <a:spcPct val="0"/>
              </a:spcAft>
            </a:pPr>
            <a:r>
              <a:rPr lang="en-US" sz="1400" b="1" dirty="0" smtClean="0">
                <a:solidFill>
                  <a:prstClr val="black"/>
                </a:solidFill>
                <a:latin typeface="Aegean"/>
                <a:cs typeface="Arial" pitchFamily="34" charset="0"/>
              </a:rPr>
              <a:t>Isa 21:13-17</a:t>
            </a:r>
            <a:endParaRPr lang="en-US" sz="1400" b="1" dirty="0">
              <a:solidFill>
                <a:prstClr val="black"/>
              </a:solidFill>
              <a:latin typeface="Aegean"/>
              <a:cs typeface="Arial" pitchFamily="34" charset="0"/>
            </a:endParaRPr>
          </a:p>
        </p:txBody>
      </p:sp>
    </p:spTree>
    <p:extLst>
      <p:ext uri="{BB962C8B-B14F-4D97-AF65-F5344CB8AC3E}">
        <p14:creationId xmlns:p14="http://schemas.microsoft.com/office/powerpoint/2010/main" val="30569894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a:xfrm>
            <a:off x="1333500" y="411163"/>
            <a:ext cx="6477000" cy="1143000"/>
          </a:xfrm>
        </p:spPr>
        <p:txBody>
          <a:bodyPr/>
          <a:lstStyle/>
          <a:p>
            <a:r>
              <a:rPr lang="en-US" altLang="en-US" b="1" smtClean="0">
                <a:latin typeface="Arial" pitchFamily="34" charset="0"/>
                <a:ea typeface="Times New Roman" pitchFamily="18" charset="0"/>
                <a:cs typeface="Arial" pitchFamily="34" charset="0"/>
              </a:rPr>
              <a:t>Oracles against the Nations in the Prophets</a:t>
            </a:r>
            <a:r>
              <a:rPr lang="en-US" altLang="en-US" sz="6600" smtClean="0">
                <a:latin typeface="Arial" pitchFamily="34" charset="0"/>
                <a:ea typeface="Times New Roman" pitchFamily="18" charset="0"/>
                <a:cs typeface="Arial" pitchFamily="34" charset="0"/>
              </a:rPr>
              <a:t/>
            </a:r>
            <a:br>
              <a:rPr lang="en-US" altLang="en-US" sz="6600" smtClean="0">
                <a:latin typeface="Arial" pitchFamily="34" charset="0"/>
                <a:ea typeface="Times New Roman" pitchFamily="18" charset="0"/>
                <a:cs typeface="Arial" pitchFamily="34" charset="0"/>
              </a:rPr>
            </a:br>
            <a:endParaRPr lang="en-US" altLang="en-US" smtClean="0">
              <a:ea typeface="Times New Roman" pitchFamily="18" charset="0"/>
              <a:cs typeface="Arial" pitchFamily="34" charset="0"/>
            </a:endParaRPr>
          </a:p>
        </p:txBody>
      </p:sp>
      <p:graphicFrame>
        <p:nvGraphicFramePr>
          <p:cNvPr id="2" name="Table 1"/>
          <p:cNvGraphicFramePr>
            <a:graphicFrameLocks noGrp="1"/>
          </p:cNvGraphicFramePr>
          <p:nvPr/>
        </p:nvGraphicFramePr>
        <p:xfrm>
          <a:off x="1276350" y="1641475"/>
          <a:ext cx="7629523" cy="4525961"/>
        </p:xfrm>
        <a:graphic>
          <a:graphicData uri="http://schemas.openxmlformats.org/drawingml/2006/table">
            <a:tbl>
              <a:tblPr firstRow="1" firstCol="1" bandRow="1"/>
              <a:tblGrid>
                <a:gridCol w="693593"/>
                <a:gridCol w="693593"/>
                <a:gridCol w="693593"/>
                <a:gridCol w="693593"/>
                <a:gridCol w="693593"/>
                <a:gridCol w="693593"/>
                <a:gridCol w="693593"/>
                <a:gridCol w="693593"/>
                <a:gridCol w="693593"/>
                <a:gridCol w="693593"/>
                <a:gridCol w="693593"/>
              </a:tblGrid>
              <a:tr h="227016">
                <a:tc>
                  <a:txBody>
                    <a:bodyPr/>
                    <a:lstStyle/>
                    <a:p>
                      <a:pPr marL="0" marR="0">
                        <a:lnSpc>
                          <a:spcPct val="115000"/>
                        </a:lnSpc>
                        <a:spcBef>
                          <a:spcPts val="0"/>
                        </a:spcBef>
                        <a:spcAft>
                          <a:spcPts val="0"/>
                        </a:spcAft>
                      </a:pPr>
                      <a:r>
                        <a:rPr lang="en-US" sz="1000" b="1" dirty="0">
                          <a:effectLst/>
                          <a:latin typeface="Calibri"/>
                          <a:ea typeface="Times New Roman"/>
                          <a:cs typeface="Times New Roman"/>
                        </a:rPr>
                        <a:t> </a:t>
                      </a:r>
                      <a:endParaRPr lang="en-US" sz="1000" dirty="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Isaiah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Jeremiah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Ezekiel</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dirty="0">
                          <a:effectLst/>
                          <a:latin typeface="Calibri"/>
                          <a:ea typeface="Times New Roman"/>
                          <a:cs typeface="Times New Roman"/>
                        </a:rPr>
                        <a:t>Joel</a:t>
                      </a:r>
                      <a:endParaRPr lang="en-US" sz="1000" dirty="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Amos</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Obadiah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Jonah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Nahum</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Zephaniah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dirty="0">
                          <a:effectLst/>
                          <a:latin typeface="Calibri"/>
                          <a:ea typeface="Times New Roman"/>
                          <a:cs typeface="Times New Roman"/>
                        </a:rPr>
                        <a:t>Zechariah</a:t>
                      </a:r>
                      <a:r>
                        <a:rPr lang="en-US" sz="1000" b="1" u="none" strike="noStrike" dirty="0">
                          <a:solidFill>
                            <a:srgbClr val="F06336"/>
                          </a:solidFill>
                          <a:effectLst/>
                          <a:latin typeface="Calibri"/>
                          <a:ea typeface="Times New Roman"/>
                          <a:cs typeface="Times New Roman"/>
                          <a:hlinkClick r:id="rId2"/>
                        </a:rPr>
                        <a:t>*</a:t>
                      </a:r>
                      <a:endParaRPr lang="en-US" sz="1000" dirty="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Ammon</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
                        </a:rPr>
                        <a:t>49:1–6</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4"/>
                        </a:rPr>
                        <a:t>25:1–7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5"/>
                        </a:rPr>
                        <a:t>1:13–15</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Arabia</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6"/>
                        </a:rPr>
                        <a:t>21:13–17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r>
              <a:tr h="405757">
                <a:tc>
                  <a:txBody>
                    <a:bodyPr/>
                    <a:lstStyle/>
                    <a:p>
                      <a:pPr marL="0" marR="0">
                        <a:lnSpc>
                          <a:spcPct val="115000"/>
                        </a:lnSpc>
                        <a:spcBef>
                          <a:spcPts val="0"/>
                        </a:spcBef>
                        <a:spcAft>
                          <a:spcPts val="0"/>
                        </a:spcAft>
                      </a:pPr>
                      <a:r>
                        <a:rPr lang="en-US" sz="1000" b="1">
                          <a:effectLst/>
                          <a:latin typeface="Calibri"/>
                          <a:ea typeface="Times New Roman"/>
                          <a:cs typeface="Times New Roman"/>
                        </a:rPr>
                        <a:t>Assyria (Nineveh)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7"/>
                        </a:rPr>
                        <a:t>10:5–19; 14:24–27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(Nineveh)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(Nineveh)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r>
              <a:tr h="584498">
                <a:tc>
                  <a:txBody>
                    <a:bodyPr/>
                    <a:lstStyle/>
                    <a:p>
                      <a:pPr marL="0" marR="0">
                        <a:lnSpc>
                          <a:spcPct val="115000"/>
                        </a:lnSpc>
                        <a:spcBef>
                          <a:spcPts val="0"/>
                        </a:spcBef>
                        <a:spcAft>
                          <a:spcPts val="0"/>
                        </a:spcAft>
                      </a:pPr>
                      <a:r>
                        <a:rPr lang="en-US" sz="1000" b="1">
                          <a:effectLst/>
                          <a:latin typeface="Calibri"/>
                          <a:ea typeface="Times New Roman"/>
                          <a:cs typeface="Times New Roman"/>
                        </a:rPr>
                        <a:t>Babylon</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8"/>
                        </a:rPr>
                        <a:t>13:1–14:23; 21:1–10; 46:1–47:15</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9"/>
                        </a:rPr>
                        <a:t>50:1–51:64</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0"/>
                        </a:rPr>
                        <a:t>2:9–12?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Damascus</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1"/>
                        </a:rPr>
                        <a:t>17:1–6?</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2"/>
                        </a:rPr>
                        <a:t>49:23–27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3"/>
                        </a:rPr>
                        <a:t>1:3–5</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4"/>
                        </a:rPr>
                        <a:t>9:1</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Edom</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5"/>
                        </a:rPr>
                        <a:t>21:11–12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6"/>
                        </a:rPr>
                        <a:t>49:7–22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7"/>
                        </a:rPr>
                        <a:t>25:12–14</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8"/>
                        </a:rPr>
                        <a:t>1:11–12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9"/>
                        </a:rPr>
                        <a:t>1–14?</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Egypt</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0"/>
                        </a:rPr>
                        <a:t>18:1–20:6</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1"/>
                        </a:rPr>
                        <a:t>46:2–26</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2"/>
                        </a:rPr>
                        <a:t>29:1–32:32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Elam</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3"/>
                        </a:rPr>
                        <a:t>49:34–39</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Ethiopia</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4"/>
                        </a:rPr>
                        <a:t>2:12–15</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Gaza</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5"/>
                        </a:rPr>
                        <a:t>1:6–8</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6"/>
                        </a:rPr>
                        <a:t>9:5</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r>
              <a:tr h="405757">
                <a:tc>
                  <a:txBody>
                    <a:bodyPr/>
                    <a:lstStyle/>
                    <a:p>
                      <a:pPr marL="0" marR="0">
                        <a:lnSpc>
                          <a:spcPct val="115000"/>
                        </a:lnSpc>
                        <a:spcBef>
                          <a:spcPts val="0"/>
                        </a:spcBef>
                        <a:spcAft>
                          <a:spcPts val="0"/>
                        </a:spcAft>
                      </a:pPr>
                      <a:r>
                        <a:rPr lang="en-US" sz="1000" b="1">
                          <a:effectLst/>
                          <a:latin typeface="Calibri"/>
                          <a:ea typeface="Times New Roman"/>
                          <a:cs typeface="Times New Roman"/>
                        </a:rPr>
                        <a:t>Kedar and Hazor</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7"/>
                        </a:rPr>
                        <a:t>49:28–33</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Lebanon</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8"/>
                        </a:rPr>
                        <a:t>11:1–3?</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Moab</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9"/>
                        </a:rPr>
                        <a:t>15:1–16:14</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0"/>
                        </a:rPr>
                        <a:t>48:1–47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1"/>
                        </a:rPr>
                        <a:t>25:8–11</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2"/>
                        </a:rPr>
                        <a:t>2:1–3</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3"/>
                        </a:rPr>
                        <a:t>2:8–11</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r>
              <a:tr h="227016">
                <a:tc>
                  <a:txBody>
                    <a:bodyPr/>
                    <a:lstStyle/>
                    <a:p>
                      <a:pPr marL="0" marR="0">
                        <a:lnSpc>
                          <a:spcPct val="115000"/>
                        </a:lnSpc>
                        <a:spcBef>
                          <a:spcPts val="0"/>
                        </a:spcBef>
                        <a:spcAft>
                          <a:spcPts val="0"/>
                        </a:spcAft>
                      </a:pPr>
                      <a:r>
                        <a:rPr lang="en-US" sz="1000" b="1">
                          <a:effectLst/>
                          <a:latin typeface="Calibri"/>
                          <a:ea typeface="Times New Roman"/>
                          <a:cs typeface="Times New Roman"/>
                        </a:rPr>
                        <a:t>Philistia</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4"/>
                        </a:rPr>
                        <a:t>14:28–32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5"/>
                        </a:rPr>
                        <a:t>47:1–7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6"/>
                        </a:rPr>
                        <a:t>25:15–17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7"/>
                        </a:rPr>
                        <a:t>3:4–8</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8"/>
                        </a:rPr>
                        <a:t>2:5–7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9"/>
                        </a:rPr>
                        <a:t>9:6</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r>
              <a:tr h="405757">
                <a:tc>
                  <a:txBody>
                    <a:bodyPr/>
                    <a:lstStyle/>
                    <a:p>
                      <a:pPr marL="0" marR="0">
                        <a:lnSpc>
                          <a:spcPct val="115000"/>
                        </a:lnSpc>
                        <a:spcBef>
                          <a:spcPts val="0"/>
                        </a:spcBef>
                        <a:spcAft>
                          <a:spcPts val="0"/>
                        </a:spcAft>
                      </a:pPr>
                      <a:r>
                        <a:rPr lang="en-US" sz="1000" b="1">
                          <a:effectLst/>
                          <a:latin typeface="Calibri"/>
                          <a:ea typeface="Times New Roman"/>
                          <a:cs typeface="Times New Roman"/>
                        </a:rPr>
                        <a:t>Tyre</a:t>
                      </a:r>
                      <a:br>
                        <a:rPr lang="en-US" sz="1000" b="1">
                          <a:effectLst/>
                          <a:latin typeface="Calibri"/>
                          <a:ea typeface="Times New Roman"/>
                          <a:cs typeface="Times New Roman"/>
                        </a:rPr>
                      </a:br>
                      <a:r>
                        <a:rPr lang="en-US" sz="1000" b="1" i="1">
                          <a:effectLst/>
                          <a:latin typeface="Calibri"/>
                          <a:ea typeface="Times New Roman"/>
                          <a:cs typeface="Times New Roman"/>
                        </a:rPr>
                        <a:t>Sidon</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40"/>
                        </a:rPr>
                        <a:t>23:1–18</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41"/>
                        </a:rPr>
                        <a:t>26:1–28:19; 28:20–23</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7"/>
                        </a:rPr>
                        <a:t>3:4–8</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42"/>
                        </a:rPr>
                        <a:t>1:9–10</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dirty="0">
                          <a:solidFill>
                            <a:srgbClr val="F06336"/>
                          </a:solidFill>
                          <a:effectLst/>
                          <a:latin typeface="Calibri"/>
                          <a:ea typeface="Times New Roman"/>
                          <a:cs typeface="Times New Roman"/>
                          <a:hlinkClick r:id="rId43"/>
                        </a:rPr>
                        <a:t>9:2–3</a:t>
                      </a:r>
                      <a:endParaRPr lang="en-US" sz="1000" dirty="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r>
            </a:tbl>
          </a:graphicData>
        </a:graphic>
      </p:graphicFrame>
      <p:sp>
        <p:nvSpPr>
          <p:cNvPr id="243921" name="Rectangle 4"/>
          <p:cNvSpPr>
            <a:spLocks noChangeArrowheads="1"/>
          </p:cNvSpPr>
          <p:nvPr/>
        </p:nvSpPr>
        <p:spPr bwMode="auto">
          <a:xfrm>
            <a:off x="82550" y="-604838"/>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endParaRPr lang="en-US" altLang="en-US">
              <a:solidFill>
                <a:prstClr val="black"/>
              </a:solidFill>
            </a:endParaRPr>
          </a:p>
        </p:txBody>
      </p:sp>
    </p:spTree>
    <p:extLst>
      <p:ext uri="{BB962C8B-B14F-4D97-AF65-F5344CB8AC3E}">
        <p14:creationId xmlns:p14="http://schemas.microsoft.com/office/powerpoint/2010/main" val="5174430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063625" y="0"/>
            <a:ext cx="6477000" cy="1143000"/>
          </a:xfrm>
        </p:spPr>
        <p:txBody>
          <a:bodyPr/>
          <a:lstStyle/>
          <a:p>
            <a:pPr algn="l"/>
            <a:r>
              <a:rPr lang="en-US" altLang="en-US" smtClean="0"/>
              <a:t>Key Verses</a:t>
            </a:r>
          </a:p>
        </p:txBody>
      </p:sp>
      <p:pic>
        <p:nvPicPr>
          <p:cNvPr id="153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1028700"/>
            <a:ext cx="13557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4"/>
          <p:cNvSpPr txBox="1">
            <a:spLocks noChangeArrowheads="1"/>
          </p:cNvSpPr>
          <p:nvPr/>
        </p:nvSpPr>
        <p:spPr bwMode="auto">
          <a:xfrm>
            <a:off x="3752850" y="1068388"/>
            <a:ext cx="455930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b="1">
                <a:solidFill>
                  <a:srgbClr val="000000"/>
                </a:solidFill>
              </a:rPr>
              <a:t>Isaiah 1:18-20(ESV) </a:t>
            </a:r>
            <a:r>
              <a:rPr lang="en-US" altLang="en-US" sz="1600">
                <a:solidFill>
                  <a:srgbClr val="000000"/>
                </a:solidFill>
              </a:rPr>
              <a:t/>
            </a:r>
            <a:br>
              <a:rPr lang="en-US" altLang="en-US" sz="1600">
                <a:solidFill>
                  <a:srgbClr val="000000"/>
                </a:solidFill>
              </a:rPr>
            </a:br>
            <a:r>
              <a:rPr lang="en-US" altLang="en-US" sz="1600" baseline="30000">
                <a:solidFill>
                  <a:srgbClr val="000000"/>
                </a:solidFill>
              </a:rPr>
              <a:t>18</a:t>
            </a:r>
            <a:r>
              <a:rPr lang="en-US" altLang="en-US" sz="1600">
                <a:solidFill>
                  <a:srgbClr val="000000"/>
                </a:solidFill>
              </a:rPr>
              <a:t> “Come now, let us reason together, says     </a:t>
            </a:r>
          </a:p>
          <a:p>
            <a:pPr eaLnBrk="1" fontAlgn="base" hangingPunct="1">
              <a:spcBef>
                <a:spcPct val="0"/>
              </a:spcBef>
              <a:spcAft>
                <a:spcPct val="0"/>
              </a:spcAft>
            </a:pPr>
            <a:r>
              <a:rPr lang="en-US" altLang="en-US" sz="1600">
                <a:solidFill>
                  <a:srgbClr val="000000"/>
                </a:solidFill>
              </a:rPr>
              <a:t>      the Lord:     </a:t>
            </a:r>
          </a:p>
          <a:p>
            <a:pPr eaLnBrk="1" fontAlgn="base" hangingPunct="1">
              <a:spcBef>
                <a:spcPct val="0"/>
              </a:spcBef>
              <a:spcAft>
                <a:spcPct val="0"/>
              </a:spcAft>
            </a:pPr>
            <a:r>
              <a:rPr lang="en-US" altLang="en-US" sz="1600">
                <a:solidFill>
                  <a:srgbClr val="000000"/>
                </a:solidFill>
              </a:rPr>
              <a:t>   though your sins are like scarlet,      </a:t>
            </a:r>
          </a:p>
          <a:p>
            <a:pPr eaLnBrk="1" fontAlgn="base" hangingPunct="1">
              <a:spcBef>
                <a:spcPct val="0"/>
              </a:spcBef>
              <a:spcAft>
                <a:spcPct val="0"/>
              </a:spcAft>
            </a:pPr>
            <a:r>
              <a:rPr lang="en-US" altLang="en-US" sz="1600">
                <a:solidFill>
                  <a:srgbClr val="000000"/>
                </a:solidFill>
              </a:rPr>
              <a:t>   they shall be as white as snow;      </a:t>
            </a:r>
          </a:p>
          <a:p>
            <a:pPr eaLnBrk="1" fontAlgn="base" hangingPunct="1">
              <a:spcBef>
                <a:spcPct val="0"/>
              </a:spcBef>
              <a:spcAft>
                <a:spcPct val="0"/>
              </a:spcAft>
            </a:pPr>
            <a:r>
              <a:rPr lang="en-US" altLang="en-US" sz="1600">
                <a:solidFill>
                  <a:srgbClr val="000000"/>
                </a:solidFill>
              </a:rPr>
              <a:t>   though they are red like crimson,      </a:t>
            </a:r>
          </a:p>
          <a:p>
            <a:pPr eaLnBrk="1" fontAlgn="base" hangingPunct="1">
              <a:spcBef>
                <a:spcPct val="0"/>
              </a:spcBef>
              <a:spcAft>
                <a:spcPct val="0"/>
              </a:spcAft>
            </a:pPr>
            <a:r>
              <a:rPr lang="en-US" altLang="en-US" sz="1600">
                <a:solidFill>
                  <a:srgbClr val="000000"/>
                </a:solidFill>
              </a:rPr>
              <a:t>   they shall become like wool. </a:t>
            </a:r>
          </a:p>
          <a:p>
            <a:pPr eaLnBrk="1" fontAlgn="base" hangingPunct="1">
              <a:spcBef>
                <a:spcPct val="0"/>
              </a:spcBef>
              <a:spcAft>
                <a:spcPct val="0"/>
              </a:spcAft>
            </a:pPr>
            <a:r>
              <a:rPr lang="en-US" altLang="en-US" sz="1600" baseline="30000">
                <a:solidFill>
                  <a:prstClr val="black"/>
                </a:solidFill>
              </a:rPr>
              <a:t>19</a:t>
            </a:r>
            <a:r>
              <a:rPr lang="en-US" altLang="en-US" sz="1600">
                <a:solidFill>
                  <a:prstClr val="black"/>
                </a:solidFill>
              </a:rPr>
              <a:t>  If you are willing and obedient,      </a:t>
            </a:r>
          </a:p>
          <a:p>
            <a:pPr eaLnBrk="1" fontAlgn="base" hangingPunct="1">
              <a:spcBef>
                <a:spcPct val="0"/>
              </a:spcBef>
              <a:spcAft>
                <a:spcPct val="0"/>
              </a:spcAft>
            </a:pPr>
            <a:r>
              <a:rPr lang="en-US" altLang="en-US" sz="1600">
                <a:solidFill>
                  <a:prstClr val="black"/>
                </a:solidFill>
              </a:rPr>
              <a:t>         you shall eat the good of the land; </a:t>
            </a:r>
          </a:p>
          <a:p>
            <a:pPr eaLnBrk="1" fontAlgn="base" hangingPunct="1">
              <a:spcBef>
                <a:spcPct val="0"/>
              </a:spcBef>
              <a:spcAft>
                <a:spcPct val="0"/>
              </a:spcAft>
            </a:pPr>
            <a:r>
              <a:rPr lang="en-US" altLang="en-US" sz="1600" baseline="30000">
                <a:solidFill>
                  <a:prstClr val="black"/>
                </a:solidFill>
              </a:rPr>
              <a:t>20</a:t>
            </a:r>
            <a:r>
              <a:rPr lang="en-US" altLang="en-US" sz="1600">
                <a:solidFill>
                  <a:prstClr val="black"/>
                </a:solidFill>
              </a:rPr>
              <a:t>    but if you refuse and rebel,      </a:t>
            </a:r>
          </a:p>
          <a:p>
            <a:pPr eaLnBrk="1" fontAlgn="base" hangingPunct="1">
              <a:spcBef>
                <a:spcPct val="0"/>
              </a:spcBef>
              <a:spcAft>
                <a:spcPct val="0"/>
              </a:spcAft>
            </a:pPr>
            <a:r>
              <a:rPr lang="en-US" altLang="en-US" sz="1600">
                <a:solidFill>
                  <a:prstClr val="black"/>
                </a:solidFill>
              </a:rPr>
              <a:t>          you shall be eaten by the sword;     </a:t>
            </a:r>
          </a:p>
          <a:p>
            <a:pPr eaLnBrk="1" fontAlgn="base" hangingPunct="1">
              <a:spcBef>
                <a:spcPct val="0"/>
              </a:spcBef>
              <a:spcAft>
                <a:spcPct val="0"/>
              </a:spcAft>
            </a:pPr>
            <a:r>
              <a:rPr lang="en-US" altLang="en-US" sz="1600">
                <a:solidFill>
                  <a:prstClr val="black"/>
                </a:solidFill>
              </a:rPr>
              <a:t>      for the mouth of the Lord has spoken.”</a:t>
            </a:r>
          </a:p>
          <a:p>
            <a:pPr eaLnBrk="1" fontAlgn="base" hangingPunct="1">
              <a:spcBef>
                <a:spcPct val="0"/>
              </a:spcBef>
              <a:spcAft>
                <a:spcPct val="0"/>
              </a:spcAft>
            </a:pPr>
            <a:endParaRPr lang="en-US" altLang="en-US" sz="1600">
              <a:solidFill>
                <a:srgbClr val="000000"/>
              </a:solidFill>
            </a:endParaRPr>
          </a:p>
          <a:p>
            <a:pPr eaLnBrk="1" fontAlgn="base" hangingPunct="1">
              <a:spcBef>
                <a:spcPct val="0"/>
              </a:spcBef>
              <a:spcAft>
                <a:spcPct val="0"/>
              </a:spcAft>
            </a:pPr>
            <a:r>
              <a:rPr lang="en-US" altLang="en-US" sz="1600" b="1">
                <a:solidFill>
                  <a:prstClr val="black"/>
                </a:solidFill>
              </a:rPr>
              <a:t>Isaiah 9:6(ESV) </a:t>
            </a:r>
            <a:endParaRPr lang="en-US" altLang="en-US" sz="1600">
              <a:solidFill>
                <a:prstClr val="black"/>
              </a:solidFill>
            </a:endParaRPr>
          </a:p>
          <a:p>
            <a:pPr eaLnBrk="1" fontAlgn="base" hangingPunct="1">
              <a:spcBef>
                <a:spcPct val="0"/>
              </a:spcBef>
              <a:spcAft>
                <a:spcPct val="0"/>
              </a:spcAft>
            </a:pPr>
            <a:r>
              <a:rPr lang="en-US" altLang="en-US" sz="1600" baseline="30000">
                <a:solidFill>
                  <a:prstClr val="black"/>
                </a:solidFill>
              </a:rPr>
              <a:t>6</a:t>
            </a:r>
            <a:r>
              <a:rPr lang="en-US" altLang="en-US" sz="1600">
                <a:solidFill>
                  <a:prstClr val="black"/>
                </a:solidFill>
              </a:rPr>
              <a:t>    For to us a child is born, </a:t>
            </a:r>
          </a:p>
          <a:p>
            <a:pPr eaLnBrk="1" fontAlgn="base" hangingPunct="1">
              <a:spcBef>
                <a:spcPct val="0"/>
              </a:spcBef>
              <a:spcAft>
                <a:spcPct val="0"/>
              </a:spcAft>
            </a:pPr>
            <a:r>
              <a:rPr lang="en-US" altLang="en-US" sz="1600">
                <a:solidFill>
                  <a:prstClr val="black"/>
                </a:solidFill>
              </a:rPr>
              <a:t>             to us a son is given;      </a:t>
            </a:r>
          </a:p>
          <a:p>
            <a:pPr eaLnBrk="1" fontAlgn="base" hangingPunct="1">
              <a:spcBef>
                <a:spcPct val="0"/>
              </a:spcBef>
              <a:spcAft>
                <a:spcPct val="0"/>
              </a:spcAft>
            </a:pPr>
            <a:r>
              <a:rPr lang="en-US" altLang="en-US" sz="1600">
                <a:solidFill>
                  <a:prstClr val="black"/>
                </a:solidFill>
              </a:rPr>
              <a:t>             and the government shall be </a:t>
            </a:r>
          </a:p>
          <a:p>
            <a:pPr eaLnBrk="1" fontAlgn="base" hangingPunct="1">
              <a:spcBef>
                <a:spcPct val="0"/>
              </a:spcBef>
              <a:spcAft>
                <a:spcPct val="0"/>
              </a:spcAft>
            </a:pPr>
            <a:r>
              <a:rPr lang="en-US" altLang="en-US" sz="1600">
                <a:solidFill>
                  <a:prstClr val="black"/>
                </a:solidFill>
              </a:rPr>
              <a:t>             upon</a:t>
            </a:r>
            <a:r>
              <a:rPr lang="en-US" altLang="en-US" sz="1600" baseline="30000">
                <a:solidFill>
                  <a:prstClr val="black"/>
                </a:solidFill>
              </a:rPr>
              <a:t> </a:t>
            </a:r>
            <a:r>
              <a:rPr lang="en-US" altLang="en-US" sz="1600">
                <a:solidFill>
                  <a:prstClr val="black"/>
                </a:solidFill>
              </a:rPr>
              <a:t>his shoulder,      </a:t>
            </a:r>
          </a:p>
          <a:p>
            <a:pPr eaLnBrk="1" fontAlgn="base" hangingPunct="1">
              <a:spcBef>
                <a:spcPct val="0"/>
              </a:spcBef>
              <a:spcAft>
                <a:spcPct val="0"/>
              </a:spcAft>
            </a:pPr>
            <a:r>
              <a:rPr lang="en-US" altLang="en-US" sz="1600">
                <a:solidFill>
                  <a:prstClr val="black"/>
                </a:solidFill>
              </a:rPr>
              <a:t>             and his name shall be called      </a:t>
            </a:r>
          </a:p>
          <a:p>
            <a:pPr eaLnBrk="1" fontAlgn="base" hangingPunct="1">
              <a:spcBef>
                <a:spcPct val="0"/>
              </a:spcBef>
              <a:spcAft>
                <a:spcPct val="0"/>
              </a:spcAft>
            </a:pPr>
            <a:r>
              <a:rPr lang="en-US" altLang="en-US" sz="1600">
                <a:solidFill>
                  <a:prstClr val="black"/>
                </a:solidFill>
              </a:rPr>
              <a:t>      Wonderful Counselor, Mighty God </a:t>
            </a:r>
          </a:p>
          <a:p>
            <a:pPr eaLnBrk="1" fontAlgn="base" hangingPunct="1">
              <a:spcBef>
                <a:spcPct val="0"/>
              </a:spcBef>
              <a:spcAft>
                <a:spcPct val="0"/>
              </a:spcAft>
            </a:pPr>
            <a:r>
              <a:rPr lang="en-US" altLang="en-US" sz="1600">
                <a:solidFill>
                  <a:prstClr val="black"/>
                </a:solidFill>
              </a:rPr>
              <a:t>      Everlasting Father, Prince of Peace. </a:t>
            </a:r>
            <a:endParaRPr lang="en-US" altLang="en-US" sz="1600">
              <a:solidFill>
                <a:srgbClr val="000000"/>
              </a:solidFill>
            </a:endParaRPr>
          </a:p>
        </p:txBody>
      </p:sp>
      <p:pic>
        <p:nvPicPr>
          <p:cNvPr id="1536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4129088"/>
            <a:ext cx="13557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2641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a:xfrm>
            <a:off x="638175" y="-104775"/>
            <a:ext cx="6794500" cy="1371600"/>
          </a:xfrm>
        </p:spPr>
        <p:txBody>
          <a:bodyPr/>
          <a:lstStyle/>
          <a:p>
            <a:pPr algn="l"/>
            <a:r>
              <a:rPr lang="en-US" altLang="en-US" sz="3200" smtClean="0">
                <a:solidFill>
                  <a:srgbClr val="000000"/>
                </a:solidFill>
              </a:rPr>
              <a:t>What is their question to the Lord?</a:t>
            </a:r>
            <a:br>
              <a:rPr lang="en-US" altLang="en-US" sz="3200" smtClean="0">
                <a:solidFill>
                  <a:srgbClr val="000000"/>
                </a:solidFill>
              </a:rPr>
            </a:br>
            <a:endParaRPr lang="en-US" altLang="en-US" sz="3200" smtClean="0">
              <a:solidFill>
                <a:srgbClr val="000000"/>
              </a:solidFill>
            </a:endParaRPr>
          </a:p>
        </p:txBody>
      </p:sp>
      <p:pic>
        <p:nvPicPr>
          <p:cNvPr id="160771"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2605088"/>
            <a:ext cx="92265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025900" y="835025"/>
            <a:ext cx="4959350" cy="3540125"/>
          </a:xfrm>
          <a:prstGeom prst="rect">
            <a:avLst/>
          </a:prstGeom>
          <a:solidFill>
            <a:schemeClr val="tx1">
              <a:lumMod val="10000"/>
            </a:schemeClr>
          </a:solidFill>
        </p:spPr>
        <p:txBody>
          <a:bodyPr>
            <a:spAutoFit/>
          </a:bodyPr>
          <a:lstStyle>
            <a:defPPr>
              <a:defRPr lang="en-US"/>
            </a:defPPr>
            <a:lvl1pPr algn="l">
              <a:defRPr sz="1600" baseline="30000">
                <a:solidFill>
                  <a:srgbClr val="FFFF00"/>
                </a:solidFill>
              </a:defRPr>
            </a:lvl1pPr>
          </a:lstStyle>
          <a:p>
            <a:pPr fontAlgn="base">
              <a:spcBef>
                <a:spcPct val="0"/>
              </a:spcBef>
              <a:spcAft>
                <a:spcPct val="0"/>
              </a:spcAft>
              <a:defRPr/>
            </a:pPr>
            <a:r>
              <a:rPr lang="en-US" dirty="0">
                <a:solidFill>
                  <a:srgbClr val="FFFFFF"/>
                </a:solidFill>
                <a:latin typeface="Arial" pitchFamily="34" charset="0"/>
                <a:cs typeface="Arial" pitchFamily="34" charset="0"/>
              </a:rPr>
              <a:t>6    </a:t>
            </a:r>
            <a:r>
              <a:rPr lang="en-US" baseline="0" dirty="0">
                <a:latin typeface="Arial" pitchFamily="34" charset="0"/>
                <a:cs typeface="Arial" pitchFamily="34" charset="0"/>
              </a:rPr>
              <a:t>With what shall I come before the Lord,</a:t>
            </a:r>
          </a:p>
          <a:p>
            <a:pPr fontAlgn="base">
              <a:spcBef>
                <a:spcPct val="0"/>
              </a:spcBef>
              <a:spcAft>
                <a:spcPct val="0"/>
              </a:spcAft>
              <a:defRPr/>
            </a:pPr>
            <a:r>
              <a:rPr lang="en-US" baseline="0" dirty="0">
                <a:latin typeface="Arial" pitchFamily="34" charset="0"/>
                <a:cs typeface="Arial" pitchFamily="34" charset="0"/>
              </a:rPr>
              <a:t>    And bow myself before the High God?</a:t>
            </a:r>
          </a:p>
          <a:p>
            <a:pPr fontAlgn="base">
              <a:spcBef>
                <a:spcPct val="0"/>
              </a:spcBef>
              <a:spcAft>
                <a:spcPct val="0"/>
              </a:spcAft>
              <a:defRPr/>
            </a:pPr>
            <a:r>
              <a:rPr lang="en-US" baseline="0" dirty="0">
                <a:solidFill>
                  <a:srgbClr val="FFFFFF"/>
                </a:solidFill>
                <a:latin typeface="Arial" pitchFamily="34" charset="0"/>
                <a:cs typeface="Arial" pitchFamily="34" charset="0"/>
              </a:rPr>
              <a:t>    </a:t>
            </a:r>
            <a:r>
              <a:rPr lang="en-US" u="sng" baseline="0" dirty="0">
                <a:solidFill>
                  <a:srgbClr val="FFFFFF"/>
                </a:solidFill>
                <a:latin typeface="Arial" pitchFamily="34" charset="0"/>
                <a:cs typeface="Arial" pitchFamily="34" charset="0"/>
              </a:rPr>
              <a:t>Shall I come before Him with burnt offerings,</a:t>
            </a:r>
          </a:p>
          <a:p>
            <a:pPr fontAlgn="base">
              <a:spcBef>
                <a:spcPct val="0"/>
              </a:spcBef>
              <a:spcAft>
                <a:spcPct val="0"/>
              </a:spcAft>
              <a:defRPr/>
            </a:pPr>
            <a:r>
              <a:rPr lang="en-US" u="sng" baseline="0" dirty="0">
                <a:solidFill>
                  <a:srgbClr val="FFFFFF"/>
                </a:solidFill>
                <a:latin typeface="Arial" pitchFamily="34" charset="0"/>
                <a:cs typeface="Arial" pitchFamily="34" charset="0"/>
              </a:rPr>
              <a:t>    With calves a year old?</a:t>
            </a:r>
          </a:p>
          <a:p>
            <a:pPr fontAlgn="base">
              <a:spcBef>
                <a:spcPct val="0"/>
              </a:spcBef>
              <a:spcAft>
                <a:spcPct val="0"/>
              </a:spcAft>
              <a:defRPr/>
            </a:pPr>
            <a:r>
              <a:rPr lang="en-US" dirty="0">
                <a:solidFill>
                  <a:srgbClr val="FFFFFF"/>
                </a:solidFill>
                <a:latin typeface="Arial" pitchFamily="34" charset="0"/>
                <a:cs typeface="Arial" pitchFamily="34" charset="0"/>
              </a:rPr>
              <a:t>7    </a:t>
            </a:r>
            <a:r>
              <a:rPr lang="en-US" u="sng" baseline="0" dirty="0">
                <a:latin typeface="Arial" pitchFamily="34" charset="0"/>
                <a:cs typeface="Arial" pitchFamily="34" charset="0"/>
              </a:rPr>
              <a:t>Will the Lord be pleased with thousands of rams,</a:t>
            </a:r>
          </a:p>
          <a:p>
            <a:pPr fontAlgn="base">
              <a:spcBef>
                <a:spcPct val="0"/>
              </a:spcBef>
              <a:spcAft>
                <a:spcPct val="0"/>
              </a:spcAft>
              <a:defRPr/>
            </a:pPr>
            <a:r>
              <a:rPr lang="en-US" u="sng" baseline="0" dirty="0">
                <a:latin typeface="Arial" pitchFamily="34" charset="0"/>
                <a:cs typeface="Arial" pitchFamily="34" charset="0"/>
              </a:rPr>
              <a:t>    Ten thousand rivers of oil?</a:t>
            </a:r>
          </a:p>
          <a:p>
            <a:pPr fontAlgn="base">
              <a:spcBef>
                <a:spcPct val="0"/>
              </a:spcBef>
              <a:spcAft>
                <a:spcPct val="0"/>
              </a:spcAft>
              <a:defRPr/>
            </a:pPr>
            <a:r>
              <a:rPr lang="en-US" baseline="0" dirty="0">
                <a:solidFill>
                  <a:srgbClr val="FFFFFF"/>
                </a:solidFill>
                <a:latin typeface="Arial" pitchFamily="34" charset="0"/>
                <a:cs typeface="Arial" pitchFamily="34" charset="0"/>
              </a:rPr>
              <a:t>    </a:t>
            </a:r>
            <a:r>
              <a:rPr lang="en-US" u="sng" baseline="0" dirty="0">
                <a:solidFill>
                  <a:srgbClr val="FFFFFF"/>
                </a:solidFill>
                <a:latin typeface="Arial" pitchFamily="34" charset="0"/>
                <a:cs typeface="Arial" pitchFamily="34" charset="0"/>
              </a:rPr>
              <a:t>Shall I give my firstborn for my transgression,</a:t>
            </a:r>
          </a:p>
          <a:p>
            <a:pPr fontAlgn="base">
              <a:spcBef>
                <a:spcPct val="0"/>
              </a:spcBef>
              <a:spcAft>
                <a:spcPct val="0"/>
              </a:spcAft>
              <a:defRPr/>
            </a:pPr>
            <a:r>
              <a:rPr lang="en-US" u="sng" baseline="0" dirty="0">
                <a:solidFill>
                  <a:srgbClr val="FFFFFF"/>
                </a:solidFill>
                <a:latin typeface="Arial" pitchFamily="34" charset="0"/>
                <a:cs typeface="Arial" pitchFamily="34" charset="0"/>
              </a:rPr>
              <a:t>    The fruit of my body for the sin of my soul</a:t>
            </a:r>
            <a:r>
              <a:rPr lang="en-US" u="sng" baseline="0" dirty="0" smtClean="0">
                <a:solidFill>
                  <a:srgbClr val="FFFFFF"/>
                </a:solidFill>
                <a:latin typeface="Arial" pitchFamily="34" charset="0"/>
                <a:cs typeface="Arial" pitchFamily="34" charset="0"/>
              </a:rPr>
              <a:t>?</a:t>
            </a:r>
          </a:p>
          <a:p>
            <a:pPr fontAlgn="base">
              <a:spcBef>
                <a:spcPct val="0"/>
              </a:spcBef>
              <a:spcAft>
                <a:spcPct val="0"/>
              </a:spcAft>
              <a:defRPr/>
            </a:pPr>
            <a:endParaRPr lang="en-US" baseline="0" dirty="0">
              <a:solidFill>
                <a:srgbClr val="FFFFFF"/>
              </a:solidFill>
              <a:latin typeface="Arial" pitchFamily="34" charset="0"/>
              <a:cs typeface="Arial" pitchFamily="34" charset="0"/>
            </a:endParaRPr>
          </a:p>
          <a:p>
            <a:pPr fontAlgn="base">
              <a:spcBef>
                <a:spcPct val="0"/>
              </a:spcBef>
              <a:spcAft>
                <a:spcPct val="0"/>
              </a:spcAft>
              <a:defRPr/>
            </a:pPr>
            <a:r>
              <a:rPr lang="en-US" dirty="0">
                <a:solidFill>
                  <a:srgbClr val="FF66CC"/>
                </a:solidFill>
                <a:latin typeface="Arial" pitchFamily="34" charset="0"/>
                <a:cs typeface="Arial" pitchFamily="34" charset="0"/>
              </a:rPr>
              <a:t>8    </a:t>
            </a:r>
            <a:r>
              <a:rPr lang="en-US" baseline="0" dirty="0">
                <a:solidFill>
                  <a:srgbClr val="FF66CC"/>
                </a:solidFill>
                <a:latin typeface="Arial" pitchFamily="34" charset="0"/>
                <a:cs typeface="Arial" pitchFamily="34" charset="0"/>
              </a:rPr>
              <a:t>He has shown you, O man, what </a:t>
            </a:r>
            <a:r>
              <a:rPr lang="en-US" i="1" baseline="0" dirty="0">
                <a:solidFill>
                  <a:srgbClr val="FF66CC"/>
                </a:solidFill>
                <a:latin typeface="Arial" pitchFamily="34" charset="0"/>
                <a:cs typeface="Arial" pitchFamily="34" charset="0"/>
              </a:rPr>
              <a:t>is</a:t>
            </a:r>
            <a:r>
              <a:rPr lang="en-US" baseline="0" dirty="0">
                <a:solidFill>
                  <a:srgbClr val="FF66CC"/>
                </a:solidFill>
                <a:latin typeface="Arial" pitchFamily="34" charset="0"/>
                <a:cs typeface="Arial" pitchFamily="34" charset="0"/>
              </a:rPr>
              <a:t> good;</a:t>
            </a:r>
          </a:p>
          <a:p>
            <a:pPr fontAlgn="base">
              <a:spcBef>
                <a:spcPct val="0"/>
              </a:spcBef>
              <a:spcAft>
                <a:spcPct val="0"/>
              </a:spcAft>
              <a:defRPr/>
            </a:pPr>
            <a:r>
              <a:rPr lang="en-US" baseline="0" dirty="0">
                <a:solidFill>
                  <a:srgbClr val="FF66CC"/>
                </a:solidFill>
                <a:latin typeface="Arial" pitchFamily="34" charset="0"/>
                <a:cs typeface="Arial" pitchFamily="34" charset="0"/>
              </a:rPr>
              <a:t>    And what does the </a:t>
            </a:r>
            <a:r>
              <a:rPr lang="en-US" cap="small" baseline="0" dirty="0">
                <a:solidFill>
                  <a:srgbClr val="FF66CC"/>
                </a:solidFill>
                <a:latin typeface="Arial" pitchFamily="34" charset="0"/>
                <a:cs typeface="Arial" pitchFamily="34" charset="0"/>
              </a:rPr>
              <a:t>Lord</a:t>
            </a:r>
            <a:r>
              <a:rPr lang="en-US" baseline="0" dirty="0">
                <a:solidFill>
                  <a:srgbClr val="FF66CC"/>
                </a:solidFill>
                <a:latin typeface="Arial" pitchFamily="34" charset="0"/>
                <a:cs typeface="Arial" pitchFamily="34" charset="0"/>
              </a:rPr>
              <a:t> require of you</a:t>
            </a:r>
          </a:p>
          <a:p>
            <a:pPr fontAlgn="base">
              <a:spcBef>
                <a:spcPct val="0"/>
              </a:spcBef>
              <a:spcAft>
                <a:spcPct val="0"/>
              </a:spcAft>
              <a:defRPr/>
            </a:pPr>
            <a:r>
              <a:rPr lang="en-US" baseline="0" dirty="0">
                <a:solidFill>
                  <a:srgbClr val="FF66CC"/>
                </a:solidFill>
                <a:latin typeface="Arial" pitchFamily="34" charset="0"/>
                <a:cs typeface="Arial" pitchFamily="34" charset="0"/>
              </a:rPr>
              <a:t>    But to do justly,</a:t>
            </a:r>
          </a:p>
          <a:p>
            <a:pPr fontAlgn="base">
              <a:spcBef>
                <a:spcPct val="0"/>
              </a:spcBef>
              <a:spcAft>
                <a:spcPct val="0"/>
              </a:spcAft>
              <a:defRPr/>
            </a:pPr>
            <a:r>
              <a:rPr lang="en-US" baseline="0" dirty="0">
                <a:solidFill>
                  <a:srgbClr val="FF66CC"/>
                </a:solidFill>
                <a:latin typeface="Arial" pitchFamily="34" charset="0"/>
                <a:cs typeface="Arial" pitchFamily="34" charset="0"/>
              </a:rPr>
              <a:t>    To love mercy,</a:t>
            </a:r>
          </a:p>
          <a:p>
            <a:pPr fontAlgn="base">
              <a:spcBef>
                <a:spcPct val="0"/>
              </a:spcBef>
              <a:spcAft>
                <a:spcPct val="0"/>
              </a:spcAft>
              <a:defRPr/>
            </a:pPr>
            <a:r>
              <a:rPr lang="en-US" baseline="0" dirty="0">
                <a:solidFill>
                  <a:srgbClr val="FF66CC"/>
                </a:solidFill>
                <a:latin typeface="Arial" pitchFamily="34" charset="0"/>
                <a:cs typeface="Arial" pitchFamily="34" charset="0"/>
              </a:rPr>
              <a:t>    And to walk humbly with your God</a:t>
            </a:r>
            <a:r>
              <a:rPr lang="en-US" baseline="0" dirty="0" smtClean="0">
                <a:solidFill>
                  <a:srgbClr val="FF66CC"/>
                </a:solidFill>
                <a:latin typeface="Arial" pitchFamily="34" charset="0"/>
                <a:cs typeface="Arial" pitchFamily="34" charset="0"/>
              </a:rPr>
              <a:t>?</a:t>
            </a:r>
            <a:endParaRPr lang="en-US" baseline="0" dirty="0">
              <a:solidFill>
                <a:srgbClr val="FF66CC"/>
              </a:solidFill>
              <a:latin typeface="Arial" pitchFamily="34" charset="0"/>
              <a:cs typeface="Arial" pitchFamily="34" charset="0"/>
            </a:endParaRPr>
          </a:p>
        </p:txBody>
      </p:sp>
    </p:spTree>
    <p:extLst>
      <p:ext uri="{BB962C8B-B14F-4D97-AF65-F5344CB8AC3E}">
        <p14:creationId xmlns:p14="http://schemas.microsoft.com/office/powerpoint/2010/main" val="2003816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Isaiah's four "servant songs"</a:t>
            </a:r>
          </a:p>
        </p:txBody>
      </p:sp>
      <p:sp>
        <p:nvSpPr>
          <p:cNvPr id="17411" name="TextBox 2"/>
          <p:cNvSpPr txBox="1">
            <a:spLocks noChangeArrowheads="1"/>
          </p:cNvSpPr>
          <p:nvPr/>
        </p:nvSpPr>
        <p:spPr bwMode="auto">
          <a:xfrm>
            <a:off x="1077913" y="1787525"/>
            <a:ext cx="77390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400" dirty="0">
                <a:solidFill>
                  <a:prstClr val="black"/>
                </a:solidFill>
              </a:rPr>
              <a:t>Passage contains the first of four about the Messiah, </a:t>
            </a:r>
          </a:p>
          <a:p>
            <a:pPr eaLnBrk="1" fontAlgn="base" hangingPunct="1">
              <a:spcBef>
                <a:spcPct val="0"/>
              </a:spcBef>
              <a:spcAft>
                <a:spcPct val="0"/>
              </a:spcAft>
            </a:pPr>
            <a:endParaRPr lang="en-US" altLang="en-US" sz="2400" dirty="0">
              <a:solidFill>
                <a:prstClr val="black"/>
              </a:solidFill>
            </a:endParaRPr>
          </a:p>
          <a:p>
            <a:pPr eaLnBrk="1" fontAlgn="base" hangingPunct="1">
              <a:spcBef>
                <a:spcPct val="0"/>
              </a:spcBef>
              <a:spcAft>
                <a:spcPct val="0"/>
              </a:spcAft>
            </a:pPr>
            <a:r>
              <a:rPr lang="en-US" altLang="en-US" sz="2400" dirty="0">
                <a:solidFill>
                  <a:prstClr val="black"/>
                </a:solidFill>
              </a:rPr>
              <a:t>1. who would bring justice and light to the Gentiles (Isaiah 42:1-9) </a:t>
            </a:r>
          </a:p>
          <a:p>
            <a:pPr eaLnBrk="1" fontAlgn="base" hangingPunct="1">
              <a:spcBef>
                <a:spcPct val="0"/>
              </a:spcBef>
              <a:spcAft>
                <a:spcPct val="0"/>
              </a:spcAft>
            </a:pPr>
            <a:r>
              <a:rPr lang="en-US" altLang="en-US" sz="2400" dirty="0">
                <a:solidFill>
                  <a:prstClr val="black"/>
                </a:solidFill>
              </a:rPr>
              <a:t>2. restore Israel and bring salvation to all people </a:t>
            </a:r>
          </a:p>
          <a:p>
            <a:pPr eaLnBrk="1" fontAlgn="base" hangingPunct="1">
              <a:spcBef>
                <a:spcPct val="0"/>
              </a:spcBef>
              <a:spcAft>
                <a:spcPct val="0"/>
              </a:spcAft>
            </a:pPr>
            <a:r>
              <a:rPr lang="en-US" altLang="en-US" sz="2400" dirty="0">
                <a:solidFill>
                  <a:prstClr val="black"/>
                </a:solidFill>
              </a:rPr>
              <a:t>	(Isaiah 49:1-7) </a:t>
            </a:r>
          </a:p>
          <a:p>
            <a:pPr eaLnBrk="1" fontAlgn="base" hangingPunct="1">
              <a:spcBef>
                <a:spcPct val="0"/>
              </a:spcBef>
              <a:spcAft>
                <a:spcPct val="0"/>
              </a:spcAft>
            </a:pPr>
            <a:r>
              <a:rPr lang="en-US" altLang="en-US" sz="2400" dirty="0">
                <a:solidFill>
                  <a:prstClr val="black"/>
                </a:solidFill>
              </a:rPr>
              <a:t>3. be obedient in suffering (Isaiah 50:4-9) </a:t>
            </a:r>
          </a:p>
          <a:p>
            <a:pPr eaLnBrk="1" fontAlgn="base" hangingPunct="1">
              <a:spcBef>
                <a:spcPct val="0"/>
              </a:spcBef>
              <a:spcAft>
                <a:spcPct val="0"/>
              </a:spcAft>
            </a:pPr>
            <a:r>
              <a:rPr lang="en-US" altLang="en-US" sz="2400" dirty="0">
                <a:solidFill>
                  <a:prstClr val="black"/>
                </a:solidFill>
              </a:rPr>
              <a:t>4. be rejected by humankind but exalted by God </a:t>
            </a:r>
          </a:p>
          <a:p>
            <a:pPr eaLnBrk="1" fontAlgn="base" hangingPunct="1">
              <a:spcBef>
                <a:spcPct val="0"/>
              </a:spcBef>
              <a:spcAft>
                <a:spcPct val="0"/>
              </a:spcAft>
            </a:pPr>
            <a:r>
              <a:rPr lang="en-US" altLang="en-US" sz="2400" dirty="0">
                <a:solidFill>
                  <a:prstClr val="black"/>
                </a:solidFill>
              </a:rPr>
              <a:t>	(Isaiah 52:13-53:12) </a:t>
            </a:r>
          </a:p>
        </p:txBody>
      </p:sp>
    </p:spTree>
    <p:extLst>
      <p:ext uri="{BB962C8B-B14F-4D97-AF65-F5344CB8AC3E}">
        <p14:creationId xmlns:p14="http://schemas.microsoft.com/office/powerpoint/2010/main" val="12122628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860425" y="-327025"/>
            <a:ext cx="7894638" cy="1143000"/>
          </a:xfrm>
        </p:spPr>
        <p:txBody>
          <a:bodyPr/>
          <a:lstStyle/>
          <a:p>
            <a:pPr algn="l"/>
            <a:r>
              <a:rPr lang="en-US" altLang="en-US" smtClean="0"/>
              <a:t>Folly of Idols</a:t>
            </a:r>
          </a:p>
        </p:txBody>
      </p:sp>
      <p:sp>
        <p:nvSpPr>
          <p:cNvPr id="25603" name="TextBox 2"/>
          <p:cNvSpPr txBox="1">
            <a:spLocks noChangeArrowheads="1"/>
          </p:cNvSpPr>
          <p:nvPr/>
        </p:nvSpPr>
        <p:spPr bwMode="auto">
          <a:xfrm>
            <a:off x="860425" y="609600"/>
            <a:ext cx="5240338"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lnSpc>
                <a:spcPct val="90000"/>
              </a:lnSpc>
              <a:spcBef>
                <a:spcPct val="0"/>
              </a:spcBef>
              <a:spcAft>
                <a:spcPct val="0"/>
              </a:spcAft>
            </a:pPr>
            <a:r>
              <a:rPr lang="en-US" altLang="en-US" sz="2000" b="1">
                <a:solidFill>
                  <a:prstClr val="black"/>
                </a:solidFill>
              </a:rPr>
              <a:t>Isaiah 44:9-12(ESV) </a:t>
            </a:r>
          </a:p>
          <a:p>
            <a:pPr eaLnBrk="1" fontAlgn="base" hangingPunct="1">
              <a:lnSpc>
                <a:spcPct val="90000"/>
              </a:lnSpc>
              <a:spcBef>
                <a:spcPct val="0"/>
              </a:spcBef>
              <a:spcAft>
                <a:spcPct val="0"/>
              </a:spcAft>
            </a:pPr>
            <a:endParaRPr lang="en-US" altLang="en-US" sz="2000" b="1">
              <a:solidFill>
                <a:prstClr val="black"/>
              </a:solidFill>
            </a:endParaRPr>
          </a:p>
          <a:p>
            <a:pPr eaLnBrk="1" fontAlgn="base" hangingPunct="1">
              <a:lnSpc>
                <a:spcPct val="90000"/>
              </a:lnSpc>
              <a:spcBef>
                <a:spcPct val="0"/>
              </a:spcBef>
              <a:spcAft>
                <a:spcPct val="0"/>
              </a:spcAft>
            </a:pPr>
            <a:r>
              <a:rPr lang="en-US" altLang="en-US" sz="2000">
                <a:solidFill>
                  <a:prstClr val="black"/>
                </a:solidFill>
              </a:rPr>
              <a:t>9  All who fashion idols are nothing, and the things they delight in do not profit. Their witnesses neither see nor know, that they may be put to shame. </a:t>
            </a:r>
          </a:p>
          <a:p>
            <a:pPr eaLnBrk="1" fontAlgn="base" hangingPunct="1">
              <a:lnSpc>
                <a:spcPct val="90000"/>
              </a:lnSpc>
              <a:spcBef>
                <a:spcPct val="0"/>
              </a:spcBef>
              <a:spcAft>
                <a:spcPct val="0"/>
              </a:spcAft>
            </a:pPr>
            <a:r>
              <a:rPr lang="en-US" altLang="en-US" sz="2000">
                <a:solidFill>
                  <a:prstClr val="black"/>
                </a:solidFill>
              </a:rPr>
              <a:t>10  Who fashions a god or casts an idol that is profitable for nothing? </a:t>
            </a:r>
          </a:p>
          <a:p>
            <a:pPr eaLnBrk="1" fontAlgn="base" hangingPunct="1">
              <a:lnSpc>
                <a:spcPct val="90000"/>
              </a:lnSpc>
              <a:spcBef>
                <a:spcPct val="0"/>
              </a:spcBef>
              <a:spcAft>
                <a:spcPct val="0"/>
              </a:spcAft>
            </a:pPr>
            <a:r>
              <a:rPr lang="en-US" altLang="en-US" sz="2000">
                <a:solidFill>
                  <a:prstClr val="black"/>
                </a:solidFill>
              </a:rPr>
              <a:t>11  Behold, all his companions shall be put to shame, and the craftsmen are only human. Let them all assemble, let them stand forth. They shall be terrified; they shall be put to shame together. </a:t>
            </a:r>
          </a:p>
          <a:p>
            <a:pPr eaLnBrk="1" fontAlgn="base" hangingPunct="1">
              <a:lnSpc>
                <a:spcPct val="90000"/>
              </a:lnSpc>
              <a:spcBef>
                <a:spcPct val="0"/>
              </a:spcBef>
              <a:spcAft>
                <a:spcPct val="0"/>
              </a:spcAft>
            </a:pPr>
            <a:r>
              <a:rPr lang="en-US" altLang="en-US" sz="2000">
                <a:solidFill>
                  <a:prstClr val="black"/>
                </a:solidFill>
              </a:rPr>
              <a:t>12  The ironsmith takes a cutting tool and works it over the coals. He fashions it with hammers and works it with his strong arm. He becomes hungry, and his strength fails; he drinks no water and is faint. </a:t>
            </a:r>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508125"/>
            <a:ext cx="3059112"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1" descr="idols meta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6475" y="3438525"/>
            <a:ext cx="229870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3160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860425" y="-327025"/>
            <a:ext cx="7894638" cy="1143000"/>
          </a:xfrm>
        </p:spPr>
        <p:txBody>
          <a:bodyPr/>
          <a:lstStyle/>
          <a:p>
            <a:pPr algn="l"/>
            <a:r>
              <a:rPr lang="en-US" altLang="en-US" smtClean="0"/>
              <a:t>Folly of Idols</a:t>
            </a:r>
          </a:p>
        </p:txBody>
      </p:sp>
      <p:sp>
        <p:nvSpPr>
          <p:cNvPr id="26627" name="TextBox 2"/>
          <p:cNvSpPr txBox="1">
            <a:spLocks noChangeArrowheads="1"/>
          </p:cNvSpPr>
          <p:nvPr/>
        </p:nvSpPr>
        <p:spPr bwMode="auto">
          <a:xfrm>
            <a:off x="860425" y="638175"/>
            <a:ext cx="7396163" cy="607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lnSpc>
                <a:spcPct val="90000"/>
              </a:lnSpc>
              <a:spcBef>
                <a:spcPct val="0"/>
              </a:spcBef>
              <a:spcAft>
                <a:spcPct val="0"/>
              </a:spcAft>
            </a:pPr>
            <a:r>
              <a:rPr lang="en-US" altLang="en-US" sz="1600" b="1">
                <a:solidFill>
                  <a:prstClr val="black"/>
                </a:solidFill>
              </a:rPr>
              <a:t>Isaiah 44:13-20(ESV) </a:t>
            </a:r>
          </a:p>
          <a:p>
            <a:pPr eaLnBrk="1" fontAlgn="base" hangingPunct="1">
              <a:lnSpc>
                <a:spcPct val="90000"/>
              </a:lnSpc>
              <a:spcBef>
                <a:spcPct val="0"/>
              </a:spcBef>
              <a:spcAft>
                <a:spcPct val="0"/>
              </a:spcAft>
            </a:pPr>
            <a:endParaRPr lang="en-US" altLang="en-US" sz="1600" b="1">
              <a:solidFill>
                <a:prstClr val="black"/>
              </a:solidFill>
            </a:endParaRPr>
          </a:p>
          <a:p>
            <a:pPr eaLnBrk="1" fontAlgn="base" hangingPunct="1">
              <a:lnSpc>
                <a:spcPct val="90000"/>
              </a:lnSpc>
              <a:spcBef>
                <a:spcPct val="0"/>
              </a:spcBef>
              <a:spcAft>
                <a:spcPct val="0"/>
              </a:spcAft>
              <a:buFontTx/>
              <a:buAutoNum type="arabicPlain" startAt="13"/>
            </a:pPr>
            <a:r>
              <a:rPr lang="en-US" altLang="en-US" sz="1600">
                <a:solidFill>
                  <a:prstClr val="black"/>
                </a:solidFill>
              </a:rPr>
              <a:t>The carpenter stretches a line; he marks it out with a pencil. He shapes it with planes and marks it with a compass. He shapes it into the figure of a man, with the beauty of a man, to dwell in a house. </a:t>
            </a:r>
          </a:p>
          <a:p>
            <a:pPr eaLnBrk="1" fontAlgn="base" hangingPunct="1">
              <a:lnSpc>
                <a:spcPct val="90000"/>
              </a:lnSpc>
              <a:spcBef>
                <a:spcPct val="0"/>
              </a:spcBef>
              <a:spcAft>
                <a:spcPct val="0"/>
              </a:spcAft>
              <a:buFontTx/>
              <a:buAutoNum type="arabicPlain" startAt="13"/>
            </a:pPr>
            <a:endParaRPr lang="en-US" altLang="en-US" sz="1600">
              <a:solidFill>
                <a:prstClr val="black"/>
              </a:solidFill>
            </a:endParaRPr>
          </a:p>
          <a:p>
            <a:pPr eaLnBrk="1" fontAlgn="base" hangingPunct="1">
              <a:lnSpc>
                <a:spcPct val="90000"/>
              </a:lnSpc>
              <a:spcBef>
                <a:spcPct val="0"/>
              </a:spcBef>
              <a:spcAft>
                <a:spcPct val="0"/>
              </a:spcAft>
            </a:pPr>
            <a:r>
              <a:rPr lang="en-US" altLang="en-US" sz="1600">
                <a:solidFill>
                  <a:prstClr val="black"/>
                </a:solidFill>
              </a:rPr>
              <a:t>14  </a:t>
            </a:r>
            <a:r>
              <a:rPr lang="en-US" altLang="en-US" sz="1600" b="1" u="sng">
                <a:solidFill>
                  <a:prstClr val="black"/>
                </a:solidFill>
              </a:rPr>
              <a:t>He cuts down cedars</a:t>
            </a:r>
            <a:r>
              <a:rPr lang="en-US" altLang="en-US" sz="1600">
                <a:solidFill>
                  <a:prstClr val="black"/>
                </a:solidFill>
              </a:rPr>
              <a:t>, or he chooses a cypress tree or an oak and lets it grow strong among the trees of the forest. He plants a cedar and the rain nourishes it. </a:t>
            </a:r>
          </a:p>
          <a:p>
            <a:pPr eaLnBrk="1" fontAlgn="base" hangingPunct="1">
              <a:lnSpc>
                <a:spcPct val="90000"/>
              </a:lnSpc>
              <a:spcBef>
                <a:spcPct val="0"/>
              </a:spcBef>
              <a:spcAft>
                <a:spcPct val="0"/>
              </a:spcAft>
            </a:pPr>
            <a:r>
              <a:rPr lang="en-US" altLang="en-US" sz="1600">
                <a:solidFill>
                  <a:prstClr val="black"/>
                </a:solidFill>
              </a:rPr>
              <a:t>15  </a:t>
            </a:r>
            <a:r>
              <a:rPr lang="en-US" altLang="en-US" sz="1600" b="1" u="sng">
                <a:solidFill>
                  <a:prstClr val="black"/>
                </a:solidFill>
              </a:rPr>
              <a:t>Then it becomes fuel for a man</a:t>
            </a:r>
            <a:r>
              <a:rPr lang="en-US" altLang="en-US" sz="1600">
                <a:solidFill>
                  <a:prstClr val="black"/>
                </a:solidFill>
              </a:rPr>
              <a:t>. He takes a part of it and warms himself; he kindles a fire and bakes bread. Also he makes a god and worships it; he makes it an idol and falls down before it. </a:t>
            </a:r>
          </a:p>
          <a:p>
            <a:pPr eaLnBrk="1" fontAlgn="base" hangingPunct="1">
              <a:lnSpc>
                <a:spcPct val="90000"/>
              </a:lnSpc>
              <a:spcBef>
                <a:spcPct val="0"/>
              </a:spcBef>
              <a:spcAft>
                <a:spcPct val="0"/>
              </a:spcAft>
            </a:pPr>
            <a:r>
              <a:rPr lang="en-US" altLang="en-US" sz="1600">
                <a:solidFill>
                  <a:prstClr val="black"/>
                </a:solidFill>
              </a:rPr>
              <a:t>16  </a:t>
            </a:r>
            <a:r>
              <a:rPr lang="en-US" altLang="en-US" sz="1600" b="1" u="sng">
                <a:solidFill>
                  <a:prstClr val="black"/>
                </a:solidFill>
              </a:rPr>
              <a:t>Half of it he burns in the fire. </a:t>
            </a:r>
            <a:r>
              <a:rPr lang="en-US" altLang="en-US" sz="1600">
                <a:solidFill>
                  <a:prstClr val="black"/>
                </a:solidFill>
              </a:rPr>
              <a:t>Over the half he eats meat; he roasts it and is satisfied. Also he warms himself and says, “Aha, I am warm, I have seen the fire!” </a:t>
            </a:r>
          </a:p>
          <a:p>
            <a:pPr eaLnBrk="1" fontAlgn="base" hangingPunct="1">
              <a:lnSpc>
                <a:spcPct val="90000"/>
              </a:lnSpc>
              <a:spcBef>
                <a:spcPct val="0"/>
              </a:spcBef>
              <a:spcAft>
                <a:spcPct val="0"/>
              </a:spcAft>
            </a:pPr>
            <a:r>
              <a:rPr lang="en-US" altLang="en-US" sz="1600">
                <a:solidFill>
                  <a:prstClr val="black"/>
                </a:solidFill>
              </a:rPr>
              <a:t>17  </a:t>
            </a:r>
            <a:r>
              <a:rPr lang="en-US" altLang="en-US" sz="1600" b="1" u="sng">
                <a:solidFill>
                  <a:prstClr val="black"/>
                </a:solidFill>
              </a:rPr>
              <a:t>And the rest of it he makes into a god, his idol</a:t>
            </a:r>
            <a:r>
              <a:rPr lang="en-US" altLang="en-US" sz="1600">
                <a:solidFill>
                  <a:prstClr val="black"/>
                </a:solidFill>
              </a:rPr>
              <a:t>, and falls down to it and worships it. He prays to it and says, </a:t>
            </a:r>
            <a:r>
              <a:rPr lang="en-US" altLang="en-US" sz="1600" u="sng">
                <a:solidFill>
                  <a:prstClr val="black"/>
                </a:solidFill>
              </a:rPr>
              <a:t>“Deliver me, for you are my god!” </a:t>
            </a:r>
          </a:p>
          <a:p>
            <a:pPr eaLnBrk="1" fontAlgn="base" hangingPunct="1">
              <a:lnSpc>
                <a:spcPct val="90000"/>
              </a:lnSpc>
              <a:spcBef>
                <a:spcPct val="0"/>
              </a:spcBef>
              <a:spcAft>
                <a:spcPct val="0"/>
              </a:spcAft>
              <a:buFontTx/>
              <a:buAutoNum type="arabicPlain" startAt="18"/>
            </a:pPr>
            <a:r>
              <a:rPr lang="en-US" altLang="en-US" sz="1600" u="sng">
                <a:solidFill>
                  <a:prstClr val="black"/>
                </a:solidFill>
              </a:rPr>
              <a:t>They know not, nor do they discern, for he has shut their eyes, so that they cannot see, and their hearts, so that they cannot understand</a:t>
            </a:r>
            <a:r>
              <a:rPr lang="en-US" altLang="en-US" sz="1600">
                <a:solidFill>
                  <a:prstClr val="black"/>
                </a:solidFill>
              </a:rPr>
              <a:t>. </a:t>
            </a:r>
          </a:p>
          <a:p>
            <a:pPr eaLnBrk="1" fontAlgn="base" hangingPunct="1">
              <a:lnSpc>
                <a:spcPct val="90000"/>
              </a:lnSpc>
              <a:spcBef>
                <a:spcPct val="0"/>
              </a:spcBef>
              <a:spcAft>
                <a:spcPct val="0"/>
              </a:spcAft>
              <a:buFontTx/>
              <a:buAutoNum type="arabicPlain" startAt="18"/>
            </a:pPr>
            <a:endParaRPr lang="en-US" altLang="en-US" sz="1600">
              <a:solidFill>
                <a:prstClr val="black"/>
              </a:solidFill>
            </a:endParaRPr>
          </a:p>
          <a:p>
            <a:pPr eaLnBrk="1" fontAlgn="base" hangingPunct="1">
              <a:lnSpc>
                <a:spcPct val="90000"/>
              </a:lnSpc>
              <a:spcBef>
                <a:spcPct val="0"/>
              </a:spcBef>
              <a:spcAft>
                <a:spcPct val="0"/>
              </a:spcAft>
            </a:pPr>
            <a:r>
              <a:rPr lang="en-US" altLang="en-US" sz="1600">
                <a:solidFill>
                  <a:prstClr val="black"/>
                </a:solidFill>
              </a:rPr>
              <a:t>19  No one considers, nor is there knowledge or discernment to say, “Half of it I burned in the fire; I also baked bread on its coals; I roasted meat and have eaten. And shall I make the rest of it an abomination? Shall I fall down before a block of wood?” </a:t>
            </a:r>
          </a:p>
          <a:p>
            <a:pPr eaLnBrk="1" fontAlgn="base" hangingPunct="1">
              <a:lnSpc>
                <a:spcPct val="90000"/>
              </a:lnSpc>
              <a:spcBef>
                <a:spcPct val="0"/>
              </a:spcBef>
              <a:spcAft>
                <a:spcPct val="0"/>
              </a:spcAft>
            </a:pPr>
            <a:r>
              <a:rPr lang="en-US" altLang="en-US" sz="1600">
                <a:solidFill>
                  <a:prstClr val="black"/>
                </a:solidFill>
              </a:rPr>
              <a:t>20  He feeds on ashes; a deluded heart has led him astray, and he cannot deliver himself or say, “Is there not a lie in my right hand?” </a:t>
            </a:r>
          </a:p>
          <a:p>
            <a:pPr eaLnBrk="1" fontAlgn="base" hangingPunct="1">
              <a:lnSpc>
                <a:spcPct val="90000"/>
              </a:lnSpc>
              <a:spcBef>
                <a:spcPct val="0"/>
              </a:spcBef>
              <a:spcAft>
                <a:spcPct val="0"/>
              </a:spcAft>
            </a:pPr>
            <a:endParaRPr lang="en-US" altLang="en-US" sz="1600">
              <a:solidFill>
                <a:prstClr val="black"/>
              </a:solidFill>
            </a:endParaRPr>
          </a:p>
        </p:txBody>
      </p:sp>
    </p:spTree>
    <p:extLst>
      <p:ext uri="{BB962C8B-B14F-4D97-AF65-F5344CB8AC3E}">
        <p14:creationId xmlns:p14="http://schemas.microsoft.com/office/powerpoint/2010/main" val="14607157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860425" y="-327025"/>
            <a:ext cx="7894638" cy="1143000"/>
          </a:xfrm>
        </p:spPr>
        <p:txBody>
          <a:bodyPr/>
          <a:lstStyle/>
          <a:p>
            <a:pPr algn="l"/>
            <a:r>
              <a:rPr lang="en-US" altLang="en-US" smtClean="0"/>
              <a:t>Lord, the Redeemer</a:t>
            </a:r>
          </a:p>
        </p:txBody>
      </p:sp>
      <p:sp>
        <p:nvSpPr>
          <p:cNvPr id="27651" name="TextBox 2"/>
          <p:cNvSpPr txBox="1">
            <a:spLocks noChangeArrowheads="1"/>
          </p:cNvSpPr>
          <p:nvPr/>
        </p:nvSpPr>
        <p:spPr bwMode="auto">
          <a:xfrm>
            <a:off x="860425" y="609600"/>
            <a:ext cx="77390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000" u="sng">
                <a:solidFill>
                  <a:prstClr val="black"/>
                </a:solidFill>
              </a:rPr>
              <a:t>Thus says the LORD</a:t>
            </a:r>
            <a:r>
              <a:rPr lang="en-US" altLang="en-US" sz="2000">
                <a:solidFill>
                  <a:prstClr val="black"/>
                </a:solidFill>
              </a:rPr>
              <a:t>, your Redeemer,</a:t>
            </a:r>
            <a:br>
              <a:rPr lang="en-US" altLang="en-US" sz="2000">
                <a:solidFill>
                  <a:prstClr val="black"/>
                </a:solidFill>
              </a:rPr>
            </a:br>
            <a:r>
              <a:rPr lang="en-US" altLang="en-US" sz="2000">
                <a:solidFill>
                  <a:prstClr val="black"/>
                </a:solidFill>
              </a:rPr>
              <a:t>    </a:t>
            </a:r>
            <a:r>
              <a:rPr lang="en-US" altLang="en-US" sz="2000" b="1">
                <a:solidFill>
                  <a:srgbClr val="0070C0"/>
                </a:solidFill>
              </a:rPr>
              <a:t>who formed you from the womb</a:t>
            </a:r>
            <a:r>
              <a:rPr lang="en-US" altLang="en-US" sz="2000">
                <a:solidFill>
                  <a:prstClr val="black"/>
                </a:solidFill>
              </a:rPr>
              <a:t>:</a:t>
            </a:r>
            <a:br>
              <a:rPr lang="en-US" altLang="en-US" sz="2000">
                <a:solidFill>
                  <a:prstClr val="black"/>
                </a:solidFill>
              </a:rPr>
            </a:br>
            <a:r>
              <a:rPr lang="en-US" altLang="en-US" sz="2000">
                <a:solidFill>
                  <a:prstClr val="black"/>
                </a:solidFill>
              </a:rPr>
              <a:t>“I am the LORD, who made all things,</a:t>
            </a:r>
            <a:br>
              <a:rPr lang="en-US" altLang="en-US" sz="2000">
                <a:solidFill>
                  <a:prstClr val="black"/>
                </a:solidFill>
              </a:rPr>
            </a:br>
            <a:r>
              <a:rPr lang="en-US" altLang="en-US" sz="2000">
                <a:solidFill>
                  <a:prstClr val="black"/>
                </a:solidFill>
              </a:rPr>
              <a:t>    who alone stretched out the heavens,</a:t>
            </a:r>
            <a:br>
              <a:rPr lang="en-US" altLang="en-US" sz="2000">
                <a:solidFill>
                  <a:prstClr val="black"/>
                </a:solidFill>
              </a:rPr>
            </a:br>
            <a:r>
              <a:rPr lang="en-US" altLang="en-US" sz="2000">
                <a:solidFill>
                  <a:prstClr val="black"/>
                </a:solidFill>
              </a:rPr>
              <a:t>    who spread out the earth by myself,</a:t>
            </a:r>
            <a:br>
              <a:rPr lang="en-US" altLang="en-US" sz="2000">
                <a:solidFill>
                  <a:prstClr val="black"/>
                </a:solidFill>
              </a:rPr>
            </a:br>
            <a:r>
              <a:rPr lang="en-US" altLang="en-US" sz="2000" baseline="30000">
                <a:solidFill>
                  <a:prstClr val="black"/>
                </a:solidFill>
              </a:rPr>
              <a:t>25 </a:t>
            </a:r>
            <a:r>
              <a:rPr lang="en-US" altLang="en-US" sz="2000">
                <a:solidFill>
                  <a:prstClr val="black"/>
                </a:solidFill>
              </a:rPr>
              <a:t>who frustrates the signs of liars</a:t>
            </a:r>
            <a:br>
              <a:rPr lang="en-US" altLang="en-US" sz="2000">
                <a:solidFill>
                  <a:prstClr val="black"/>
                </a:solidFill>
              </a:rPr>
            </a:br>
            <a:r>
              <a:rPr lang="en-US" altLang="en-US" sz="2000">
                <a:solidFill>
                  <a:prstClr val="black"/>
                </a:solidFill>
              </a:rPr>
              <a:t>    and makes fools of diviners,</a:t>
            </a:r>
            <a:br>
              <a:rPr lang="en-US" altLang="en-US" sz="2000">
                <a:solidFill>
                  <a:prstClr val="black"/>
                </a:solidFill>
              </a:rPr>
            </a:br>
            <a:r>
              <a:rPr lang="en-US" altLang="en-US" sz="2000">
                <a:solidFill>
                  <a:prstClr val="black"/>
                </a:solidFill>
              </a:rPr>
              <a:t>who turns wise men back</a:t>
            </a:r>
            <a:br>
              <a:rPr lang="en-US" altLang="en-US" sz="2000">
                <a:solidFill>
                  <a:prstClr val="black"/>
                </a:solidFill>
              </a:rPr>
            </a:br>
            <a:r>
              <a:rPr lang="en-US" altLang="en-US" sz="2000">
                <a:solidFill>
                  <a:prstClr val="black"/>
                </a:solidFill>
              </a:rPr>
              <a:t>    and makes their knowledge foolish,</a:t>
            </a:r>
            <a:br>
              <a:rPr lang="en-US" altLang="en-US" sz="2000">
                <a:solidFill>
                  <a:prstClr val="black"/>
                </a:solidFill>
              </a:rPr>
            </a:br>
            <a:r>
              <a:rPr lang="en-US" altLang="en-US" sz="2000" baseline="30000">
                <a:solidFill>
                  <a:prstClr val="black"/>
                </a:solidFill>
              </a:rPr>
              <a:t>26 </a:t>
            </a:r>
            <a:r>
              <a:rPr lang="en-US" altLang="en-US" sz="2000">
                <a:solidFill>
                  <a:prstClr val="black"/>
                </a:solidFill>
              </a:rPr>
              <a:t>who confirms the word of his servant</a:t>
            </a:r>
            <a:br>
              <a:rPr lang="en-US" altLang="en-US" sz="2000">
                <a:solidFill>
                  <a:prstClr val="black"/>
                </a:solidFill>
              </a:rPr>
            </a:br>
            <a:r>
              <a:rPr lang="en-US" altLang="en-US" sz="2000">
                <a:solidFill>
                  <a:prstClr val="black"/>
                </a:solidFill>
              </a:rPr>
              <a:t>    and fulfills the counsel of his messengers,</a:t>
            </a:r>
            <a:br>
              <a:rPr lang="en-US" altLang="en-US" sz="2000">
                <a:solidFill>
                  <a:prstClr val="black"/>
                </a:solidFill>
              </a:rPr>
            </a:br>
            <a:r>
              <a:rPr lang="en-US" altLang="en-US" sz="2000">
                <a:solidFill>
                  <a:prstClr val="black"/>
                </a:solidFill>
              </a:rPr>
              <a:t>who says of Jerusalem, ‘She shall be inhabited,’</a:t>
            </a:r>
            <a:br>
              <a:rPr lang="en-US" altLang="en-US" sz="2000">
                <a:solidFill>
                  <a:prstClr val="black"/>
                </a:solidFill>
              </a:rPr>
            </a:br>
            <a:r>
              <a:rPr lang="en-US" altLang="en-US" sz="2000">
                <a:solidFill>
                  <a:prstClr val="black"/>
                </a:solidFill>
              </a:rPr>
              <a:t>    and of the cities of Judah, ‘They shall be built,</a:t>
            </a:r>
            <a:br>
              <a:rPr lang="en-US" altLang="en-US" sz="2000">
                <a:solidFill>
                  <a:prstClr val="black"/>
                </a:solidFill>
              </a:rPr>
            </a:br>
            <a:r>
              <a:rPr lang="en-US" altLang="en-US" sz="2000">
                <a:solidFill>
                  <a:prstClr val="black"/>
                </a:solidFill>
              </a:rPr>
              <a:t>    and I will raise up their ruins’;</a:t>
            </a:r>
            <a:br>
              <a:rPr lang="en-US" altLang="en-US" sz="2000">
                <a:solidFill>
                  <a:prstClr val="black"/>
                </a:solidFill>
              </a:rPr>
            </a:br>
            <a:r>
              <a:rPr lang="en-US" altLang="en-US" sz="2000" baseline="30000">
                <a:solidFill>
                  <a:prstClr val="black"/>
                </a:solidFill>
              </a:rPr>
              <a:t>27 </a:t>
            </a:r>
            <a:r>
              <a:rPr lang="en-US" altLang="en-US" sz="2000">
                <a:solidFill>
                  <a:prstClr val="black"/>
                </a:solidFill>
              </a:rPr>
              <a:t>who says to the deep, ‘Be dry;</a:t>
            </a:r>
            <a:br>
              <a:rPr lang="en-US" altLang="en-US" sz="2000">
                <a:solidFill>
                  <a:prstClr val="black"/>
                </a:solidFill>
              </a:rPr>
            </a:br>
            <a:r>
              <a:rPr lang="en-US" altLang="en-US" sz="2000">
                <a:solidFill>
                  <a:prstClr val="black"/>
                </a:solidFill>
              </a:rPr>
              <a:t>    I will dry up your rivers’;</a:t>
            </a:r>
            <a:br>
              <a:rPr lang="en-US" altLang="en-US" sz="2000">
                <a:solidFill>
                  <a:prstClr val="black"/>
                </a:solidFill>
              </a:rPr>
            </a:br>
            <a:r>
              <a:rPr lang="en-US" altLang="en-US" sz="2000" baseline="30000">
                <a:solidFill>
                  <a:prstClr val="black"/>
                </a:solidFill>
              </a:rPr>
              <a:t>28 </a:t>
            </a:r>
            <a:r>
              <a:rPr lang="en-US" altLang="en-US" sz="2000">
                <a:solidFill>
                  <a:prstClr val="black"/>
                </a:solidFill>
              </a:rPr>
              <a:t>who says of Cyrus, ‘</a:t>
            </a:r>
            <a:r>
              <a:rPr lang="en-US" altLang="en-US" sz="2000" u="sng">
                <a:solidFill>
                  <a:prstClr val="black"/>
                </a:solidFill>
              </a:rPr>
              <a:t>He is my shepherd,</a:t>
            </a:r>
            <a:br>
              <a:rPr lang="en-US" altLang="en-US" sz="2000" u="sng">
                <a:solidFill>
                  <a:prstClr val="black"/>
                </a:solidFill>
              </a:rPr>
            </a:br>
            <a:r>
              <a:rPr lang="en-US" altLang="en-US" sz="2000" u="sng">
                <a:solidFill>
                  <a:prstClr val="black"/>
                </a:solidFill>
              </a:rPr>
              <a:t>    and he shall fulfill all my purpose’;</a:t>
            </a:r>
            <a:br>
              <a:rPr lang="en-US" altLang="en-US" sz="2000" u="sng">
                <a:solidFill>
                  <a:prstClr val="black"/>
                </a:solidFill>
              </a:rPr>
            </a:br>
            <a:r>
              <a:rPr lang="en-US" altLang="en-US" sz="2000" u="sng">
                <a:solidFill>
                  <a:prstClr val="black"/>
                </a:solidFill>
              </a:rPr>
              <a:t>saying of Jerusalem, ‘She shall be built,’</a:t>
            </a:r>
            <a:br>
              <a:rPr lang="en-US" altLang="en-US" sz="2000" u="sng">
                <a:solidFill>
                  <a:prstClr val="black"/>
                </a:solidFill>
              </a:rPr>
            </a:br>
            <a:r>
              <a:rPr lang="en-US" altLang="en-US" sz="2000" u="sng">
                <a:solidFill>
                  <a:prstClr val="black"/>
                </a:solidFill>
              </a:rPr>
              <a:t>    and of the temple, ‘Your foundation shall be laid.’”</a:t>
            </a:r>
          </a:p>
        </p:txBody>
      </p:sp>
      <p:pic>
        <p:nvPicPr>
          <p:cNvPr id="276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425" y="4224338"/>
            <a:ext cx="3059112"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4"/>
          <p:cNvSpPr txBox="1">
            <a:spLocks noChangeArrowheads="1"/>
          </p:cNvSpPr>
          <p:nvPr/>
        </p:nvSpPr>
        <p:spPr bwMode="auto">
          <a:xfrm>
            <a:off x="5405438" y="684213"/>
            <a:ext cx="790575" cy="4619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200">
                <a:solidFill>
                  <a:srgbClr val="FFFFFF"/>
                </a:solidFill>
              </a:rPr>
              <a:t>God is in</a:t>
            </a:r>
          </a:p>
          <a:p>
            <a:pPr eaLnBrk="1" fontAlgn="base" hangingPunct="1">
              <a:spcBef>
                <a:spcPct val="0"/>
              </a:spcBef>
              <a:spcAft>
                <a:spcPct val="0"/>
              </a:spcAft>
            </a:pPr>
            <a:r>
              <a:rPr lang="en-US" altLang="en-US" sz="1200">
                <a:solidFill>
                  <a:srgbClr val="FFFFFF"/>
                </a:solidFill>
              </a:rPr>
              <a:t> control</a:t>
            </a:r>
          </a:p>
        </p:txBody>
      </p:sp>
      <p:sp>
        <p:nvSpPr>
          <p:cNvPr id="27654" name="TextBox 5"/>
          <p:cNvSpPr txBox="1">
            <a:spLocks noChangeArrowheads="1"/>
          </p:cNvSpPr>
          <p:nvPr/>
        </p:nvSpPr>
        <p:spPr bwMode="auto">
          <a:xfrm>
            <a:off x="58738" y="4137025"/>
            <a:ext cx="801687" cy="6461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200">
                <a:solidFill>
                  <a:srgbClr val="FFFFFF"/>
                </a:solidFill>
              </a:rPr>
              <a:t>Restore in the</a:t>
            </a:r>
          </a:p>
          <a:p>
            <a:pPr eaLnBrk="1" fontAlgn="base" hangingPunct="1">
              <a:spcBef>
                <a:spcPct val="0"/>
              </a:spcBef>
              <a:spcAft>
                <a:spcPct val="0"/>
              </a:spcAft>
            </a:pPr>
            <a:r>
              <a:rPr lang="en-US" altLang="en-US" sz="1200">
                <a:solidFill>
                  <a:srgbClr val="FFFFFF"/>
                </a:solidFill>
              </a:rPr>
              <a:t>Future</a:t>
            </a:r>
          </a:p>
        </p:txBody>
      </p:sp>
      <p:pic>
        <p:nvPicPr>
          <p:cNvPr id="27655" name="Picture 6" descr="http://www.google.com/url?source=imglanding&amp;ct=img&amp;q=http://i61.photobucket.com/albums/h71/musical_mom/spiritual/Isaiah44-2.png&amp;sa=X&amp;ei=ctbmUe2xGa-84APgnoCICg&amp;ved=0CAkQ8wc&amp;usg=AFQjCNF30XSIPh2jp-EdTkesPLqvD_L6F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9213" y="0"/>
            <a:ext cx="2744787"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8" descr="http://www.google.com/url?source=imglanding&amp;ct=img&amp;q=http://1.bp.blogspot.com/-cXQrT9RoooQ/UMJspCyEf6I/AAAAAAAABGo/bgcR9jTwrjc/s200/2241355347_e774cdcfa7+(1).jpg&amp;sa=X&amp;ei=rdbmUfm4FfTi4AP1rIC4DA&amp;ved=0CAkQ8wc4QQ&amp;usg=AFQjCNHl9vredi6l7N-tA_dBRySBVTkbu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0650" y="2300288"/>
            <a:ext cx="2551113"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0" descr="http://www.google.com/url?source=imglanding&amp;ct=img&amp;q=http://iranpoliticsclub.net/photos/U02-Achaemenian1/images/Cyrus%20the%20Great%20of%20Persia.jpg&amp;sa=X&amp;ei=IdfmUY6kG7jl4AP4-YCIBA&amp;ved=0CAoQ8wc4Sg&amp;usg=AFQjCNEyyHXEkPNIhei7E0rTalJyKyV7t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0563" y="4654550"/>
            <a:ext cx="1655762"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9"/>
          <p:cNvSpPr txBox="1">
            <a:spLocks noChangeArrowheads="1"/>
          </p:cNvSpPr>
          <p:nvPr/>
        </p:nvSpPr>
        <p:spPr bwMode="auto">
          <a:xfrm>
            <a:off x="5910263" y="4667250"/>
            <a:ext cx="108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prstClr val="black"/>
                </a:solidFill>
                <a:latin typeface="Bauhaus 93" pitchFamily="82" charset="0"/>
              </a:rPr>
              <a:t>~700 BC</a:t>
            </a:r>
          </a:p>
        </p:txBody>
      </p:sp>
      <p:sp>
        <p:nvSpPr>
          <p:cNvPr id="27659" name="TextBox 10"/>
          <p:cNvSpPr txBox="1">
            <a:spLocks noChangeArrowheads="1"/>
          </p:cNvSpPr>
          <p:nvPr/>
        </p:nvSpPr>
        <p:spPr bwMode="auto">
          <a:xfrm>
            <a:off x="5938838" y="5734050"/>
            <a:ext cx="109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prstClr val="black"/>
                </a:solidFill>
                <a:latin typeface="Bauhaus 93" pitchFamily="82" charset="0"/>
              </a:rPr>
              <a:t>~530 BC</a:t>
            </a:r>
          </a:p>
        </p:txBody>
      </p:sp>
    </p:spTree>
    <p:extLst>
      <p:ext uri="{BB962C8B-B14F-4D97-AF65-F5344CB8AC3E}">
        <p14:creationId xmlns:p14="http://schemas.microsoft.com/office/powerpoint/2010/main" val="13646518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431925" y="0"/>
            <a:ext cx="6477000" cy="1143000"/>
          </a:xfrm>
        </p:spPr>
        <p:txBody>
          <a:bodyPr/>
          <a:lstStyle/>
          <a:p>
            <a:r>
              <a:rPr lang="en-US" altLang="en-US" sz="3600" dirty="0" smtClean="0"/>
              <a:t>Isaiah's four "servant songs"</a:t>
            </a:r>
          </a:p>
        </p:txBody>
      </p:sp>
      <p:sp>
        <p:nvSpPr>
          <p:cNvPr id="18435" name="TextBox 2"/>
          <p:cNvSpPr txBox="1">
            <a:spLocks noChangeArrowheads="1"/>
          </p:cNvSpPr>
          <p:nvPr/>
        </p:nvSpPr>
        <p:spPr bwMode="auto">
          <a:xfrm>
            <a:off x="1077913" y="776288"/>
            <a:ext cx="77390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srgbClr val="000000"/>
                </a:solidFill>
              </a:rPr>
              <a:t>Passage contains the first of four about the Messiah, </a:t>
            </a:r>
          </a:p>
          <a:p>
            <a:pPr eaLnBrk="1" fontAlgn="base" hangingPunct="1">
              <a:spcBef>
                <a:spcPct val="0"/>
              </a:spcBef>
              <a:spcAft>
                <a:spcPct val="0"/>
              </a:spcAft>
            </a:pPr>
            <a:endParaRPr lang="en-US" altLang="en-US" sz="1400">
              <a:solidFill>
                <a:srgbClr val="000000"/>
              </a:solidFill>
            </a:endParaRPr>
          </a:p>
          <a:p>
            <a:pPr eaLnBrk="1" fontAlgn="base" hangingPunct="1">
              <a:spcBef>
                <a:spcPct val="0"/>
              </a:spcBef>
              <a:spcAft>
                <a:spcPct val="0"/>
              </a:spcAft>
            </a:pPr>
            <a:r>
              <a:rPr lang="en-US" altLang="en-US" sz="1400">
                <a:solidFill>
                  <a:srgbClr val="000000"/>
                </a:solidFill>
              </a:rPr>
              <a:t>1. who would bring justice and light to the Gentiles (Isaiah 42:1-9) </a:t>
            </a:r>
          </a:p>
        </p:txBody>
      </p:sp>
      <p:sp>
        <p:nvSpPr>
          <p:cNvPr id="18436" name="TextBox 3"/>
          <p:cNvSpPr txBox="1">
            <a:spLocks noChangeArrowheads="1"/>
          </p:cNvSpPr>
          <p:nvPr/>
        </p:nvSpPr>
        <p:spPr bwMode="auto">
          <a:xfrm>
            <a:off x="1187450" y="1501775"/>
            <a:ext cx="795655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b="1">
                <a:solidFill>
                  <a:prstClr val="black"/>
                </a:solidFill>
              </a:rPr>
              <a:t>Isaiah 42:1-9 (ESV) </a:t>
            </a:r>
            <a:endParaRPr lang="en-US" altLang="en-US" sz="1600">
              <a:solidFill>
                <a:prstClr val="black"/>
              </a:solidFill>
            </a:endParaRPr>
          </a:p>
          <a:p>
            <a:pPr eaLnBrk="1" fontAlgn="base" hangingPunct="1">
              <a:spcBef>
                <a:spcPct val="0"/>
              </a:spcBef>
              <a:spcAft>
                <a:spcPct val="0"/>
              </a:spcAft>
            </a:pPr>
            <a:r>
              <a:rPr lang="en-US" altLang="en-US" sz="1600" baseline="30000">
                <a:solidFill>
                  <a:prstClr val="black"/>
                </a:solidFill>
              </a:rPr>
              <a:t>1 </a:t>
            </a:r>
            <a:r>
              <a:rPr lang="en-US" altLang="en-US" sz="1600">
                <a:solidFill>
                  <a:prstClr val="black"/>
                </a:solidFill>
              </a:rPr>
              <a:t> </a:t>
            </a:r>
            <a:r>
              <a:rPr lang="en-US" altLang="en-US" sz="1600" b="1" u="sng">
                <a:solidFill>
                  <a:prstClr val="black"/>
                </a:solidFill>
              </a:rPr>
              <a:t>Behold my servant</a:t>
            </a:r>
            <a:r>
              <a:rPr lang="en-US" altLang="en-US" sz="1600">
                <a:solidFill>
                  <a:prstClr val="black"/>
                </a:solidFill>
              </a:rPr>
              <a:t>, whom I uphold, my chosen, in whom my soul delights;</a:t>
            </a:r>
          </a:p>
          <a:p>
            <a:pPr eaLnBrk="1" fontAlgn="base" hangingPunct="1">
              <a:spcBef>
                <a:spcPct val="0"/>
              </a:spcBef>
              <a:spcAft>
                <a:spcPct val="0"/>
              </a:spcAft>
            </a:pPr>
            <a:r>
              <a:rPr lang="en-US" altLang="en-US" sz="1600">
                <a:solidFill>
                  <a:prstClr val="black"/>
                </a:solidFill>
              </a:rPr>
              <a:t>   </a:t>
            </a:r>
            <a:r>
              <a:rPr lang="en-US" altLang="en-US" sz="1600" b="1" i="1">
                <a:solidFill>
                  <a:prstClr val="black"/>
                </a:solidFill>
              </a:rPr>
              <a:t>I have put my Spirit upon him</a:t>
            </a:r>
            <a:r>
              <a:rPr lang="en-US" altLang="en-US" sz="1600">
                <a:solidFill>
                  <a:prstClr val="black"/>
                </a:solidFill>
              </a:rPr>
              <a:t>; he will bring forth justice to the nations. </a:t>
            </a:r>
          </a:p>
          <a:p>
            <a:pPr eaLnBrk="1" fontAlgn="base" hangingPunct="1">
              <a:spcBef>
                <a:spcPct val="0"/>
              </a:spcBef>
              <a:spcAft>
                <a:spcPct val="0"/>
              </a:spcAft>
            </a:pPr>
            <a:r>
              <a:rPr lang="en-US" altLang="en-US" sz="1600" baseline="30000">
                <a:solidFill>
                  <a:prstClr val="black"/>
                </a:solidFill>
              </a:rPr>
              <a:t>2 </a:t>
            </a:r>
            <a:r>
              <a:rPr lang="en-US" altLang="en-US" sz="1600">
                <a:solidFill>
                  <a:prstClr val="black"/>
                </a:solidFill>
              </a:rPr>
              <a:t> </a:t>
            </a:r>
            <a:r>
              <a:rPr lang="en-US" altLang="en-US" sz="1600" b="1" i="1">
                <a:solidFill>
                  <a:prstClr val="black"/>
                </a:solidFill>
              </a:rPr>
              <a:t>He will not cry aloud or lift up his voice</a:t>
            </a:r>
            <a:r>
              <a:rPr lang="en-US" altLang="en-US" sz="1600">
                <a:solidFill>
                  <a:prstClr val="black"/>
                </a:solidFill>
              </a:rPr>
              <a:t>, or make it heard in the street; </a:t>
            </a:r>
          </a:p>
          <a:p>
            <a:pPr eaLnBrk="1" fontAlgn="base" hangingPunct="1">
              <a:spcBef>
                <a:spcPct val="0"/>
              </a:spcBef>
              <a:spcAft>
                <a:spcPct val="0"/>
              </a:spcAft>
            </a:pPr>
            <a:r>
              <a:rPr lang="en-US" altLang="en-US" sz="1600" baseline="30000">
                <a:solidFill>
                  <a:prstClr val="black"/>
                </a:solidFill>
              </a:rPr>
              <a:t>3 </a:t>
            </a:r>
            <a:r>
              <a:rPr lang="en-US" altLang="en-US" sz="1600">
                <a:solidFill>
                  <a:prstClr val="black"/>
                </a:solidFill>
              </a:rPr>
              <a:t> </a:t>
            </a:r>
            <a:r>
              <a:rPr lang="en-US" altLang="en-US" sz="1600" b="1" i="1">
                <a:solidFill>
                  <a:prstClr val="black"/>
                </a:solidFill>
              </a:rPr>
              <a:t>a bruised reed he will not break</a:t>
            </a:r>
            <a:r>
              <a:rPr lang="en-US" altLang="en-US" sz="1600">
                <a:solidFill>
                  <a:prstClr val="black"/>
                </a:solidFill>
              </a:rPr>
              <a:t>, and a faintly burning wick he will not quench; </a:t>
            </a:r>
            <a:r>
              <a:rPr lang="en-US" altLang="en-US" sz="1600" b="1" i="1">
                <a:solidFill>
                  <a:prstClr val="black"/>
                </a:solidFill>
              </a:rPr>
              <a:t>he will faithfully bring forth justice</a:t>
            </a:r>
            <a:r>
              <a:rPr lang="en-US" altLang="en-US" sz="1600">
                <a:solidFill>
                  <a:prstClr val="black"/>
                </a:solidFill>
              </a:rPr>
              <a:t>. </a:t>
            </a:r>
          </a:p>
          <a:p>
            <a:pPr eaLnBrk="1" fontAlgn="base" hangingPunct="1">
              <a:spcBef>
                <a:spcPct val="0"/>
              </a:spcBef>
              <a:spcAft>
                <a:spcPct val="0"/>
              </a:spcAft>
            </a:pPr>
            <a:r>
              <a:rPr lang="en-US" altLang="en-US" sz="1600" baseline="30000">
                <a:solidFill>
                  <a:prstClr val="black"/>
                </a:solidFill>
              </a:rPr>
              <a:t>4 </a:t>
            </a:r>
            <a:r>
              <a:rPr lang="en-US" altLang="en-US" sz="1600">
                <a:solidFill>
                  <a:prstClr val="black"/>
                </a:solidFill>
              </a:rPr>
              <a:t> </a:t>
            </a:r>
            <a:r>
              <a:rPr lang="en-US" altLang="en-US" sz="1600" b="1" i="1">
                <a:solidFill>
                  <a:prstClr val="black"/>
                </a:solidFill>
              </a:rPr>
              <a:t>He will not grow faint or be discouraged </a:t>
            </a:r>
            <a:r>
              <a:rPr lang="en-US" altLang="en-US" sz="1600">
                <a:solidFill>
                  <a:prstClr val="black"/>
                </a:solidFill>
              </a:rPr>
              <a:t>till he has </a:t>
            </a:r>
            <a:r>
              <a:rPr lang="en-US" altLang="en-US" sz="1600" b="1" i="1">
                <a:solidFill>
                  <a:prstClr val="black"/>
                </a:solidFill>
              </a:rPr>
              <a:t>established justice in the earth</a:t>
            </a:r>
            <a:r>
              <a:rPr lang="en-US" altLang="en-US" sz="1600">
                <a:solidFill>
                  <a:prstClr val="black"/>
                </a:solidFill>
              </a:rPr>
              <a:t>; and the coastlands wait for his law. </a:t>
            </a:r>
          </a:p>
          <a:p>
            <a:pPr eaLnBrk="1" fontAlgn="base" hangingPunct="1">
              <a:spcBef>
                <a:spcPct val="0"/>
              </a:spcBef>
              <a:spcAft>
                <a:spcPct val="0"/>
              </a:spcAft>
            </a:pPr>
            <a:r>
              <a:rPr lang="en-US" altLang="en-US" sz="1600" baseline="30000">
                <a:solidFill>
                  <a:prstClr val="black"/>
                </a:solidFill>
              </a:rPr>
              <a:t>5 </a:t>
            </a:r>
            <a:r>
              <a:rPr lang="en-US" altLang="en-US" sz="1600">
                <a:solidFill>
                  <a:prstClr val="black"/>
                </a:solidFill>
              </a:rPr>
              <a:t> Thus says God, the LORD, who created the heavens and stretched them out, who spread out the earth and what comes from it, who gives breath to the people on it and spirit to those who walk in it: </a:t>
            </a:r>
          </a:p>
          <a:p>
            <a:pPr eaLnBrk="1" fontAlgn="base" hangingPunct="1">
              <a:spcBef>
                <a:spcPct val="0"/>
              </a:spcBef>
              <a:spcAft>
                <a:spcPct val="0"/>
              </a:spcAft>
            </a:pPr>
            <a:r>
              <a:rPr lang="en-US" altLang="en-US" sz="1600" baseline="30000">
                <a:solidFill>
                  <a:prstClr val="black"/>
                </a:solidFill>
              </a:rPr>
              <a:t>6 </a:t>
            </a:r>
            <a:r>
              <a:rPr lang="en-US" altLang="en-US" sz="1600">
                <a:solidFill>
                  <a:prstClr val="black"/>
                </a:solidFill>
              </a:rPr>
              <a:t> “I am the LORD; I have called you in righteousness; I will take you by the hand and keep you; </a:t>
            </a:r>
            <a:r>
              <a:rPr lang="en-US" altLang="en-US" sz="1600" b="1" i="1">
                <a:solidFill>
                  <a:prstClr val="black"/>
                </a:solidFill>
              </a:rPr>
              <a:t>I will give you as a covenant for the people, a light for the nations</a:t>
            </a:r>
            <a:r>
              <a:rPr lang="en-US" altLang="en-US" sz="1600">
                <a:solidFill>
                  <a:prstClr val="black"/>
                </a:solidFill>
              </a:rPr>
              <a:t>,</a:t>
            </a:r>
          </a:p>
          <a:p>
            <a:pPr eaLnBrk="1" fontAlgn="base" hangingPunct="1">
              <a:spcBef>
                <a:spcPct val="0"/>
              </a:spcBef>
              <a:spcAft>
                <a:spcPct val="0"/>
              </a:spcAft>
            </a:pPr>
            <a:r>
              <a:rPr lang="en-US" altLang="en-US" sz="1600" baseline="30000">
                <a:solidFill>
                  <a:prstClr val="black"/>
                </a:solidFill>
              </a:rPr>
              <a:t>7 </a:t>
            </a:r>
            <a:r>
              <a:rPr lang="en-US" altLang="en-US" sz="1600">
                <a:solidFill>
                  <a:prstClr val="black"/>
                </a:solidFill>
              </a:rPr>
              <a:t> to open the eyes that are blind, to bring out the prisoners from the dungeon, from the prison those who sit in darkness. </a:t>
            </a:r>
          </a:p>
          <a:p>
            <a:pPr eaLnBrk="1" fontAlgn="base" hangingPunct="1">
              <a:spcBef>
                <a:spcPct val="0"/>
              </a:spcBef>
              <a:spcAft>
                <a:spcPct val="0"/>
              </a:spcAft>
            </a:pPr>
            <a:r>
              <a:rPr lang="en-US" altLang="en-US" sz="1600" baseline="30000">
                <a:solidFill>
                  <a:prstClr val="black"/>
                </a:solidFill>
              </a:rPr>
              <a:t>8 </a:t>
            </a:r>
            <a:r>
              <a:rPr lang="en-US" altLang="en-US" sz="1600">
                <a:solidFill>
                  <a:prstClr val="black"/>
                </a:solidFill>
              </a:rPr>
              <a:t> I am the LORD; that is my name; my glory I give to no other, nor my praise to carved idols. </a:t>
            </a:r>
          </a:p>
          <a:p>
            <a:pPr eaLnBrk="1" fontAlgn="base" hangingPunct="1">
              <a:spcBef>
                <a:spcPct val="0"/>
              </a:spcBef>
              <a:spcAft>
                <a:spcPct val="0"/>
              </a:spcAft>
            </a:pPr>
            <a:r>
              <a:rPr lang="en-US" altLang="en-US" sz="1600" baseline="30000">
                <a:solidFill>
                  <a:prstClr val="black"/>
                </a:solidFill>
              </a:rPr>
              <a:t>9 </a:t>
            </a:r>
            <a:r>
              <a:rPr lang="en-US" altLang="en-US" sz="1600">
                <a:solidFill>
                  <a:prstClr val="black"/>
                </a:solidFill>
              </a:rPr>
              <a:t> </a:t>
            </a:r>
            <a:r>
              <a:rPr lang="en-US" altLang="en-US" sz="1600" b="1" i="1">
                <a:solidFill>
                  <a:prstClr val="black"/>
                </a:solidFill>
              </a:rPr>
              <a:t>Behold, the former things have come to pass, and new things I now declare; before they spring forth I tell you of them.” </a:t>
            </a:r>
          </a:p>
          <a:p>
            <a:pPr eaLnBrk="1" fontAlgn="base" hangingPunct="1">
              <a:spcBef>
                <a:spcPct val="0"/>
              </a:spcBef>
              <a:spcAft>
                <a:spcPct val="0"/>
              </a:spcAft>
            </a:pPr>
            <a:endParaRPr lang="en-US" altLang="en-US" sz="1600">
              <a:solidFill>
                <a:prstClr val="black"/>
              </a:solidFill>
            </a:endParaRPr>
          </a:p>
        </p:txBody>
      </p:sp>
      <p:sp>
        <p:nvSpPr>
          <p:cNvPr id="18437" name="TextBox 4"/>
          <p:cNvSpPr txBox="1">
            <a:spLocks noChangeArrowheads="1"/>
          </p:cNvSpPr>
          <p:nvPr/>
        </p:nvSpPr>
        <p:spPr bwMode="auto">
          <a:xfrm>
            <a:off x="396875" y="3440113"/>
            <a:ext cx="790575" cy="4619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200">
                <a:solidFill>
                  <a:prstClr val="white"/>
                </a:solidFill>
              </a:rPr>
              <a:t>God is in</a:t>
            </a:r>
          </a:p>
          <a:p>
            <a:pPr eaLnBrk="1" fontAlgn="base" hangingPunct="1">
              <a:spcBef>
                <a:spcPct val="0"/>
              </a:spcBef>
              <a:spcAft>
                <a:spcPct val="0"/>
              </a:spcAft>
            </a:pPr>
            <a:r>
              <a:rPr lang="en-US" altLang="en-US" sz="1200">
                <a:solidFill>
                  <a:prstClr val="white"/>
                </a:solidFill>
              </a:rPr>
              <a:t> control</a:t>
            </a:r>
          </a:p>
        </p:txBody>
      </p:sp>
    </p:spTree>
    <p:extLst>
      <p:ext uri="{BB962C8B-B14F-4D97-AF65-F5344CB8AC3E}">
        <p14:creationId xmlns:p14="http://schemas.microsoft.com/office/powerpoint/2010/main" val="8343612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431925" y="0"/>
            <a:ext cx="6477000" cy="1143000"/>
          </a:xfrm>
        </p:spPr>
        <p:txBody>
          <a:bodyPr/>
          <a:lstStyle/>
          <a:p>
            <a:r>
              <a:rPr lang="en-US" altLang="en-US" sz="3600" smtClean="0"/>
              <a:t>Isaiah's four "servant songs"</a:t>
            </a:r>
          </a:p>
        </p:txBody>
      </p:sp>
      <p:sp>
        <p:nvSpPr>
          <p:cNvPr id="19459" name="TextBox 2"/>
          <p:cNvSpPr txBox="1">
            <a:spLocks noChangeArrowheads="1"/>
          </p:cNvSpPr>
          <p:nvPr/>
        </p:nvSpPr>
        <p:spPr bwMode="auto">
          <a:xfrm>
            <a:off x="1077913" y="776288"/>
            <a:ext cx="80660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a:solidFill>
                  <a:srgbClr val="000000"/>
                </a:solidFill>
              </a:rPr>
              <a:t>Passage contains the </a:t>
            </a:r>
            <a:r>
              <a:rPr lang="en-US" altLang="en-US" sz="1400" dirty="0" smtClean="0">
                <a:solidFill>
                  <a:srgbClr val="000000"/>
                </a:solidFill>
              </a:rPr>
              <a:t>second </a:t>
            </a:r>
            <a:r>
              <a:rPr lang="en-US" altLang="en-US" sz="1400" dirty="0">
                <a:solidFill>
                  <a:srgbClr val="000000"/>
                </a:solidFill>
              </a:rPr>
              <a:t>of four about the Messiah, </a:t>
            </a:r>
          </a:p>
          <a:p>
            <a:pPr eaLnBrk="1" fontAlgn="base" hangingPunct="1">
              <a:spcBef>
                <a:spcPct val="0"/>
              </a:spcBef>
              <a:spcAft>
                <a:spcPct val="0"/>
              </a:spcAft>
            </a:pPr>
            <a:endParaRPr lang="en-US" altLang="en-US" sz="1400" dirty="0">
              <a:solidFill>
                <a:srgbClr val="000000"/>
              </a:solidFill>
            </a:endParaRPr>
          </a:p>
          <a:p>
            <a:pPr eaLnBrk="1" fontAlgn="base" hangingPunct="1">
              <a:spcBef>
                <a:spcPct val="0"/>
              </a:spcBef>
              <a:spcAft>
                <a:spcPct val="0"/>
              </a:spcAft>
            </a:pPr>
            <a:r>
              <a:rPr lang="en-US" altLang="en-US" sz="1400" dirty="0">
                <a:solidFill>
                  <a:prstClr val="black"/>
                </a:solidFill>
              </a:rPr>
              <a:t>2. restore Israel and bring salvation to all people (Isaiah 49:1-7) </a:t>
            </a:r>
          </a:p>
        </p:txBody>
      </p:sp>
      <p:sp>
        <p:nvSpPr>
          <p:cNvPr id="19460" name="TextBox 3"/>
          <p:cNvSpPr txBox="1">
            <a:spLocks noChangeArrowheads="1"/>
          </p:cNvSpPr>
          <p:nvPr/>
        </p:nvSpPr>
        <p:spPr bwMode="auto">
          <a:xfrm>
            <a:off x="1187450" y="1501775"/>
            <a:ext cx="795655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b="1">
                <a:solidFill>
                  <a:prstClr val="black"/>
                </a:solidFill>
              </a:rPr>
              <a:t>Isaiah 49:1-7 (ESV) </a:t>
            </a:r>
            <a:endParaRPr lang="en-US" altLang="en-US" sz="1600">
              <a:solidFill>
                <a:prstClr val="black"/>
              </a:solidFill>
            </a:endParaRPr>
          </a:p>
          <a:p>
            <a:pPr eaLnBrk="1" fontAlgn="base" hangingPunct="1">
              <a:spcBef>
                <a:spcPct val="0"/>
              </a:spcBef>
              <a:spcAft>
                <a:spcPct val="0"/>
              </a:spcAft>
            </a:pPr>
            <a:r>
              <a:rPr lang="en-US" altLang="en-US" sz="1600" baseline="30000">
                <a:solidFill>
                  <a:prstClr val="black"/>
                </a:solidFill>
              </a:rPr>
              <a:t>1 </a:t>
            </a:r>
            <a:r>
              <a:rPr lang="en-US" altLang="en-US" sz="1600">
                <a:solidFill>
                  <a:prstClr val="black"/>
                </a:solidFill>
              </a:rPr>
              <a:t> Listen to me, O coastlands, and give attention, you peoples from afar. The LORD called me from the womb, from the body of my mother he named my name. </a:t>
            </a:r>
          </a:p>
          <a:p>
            <a:pPr eaLnBrk="1" fontAlgn="base" hangingPunct="1">
              <a:spcBef>
                <a:spcPct val="0"/>
              </a:spcBef>
              <a:spcAft>
                <a:spcPct val="0"/>
              </a:spcAft>
            </a:pPr>
            <a:r>
              <a:rPr lang="en-US" altLang="en-US" sz="1600" baseline="30000">
                <a:solidFill>
                  <a:prstClr val="black"/>
                </a:solidFill>
              </a:rPr>
              <a:t>2 </a:t>
            </a:r>
            <a:r>
              <a:rPr lang="en-US" altLang="en-US" sz="1600">
                <a:solidFill>
                  <a:prstClr val="black"/>
                </a:solidFill>
              </a:rPr>
              <a:t> He made my mouth like a sharp sword; in the shadow of his hand he hid me; he made me a polished arrow; in his quiver he hid me away. </a:t>
            </a:r>
          </a:p>
          <a:p>
            <a:pPr eaLnBrk="1" fontAlgn="base" hangingPunct="1">
              <a:spcBef>
                <a:spcPct val="0"/>
              </a:spcBef>
              <a:spcAft>
                <a:spcPct val="0"/>
              </a:spcAft>
            </a:pPr>
            <a:r>
              <a:rPr lang="en-US" altLang="en-US" sz="1600" baseline="30000">
                <a:solidFill>
                  <a:prstClr val="black"/>
                </a:solidFill>
              </a:rPr>
              <a:t>3 </a:t>
            </a:r>
            <a:r>
              <a:rPr lang="en-US" altLang="en-US" sz="1600">
                <a:solidFill>
                  <a:prstClr val="black"/>
                </a:solidFill>
              </a:rPr>
              <a:t> And he said to me, “You are my servant, Israel, in whom I will be glorified.” </a:t>
            </a:r>
          </a:p>
          <a:p>
            <a:pPr eaLnBrk="1" fontAlgn="base" hangingPunct="1">
              <a:spcBef>
                <a:spcPct val="0"/>
              </a:spcBef>
              <a:spcAft>
                <a:spcPct val="0"/>
              </a:spcAft>
            </a:pPr>
            <a:r>
              <a:rPr lang="en-US" altLang="en-US" sz="1600" baseline="30000">
                <a:solidFill>
                  <a:prstClr val="black"/>
                </a:solidFill>
              </a:rPr>
              <a:t>4 </a:t>
            </a:r>
            <a:r>
              <a:rPr lang="en-US" altLang="en-US" sz="1600">
                <a:solidFill>
                  <a:prstClr val="black"/>
                </a:solidFill>
              </a:rPr>
              <a:t> But I said, “I have labored in vain; I have spent my strength for nothing and vanity; yet surely my right is with the LORD, and my recompense with my God.” </a:t>
            </a:r>
          </a:p>
          <a:p>
            <a:pPr eaLnBrk="1" fontAlgn="base" hangingPunct="1">
              <a:spcBef>
                <a:spcPct val="0"/>
              </a:spcBef>
              <a:spcAft>
                <a:spcPct val="0"/>
              </a:spcAft>
            </a:pPr>
            <a:r>
              <a:rPr lang="en-US" altLang="en-US" sz="1600" baseline="30000">
                <a:solidFill>
                  <a:prstClr val="black"/>
                </a:solidFill>
              </a:rPr>
              <a:t>5 </a:t>
            </a:r>
            <a:r>
              <a:rPr lang="en-US" altLang="en-US" sz="1600">
                <a:solidFill>
                  <a:prstClr val="black"/>
                </a:solidFill>
              </a:rPr>
              <a:t> And now the LORD says, </a:t>
            </a:r>
            <a:r>
              <a:rPr lang="en-US" altLang="en-US" sz="1600" b="1" i="1">
                <a:solidFill>
                  <a:prstClr val="black"/>
                </a:solidFill>
              </a:rPr>
              <a:t>he who formed me from the womb to be his servant, to bring Jacob back to him; and that Israel might be gathered to him</a:t>
            </a:r>
            <a:r>
              <a:rPr lang="en-US" altLang="en-US" sz="1600">
                <a:solidFill>
                  <a:prstClr val="black"/>
                </a:solidFill>
              </a:rPr>
              <a:t>— for I am honored in the eyes of the LORD, and my God has become my strength— </a:t>
            </a:r>
          </a:p>
          <a:p>
            <a:pPr eaLnBrk="1" fontAlgn="base" hangingPunct="1">
              <a:spcBef>
                <a:spcPct val="0"/>
              </a:spcBef>
              <a:spcAft>
                <a:spcPct val="0"/>
              </a:spcAft>
            </a:pPr>
            <a:r>
              <a:rPr lang="en-US" altLang="en-US" sz="1600" baseline="30000">
                <a:solidFill>
                  <a:prstClr val="black"/>
                </a:solidFill>
              </a:rPr>
              <a:t>6 </a:t>
            </a:r>
            <a:r>
              <a:rPr lang="en-US" altLang="en-US" sz="1600">
                <a:solidFill>
                  <a:prstClr val="black"/>
                </a:solidFill>
              </a:rPr>
              <a:t> he says: </a:t>
            </a:r>
            <a:r>
              <a:rPr lang="en-US" altLang="en-US" sz="1600" b="1" i="1">
                <a:solidFill>
                  <a:prstClr val="black"/>
                </a:solidFill>
              </a:rPr>
              <a:t>“It is too light a thing that you should be my servant to raise up the tribes of Jacob and to bring back the preserved of Israel; I will make you as a light for the nations, that my salvation may reach to the end of the earth.” </a:t>
            </a:r>
          </a:p>
          <a:p>
            <a:pPr eaLnBrk="1" fontAlgn="base" hangingPunct="1">
              <a:spcBef>
                <a:spcPct val="0"/>
              </a:spcBef>
              <a:spcAft>
                <a:spcPct val="0"/>
              </a:spcAft>
            </a:pPr>
            <a:r>
              <a:rPr lang="en-US" altLang="en-US" sz="1600" baseline="30000">
                <a:solidFill>
                  <a:prstClr val="black"/>
                </a:solidFill>
              </a:rPr>
              <a:t>7 </a:t>
            </a:r>
            <a:r>
              <a:rPr lang="en-US" altLang="en-US" sz="1600">
                <a:solidFill>
                  <a:prstClr val="black"/>
                </a:solidFill>
              </a:rPr>
              <a:t> Thus says the LORD, the Redeemer of Israel and his Holy One, to one deeply despised, abhorred by the nation, the servant of rulers: “Kings shall see and arise; princes, and they shall prostrate themselves; because of the LORD, who is faithful, the Holy One of Israel, who has chosen you.” </a:t>
            </a:r>
          </a:p>
          <a:p>
            <a:pPr eaLnBrk="1" fontAlgn="base" hangingPunct="1">
              <a:spcBef>
                <a:spcPct val="0"/>
              </a:spcBef>
              <a:spcAft>
                <a:spcPct val="0"/>
              </a:spcAft>
            </a:pPr>
            <a:endParaRPr lang="en-US" altLang="en-US" sz="1600">
              <a:solidFill>
                <a:srgbClr val="000000"/>
              </a:solidFill>
            </a:endParaRPr>
          </a:p>
        </p:txBody>
      </p:sp>
      <p:sp>
        <p:nvSpPr>
          <p:cNvPr id="19461" name="TextBox 4"/>
          <p:cNvSpPr txBox="1">
            <a:spLocks noChangeArrowheads="1"/>
          </p:cNvSpPr>
          <p:nvPr/>
        </p:nvSpPr>
        <p:spPr bwMode="auto">
          <a:xfrm>
            <a:off x="396875" y="3454400"/>
            <a:ext cx="790575" cy="4619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200" dirty="0">
                <a:solidFill>
                  <a:srgbClr val="FFFFFF"/>
                </a:solidFill>
              </a:rPr>
              <a:t>God is in</a:t>
            </a:r>
          </a:p>
          <a:p>
            <a:pPr eaLnBrk="1" fontAlgn="base" hangingPunct="1">
              <a:spcBef>
                <a:spcPct val="0"/>
              </a:spcBef>
              <a:spcAft>
                <a:spcPct val="0"/>
              </a:spcAft>
            </a:pPr>
            <a:r>
              <a:rPr lang="en-US" altLang="en-US" sz="1200" dirty="0">
                <a:solidFill>
                  <a:srgbClr val="FFFFFF"/>
                </a:solidFill>
              </a:rPr>
              <a:t> control</a:t>
            </a:r>
          </a:p>
        </p:txBody>
      </p:sp>
      <p:sp>
        <p:nvSpPr>
          <p:cNvPr id="2" name="TextBox 1"/>
          <p:cNvSpPr txBox="1"/>
          <p:nvPr/>
        </p:nvSpPr>
        <p:spPr>
          <a:xfrm>
            <a:off x="191069" y="4299045"/>
            <a:ext cx="996381" cy="64633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sz="1200">
                <a:solidFill>
                  <a:srgbClr val="FFFFFF"/>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fontAlgn="base">
              <a:spcBef>
                <a:spcPct val="0"/>
              </a:spcBef>
              <a:spcAft>
                <a:spcPct val="0"/>
              </a:spcAft>
            </a:pPr>
            <a:r>
              <a:rPr lang="en-US" dirty="0">
                <a:latin typeface="Arial" pitchFamily="34" charset="0"/>
                <a:cs typeface="Arial" pitchFamily="34" charset="0"/>
              </a:rPr>
              <a:t>Chosen Nation</a:t>
            </a:r>
            <a:r>
              <a:rPr lang="en-US" dirty="0" smtClean="0">
                <a:latin typeface="Arial" pitchFamily="34" charset="0"/>
                <a:cs typeface="Arial" pitchFamily="34" charset="0"/>
              </a:rPr>
              <a:t>/ People</a:t>
            </a:r>
            <a:endParaRPr lang="en-US" dirty="0">
              <a:latin typeface="Arial" pitchFamily="34" charset="0"/>
              <a:cs typeface="Arial" pitchFamily="34" charset="0"/>
            </a:endParaRPr>
          </a:p>
        </p:txBody>
      </p:sp>
    </p:spTree>
    <p:extLst>
      <p:ext uri="{BB962C8B-B14F-4D97-AF65-F5344CB8AC3E}">
        <p14:creationId xmlns:p14="http://schemas.microsoft.com/office/powerpoint/2010/main" val="40632886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431925" y="0"/>
            <a:ext cx="6477000" cy="1143000"/>
          </a:xfrm>
        </p:spPr>
        <p:txBody>
          <a:bodyPr/>
          <a:lstStyle/>
          <a:p>
            <a:r>
              <a:rPr lang="en-US" altLang="en-US" sz="3600" smtClean="0"/>
              <a:t>Isaiah's four "servant songs"</a:t>
            </a:r>
          </a:p>
        </p:txBody>
      </p:sp>
      <p:sp>
        <p:nvSpPr>
          <p:cNvPr id="20483" name="TextBox 2"/>
          <p:cNvSpPr txBox="1">
            <a:spLocks noChangeArrowheads="1"/>
          </p:cNvSpPr>
          <p:nvPr/>
        </p:nvSpPr>
        <p:spPr bwMode="auto">
          <a:xfrm>
            <a:off x="1077913" y="776288"/>
            <a:ext cx="80660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a:solidFill>
                  <a:srgbClr val="000000"/>
                </a:solidFill>
              </a:rPr>
              <a:t>Passage contains the </a:t>
            </a:r>
            <a:r>
              <a:rPr lang="en-US" altLang="en-US" sz="1400" dirty="0" smtClean="0">
                <a:solidFill>
                  <a:srgbClr val="000000"/>
                </a:solidFill>
              </a:rPr>
              <a:t>third </a:t>
            </a:r>
            <a:r>
              <a:rPr lang="en-US" altLang="en-US" sz="1400" dirty="0">
                <a:solidFill>
                  <a:srgbClr val="000000"/>
                </a:solidFill>
              </a:rPr>
              <a:t>of four about the Messiah, </a:t>
            </a:r>
          </a:p>
          <a:p>
            <a:pPr eaLnBrk="1" fontAlgn="base" hangingPunct="1">
              <a:spcBef>
                <a:spcPct val="0"/>
              </a:spcBef>
              <a:spcAft>
                <a:spcPct val="0"/>
              </a:spcAft>
            </a:pPr>
            <a:endParaRPr lang="en-US" altLang="en-US" sz="1400" dirty="0">
              <a:solidFill>
                <a:srgbClr val="000000"/>
              </a:solidFill>
            </a:endParaRPr>
          </a:p>
          <a:p>
            <a:pPr eaLnBrk="1" fontAlgn="base" hangingPunct="1">
              <a:spcBef>
                <a:spcPct val="0"/>
              </a:spcBef>
              <a:spcAft>
                <a:spcPct val="0"/>
              </a:spcAft>
            </a:pPr>
            <a:r>
              <a:rPr lang="en-US" altLang="en-US" sz="1400" dirty="0">
                <a:solidFill>
                  <a:prstClr val="black"/>
                </a:solidFill>
              </a:rPr>
              <a:t>3. be obedient in suffering (Isaiah 50:4-9) </a:t>
            </a:r>
          </a:p>
          <a:p>
            <a:pPr eaLnBrk="1" fontAlgn="base" hangingPunct="1">
              <a:spcBef>
                <a:spcPct val="0"/>
              </a:spcBef>
              <a:spcAft>
                <a:spcPct val="0"/>
              </a:spcAft>
            </a:pPr>
            <a:r>
              <a:rPr lang="en-US" altLang="en-US" sz="1400" dirty="0">
                <a:solidFill>
                  <a:srgbClr val="000000"/>
                </a:solidFill>
              </a:rPr>
              <a:t> </a:t>
            </a:r>
          </a:p>
        </p:txBody>
      </p:sp>
      <p:sp>
        <p:nvSpPr>
          <p:cNvPr id="20484" name="TextBox 3"/>
          <p:cNvSpPr txBox="1">
            <a:spLocks noChangeArrowheads="1"/>
          </p:cNvSpPr>
          <p:nvPr/>
        </p:nvSpPr>
        <p:spPr bwMode="auto">
          <a:xfrm>
            <a:off x="1187450" y="1730375"/>
            <a:ext cx="766921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b="1">
                <a:solidFill>
                  <a:prstClr val="black"/>
                </a:solidFill>
              </a:rPr>
              <a:t>Isaiah 50:4-9 (ESV) </a:t>
            </a:r>
            <a:endParaRPr lang="en-US" altLang="en-US" sz="1600">
              <a:solidFill>
                <a:prstClr val="black"/>
              </a:solidFill>
            </a:endParaRPr>
          </a:p>
          <a:p>
            <a:pPr eaLnBrk="1" fontAlgn="base" hangingPunct="1">
              <a:spcBef>
                <a:spcPct val="0"/>
              </a:spcBef>
              <a:spcAft>
                <a:spcPct val="0"/>
              </a:spcAft>
            </a:pPr>
            <a:r>
              <a:rPr lang="en-US" altLang="en-US" sz="1600" baseline="30000">
                <a:solidFill>
                  <a:prstClr val="black"/>
                </a:solidFill>
              </a:rPr>
              <a:t>4 </a:t>
            </a:r>
            <a:r>
              <a:rPr lang="en-US" altLang="en-US" sz="1600">
                <a:solidFill>
                  <a:prstClr val="black"/>
                </a:solidFill>
              </a:rPr>
              <a:t> The Lord GOD has given me the tongue of those who are taught, that I may know how to sustain with a word him who is weary. Morning by morning he awakens; he awakens my ear to hear as those who are taught. </a:t>
            </a:r>
          </a:p>
          <a:p>
            <a:pPr eaLnBrk="1" fontAlgn="base" hangingPunct="1">
              <a:spcBef>
                <a:spcPct val="0"/>
              </a:spcBef>
              <a:spcAft>
                <a:spcPct val="0"/>
              </a:spcAft>
            </a:pPr>
            <a:r>
              <a:rPr lang="en-US" altLang="en-US" sz="1600" baseline="30000">
                <a:solidFill>
                  <a:prstClr val="black"/>
                </a:solidFill>
              </a:rPr>
              <a:t>5 </a:t>
            </a:r>
            <a:r>
              <a:rPr lang="en-US" altLang="en-US" sz="1600">
                <a:solidFill>
                  <a:prstClr val="black"/>
                </a:solidFill>
              </a:rPr>
              <a:t> </a:t>
            </a:r>
            <a:r>
              <a:rPr lang="en-US" altLang="en-US" sz="1600" b="1" i="1">
                <a:solidFill>
                  <a:prstClr val="black"/>
                </a:solidFill>
              </a:rPr>
              <a:t>The Lord GOD has opened my ear, and I was not rebellious; I turned not backward.</a:t>
            </a:r>
          </a:p>
          <a:p>
            <a:pPr eaLnBrk="1" fontAlgn="base" hangingPunct="1">
              <a:spcBef>
                <a:spcPct val="0"/>
              </a:spcBef>
              <a:spcAft>
                <a:spcPct val="0"/>
              </a:spcAft>
            </a:pPr>
            <a:r>
              <a:rPr lang="en-US" altLang="en-US" sz="1600" baseline="30000">
                <a:solidFill>
                  <a:prstClr val="black"/>
                </a:solidFill>
              </a:rPr>
              <a:t>6 </a:t>
            </a:r>
            <a:r>
              <a:rPr lang="en-US" altLang="en-US" sz="1600" b="1" i="1">
                <a:solidFill>
                  <a:prstClr val="black"/>
                </a:solidFill>
              </a:rPr>
              <a:t> I gave my back to those who strike, and my cheeks to those who pull out the beard; I hid not my face from disgrace and spitting</a:t>
            </a:r>
            <a:r>
              <a:rPr lang="en-US" altLang="en-US" sz="1600">
                <a:solidFill>
                  <a:prstClr val="black"/>
                </a:solidFill>
              </a:rPr>
              <a:t>. </a:t>
            </a:r>
          </a:p>
          <a:p>
            <a:pPr eaLnBrk="1" fontAlgn="base" hangingPunct="1">
              <a:spcBef>
                <a:spcPct val="0"/>
              </a:spcBef>
              <a:spcAft>
                <a:spcPct val="0"/>
              </a:spcAft>
            </a:pPr>
            <a:r>
              <a:rPr lang="en-US" altLang="en-US" sz="1600" baseline="30000">
                <a:solidFill>
                  <a:prstClr val="black"/>
                </a:solidFill>
              </a:rPr>
              <a:t>7 </a:t>
            </a:r>
            <a:r>
              <a:rPr lang="en-US" altLang="en-US" sz="1600">
                <a:solidFill>
                  <a:prstClr val="black"/>
                </a:solidFill>
              </a:rPr>
              <a:t> But the Lord GOD helps me; therefore I have not been disgraced; therefore I have set my face like a flint, and I know that I shall not be put to shame. </a:t>
            </a:r>
          </a:p>
          <a:p>
            <a:pPr eaLnBrk="1" fontAlgn="base" hangingPunct="1">
              <a:spcBef>
                <a:spcPct val="0"/>
              </a:spcBef>
              <a:spcAft>
                <a:spcPct val="0"/>
              </a:spcAft>
            </a:pPr>
            <a:r>
              <a:rPr lang="en-US" altLang="en-US" sz="1600" baseline="30000">
                <a:solidFill>
                  <a:prstClr val="black"/>
                </a:solidFill>
              </a:rPr>
              <a:t>8 </a:t>
            </a:r>
            <a:r>
              <a:rPr lang="en-US" altLang="en-US" sz="1600">
                <a:solidFill>
                  <a:prstClr val="black"/>
                </a:solidFill>
              </a:rPr>
              <a:t> He who vindicates me is near. Who will contend with me? Let us stand up together. Who is my adversary? Let him come near to me. </a:t>
            </a:r>
          </a:p>
          <a:p>
            <a:pPr eaLnBrk="1" fontAlgn="base" hangingPunct="1">
              <a:spcBef>
                <a:spcPct val="0"/>
              </a:spcBef>
              <a:spcAft>
                <a:spcPct val="0"/>
              </a:spcAft>
            </a:pPr>
            <a:r>
              <a:rPr lang="en-US" altLang="en-US" sz="1600" baseline="30000">
                <a:solidFill>
                  <a:prstClr val="black"/>
                </a:solidFill>
              </a:rPr>
              <a:t>9 </a:t>
            </a:r>
            <a:r>
              <a:rPr lang="en-US" altLang="en-US" sz="1600">
                <a:solidFill>
                  <a:prstClr val="black"/>
                </a:solidFill>
              </a:rPr>
              <a:t> Behold, the Lord GOD helps me; who will declare me guilty? Behold, all of them will wear out like a garment; the moth will eat them up. </a:t>
            </a:r>
          </a:p>
          <a:p>
            <a:pPr eaLnBrk="1" fontAlgn="base" hangingPunct="1">
              <a:spcBef>
                <a:spcPct val="0"/>
              </a:spcBef>
              <a:spcAft>
                <a:spcPct val="0"/>
              </a:spcAft>
            </a:pPr>
            <a:endParaRPr lang="en-US" altLang="en-US" sz="1600">
              <a:solidFill>
                <a:srgbClr val="000000"/>
              </a:solidFill>
            </a:endParaRPr>
          </a:p>
        </p:txBody>
      </p:sp>
    </p:spTree>
    <p:extLst>
      <p:ext uri="{BB962C8B-B14F-4D97-AF65-F5344CB8AC3E}">
        <p14:creationId xmlns:p14="http://schemas.microsoft.com/office/powerpoint/2010/main" val="2123621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473200" y="-339725"/>
            <a:ext cx="6477000" cy="1143000"/>
          </a:xfrm>
        </p:spPr>
        <p:txBody>
          <a:bodyPr/>
          <a:lstStyle/>
          <a:p>
            <a:r>
              <a:rPr lang="en-US" altLang="en-US" sz="3600" smtClean="0"/>
              <a:t>Isaiah's four "servant songs"</a:t>
            </a:r>
          </a:p>
        </p:txBody>
      </p:sp>
      <p:sp>
        <p:nvSpPr>
          <p:cNvPr id="21507" name="TextBox 2"/>
          <p:cNvSpPr txBox="1">
            <a:spLocks noChangeArrowheads="1"/>
          </p:cNvSpPr>
          <p:nvPr/>
        </p:nvSpPr>
        <p:spPr bwMode="auto">
          <a:xfrm>
            <a:off x="1077913" y="406400"/>
            <a:ext cx="8066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a:solidFill>
                  <a:srgbClr val="000000"/>
                </a:solidFill>
              </a:rPr>
              <a:t>Passage contains the </a:t>
            </a:r>
            <a:r>
              <a:rPr lang="en-US" altLang="en-US" sz="1400" dirty="0" smtClean="0">
                <a:solidFill>
                  <a:srgbClr val="000000"/>
                </a:solidFill>
              </a:rPr>
              <a:t>fourth </a:t>
            </a:r>
            <a:r>
              <a:rPr lang="en-US" altLang="en-US" sz="1400" dirty="0">
                <a:solidFill>
                  <a:srgbClr val="000000"/>
                </a:solidFill>
              </a:rPr>
              <a:t>of four about the Messiah, </a:t>
            </a:r>
          </a:p>
          <a:p>
            <a:pPr eaLnBrk="1" fontAlgn="base" hangingPunct="1">
              <a:spcBef>
                <a:spcPct val="0"/>
              </a:spcBef>
              <a:spcAft>
                <a:spcPct val="0"/>
              </a:spcAft>
            </a:pPr>
            <a:r>
              <a:rPr lang="en-US" altLang="en-US" sz="1400" dirty="0">
                <a:solidFill>
                  <a:prstClr val="black"/>
                </a:solidFill>
              </a:rPr>
              <a:t>be rejected by humankind but exalted by God 	(Isaiah 52:13-53:12) </a:t>
            </a:r>
          </a:p>
        </p:txBody>
      </p:sp>
      <p:sp>
        <p:nvSpPr>
          <p:cNvPr id="21508" name="TextBox 3"/>
          <p:cNvSpPr txBox="1">
            <a:spLocks noChangeArrowheads="1"/>
          </p:cNvSpPr>
          <p:nvPr/>
        </p:nvSpPr>
        <p:spPr bwMode="auto">
          <a:xfrm>
            <a:off x="1077913" y="930275"/>
            <a:ext cx="8066087"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500" b="1">
                <a:solidFill>
                  <a:prstClr val="black"/>
                </a:solidFill>
              </a:rPr>
              <a:t>Isaiah 52:13-15 (ESV) </a:t>
            </a:r>
            <a:endParaRPr lang="en-US" altLang="en-US" sz="1500">
              <a:solidFill>
                <a:prstClr val="black"/>
              </a:solidFill>
            </a:endParaRPr>
          </a:p>
          <a:p>
            <a:pPr eaLnBrk="1" fontAlgn="base" hangingPunct="1">
              <a:spcBef>
                <a:spcPct val="0"/>
              </a:spcBef>
              <a:spcAft>
                <a:spcPct val="0"/>
              </a:spcAft>
            </a:pPr>
            <a:r>
              <a:rPr lang="en-US" altLang="en-US" sz="1500" baseline="30000">
                <a:solidFill>
                  <a:prstClr val="black"/>
                </a:solidFill>
              </a:rPr>
              <a:t>13 </a:t>
            </a:r>
            <a:r>
              <a:rPr lang="en-US" altLang="en-US" sz="1500">
                <a:solidFill>
                  <a:prstClr val="black"/>
                </a:solidFill>
              </a:rPr>
              <a:t> Behold, my servant shall act wisely; he shall be high and lifted up, and shall be exalted. </a:t>
            </a:r>
          </a:p>
          <a:p>
            <a:pPr eaLnBrk="1" fontAlgn="base" hangingPunct="1">
              <a:spcBef>
                <a:spcPct val="0"/>
              </a:spcBef>
              <a:spcAft>
                <a:spcPct val="0"/>
              </a:spcAft>
            </a:pPr>
            <a:r>
              <a:rPr lang="en-US" altLang="en-US" sz="1500" baseline="30000">
                <a:solidFill>
                  <a:prstClr val="black"/>
                </a:solidFill>
              </a:rPr>
              <a:t>14 </a:t>
            </a:r>
            <a:r>
              <a:rPr lang="en-US" altLang="en-US" sz="1500">
                <a:solidFill>
                  <a:prstClr val="black"/>
                </a:solidFill>
              </a:rPr>
              <a:t> As many were astonished at you</a:t>
            </a:r>
            <a:r>
              <a:rPr lang="en-US" altLang="en-US" sz="1500" b="1" i="1">
                <a:solidFill>
                  <a:prstClr val="black"/>
                </a:solidFill>
              </a:rPr>
              <a:t>— his appearance was so marred, beyond human semblance, and his form beyond that of the children of mankind— </a:t>
            </a:r>
          </a:p>
          <a:p>
            <a:pPr eaLnBrk="1" fontAlgn="base" hangingPunct="1">
              <a:spcBef>
                <a:spcPct val="0"/>
              </a:spcBef>
              <a:spcAft>
                <a:spcPct val="0"/>
              </a:spcAft>
            </a:pPr>
            <a:r>
              <a:rPr lang="en-US" altLang="en-US" sz="1500" baseline="30000">
                <a:solidFill>
                  <a:prstClr val="black"/>
                </a:solidFill>
              </a:rPr>
              <a:t>15 </a:t>
            </a:r>
            <a:r>
              <a:rPr lang="en-US" altLang="en-US" sz="1500">
                <a:solidFill>
                  <a:prstClr val="black"/>
                </a:solidFill>
              </a:rPr>
              <a:t> so shall he sprinkle many nations; kings shall shut their mouths because of him; for that which has not been told them they see, and that which they have not heard they understand. </a:t>
            </a:r>
          </a:p>
          <a:p>
            <a:pPr eaLnBrk="1" fontAlgn="base" hangingPunct="1">
              <a:spcBef>
                <a:spcPct val="0"/>
              </a:spcBef>
              <a:spcAft>
                <a:spcPct val="0"/>
              </a:spcAft>
            </a:pPr>
            <a:r>
              <a:rPr lang="en-US" altLang="en-US" sz="1500" b="1">
                <a:solidFill>
                  <a:prstClr val="black"/>
                </a:solidFill>
              </a:rPr>
              <a:t>Isaiah 53:1-6 (ESV) </a:t>
            </a:r>
            <a:endParaRPr lang="en-US" altLang="en-US" sz="1500">
              <a:solidFill>
                <a:prstClr val="black"/>
              </a:solidFill>
            </a:endParaRPr>
          </a:p>
          <a:p>
            <a:pPr eaLnBrk="1" fontAlgn="base" hangingPunct="1">
              <a:spcBef>
                <a:spcPct val="0"/>
              </a:spcBef>
              <a:spcAft>
                <a:spcPct val="0"/>
              </a:spcAft>
            </a:pPr>
            <a:r>
              <a:rPr lang="en-US" altLang="en-US" sz="1500" baseline="30000">
                <a:solidFill>
                  <a:prstClr val="black"/>
                </a:solidFill>
              </a:rPr>
              <a:t>1 </a:t>
            </a:r>
            <a:r>
              <a:rPr lang="en-US" altLang="en-US" sz="1500" u="sng">
                <a:solidFill>
                  <a:prstClr val="black"/>
                </a:solidFill>
              </a:rPr>
              <a:t> Who has believed what he has heard from us? And to whom has the arm of the LORD been revealed</a:t>
            </a:r>
            <a:r>
              <a:rPr lang="en-US" altLang="en-US" sz="1500">
                <a:solidFill>
                  <a:prstClr val="black"/>
                </a:solidFill>
              </a:rPr>
              <a:t>? </a:t>
            </a:r>
          </a:p>
          <a:p>
            <a:pPr eaLnBrk="1" fontAlgn="base" hangingPunct="1">
              <a:spcBef>
                <a:spcPct val="0"/>
              </a:spcBef>
              <a:spcAft>
                <a:spcPct val="0"/>
              </a:spcAft>
            </a:pPr>
            <a:r>
              <a:rPr lang="en-US" altLang="en-US" sz="1500" baseline="30000">
                <a:solidFill>
                  <a:prstClr val="black"/>
                </a:solidFill>
              </a:rPr>
              <a:t>2 </a:t>
            </a:r>
            <a:r>
              <a:rPr lang="en-US" altLang="en-US" sz="1500">
                <a:solidFill>
                  <a:prstClr val="black"/>
                </a:solidFill>
              </a:rPr>
              <a:t> For he grew up before him like a young plant, and like a root out of dry ground; </a:t>
            </a:r>
            <a:r>
              <a:rPr lang="en-US" altLang="en-US" sz="1500" b="1" i="1">
                <a:solidFill>
                  <a:prstClr val="black"/>
                </a:solidFill>
              </a:rPr>
              <a:t>he had no form or majesty that we should look at him, and no beauty that we should desire him. </a:t>
            </a:r>
          </a:p>
          <a:p>
            <a:pPr eaLnBrk="1" fontAlgn="base" hangingPunct="1">
              <a:spcBef>
                <a:spcPct val="0"/>
              </a:spcBef>
              <a:spcAft>
                <a:spcPct val="0"/>
              </a:spcAft>
            </a:pPr>
            <a:r>
              <a:rPr lang="en-US" altLang="en-US" sz="1500" baseline="30000">
                <a:solidFill>
                  <a:prstClr val="black"/>
                </a:solidFill>
              </a:rPr>
              <a:t>3 </a:t>
            </a:r>
            <a:r>
              <a:rPr lang="en-US" altLang="en-US" sz="1500">
                <a:solidFill>
                  <a:prstClr val="black"/>
                </a:solidFill>
              </a:rPr>
              <a:t> </a:t>
            </a:r>
            <a:r>
              <a:rPr lang="en-US" altLang="en-US" sz="1500" b="1" i="1">
                <a:solidFill>
                  <a:prstClr val="black"/>
                </a:solidFill>
              </a:rPr>
              <a:t>He was despised and rejected by men; a man of sorrows, and acquainted with grief; &amp; as one from whom men hide their faces he was despised, and we esteemed him not</a:t>
            </a:r>
            <a:r>
              <a:rPr lang="en-US" altLang="en-US" sz="1500">
                <a:solidFill>
                  <a:prstClr val="black"/>
                </a:solidFill>
              </a:rPr>
              <a:t>. </a:t>
            </a:r>
          </a:p>
          <a:p>
            <a:pPr eaLnBrk="1" fontAlgn="base" hangingPunct="1">
              <a:spcBef>
                <a:spcPct val="0"/>
              </a:spcBef>
              <a:spcAft>
                <a:spcPct val="0"/>
              </a:spcAft>
            </a:pPr>
            <a:r>
              <a:rPr lang="en-US" altLang="en-US" sz="1500" baseline="30000">
                <a:solidFill>
                  <a:prstClr val="black"/>
                </a:solidFill>
              </a:rPr>
              <a:t>4 </a:t>
            </a:r>
            <a:r>
              <a:rPr lang="en-US" altLang="en-US" sz="1500">
                <a:solidFill>
                  <a:prstClr val="black"/>
                </a:solidFill>
              </a:rPr>
              <a:t> Surely he has borne our griefs and carried our sorrows; </a:t>
            </a:r>
            <a:r>
              <a:rPr lang="en-US" altLang="en-US" sz="1500" b="1" i="1">
                <a:solidFill>
                  <a:prstClr val="black"/>
                </a:solidFill>
              </a:rPr>
              <a:t>yet we esteemed him stricken, smitten by God, and afflicted. </a:t>
            </a:r>
          </a:p>
          <a:p>
            <a:pPr eaLnBrk="1" fontAlgn="base" hangingPunct="1">
              <a:spcBef>
                <a:spcPct val="0"/>
              </a:spcBef>
              <a:spcAft>
                <a:spcPct val="0"/>
              </a:spcAft>
            </a:pPr>
            <a:r>
              <a:rPr lang="en-US" altLang="en-US" sz="1500" baseline="30000">
                <a:solidFill>
                  <a:prstClr val="black"/>
                </a:solidFill>
              </a:rPr>
              <a:t>5 </a:t>
            </a:r>
            <a:r>
              <a:rPr lang="en-US" altLang="en-US" sz="1500">
                <a:solidFill>
                  <a:prstClr val="black"/>
                </a:solidFill>
              </a:rPr>
              <a:t> </a:t>
            </a:r>
            <a:r>
              <a:rPr lang="en-US" altLang="en-US" sz="1500" b="1" i="1">
                <a:solidFill>
                  <a:prstClr val="black"/>
                </a:solidFill>
              </a:rPr>
              <a:t>But he was pierced for our transgressions; he was crushed for our iniquities; upon him was the chastisement that brought us peace, and with his wounds we are healed. </a:t>
            </a:r>
          </a:p>
          <a:p>
            <a:pPr eaLnBrk="1" fontAlgn="base" hangingPunct="1">
              <a:spcBef>
                <a:spcPct val="0"/>
              </a:spcBef>
              <a:spcAft>
                <a:spcPct val="0"/>
              </a:spcAft>
            </a:pPr>
            <a:r>
              <a:rPr lang="en-US" altLang="en-US" sz="1500" baseline="30000">
                <a:solidFill>
                  <a:prstClr val="black"/>
                </a:solidFill>
              </a:rPr>
              <a:t>6 </a:t>
            </a:r>
            <a:r>
              <a:rPr lang="en-US" altLang="en-US" sz="1500">
                <a:solidFill>
                  <a:prstClr val="black"/>
                </a:solidFill>
              </a:rPr>
              <a:t> All we like sheep have gone astray; we have turned—every one—to his own way; and the LORD has laid on him the iniquity of us all. </a:t>
            </a:r>
          </a:p>
          <a:p>
            <a:pPr eaLnBrk="1" fontAlgn="base" hangingPunct="1">
              <a:spcBef>
                <a:spcPct val="0"/>
              </a:spcBef>
              <a:spcAft>
                <a:spcPct val="0"/>
              </a:spcAft>
            </a:pPr>
            <a:endParaRPr lang="en-US" altLang="en-US" sz="1500">
              <a:solidFill>
                <a:prstClr val="black"/>
              </a:solidFill>
            </a:endParaRPr>
          </a:p>
          <a:p>
            <a:pPr eaLnBrk="1" fontAlgn="base" hangingPunct="1">
              <a:spcBef>
                <a:spcPct val="0"/>
              </a:spcBef>
              <a:spcAft>
                <a:spcPct val="0"/>
              </a:spcAft>
            </a:pPr>
            <a:endParaRPr lang="en-US" altLang="en-US" sz="1500">
              <a:solidFill>
                <a:srgbClr val="000000"/>
              </a:solidFill>
            </a:endParaRPr>
          </a:p>
        </p:txBody>
      </p:sp>
    </p:spTree>
    <p:extLst>
      <p:ext uri="{BB962C8B-B14F-4D97-AF65-F5344CB8AC3E}">
        <p14:creationId xmlns:p14="http://schemas.microsoft.com/office/powerpoint/2010/main" val="12795062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473200" y="-339725"/>
            <a:ext cx="6477000" cy="1143000"/>
          </a:xfrm>
        </p:spPr>
        <p:txBody>
          <a:bodyPr/>
          <a:lstStyle/>
          <a:p>
            <a:r>
              <a:rPr lang="en-US" altLang="en-US" sz="3600" smtClean="0"/>
              <a:t>Isaiah's four "servant songs"</a:t>
            </a:r>
          </a:p>
        </p:txBody>
      </p:sp>
      <p:sp>
        <p:nvSpPr>
          <p:cNvPr id="22531" name="TextBox 2"/>
          <p:cNvSpPr txBox="1">
            <a:spLocks noChangeArrowheads="1"/>
          </p:cNvSpPr>
          <p:nvPr/>
        </p:nvSpPr>
        <p:spPr bwMode="auto">
          <a:xfrm>
            <a:off x="1077913" y="406400"/>
            <a:ext cx="8066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dirty="0">
                <a:solidFill>
                  <a:srgbClr val="000000"/>
                </a:solidFill>
              </a:rPr>
              <a:t>Passage contains </a:t>
            </a:r>
            <a:r>
              <a:rPr lang="en-US" altLang="en-US" sz="1400" dirty="0" smtClean="0">
                <a:solidFill>
                  <a:srgbClr val="000000"/>
                </a:solidFill>
              </a:rPr>
              <a:t>the fourth of </a:t>
            </a:r>
            <a:r>
              <a:rPr lang="en-US" altLang="en-US" sz="1400" dirty="0">
                <a:solidFill>
                  <a:srgbClr val="000000"/>
                </a:solidFill>
              </a:rPr>
              <a:t>four about the </a:t>
            </a:r>
            <a:r>
              <a:rPr lang="en-US" altLang="en-US" sz="1400" dirty="0" smtClean="0">
                <a:solidFill>
                  <a:srgbClr val="000000"/>
                </a:solidFill>
              </a:rPr>
              <a:t>Messiah continues, </a:t>
            </a:r>
            <a:endParaRPr lang="en-US" altLang="en-US" sz="1400" dirty="0">
              <a:solidFill>
                <a:srgbClr val="000000"/>
              </a:solidFill>
            </a:endParaRPr>
          </a:p>
          <a:p>
            <a:pPr eaLnBrk="1" fontAlgn="base" hangingPunct="1">
              <a:spcBef>
                <a:spcPct val="0"/>
              </a:spcBef>
              <a:spcAft>
                <a:spcPct val="0"/>
              </a:spcAft>
            </a:pPr>
            <a:r>
              <a:rPr lang="en-US" altLang="en-US" sz="1400" dirty="0">
                <a:solidFill>
                  <a:srgbClr val="000000"/>
                </a:solidFill>
              </a:rPr>
              <a:t>be rejected by humankind but exalted by God 	(Isaiah 52:13-53:12) </a:t>
            </a:r>
          </a:p>
        </p:txBody>
      </p:sp>
      <p:sp>
        <p:nvSpPr>
          <p:cNvPr id="22532" name="TextBox 3"/>
          <p:cNvSpPr txBox="1">
            <a:spLocks noChangeArrowheads="1"/>
          </p:cNvSpPr>
          <p:nvPr/>
        </p:nvSpPr>
        <p:spPr bwMode="auto">
          <a:xfrm>
            <a:off x="860425" y="1176338"/>
            <a:ext cx="8066088"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b="1">
                <a:solidFill>
                  <a:prstClr val="black"/>
                </a:solidFill>
              </a:rPr>
              <a:t>Isaiah 53:7-12 (ESV) </a:t>
            </a:r>
            <a:endParaRPr lang="en-US" altLang="en-US" sz="1600">
              <a:solidFill>
                <a:prstClr val="black"/>
              </a:solidFill>
            </a:endParaRPr>
          </a:p>
          <a:p>
            <a:pPr eaLnBrk="1" fontAlgn="base" hangingPunct="1">
              <a:spcBef>
                <a:spcPct val="0"/>
              </a:spcBef>
              <a:spcAft>
                <a:spcPct val="0"/>
              </a:spcAft>
            </a:pPr>
            <a:r>
              <a:rPr lang="en-US" altLang="en-US" sz="1600" baseline="30000">
                <a:solidFill>
                  <a:prstClr val="black"/>
                </a:solidFill>
              </a:rPr>
              <a:t>7 </a:t>
            </a:r>
            <a:r>
              <a:rPr lang="en-US" altLang="en-US" sz="1600">
                <a:solidFill>
                  <a:prstClr val="black"/>
                </a:solidFill>
              </a:rPr>
              <a:t> He was oppressed, and he was afflicted, yet he opened not his mouth; </a:t>
            </a:r>
            <a:r>
              <a:rPr lang="en-US" altLang="en-US" sz="1600" b="1" i="1">
                <a:solidFill>
                  <a:prstClr val="black"/>
                </a:solidFill>
              </a:rPr>
              <a:t>like a lamb that is led to the slaughter, and like a sheep that before its shearers is silent, so he opened not his mouth. </a:t>
            </a:r>
          </a:p>
          <a:p>
            <a:pPr eaLnBrk="1" fontAlgn="base" hangingPunct="1">
              <a:spcBef>
                <a:spcPct val="0"/>
              </a:spcBef>
              <a:spcAft>
                <a:spcPct val="0"/>
              </a:spcAft>
            </a:pPr>
            <a:r>
              <a:rPr lang="en-US" altLang="en-US" sz="1600" baseline="30000">
                <a:solidFill>
                  <a:prstClr val="black"/>
                </a:solidFill>
              </a:rPr>
              <a:t>8 </a:t>
            </a:r>
            <a:r>
              <a:rPr lang="en-US" altLang="en-US" sz="1600" b="1" i="1">
                <a:solidFill>
                  <a:prstClr val="black"/>
                </a:solidFill>
              </a:rPr>
              <a:t> By oppression and judgment he was taken away</a:t>
            </a:r>
            <a:r>
              <a:rPr lang="en-US" altLang="en-US" sz="1600">
                <a:solidFill>
                  <a:prstClr val="black"/>
                </a:solidFill>
              </a:rPr>
              <a:t>; and as for his generation, who considered that he was cut off out of the land of the living, </a:t>
            </a:r>
            <a:r>
              <a:rPr lang="en-US" altLang="en-US" sz="1600" b="1" i="1">
                <a:solidFill>
                  <a:prstClr val="black"/>
                </a:solidFill>
              </a:rPr>
              <a:t>stricken for the transgression of my people? </a:t>
            </a:r>
          </a:p>
          <a:p>
            <a:pPr eaLnBrk="1" fontAlgn="base" hangingPunct="1">
              <a:spcBef>
                <a:spcPct val="0"/>
              </a:spcBef>
              <a:spcAft>
                <a:spcPct val="0"/>
              </a:spcAft>
            </a:pPr>
            <a:r>
              <a:rPr lang="en-US" altLang="en-US" sz="1600" baseline="30000">
                <a:solidFill>
                  <a:prstClr val="black"/>
                </a:solidFill>
              </a:rPr>
              <a:t>9 </a:t>
            </a:r>
            <a:r>
              <a:rPr lang="en-US" altLang="en-US" sz="1600" b="1" i="1">
                <a:solidFill>
                  <a:prstClr val="black"/>
                </a:solidFill>
              </a:rPr>
              <a:t> And they made his grave with the wicked and with a rich man in his death, although he had done no violence, and there was no deceit in his mouth</a:t>
            </a:r>
            <a:r>
              <a:rPr lang="en-US" altLang="en-US" sz="1600">
                <a:solidFill>
                  <a:prstClr val="black"/>
                </a:solidFill>
              </a:rPr>
              <a:t>. </a:t>
            </a:r>
          </a:p>
          <a:p>
            <a:pPr eaLnBrk="1" fontAlgn="base" hangingPunct="1">
              <a:spcBef>
                <a:spcPct val="0"/>
              </a:spcBef>
              <a:spcAft>
                <a:spcPct val="0"/>
              </a:spcAft>
            </a:pPr>
            <a:r>
              <a:rPr lang="en-US" altLang="en-US" sz="1600" baseline="30000">
                <a:solidFill>
                  <a:prstClr val="black"/>
                </a:solidFill>
              </a:rPr>
              <a:t>10 </a:t>
            </a:r>
            <a:r>
              <a:rPr lang="en-US" altLang="en-US" sz="1600">
                <a:solidFill>
                  <a:prstClr val="black"/>
                </a:solidFill>
              </a:rPr>
              <a:t> Yet it was the will of the LORD to crush him; he has put him to grief; when his soul makes an offering for guilt, he shall see his offspring; he shall prolong his days; the will of the LORD shall prosper in his hand. </a:t>
            </a:r>
          </a:p>
          <a:p>
            <a:pPr eaLnBrk="1" fontAlgn="base" hangingPunct="1">
              <a:spcBef>
                <a:spcPct val="0"/>
              </a:spcBef>
              <a:spcAft>
                <a:spcPct val="0"/>
              </a:spcAft>
            </a:pPr>
            <a:r>
              <a:rPr lang="en-US" altLang="en-US" sz="1600" baseline="30000">
                <a:solidFill>
                  <a:prstClr val="black"/>
                </a:solidFill>
              </a:rPr>
              <a:t>11 </a:t>
            </a:r>
            <a:r>
              <a:rPr lang="en-US" altLang="en-US" sz="1600">
                <a:solidFill>
                  <a:prstClr val="black"/>
                </a:solidFill>
              </a:rPr>
              <a:t> </a:t>
            </a:r>
            <a:r>
              <a:rPr lang="en-US" altLang="en-US" sz="1600" b="1" i="1">
                <a:solidFill>
                  <a:prstClr val="black"/>
                </a:solidFill>
              </a:rPr>
              <a:t>Out of the anguish of his soul he shall see and be satisfied; by his knowledge shall the righteous one, my servant, make many to be accounted righteous, and he shall bear their iniquities</a:t>
            </a:r>
            <a:r>
              <a:rPr lang="en-US" altLang="en-US" sz="1600">
                <a:solidFill>
                  <a:prstClr val="black"/>
                </a:solidFill>
              </a:rPr>
              <a:t>. </a:t>
            </a:r>
          </a:p>
          <a:p>
            <a:pPr eaLnBrk="1" fontAlgn="base" hangingPunct="1">
              <a:spcBef>
                <a:spcPct val="0"/>
              </a:spcBef>
              <a:spcAft>
                <a:spcPct val="0"/>
              </a:spcAft>
            </a:pPr>
            <a:endParaRPr lang="en-US" altLang="en-US" sz="1600">
              <a:solidFill>
                <a:prstClr val="black"/>
              </a:solidFill>
            </a:endParaRPr>
          </a:p>
          <a:p>
            <a:pPr eaLnBrk="1" fontAlgn="base" hangingPunct="1">
              <a:spcBef>
                <a:spcPct val="0"/>
              </a:spcBef>
              <a:spcAft>
                <a:spcPct val="0"/>
              </a:spcAft>
            </a:pPr>
            <a:r>
              <a:rPr lang="en-US" altLang="en-US" sz="1600" baseline="30000">
                <a:solidFill>
                  <a:prstClr val="black"/>
                </a:solidFill>
              </a:rPr>
              <a:t>12 </a:t>
            </a:r>
            <a:r>
              <a:rPr lang="en-US" altLang="en-US" sz="1600">
                <a:solidFill>
                  <a:prstClr val="black"/>
                </a:solidFill>
              </a:rPr>
              <a:t> </a:t>
            </a:r>
            <a:r>
              <a:rPr lang="en-US" altLang="en-US" sz="1600" b="1" u="sng">
                <a:solidFill>
                  <a:prstClr val="black"/>
                </a:solidFill>
              </a:rPr>
              <a:t>Therefore</a:t>
            </a:r>
            <a:r>
              <a:rPr lang="en-US" altLang="en-US" sz="1600">
                <a:solidFill>
                  <a:prstClr val="black"/>
                </a:solidFill>
              </a:rPr>
              <a:t> I will divide him a portion with the many, and he shall divide the spoil with the strong, because he poured out his soul to death and was numbered with the transgressors; yet he bore the sin of many, and makes intercession for the transgressors. </a:t>
            </a:r>
          </a:p>
          <a:p>
            <a:pPr eaLnBrk="1" fontAlgn="base" hangingPunct="1">
              <a:spcBef>
                <a:spcPct val="0"/>
              </a:spcBef>
              <a:spcAft>
                <a:spcPct val="0"/>
              </a:spcAft>
            </a:pPr>
            <a:endParaRPr lang="en-US" altLang="en-US" sz="1500">
              <a:solidFill>
                <a:srgbClr val="000000"/>
              </a:solidFill>
            </a:endParaRPr>
          </a:p>
          <a:p>
            <a:pPr eaLnBrk="1" fontAlgn="base" hangingPunct="1">
              <a:spcBef>
                <a:spcPct val="0"/>
              </a:spcBef>
              <a:spcAft>
                <a:spcPct val="0"/>
              </a:spcAft>
            </a:pPr>
            <a:endParaRPr lang="en-US" altLang="en-US" sz="1500">
              <a:solidFill>
                <a:srgbClr val="000000"/>
              </a:solidFill>
            </a:endParaRPr>
          </a:p>
        </p:txBody>
      </p:sp>
    </p:spTree>
    <p:extLst>
      <p:ext uri="{BB962C8B-B14F-4D97-AF65-F5344CB8AC3E}">
        <p14:creationId xmlns:p14="http://schemas.microsoft.com/office/powerpoint/2010/main" val="15780413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a:xfrm>
            <a:off x="638175" y="-104775"/>
            <a:ext cx="7516813" cy="1371600"/>
          </a:xfrm>
        </p:spPr>
        <p:txBody>
          <a:bodyPr/>
          <a:lstStyle/>
          <a:p>
            <a:pPr algn="l"/>
            <a:r>
              <a:rPr lang="en-US" altLang="en-US" sz="3200" smtClean="0">
                <a:solidFill>
                  <a:srgbClr val="000000"/>
                </a:solidFill>
              </a:rPr>
              <a:t>What is their understanding of the Lord?</a:t>
            </a:r>
            <a:br>
              <a:rPr lang="en-US" altLang="en-US" sz="3200" smtClean="0">
                <a:solidFill>
                  <a:srgbClr val="000000"/>
                </a:solidFill>
              </a:rPr>
            </a:br>
            <a:endParaRPr lang="en-US" altLang="en-US" sz="3200" smtClean="0">
              <a:solidFill>
                <a:srgbClr val="000000"/>
              </a:solidFill>
            </a:endParaRPr>
          </a:p>
        </p:txBody>
      </p:sp>
      <p:pic>
        <p:nvPicPr>
          <p:cNvPr id="161795"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2605088"/>
            <a:ext cx="92265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162425" y="835025"/>
            <a:ext cx="4822825" cy="3540125"/>
          </a:xfrm>
          <a:prstGeom prst="rect">
            <a:avLst/>
          </a:prstGeom>
          <a:solidFill>
            <a:schemeClr val="tx1">
              <a:lumMod val="10000"/>
            </a:schemeClr>
          </a:solidFill>
        </p:spPr>
        <p:txBody>
          <a:bodyPr>
            <a:spAutoFit/>
          </a:bodyPr>
          <a:lstStyle>
            <a:defPPr>
              <a:defRPr lang="en-US"/>
            </a:defPPr>
            <a:lvl1pPr algn="l">
              <a:defRPr sz="1600" baseline="30000">
                <a:solidFill>
                  <a:srgbClr val="FFFF00"/>
                </a:solidFill>
              </a:defRPr>
            </a:lvl1pPr>
          </a:lstStyle>
          <a:p>
            <a:pPr fontAlgn="base">
              <a:spcBef>
                <a:spcPct val="0"/>
              </a:spcBef>
              <a:spcAft>
                <a:spcPct val="0"/>
              </a:spcAft>
              <a:defRPr/>
            </a:pPr>
            <a:r>
              <a:rPr lang="en-US" dirty="0">
                <a:solidFill>
                  <a:srgbClr val="FFFFFF"/>
                </a:solidFill>
                <a:latin typeface="Arial" pitchFamily="34" charset="0"/>
                <a:cs typeface="Arial" pitchFamily="34" charset="0"/>
              </a:rPr>
              <a:t>6    </a:t>
            </a:r>
            <a:r>
              <a:rPr lang="en-US" baseline="0" dirty="0">
                <a:latin typeface="Arial" pitchFamily="34" charset="0"/>
                <a:cs typeface="Arial" pitchFamily="34" charset="0"/>
              </a:rPr>
              <a:t>With what shall I come before the Lord,</a:t>
            </a:r>
          </a:p>
          <a:p>
            <a:pPr fontAlgn="base">
              <a:spcBef>
                <a:spcPct val="0"/>
              </a:spcBef>
              <a:spcAft>
                <a:spcPct val="0"/>
              </a:spcAft>
              <a:defRPr/>
            </a:pPr>
            <a:r>
              <a:rPr lang="en-US" baseline="0" dirty="0">
                <a:latin typeface="Arial" pitchFamily="34" charset="0"/>
                <a:cs typeface="Arial" pitchFamily="34" charset="0"/>
              </a:rPr>
              <a:t>    And bow myself before the High God?</a:t>
            </a:r>
          </a:p>
          <a:p>
            <a:pPr fontAlgn="base">
              <a:spcBef>
                <a:spcPct val="0"/>
              </a:spcBef>
              <a:spcAft>
                <a:spcPct val="0"/>
              </a:spcAft>
              <a:defRPr/>
            </a:pPr>
            <a:r>
              <a:rPr lang="en-US" baseline="0" dirty="0">
                <a:solidFill>
                  <a:srgbClr val="FFFFFF"/>
                </a:solidFill>
                <a:latin typeface="Arial" pitchFamily="34" charset="0"/>
                <a:cs typeface="Arial" pitchFamily="34" charset="0"/>
              </a:rPr>
              <a:t>    </a:t>
            </a:r>
            <a:r>
              <a:rPr lang="en-US" u="sng" baseline="0" dirty="0">
                <a:solidFill>
                  <a:srgbClr val="FFFFFF"/>
                </a:solidFill>
                <a:latin typeface="Arial" pitchFamily="34" charset="0"/>
                <a:cs typeface="Arial" pitchFamily="34" charset="0"/>
              </a:rPr>
              <a:t>Shall I come before Him with burnt offerings,</a:t>
            </a:r>
          </a:p>
          <a:p>
            <a:pPr fontAlgn="base">
              <a:spcBef>
                <a:spcPct val="0"/>
              </a:spcBef>
              <a:spcAft>
                <a:spcPct val="0"/>
              </a:spcAft>
              <a:defRPr/>
            </a:pPr>
            <a:r>
              <a:rPr lang="en-US" u="sng" baseline="0" dirty="0">
                <a:solidFill>
                  <a:srgbClr val="FFFFFF"/>
                </a:solidFill>
                <a:latin typeface="Arial" pitchFamily="34" charset="0"/>
                <a:cs typeface="Arial" pitchFamily="34" charset="0"/>
              </a:rPr>
              <a:t>    With calves a year old?</a:t>
            </a:r>
          </a:p>
          <a:p>
            <a:pPr fontAlgn="base">
              <a:spcBef>
                <a:spcPct val="0"/>
              </a:spcBef>
              <a:spcAft>
                <a:spcPct val="0"/>
              </a:spcAft>
              <a:defRPr/>
            </a:pPr>
            <a:r>
              <a:rPr lang="en-US" dirty="0">
                <a:solidFill>
                  <a:srgbClr val="FFFFFF"/>
                </a:solidFill>
                <a:latin typeface="Arial" pitchFamily="34" charset="0"/>
                <a:cs typeface="Arial" pitchFamily="34" charset="0"/>
              </a:rPr>
              <a:t>7    </a:t>
            </a:r>
            <a:r>
              <a:rPr lang="en-US" u="sng" baseline="0" dirty="0">
                <a:latin typeface="Arial" pitchFamily="34" charset="0"/>
                <a:cs typeface="Arial" pitchFamily="34" charset="0"/>
              </a:rPr>
              <a:t>Will the Lord be pleased with thousands of rams,</a:t>
            </a:r>
          </a:p>
          <a:p>
            <a:pPr fontAlgn="base">
              <a:spcBef>
                <a:spcPct val="0"/>
              </a:spcBef>
              <a:spcAft>
                <a:spcPct val="0"/>
              </a:spcAft>
              <a:defRPr/>
            </a:pPr>
            <a:r>
              <a:rPr lang="en-US" u="sng" baseline="0" dirty="0">
                <a:latin typeface="Arial" pitchFamily="34" charset="0"/>
                <a:cs typeface="Arial" pitchFamily="34" charset="0"/>
              </a:rPr>
              <a:t>    Ten thousand rivers of oil?</a:t>
            </a:r>
          </a:p>
          <a:p>
            <a:pPr fontAlgn="base">
              <a:spcBef>
                <a:spcPct val="0"/>
              </a:spcBef>
              <a:spcAft>
                <a:spcPct val="0"/>
              </a:spcAft>
              <a:defRPr/>
            </a:pPr>
            <a:r>
              <a:rPr lang="en-US" baseline="0" dirty="0">
                <a:solidFill>
                  <a:srgbClr val="FFFFFF"/>
                </a:solidFill>
                <a:latin typeface="Arial" pitchFamily="34" charset="0"/>
                <a:cs typeface="Arial" pitchFamily="34" charset="0"/>
              </a:rPr>
              <a:t>    </a:t>
            </a:r>
            <a:r>
              <a:rPr lang="en-US" u="sng" baseline="0" dirty="0">
                <a:solidFill>
                  <a:srgbClr val="FFFFFF"/>
                </a:solidFill>
                <a:latin typeface="Arial" pitchFamily="34" charset="0"/>
                <a:cs typeface="Arial" pitchFamily="34" charset="0"/>
              </a:rPr>
              <a:t>Shall I give my firstborn for my transgression,</a:t>
            </a:r>
          </a:p>
          <a:p>
            <a:pPr fontAlgn="base">
              <a:spcBef>
                <a:spcPct val="0"/>
              </a:spcBef>
              <a:spcAft>
                <a:spcPct val="0"/>
              </a:spcAft>
              <a:defRPr/>
            </a:pPr>
            <a:r>
              <a:rPr lang="en-US" u="sng" baseline="0" dirty="0">
                <a:solidFill>
                  <a:srgbClr val="FFFFFF"/>
                </a:solidFill>
                <a:latin typeface="Arial" pitchFamily="34" charset="0"/>
                <a:cs typeface="Arial" pitchFamily="34" charset="0"/>
              </a:rPr>
              <a:t>    The fruit of my body for the sin of my soul</a:t>
            </a:r>
            <a:r>
              <a:rPr lang="en-US" u="sng" baseline="0" dirty="0" smtClean="0">
                <a:solidFill>
                  <a:srgbClr val="FFFFFF"/>
                </a:solidFill>
                <a:latin typeface="Arial" pitchFamily="34" charset="0"/>
                <a:cs typeface="Arial" pitchFamily="34" charset="0"/>
              </a:rPr>
              <a:t>?</a:t>
            </a:r>
          </a:p>
          <a:p>
            <a:pPr fontAlgn="base">
              <a:spcBef>
                <a:spcPct val="0"/>
              </a:spcBef>
              <a:spcAft>
                <a:spcPct val="0"/>
              </a:spcAft>
              <a:defRPr/>
            </a:pPr>
            <a:endParaRPr lang="en-US" baseline="0" dirty="0">
              <a:solidFill>
                <a:srgbClr val="FFFFFF"/>
              </a:solidFill>
              <a:latin typeface="Arial" pitchFamily="34" charset="0"/>
              <a:cs typeface="Arial" pitchFamily="34" charset="0"/>
            </a:endParaRPr>
          </a:p>
          <a:p>
            <a:pPr fontAlgn="base">
              <a:spcBef>
                <a:spcPct val="0"/>
              </a:spcBef>
              <a:spcAft>
                <a:spcPct val="0"/>
              </a:spcAft>
              <a:defRPr/>
            </a:pPr>
            <a:r>
              <a:rPr lang="en-US" dirty="0">
                <a:solidFill>
                  <a:srgbClr val="FF66CC"/>
                </a:solidFill>
                <a:latin typeface="Arial" pitchFamily="34" charset="0"/>
                <a:cs typeface="Arial" pitchFamily="34" charset="0"/>
              </a:rPr>
              <a:t>8    </a:t>
            </a:r>
            <a:r>
              <a:rPr lang="en-US" baseline="0" dirty="0">
                <a:solidFill>
                  <a:srgbClr val="FF66CC"/>
                </a:solidFill>
                <a:latin typeface="Arial" pitchFamily="34" charset="0"/>
                <a:cs typeface="Arial" pitchFamily="34" charset="0"/>
              </a:rPr>
              <a:t>He has shown you, O man, what </a:t>
            </a:r>
            <a:r>
              <a:rPr lang="en-US" i="1" baseline="0" dirty="0">
                <a:solidFill>
                  <a:srgbClr val="FF66CC"/>
                </a:solidFill>
                <a:latin typeface="Arial" pitchFamily="34" charset="0"/>
                <a:cs typeface="Arial" pitchFamily="34" charset="0"/>
              </a:rPr>
              <a:t>is</a:t>
            </a:r>
            <a:r>
              <a:rPr lang="en-US" baseline="0" dirty="0">
                <a:solidFill>
                  <a:srgbClr val="FF66CC"/>
                </a:solidFill>
                <a:latin typeface="Arial" pitchFamily="34" charset="0"/>
                <a:cs typeface="Arial" pitchFamily="34" charset="0"/>
              </a:rPr>
              <a:t> good;</a:t>
            </a:r>
          </a:p>
          <a:p>
            <a:pPr fontAlgn="base">
              <a:spcBef>
                <a:spcPct val="0"/>
              </a:spcBef>
              <a:spcAft>
                <a:spcPct val="0"/>
              </a:spcAft>
              <a:defRPr/>
            </a:pPr>
            <a:r>
              <a:rPr lang="en-US" baseline="0" dirty="0">
                <a:solidFill>
                  <a:srgbClr val="FF66CC"/>
                </a:solidFill>
                <a:latin typeface="Arial" pitchFamily="34" charset="0"/>
                <a:cs typeface="Arial" pitchFamily="34" charset="0"/>
              </a:rPr>
              <a:t>    And what does the </a:t>
            </a:r>
            <a:r>
              <a:rPr lang="en-US" cap="small" baseline="0" dirty="0">
                <a:solidFill>
                  <a:srgbClr val="FF66CC"/>
                </a:solidFill>
                <a:latin typeface="Arial" pitchFamily="34" charset="0"/>
                <a:cs typeface="Arial" pitchFamily="34" charset="0"/>
              </a:rPr>
              <a:t>Lord</a:t>
            </a:r>
            <a:r>
              <a:rPr lang="en-US" baseline="0" dirty="0">
                <a:solidFill>
                  <a:srgbClr val="FF66CC"/>
                </a:solidFill>
                <a:latin typeface="Arial" pitchFamily="34" charset="0"/>
                <a:cs typeface="Arial" pitchFamily="34" charset="0"/>
              </a:rPr>
              <a:t> require of you</a:t>
            </a:r>
          </a:p>
          <a:p>
            <a:pPr fontAlgn="base">
              <a:spcBef>
                <a:spcPct val="0"/>
              </a:spcBef>
              <a:spcAft>
                <a:spcPct val="0"/>
              </a:spcAft>
              <a:defRPr/>
            </a:pPr>
            <a:r>
              <a:rPr lang="en-US" baseline="0" dirty="0">
                <a:solidFill>
                  <a:srgbClr val="FF66CC"/>
                </a:solidFill>
                <a:latin typeface="Arial" pitchFamily="34" charset="0"/>
                <a:cs typeface="Arial" pitchFamily="34" charset="0"/>
              </a:rPr>
              <a:t>    But to do justly,</a:t>
            </a:r>
          </a:p>
          <a:p>
            <a:pPr fontAlgn="base">
              <a:spcBef>
                <a:spcPct val="0"/>
              </a:spcBef>
              <a:spcAft>
                <a:spcPct val="0"/>
              </a:spcAft>
              <a:defRPr/>
            </a:pPr>
            <a:r>
              <a:rPr lang="en-US" baseline="0" dirty="0">
                <a:solidFill>
                  <a:srgbClr val="FF66CC"/>
                </a:solidFill>
                <a:latin typeface="Arial" pitchFamily="34" charset="0"/>
                <a:cs typeface="Arial" pitchFamily="34" charset="0"/>
              </a:rPr>
              <a:t>    To love mercy,</a:t>
            </a:r>
          </a:p>
          <a:p>
            <a:pPr fontAlgn="base">
              <a:spcBef>
                <a:spcPct val="0"/>
              </a:spcBef>
              <a:spcAft>
                <a:spcPct val="0"/>
              </a:spcAft>
              <a:defRPr/>
            </a:pPr>
            <a:r>
              <a:rPr lang="en-US" baseline="0" dirty="0">
                <a:solidFill>
                  <a:srgbClr val="FF66CC"/>
                </a:solidFill>
                <a:latin typeface="Arial" pitchFamily="34" charset="0"/>
                <a:cs typeface="Arial" pitchFamily="34" charset="0"/>
              </a:rPr>
              <a:t>    And to walk humbly with your God</a:t>
            </a:r>
            <a:r>
              <a:rPr lang="en-US" baseline="0" dirty="0" smtClean="0">
                <a:solidFill>
                  <a:srgbClr val="FF66CC"/>
                </a:solidFill>
                <a:latin typeface="Arial" pitchFamily="34" charset="0"/>
                <a:cs typeface="Arial" pitchFamily="34" charset="0"/>
              </a:rPr>
              <a:t>?</a:t>
            </a:r>
            <a:endParaRPr lang="en-US" baseline="0" dirty="0">
              <a:solidFill>
                <a:srgbClr val="FF66CC"/>
              </a:solidFill>
              <a:latin typeface="Arial" pitchFamily="34" charset="0"/>
              <a:cs typeface="Arial" pitchFamily="34" charset="0"/>
            </a:endParaRPr>
          </a:p>
        </p:txBody>
      </p:sp>
    </p:spTree>
    <p:extLst>
      <p:ext uri="{BB962C8B-B14F-4D97-AF65-F5344CB8AC3E}">
        <p14:creationId xmlns:p14="http://schemas.microsoft.com/office/powerpoint/2010/main" val="3841839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L:\Images\Life-Nazreth Village\Lamps-Scribes\normal_Nazareth_20__DSC65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Title 1"/>
          <p:cNvSpPr>
            <a:spLocks noGrp="1"/>
          </p:cNvSpPr>
          <p:nvPr>
            <p:ph type="title"/>
          </p:nvPr>
        </p:nvSpPr>
        <p:spPr>
          <a:xfrm>
            <a:off x="674688" y="115888"/>
            <a:ext cx="7772400" cy="1143000"/>
          </a:xfrm>
        </p:spPr>
        <p:txBody>
          <a:bodyPr/>
          <a:lstStyle/>
          <a:p>
            <a:pPr algn="l"/>
            <a:r>
              <a:rPr lang="en-US" altLang="en-US" sz="2400" smtClean="0"/>
              <a:t>What is the attitude of the God-fearing individual as expressed in verses 7 to 8?</a:t>
            </a:r>
          </a:p>
        </p:txBody>
      </p:sp>
      <p:sp>
        <p:nvSpPr>
          <p:cNvPr id="5" name="TextBox 4"/>
          <p:cNvSpPr txBox="1"/>
          <p:nvPr/>
        </p:nvSpPr>
        <p:spPr>
          <a:xfrm>
            <a:off x="5475288" y="1244600"/>
            <a:ext cx="3562350" cy="1814513"/>
          </a:xfrm>
          <a:prstGeom prst="rect">
            <a:avLst/>
          </a:prstGeom>
          <a:solidFill>
            <a:srgbClr val="000000"/>
          </a:solidFill>
        </p:spPr>
        <p:txBody>
          <a:bodyPr>
            <a:spAutoFit/>
          </a:bodyPr>
          <a:lstStyle/>
          <a:p>
            <a:pPr fontAlgn="base">
              <a:spcBef>
                <a:spcPct val="0"/>
              </a:spcBef>
              <a:spcAft>
                <a:spcPct val="0"/>
              </a:spcAft>
              <a:defRPr/>
            </a:pPr>
            <a:r>
              <a:rPr lang="en-US" sz="1400" dirty="0">
                <a:solidFill>
                  <a:srgbClr val="EAEAEA"/>
                </a:solidFill>
                <a:latin typeface="Tahoma" pitchFamily="34" charset="0"/>
                <a:ea typeface="Tahoma" pitchFamily="34" charset="0"/>
                <a:cs typeface="Tahoma" pitchFamily="34" charset="0"/>
              </a:rPr>
              <a:t>Micah 7</a:t>
            </a:r>
          </a:p>
          <a:p>
            <a:pPr marL="233363" indent="-233363" fontAlgn="base">
              <a:spcBef>
                <a:spcPct val="0"/>
              </a:spcBef>
              <a:spcAft>
                <a:spcPct val="0"/>
              </a:spcAft>
              <a:defRPr/>
            </a:pPr>
            <a:r>
              <a:rPr lang="en-US" sz="1400" baseline="30000" dirty="0">
                <a:solidFill>
                  <a:srgbClr val="EAEAEA"/>
                </a:solidFill>
                <a:latin typeface="Tahoma" pitchFamily="34" charset="0"/>
                <a:ea typeface="Tahoma" pitchFamily="34" charset="0"/>
                <a:cs typeface="Tahoma" pitchFamily="34" charset="0"/>
              </a:rPr>
              <a:t>7</a:t>
            </a:r>
            <a:r>
              <a:rPr lang="en-US" sz="1400" dirty="0">
                <a:solidFill>
                  <a:srgbClr val="EAEAEA"/>
                </a:solidFill>
                <a:latin typeface="Tahoma" pitchFamily="34" charset="0"/>
                <a:ea typeface="Tahoma" pitchFamily="34" charset="0"/>
                <a:cs typeface="Tahoma" pitchFamily="34" charset="0"/>
              </a:rPr>
              <a:t>    Therefore I will look to the </a:t>
            </a:r>
            <a:r>
              <a:rPr lang="en-US" sz="1400" cap="small" dirty="0">
                <a:solidFill>
                  <a:srgbClr val="EAEAEA"/>
                </a:solidFill>
                <a:latin typeface="Tahoma" pitchFamily="34" charset="0"/>
                <a:ea typeface="Tahoma" pitchFamily="34" charset="0"/>
                <a:cs typeface="Tahoma" pitchFamily="34" charset="0"/>
              </a:rPr>
              <a:t>Lord</a:t>
            </a:r>
            <a:r>
              <a:rPr lang="en-US" sz="1400" dirty="0">
                <a:solidFill>
                  <a:srgbClr val="EAEAEA"/>
                </a:solidFill>
                <a:latin typeface="Tahoma" pitchFamily="34" charset="0"/>
                <a:ea typeface="Tahoma" pitchFamily="34" charset="0"/>
                <a:cs typeface="Tahoma" pitchFamily="34" charset="0"/>
              </a:rPr>
              <a:t>;</a:t>
            </a:r>
          </a:p>
          <a:p>
            <a:pPr marL="233363" indent="-233363" fontAlgn="base">
              <a:spcBef>
                <a:spcPct val="0"/>
              </a:spcBef>
              <a:spcAft>
                <a:spcPct val="0"/>
              </a:spcAft>
              <a:defRPr/>
            </a:pPr>
            <a:r>
              <a:rPr lang="en-US" sz="1400" dirty="0">
                <a:solidFill>
                  <a:srgbClr val="EAEAEA"/>
                </a:solidFill>
                <a:latin typeface="Tahoma" pitchFamily="34" charset="0"/>
                <a:ea typeface="Tahoma" pitchFamily="34" charset="0"/>
                <a:cs typeface="Tahoma" pitchFamily="34" charset="0"/>
              </a:rPr>
              <a:t>    I will wait for the God of my salvation;</a:t>
            </a:r>
          </a:p>
          <a:p>
            <a:pPr marL="233363" indent="-233363" fontAlgn="base">
              <a:spcBef>
                <a:spcPct val="0"/>
              </a:spcBef>
              <a:spcAft>
                <a:spcPct val="0"/>
              </a:spcAft>
              <a:defRPr/>
            </a:pPr>
            <a:r>
              <a:rPr lang="en-US" sz="1400" dirty="0">
                <a:solidFill>
                  <a:srgbClr val="EAEAEA"/>
                </a:solidFill>
                <a:latin typeface="Tahoma" pitchFamily="34" charset="0"/>
                <a:ea typeface="Tahoma" pitchFamily="34" charset="0"/>
                <a:cs typeface="Tahoma" pitchFamily="34" charset="0"/>
              </a:rPr>
              <a:t>    My God will hear me.</a:t>
            </a:r>
          </a:p>
          <a:p>
            <a:pPr marL="233363" indent="-233363" fontAlgn="base">
              <a:spcBef>
                <a:spcPct val="0"/>
              </a:spcBef>
              <a:spcAft>
                <a:spcPct val="0"/>
              </a:spcAft>
              <a:defRPr/>
            </a:pPr>
            <a:r>
              <a:rPr lang="en-US" sz="1400" baseline="30000" dirty="0">
                <a:solidFill>
                  <a:srgbClr val="EAEAEA"/>
                </a:solidFill>
                <a:latin typeface="Tahoma" pitchFamily="34" charset="0"/>
                <a:ea typeface="Tahoma" pitchFamily="34" charset="0"/>
                <a:cs typeface="Tahoma" pitchFamily="34" charset="0"/>
              </a:rPr>
              <a:t>8</a:t>
            </a:r>
            <a:r>
              <a:rPr lang="en-US" sz="1400" dirty="0">
                <a:solidFill>
                  <a:srgbClr val="EAEAEA"/>
                </a:solidFill>
                <a:latin typeface="Tahoma" pitchFamily="34" charset="0"/>
                <a:ea typeface="Tahoma" pitchFamily="34" charset="0"/>
                <a:cs typeface="Tahoma" pitchFamily="34" charset="0"/>
              </a:rPr>
              <a:t>    Do not rejoice over me, my enemy;</a:t>
            </a:r>
          </a:p>
          <a:p>
            <a:pPr marL="233363" indent="-233363" fontAlgn="base">
              <a:spcBef>
                <a:spcPct val="0"/>
              </a:spcBef>
              <a:spcAft>
                <a:spcPct val="0"/>
              </a:spcAft>
              <a:defRPr/>
            </a:pPr>
            <a:r>
              <a:rPr lang="en-US" sz="1400" dirty="0">
                <a:solidFill>
                  <a:srgbClr val="EAEAEA"/>
                </a:solidFill>
                <a:latin typeface="Tahoma" pitchFamily="34" charset="0"/>
                <a:ea typeface="Tahoma" pitchFamily="34" charset="0"/>
                <a:cs typeface="Tahoma" pitchFamily="34" charset="0"/>
              </a:rPr>
              <a:t>    When I fall, I will arise;</a:t>
            </a:r>
          </a:p>
          <a:p>
            <a:pPr marL="233363" indent="-233363" fontAlgn="base">
              <a:spcBef>
                <a:spcPct val="0"/>
              </a:spcBef>
              <a:spcAft>
                <a:spcPct val="0"/>
              </a:spcAft>
              <a:defRPr/>
            </a:pPr>
            <a:r>
              <a:rPr lang="en-US" sz="1400" dirty="0">
                <a:solidFill>
                  <a:srgbClr val="EAEAEA"/>
                </a:solidFill>
                <a:latin typeface="Tahoma" pitchFamily="34" charset="0"/>
                <a:ea typeface="Tahoma" pitchFamily="34" charset="0"/>
                <a:cs typeface="Tahoma" pitchFamily="34" charset="0"/>
              </a:rPr>
              <a:t>    When I sit in darkness,</a:t>
            </a:r>
          </a:p>
          <a:p>
            <a:pPr marL="233363" indent="-233363" fontAlgn="base">
              <a:spcBef>
                <a:spcPct val="0"/>
              </a:spcBef>
              <a:spcAft>
                <a:spcPct val="0"/>
              </a:spcAft>
              <a:defRPr/>
            </a:pPr>
            <a:r>
              <a:rPr lang="en-US" sz="1400" dirty="0">
                <a:solidFill>
                  <a:srgbClr val="EAEAEA"/>
                </a:solidFill>
                <a:latin typeface="Tahoma" pitchFamily="34" charset="0"/>
                <a:ea typeface="Tahoma" pitchFamily="34" charset="0"/>
                <a:cs typeface="Tahoma" pitchFamily="34" charset="0"/>
              </a:rPr>
              <a:t>    The </a:t>
            </a:r>
            <a:r>
              <a:rPr lang="en-US" sz="1400" cap="small" dirty="0">
                <a:solidFill>
                  <a:srgbClr val="EAEAEA"/>
                </a:solidFill>
                <a:latin typeface="Tahoma" pitchFamily="34" charset="0"/>
                <a:ea typeface="Tahoma" pitchFamily="34" charset="0"/>
                <a:cs typeface="Tahoma" pitchFamily="34" charset="0"/>
              </a:rPr>
              <a:t>Lord</a:t>
            </a:r>
            <a:r>
              <a:rPr lang="en-US" sz="1400" dirty="0">
                <a:solidFill>
                  <a:srgbClr val="EAEAEA"/>
                </a:solidFill>
                <a:latin typeface="Tahoma" pitchFamily="34" charset="0"/>
                <a:ea typeface="Tahoma" pitchFamily="34" charset="0"/>
                <a:cs typeface="Tahoma" pitchFamily="34" charset="0"/>
              </a:rPr>
              <a:t> </a:t>
            </a:r>
            <a:r>
              <a:rPr lang="en-US" sz="1400" i="1" dirty="0">
                <a:solidFill>
                  <a:srgbClr val="EAEAEA"/>
                </a:solidFill>
                <a:latin typeface="Tahoma" pitchFamily="34" charset="0"/>
                <a:ea typeface="Tahoma" pitchFamily="34" charset="0"/>
                <a:cs typeface="Tahoma" pitchFamily="34" charset="0"/>
              </a:rPr>
              <a:t>will be</a:t>
            </a:r>
            <a:r>
              <a:rPr lang="en-US" sz="1400" dirty="0">
                <a:solidFill>
                  <a:srgbClr val="EAEAEA"/>
                </a:solidFill>
                <a:latin typeface="Tahoma" pitchFamily="34" charset="0"/>
                <a:ea typeface="Tahoma" pitchFamily="34" charset="0"/>
                <a:cs typeface="Tahoma" pitchFamily="34" charset="0"/>
              </a:rPr>
              <a:t> a light to me.</a:t>
            </a:r>
          </a:p>
        </p:txBody>
      </p:sp>
    </p:spTree>
    <p:extLst>
      <p:ext uri="{BB962C8B-B14F-4D97-AF65-F5344CB8AC3E}">
        <p14:creationId xmlns:p14="http://schemas.microsoft.com/office/powerpoint/2010/main" val="14168134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685800" y="819150"/>
            <a:ext cx="3398838" cy="1316038"/>
          </a:xfrm>
        </p:spPr>
        <p:txBody>
          <a:bodyPr/>
          <a:lstStyle/>
          <a:p>
            <a:r>
              <a:rPr lang="en-US" altLang="en-US" sz="2400" smtClean="0"/>
              <a:t>How will the other nations react to that as stated in verses 16 to 17?</a:t>
            </a:r>
          </a:p>
        </p:txBody>
      </p:sp>
      <p:pic>
        <p:nvPicPr>
          <p:cNvPr id="163843" name="Picture 2" descr="L:\Bible Maps\Waldron Bible Maps\JPEG Folder\Jeroboam 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4638" y="0"/>
            <a:ext cx="5059362"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15925" y="2098675"/>
            <a:ext cx="4262438" cy="2801938"/>
          </a:xfrm>
          <a:prstGeom prst="rect">
            <a:avLst/>
          </a:prstGeom>
          <a:solidFill>
            <a:schemeClr val="tx1">
              <a:lumMod val="10000"/>
            </a:schemeClr>
          </a:solidFill>
        </p:spPr>
        <p:txBody>
          <a:bodyPr>
            <a:spAutoFit/>
          </a:bodyPr>
          <a:lstStyle/>
          <a:p>
            <a:pPr fontAlgn="base">
              <a:spcBef>
                <a:spcPct val="0"/>
              </a:spcBef>
              <a:spcAft>
                <a:spcPct val="0"/>
              </a:spcAft>
              <a:defRPr/>
            </a:pPr>
            <a:r>
              <a:rPr lang="en-US" sz="1600" dirty="0">
                <a:solidFill>
                  <a:srgbClr val="EAEAEA"/>
                </a:solidFill>
                <a:cs typeface="Arial" pitchFamily="34" charset="0"/>
              </a:rPr>
              <a:t>Micah 7</a:t>
            </a:r>
          </a:p>
          <a:p>
            <a:pPr marL="285750" indent="-285750" fontAlgn="base">
              <a:spcBef>
                <a:spcPct val="0"/>
              </a:spcBef>
              <a:spcAft>
                <a:spcPct val="0"/>
              </a:spcAft>
              <a:defRPr/>
            </a:pPr>
            <a:r>
              <a:rPr lang="en-US" sz="1600" baseline="30000" dirty="0">
                <a:solidFill>
                  <a:srgbClr val="EAEAEA"/>
                </a:solidFill>
                <a:cs typeface="Arial" pitchFamily="34" charset="0"/>
              </a:rPr>
              <a:t>16</a:t>
            </a:r>
            <a:r>
              <a:rPr lang="en-US" sz="1600" dirty="0">
                <a:solidFill>
                  <a:srgbClr val="EAEAEA"/>
                </a:solidFill>
                <a:cs typeface="Arial" pitchFamily="34" charset="0"/>
              </a:rPr>
              <a:t>    The nations </a:t>
            </a:r>
            <a:r>
              <a:rPr lang="en-US" sz="1600" u="sng" dirty="0">
                <a:solidFill>
                  <a:srgbClr val="FFFF00"/>
                </a:solidFill>
                <a:cs typeface="Arial" pitchFamily="34" charset="0"/>
              </a:rPr>
              <a:t>shall see </a:t>
            </a:r>
            <a:r>
              <a:rPr lang="en-US" sz="1600" dirty="0">
                <a:solidFill>
                  <a:srgbClr val="EAEAEA"/>
                </a:solidFill>
                <a:cs typeface="Arial" pitchFamily="34" charset="0"/>
              </a:rPr>
              <a:t>and be ashamed of all their might;</a:t>
            </a:r>
          </a:p>
          <a:p>
            <a:pPr marL="285750" indent="-285750" fontAlgn="base">
              <a:spcBef>
                <a:spcPct val="0"/>
              </a:spcBef>
              <a:spcAft>
                <a:spcPct val="0"/>
              </a:spcAft>
              <a:defRPr/>
            </a:pPr>
            <a:r>
              <a:rPr lang="en-US" sz="1600" dirty="0">
                <a:solidFill>
                  <a:srgbClr val="EAEAEA"/>
                </a:solidFill>
                <a:cs typeface="Arial" pitchFamily="34" charset="0"/>
              </a:rPr>
              <a:t>    They shall put </a:t>
            </a:r>
            <a:r>
              <a:rPr lang="en-US" sz="1600" i="1" dirty="0">
                <a:solidFill>
                  <a:srgbClr val="EAEAEA"/>
                </a:solidFill>
                <a:cs typeface="Arial" pitchFamily="34" charset="0"/>
              </a:rPr>
              <a:t>their</a:t>
            </a:r>
            <a:r>
              <a:rPr lang="en-US" sz="1600" dirty="0">
                <a:solidFill>
                  <a:srgbClr val="EAEAEA"/>
                </a:solidFill>
                <a:cs typeface="Arial" pitchFamily="34" charset="0"/>
              </a:rPr>
              <a:t> </a:t>
            </a:r>
            <a:r>
              <a:rPr lang="en-US" sz="1600" u="sng" dirty="0">
                <a:solidFill>
                  <a:srgbClr val="FFFF00"/>
                </a:solidFill>
                <a:cs typeface="Arial" pitchFamily="34" charset="0"/>
              </a:rPr>
              <a:t>hand over </a:t>
            </a:r>
            <a:r>
              <a:rPr lang="en-US" sz="1600" i="1" u="sng" dirty="0">
                <a:solidFill>
                  <a:srgbClr val="FFFF00"/>
                </a:solidFill>
                <a:cs typeface="Arial" pitchFamily="34" charset="0"/>
              </a:rPr>
              <a:t>their</a:t>
            </a:r>
            <a:r>
              <a:rPr lang="en-US" sz="1600" u="sng" dirty="0">
                <a:solidFill>
                  <a:srgbClr val="FFFF00"/>
                </a:solidFill>
                <a:cs typeface="Arial" pitchFamily="34" charset="0"/>
              </a:rPr>
              <a:t> mouth</a:t>
            </a:r>
            <a:r>
              <a:rPr lang="en-US" sz="1600" dirty="0">
                <a:solidFill>
                  <a:srgbClr val="EAEAEA"/>
                </a:solidFill>
                <a:cs typeface="Arial" pitchFamily="34" charset="0"/>
              </a:rPr>
              <a:t>;</a:t>
            </a:r>
          </a:p>
          <a:p>
            <a:pPr marL="285750" indent="-285750" fontAlgn="base">
              <a:spcBef>
                <a:spcPct val="0"/>
              </a:spcBef>
              <a:spcAft>
                <a:spcPct val="0"/>
              </a:spcAft>
              <a:defRPr/>
            </a:pPr>
            <a:r>
              <a:rPr lang="en-US" sz="1600" dirty="0">
                <a:solidFill>
                  <a:srgbClr val="EAEAEA"/>
                </a:solidFill>
                <a:cs typeface="Arial" pitchFamily="34" charset="0"/>
              </a:rPr>
              <a:t>    </a:t>
            </a:r>
            <a:r>
              <a:rPr lang="en-US" sz="1600" u="sng" dirty="0">
                <a:solidFill>
                  <a:srgbClr val="FFFF00"/>
                </a:solidFill>
                <a:cs typeface="Arial" pitchFamily="34" charset="0"/>
              </a:rPr>
              <a:t>Their ears shall be deaf</a:t>
            </a:r>
            <a:r>
              <a:rPr lang="en-US" sz="1600" dirty="0">
                <a:solidFill>
                  <a:srgbClr val="EAEAEA"/>
                </a:solidFill>
                <a:cs typeface="Arial" pitchFamily="34" charset="0"/>
              </a:rPr>
              <a:t>.</a:t>
            </a:r>
          </a:p>
          <a:p>
            <a:pPr marL="285750" indent="-285750" fontAlgn="base">
              <a:spcBef>
                <a:spcPct val="0"/>
              </a:spcBef>
              <a:spcAft>
                <a:spcPct val="0"/>
              </a:spcAft>
              <a:defRPr/>
            </a:pPr>
            <a:r>
              <a:rPr lang="en-US" sz="1600" baseline="30000" dirty="0">
                <a:solidFill>
                  <a:srgbClr val="EAEAEA"/>
                </a:solidFill>
                <a:cs typeface="Arial" pitchFamily="34" charset="0"/>
              </a:rPr>
              <a:t>17</a:t>
            </a:r>
            <a:r>
              <a:rPr lang="en-US" sz="1600" dirty="0">
                <a:solidFill>
                  <a:srgbClr val="EAEAEA"/>
                </a:solidFill>
                <a:cs typeface="Arial" pitchFamily="34" charset="0"/>
              </a:rPr>
              <a:t>    They shall lick the dust like a serpent;</a:t>
            </a:r>
          </a:p>
          <a:p>
            <a:pPr marL="285750" indent="-285750" fontAlgn="base">
              <a:spcBef>
                <a:spcPct val="0"/>
              </a:spcBef>
              <a:spcAft>
                <a:spcPct val="0"/>
              </a:spcAft>
              <a:defRPr/>
            </a:pPr>
            <a:r>
              <a:rPr lang="en-US" sz="1600" dirty="0">
                <a:solidFill>
                  <a:srgbClr val="EAEAEA"/>
                </a:solidFill>
                <a:cs typeface="Arial" pitchFamily="34" charset="0"/>
              </a:rPr>
              <a:t>    They shall crawl from their holes like snakes of the earth.</a:t>
            </a:r>
          </a:p>
          <a:p>
            <a:pPr marL="285750" indent="-285750" fontAlgn="base">
              <a:spcBef>
                <a:spcPct val="0"/>
              </a:spcBef>
              <a:spcAft>
                <a:spcPct val="0"/>
              </a:spcAft>
              <a:defRPr/>
            </a:pPr>
            <a:r>
              <a:rPr lang="en-US" sz="1600" dirty="0">
                <a:solidFill>
                  <a:srgbClr val="EAEAEA"/>
                </a:solidFill>
                <a:cs typeface="Arial" pitchFamily="34" charset="0"/>
              </a:rPr>
              <a:t>    They shall be afraid of the </a:t>
            </a:r>
            <a:r>
              <a:rPr lang="en-US" sz="1600" cap="small" dirty="0">
                <a:solidFill>
                  <a:srgbClr val="EAEAEA"/>
                </a:solidFill>
                <a:cs typeface="Arial" pitchFamily="34" charset="0"/>
              </a:rPr>
              <a:t>Lord</a:t>
            </a:r>
            <a:r>
              <a:rPr lang="en-US" sz="1600" dirty="0">
                <a:solidFill>
                  <a:srgbClr val="EAEAEA"/>
                </a:solidFill>
                <a:cs typeface="Arial" pitchFamily="34" charset="0"/>
              </a:rPr>
              <a:t> our God,</a:t>
            </a:r>
          </a:p>
          <a:p>
            <a:pPr marL="285750" indent="-285750" fontAlgn="base">
              <a:spcBef>
                <a:spcPct val="0"/>
              </a:spcBef>
              <a:spcAft>
                <a:spcPct val="0"/>
              </a:spcAft>
              <a:defRPr/>
            </a:pPr>
            <a:r>
              <a:rPr lang="en-US" sz="1600" dirty="0">
                <a:solidFill>
                  <a:srgbClr val="EAEAEA"/>
                </a:solidFill>
                <a:cs typeface="Arial" pitchFamily="34" charset="0"/>
              </a:rPr>
              <a:t>    And shall fear because of You.</a:t>
            </a:r>
          </a:p>
          <a:p>
            <a:pPr marL="285750" indent="-285750" fontAlgn="base">
              <a:spcBef>
                <a:spcPct val="0"/>
              </a:spcBef>
              <a:spcAft>
                <a:spcPct val="0"/>
              </a:spcAft>
              <a:defRPr/>
            </a:pPr>
            <a:endParaRPr lang="en-US" sz="1600" dirty="0">
              <a:solidFill>
                <a:srgbClr val="EAEAEA"/>
              </a:solidFill>
              <a:cs typeface="Arial" pitchFamily="34" charset="0"/>
            </a:endParaRPr>
          </a:p>
        </p:txBody>
      </p:sp>
      <p:pic>
        <p:nvPicPr>
          <p:cNvPr id="163845" name="Picture 4" descr="http://www.myfellowamerican.tv/blog/wp-content/uploads/2012/02/See-No-evil-Hear-No-Evil-Speak-No-Evil-Lessonsontheenglishlongsword.blogspot.com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475" y="107950"/>
            <a:ext cx="2989263"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1690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ubtitle 3"/>
          <p:cNvSpPr>
            <a:spLocks noGrp="1"/>
          </p:cNvSpPr>
          <p:nvPr>
            <p:ph type="subTitle" idx="1"/>
          </p:nvPr>
        </p:nvSpPr>
        <p:spPr>
          <a:xfrm>
            <a:off x="5448300" y="979675"/>
            <a:ext cx="3695700" cy="1400175"/>
          </a:xfrm>
        </p:spPr>
        <p:txBody>
          <a:bodyPr/>
          <a:lstStyle/>
          <a:p>
            <a:pPr algn="l"/>
            <a:r>
              <a:rPr lang="en-US" altLang="en-US" dirty="0"/>
              <a:t>Lesson </a:t>
            </a:r>
            <a:r>
              <a:rPr lang="en-US" altLang="en-US" dirty="0" smtClean="0"/>
              <a:t>8</a:t>
            </a:r>
            <a:endParaRPr lang="en-US" altLang="en-US" dirty="0"/>
          </a:p>
          <a:p>
            <a:pPr lvl="0" algn="l"/>
            <a:r>
              <a:rPr lang="en-US" b="1" dirty="0" smtClean="0">
                <a:ea typeface="Calibri"/>
                <a:cs typeface="Calibri"/>
                <a:sym typeface="Calibri"/>
              </a:rPr>
              <a:t>Isaiah &amp; Hezekiah</a:t>
            </a:r>
            <a:endParaRPr lang="en" b="1" dirty="0">
              <a:ea typeface="Calibri"/>
              <a:cs typeface="Calibri"/>
              <a:sym typeface="Calibri"/>
            </a:endParaRPr>
          </a:p>
        </p:txBody>
      </p:sp>
    </p:spTree>
    <p:extLst>
      <p:ext uri="{BB962C8B-B14F-4D97-AF65-F5344CB8AC3E}">
        <p14:creationId xmlns:p14="http://schemas.microsoft.com/office/powerpoint/2010/main" val="3867673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72707" name="Title 1"/>
          <p:cNvSpPr>
            <a:spLocks noGrp="1"/>
          </p:cNvSpPr>
          <p:nvPr>
            <p:ph type="ctrTitle"/>
          </p:nvPr>
        </p:nvSpPr>
        <p:spPr>
          <a:xfrm>
            <a:off x="-100013" y="94392"/>
            <a:ext cx="9144001" cy="838200"/>
          </a:xfrm>
        </p:spPr>
        <p:txBody>
          <a:bodyPr/>
          <a:lstStyle/>
          <a:p>
            <a:pPr eaLnBrk="1" hangingPunct="1"/>
            <a:r>
              <a:rPr lang="en-US" altLang="en-US" sz="2400"/>
              <a:t>Kings of United &amp; Divided Kingdom</a:t>
            </a:r>
          </a:p>
        </p:txBody>
      </p:sp>
      <p:sp>
        <p:nvSpPr>
          <p:cNvPr id="72708" name="TextBox 3"/>
          <p:cNvSpPr txBox="1">
            <a:spLocks noChangeArrowheads="1"/>
          </p:cNvSpPr>
          <p:nvPr/>
        </p:nvSpPr>
        <p:spPr bwMode="auto">
          <a:xfrm>
            <a:off x="52388" y="715105"/>
            <a:ext cx="1031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17375E"/>
                </a:solidFill>
                <a:cs typeface="Arial" pitchFamily="34" charset="0"/>
              </a:rPr>
              <a:t>United </a:t>
            </a:r>
          </a:p>
          <a:p>
            <a:pPr eaLnBrk="1" fontAlgn="base" hangingPunct="1">
              <a:spcBef>
                <a:spcPct val="0"/>
              </a:spcBef>
              <a:spcAft>
                <a:spcPct val="0"/>
              </a:spcAft>
              <a:buFontTx/>
              <a:buNone/>
            </a:pPr>
            <a:r>
              <a:rPr lang="en-US" altLang="en-US" sz="1800" b="1">
                <a:solidFill>
                  <a:srgbClr val="17375E"/>
                </a:solidFill>
                <a:cs typeface="Arial" pitchFamily="34" charset="0"/>
              </a:rPr>
              <a:t>Kingdom</a:t>
            </a:r>
          </a:p>
        </p:txBody>
      </p:sp>
      <p:sp>
        <p:nvSpPr>
          <p:cNvPr id="72709" name="TextBox 4"/>
          <p:cNvSpPr txBox="1">
            <a:spLocks noChangeArrowheads="1"/>
          </p:cNvSpPr>
          <p:nvPr/>
        </p:nvSpPr>
        <p:spPr bwMode="auto">
          <a:xfrm>
            <a:off x="77788" y="2227992"/>
            <a:ext cx="140811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Saul</a:t>
            </a:r>
          </a:p>
          <a:p>
            <a:pPr eaLnBrk="1" fontAlgn="base" hangingPunct="1">
              <a:spcBef>
                <a:spcPct val="0"/>
              </a:spcBef>
              <a:spcAft>
                <a:spcPct val="0"/>
              </a:spcAft>
              <a:buFontTx/>
              <a:buNone/>
            </a:pPr>
            <a:r>
              <a:rPr lang="en-US" altLang="en-US" sz="1800">
                <a:solidFill>
                  <a:srgbClr val="000000"/>
                </a:solidFill>
                <a:cs typeface="Arial" pitchFamily="34" charset="0"/>
              </a:rPr>
              <a:t>(1050-1010)</a:t>
            </a: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r>
              <a:rPr lang="en-US" altLang="en-US" sz="1800" b="1">
                <a:solidFill>
                  <a:srgbClr val="000000"/>
                </a:solidFill>
                <a:cs typeface="Arial" pitchFamily="34" charset="0"/>
              </a:rPr>
              <a:t>   David</a:t>
            </a:r>
          </a:p>
          <a:p>
            <a:pPr eaLnBrk="1" fontAlgn="base" hangingPunct="1">
              <a:spcBef>
                <a:spcPct val="0"/>
              </a:spcBef>
              <a:spcAft>
                <a:spcPct val="0"/>
              </a:spcAft>
              <a:buFontTx/>
              <a:buNone/>
            </a:pPr>
            <a:r>
              <a:rPr lang="en-US" altLang="en-US" sz="1800">
                <a:solidFill>
                  <a:srgbClr val="000000"/>
                </a:solidFill>
                <a:cs typeface="Arial" pitchFamily="34" charset="0"/>
              </a:rPr>
              <a:t>   (1010-970)</a:t>
            </a:r>
          </a:p>
          <a:p>
            <a:pPr eaLnBrk="1" fontAlgn="base" hangingPunct="1">
              <a:spcBef>
                <a:spcPct val="0"/>
              </a:spcBef>
              <a:spcAft>
                <a:spcPct val="0"/>
              </a:spcAft>
              <a:buFontTx/>
              <a:buNone/>
            </a:pPr>
            <a:r>
              <a:rPr lang="en-US" altLang="en-US" sz="1800" b="1">
                <a:solidFill>
                  <a:srgbClr val="000000"/>
                </a:solidFill>
                <a:cs typeface="Arial" pitchFamily="34" charset="0"/>
              </a:rPr>
              <a:t>   Solomon</a:t>
            </a:r>
          </a:p>
          <a:p>
            <a:pPr eaLnBrk="1" fontAlgn="base" hangingPunct="1">
              <a:spcBef>
                <a:spcPct val="0"/>
              </a:spcBef>
              <a:spcAft>
                <a:spcPct val="0"/>
              </a:spcAft>
              <a:buFontTx/>
              <a:buNone/>
            </a:pPr>
            <a:r>
              <a:rPr lang="en-US" altLang="en-US" sz="1800">
                <a:solidFill>
                  <a:srgbClr val="000000"/>
                </a:solidFill>
                <a:cs typeface="Arial" pitchFamily="34" charset="0"/>
              </a:rPr>
              <a:t>   (970-930)</a:t>
            </a:r>
          </a:p>
        </p:txBody>
      </p:sp>
      <p:sp>
        <p:nvSpPr>
          <p:cNvPr id="72710" name="TextBox 6"/>
          <p:cNvSpPr txBox="1">
            <a:spLocks noChangeArrowheads="1"/>
          </p:cNvSpPr>
          <p:nvPr/>
        </p:nvSpPr>
        <p:spPr bwMode="auto">
          <a:xfrm>
            <a:off x="1652588" y="715105"/>
            <a:ext cx="1814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17375E"/>
                </a:solidFill>
                <a:cs typeface="Arial" pitchFamily="34" charset="0"/>
              </a:rPr>
              <a:t>Divided Kingdom</a:t>
            </a:r>
          </a:p>
        </p:txBody>
      </p:sp>
      <p:cxnSp>
        <p:nvCxnSpPr>
          <p:cNvPr id="9" name="Straight Connector 8"/>
          <p:cNvCxnSpPr/>
          <p:nvPr/>
        </p:nvCxnSpPr>
        <p:spPr>
          <a:xfrm rot="5400000">
            <a:off x="-1357312"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12" name="TextBox 9"/>
          <p:cNvSpPr txBox="1">
            <a:spLocks noChangeArrowheads="1"/>
          </p:cNvSpPr>
          <p:nvPr/>
        </p:nvSpPr>
        <p:spPr bwMode="auto">
          <a:xfrm>
            <a:off x="7837488" y="715105"/>
            <a:ext cx="1355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17375E"/>
                </a:solidFill>
                <a:cs typeface="Arial" pitchFamily="34" charset="0"/>
              </a:rPr>
              <a:t>Judah Alone</a:t>
            </a:r>
          </a:p>
        </p:txBody>
      </p:sp>
      <p:sp>
        <p:nvSpPr>
          <p:cNvPr id="72713" name="TextBox 10"/>
          <p:cNvSpPr txBox="1">
            <a:spLocks noChangeArrowheads="1"/>
          </p:cNvSpPr>
          <p:nvPr/>
        </p:nvSpPr>
        <p:spPr bwMode="auto">
          <a:xfrm>
            <a:off x="1500188" y="1084992"/>
            <a:ext cx="190976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Early Kings – Israel</a:t>
            </a:r>
          </a:p>
          <a:p>
            <a:pPr eaLnBrk="1" fontAlgn="base" hangingPunct="1">
              <a:spcBef>
                <a:spcPct val="0"/>
              </a:spcBef>
              <a:spcAft>
                <a:spcPct val="0"/>
              </a:spcAft>
              <a:buFontTx/>
              <a:buNone/>
            </a:pPr>
            <a:r>
              <a:rPr lang="en-US" altLang="en-US" sz="1800">
                <a:solidFill>
                  <a:srgbClr val="000000"/>
                </a:solidFill>
                <a:cs typeface="Arial" pitchFamily="34" charset="0"/>
              </a:rPr>
              <a:t>Dynasty 1&amp;2</a:t>
            </a:r>
          </a:p>
        </p:txBody>
      </p:sp>
      <p:sp>
        <p:nvSpPr>
          <p:cNvPr id="72714" name="TextBox 12"/>
          <p:cNvSpPr txBox="1">
            <a:spLocks noChangeArrowheads="1"/>
          </p:cNvSpPr>
          <p:nvPr/>
        </p:nvSpPr>
        <p:spPr bwMode="auto">
          <a:xfrm>
            <a:off x="1804988" y="1734280"/>
            <a:ext cx="1408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Jereboam</a:t>
            </a:r>
          </a:p>
          <a:p>
            <a:pPr eaLnBrk="1" fontAlgn="base" hangingPunct="1">
              <a:spcBef>
                <a:spcPct val="0"/>
              </a:spcBef>
              <a:spcAft>
                <a:spcPct val="0"/>
              </a:spcAft>
              <a:buFontTx/>
              <a:buNone/>
            </a:pPr>
            <a:r>
              <a:rPr lang="en-US" altLang="en-US" sz="1800" b="1">
                <a:solidFill>
                  <a:srgbClr val="000000"/>
                </a:solidFill>
                <a:cs typeface="Arial" pitchFamily="34" charset="0"/>
              </a:rPr>
              <a:t>Nadab</a:t>
            </a:r>
          </a:p>
        </p:txBody>
      </p:sp>
      <p:sp>
        <p:nvSpPr>
          <p:cNvPr id="72715" name="TextBox 13"/>
          <p:cNvSpPr txBox="1">
            <a:spLocks noChangeArrowheads="1"/>
          </p:cNvSpPr>
          <p:nvPr/>
        </p:nvSpPr>
        <p:spPr bwMode="auto">
          <a:xfrm>
            <a:off x="1500188" y="1734280"/>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1</a:t>
            </a:r>
          </a:p>
        </p:txBody>
      </p:sp>
      <p:sp>
        <p:nvSpPr>
          <p:cNvPr id="72716" name="TextBox 14"/>
          <p:cNvSpPr txBox="1">
            <a:spLocks noChangeArrowheads="1"/>
          </p:cNvSpPr>
          <p:nvPr/>
        </p:nvSpPr>
        <p:spPr bwMode="auto">
          <a:xfrm>
            <a:off x="2185988" y="2383567"/>
            <a:ext cx="1408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Baasha</a:t>
            </a:r>
          </a:p>
          <a:p>
            <a:pPr eaLnBrk="1" fontAlgn="base" hangingPunct="1">
              <a:spcBef>
                <a:spcPct val="0"/>
              </a:spcBef>
              <a:spcAft>
                <a:spcPct val="0"/>
              </a:spcAft>
              <a:buFontTx/>
              <a:buNone/>
            </a:pPr>
            <a:r>
              <a:rPr lang="en-US" altLang="en-US" sz="1800" b="1">
                <a:solidFill>
                  <a:srgbClr val="000000"/>
                </a:solidFill>
                <a:cs typeface="Arial" pitchFamily="34" charset="0"/>
              </a:rPr>
              <a:t>Elah</a:t>
            </a:r>
          </a:p>
        </p:txBody>
      </p:sp>
      <p:sp>
        <p:nvSpPr>
          <p:cNvPr id="72717" name="TextBox 15"/>
          <p:cNvSpPr txBox="1">
            <a:spLocks noChangeArrowheads="1"/>
          </p:cNvSpPr>
          <p:nvPr/>
        </p:nvSpPr>
        <p:spPr bwMode="auto">
          <a:xfrm>
            <a:off x="1881188" y="2383567"/>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2</a:t>
            </a:r>
          </a:p>
        </p:txBody>
      </p:sp>
      <p:sp>
        <p:nvSpPr>
          <p:cNvPr id="72718" name="TextBox 16"/>
          <p:cNvSpPr txBox="1">
            <a:spLocks noChangeArrowheads="1"/>
          </p:cNvSpPr>
          <p:nvPr/>
        </p:nvSpPr>
        <p:spPr bwMode="auto">
          <a:xfrm>
            <a:off x="2454275" y="2953480"/>
            <a:ext cx="1408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Zimri ~ 885</a:t>
            </a:r>
          </a:p>
          <a:p>
            <a:pPr eaLnBrk="1" fontAlgn="base" hangingPunct="1">
              <a:spcBef>
                <a:spcPct val="0"/>
              </a:spcBef>
              <a:spcAft>
                <a:spcPct val="0"/>
              </a:spcAft>
              <a:buFontTx/>
              <a:buNone/>
            </a:pPr>
            <a:r>
              <a:rPr lang="en-US" altLang="en-US" sz="1800" b="1">
                <a:solidFill>
                  <a:srgbClr val="000000"/>
                </a:solidFill>
                <a:cs typeface="Arial" pitchFamily="34" charset="0"/>
              </a:rPr>
              <a:t>Tibni</a:t>
            </a:r>
          </a:p>
        </p:txBody>
      </p:sp>
      <p:sp>
        <p:nvSpPr>
          <p:cNvPr id="72719" name="TextBox 18"/>
          <p:cNvSpPr txBox="1">
            <a:spLocks noChangeArrowheads="1"/>
          </p:cNvSpPr>
          <p:nvPr/>
        </p:nvSpPr>
        <p:spPr bwMode="auto">
          <a:xfrm>
            <a:off x="1500188" y="3658330"/>
            <a:ext cx="19589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Early Kings – Judah</a:t>
            </a:r>
          </a:p>
          <a:p>
            <a:pPr eaLnBrk="1" fontAlgn="base" hangingPunct="1">
              <a:spcBef>
                <a:spcPct val="0"/>
              </a:spcBef>
              <a:spcAft>
                <a:spcPct val="0"/>
              </a:spcAft>
              <a:buFontTx/>
              <a:buNone/>
            </a:pPr>
            <a:r>
              <a:rPr lang="en-US" altLang="en-US" sz="1800">
                <a:solidFill>
                  <a:srgbClr val="000000"/>
                </a:solidFill>
                <a:cs typeface="Arial" pitchFamily="34" charset="0"/>
              </a:rPr>
              <a:t>Dynasty 1&amp;2</a:t>
            </a:r>
          </a:p>
        </p:txBody>
      </p:sp>
      <p:sp>
        <p:nvSpPr>
          <p:cNvPr id="72720" name="TextBox 19"/>
          <p:cNvSpPr txBox="1">
            <a:spLocks noChangeArrowheads="1"/>
          </p:cNvSpPr>
          <p:nvPr/>
        </p:nvSpPr>
        <p:spPr bwMode="auto">
          <a:xfrm>
            <a:off x="1804988" y="4304442"/>
            <a:ext cx="1408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Rehoboam</a:t>
            </a:r>
          </a:p>
          <a:p>
            <a:pPr eaLnBrk="1" fontAlgn="base" hangingPunct="1">
              <a:spcBef>
                <a:spcPct val="0"/>
              </a:spcBef>
              <a:spcAft>
                <a:spcPct val="0"/>
              </a:spcAft>
              <a:buFontTx/>
              <a:buNone/>
            </a:pPr>
            <a:r>
              <a:rPr lang="en-US" altLang="en-US" sz="1800" b="1">
                <a:solidFill>
                  <a:srgbClr val="000000"/>
                </a:solidFill>
                <a:cs typeface="Arial" pitchFamily="34" charset="0"/>
              </a:rPr>
              <a:t>Abijam</a:t>
            </a:r>
          </a:p>
          <a:p>
            <a:pPr eaLnBrk="1" fontAlgn="base" hangingPunct="1">
              <a:spcBef>
                <a:spcPct val="0"/>
              </a:spcBef>
              <a:spcAft>
                <a:spcPct val="0"/>
              </a:spcAft>
              <a:buFontTx/>
              <a:buNone/>
            </a:pPr>
            <a:r>
              <a:rPr lang="en-US" altLang="en-US" sz="1800" b="1">
                <a:solidFill>
                  <a:srgbClr val="000000"/>
                </a:solidFill>
                <a:cs typeface="Arial" pitchFamily="34" charset="0"/>
              </a:rPr>
              <a:t>Asa</a:t>
            </a:r>
          </a:p>
          <a:p>
            <a:pPr eaLnBrk="1" fontAlgn="base" hangingPunct="1">
              <a:spcBef>
                <a:spcPct val="0"/>
              </a:spcBef>
              <a:spcAft>
                <a:spcPct val="0"/>
              </a:spcAft>
              <a:buFontTx/>
              <a:buNone/>
            </a:pPr>
            <a:r>
              <a:rPr lang="en-US" altLang="en-US" sz="1800">
                <a:solidFill>
                  <a:srgbClr val="000000"/>
                </a:solidFill>
                <a:cs typeface="Arial" pitchFamily="34" charset="0"/>
              </a:rPr>
              <a:t>(930-870)</a:t>
            </a:r>
          </a:p>
        </p:txBody>
      </p:sp>
      <p:cxnSp>
        <p:nvCxnSpPr>
          <p:cNvPr id="21" name="Straight Connector 20"/>
          <p:cNvCxnSpPr/>
          <p:nvPr/>
        </p:nvCxnSpPr>
        <p:spPr>
          <a:xfrm rot="5400000">
            <a:off x="852488"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2" name="TextBox 21"/>
          <p:cNvSpPr txBox="1">
            <a:spLocks noChangeArrowheads="1"/>
          </p:cNvSpPr>
          <p:nvPr/>
        </p:nvSpPr>
        <p:spPr bwMode="auto">
          <a:xfrm>
            <a:off x="3757613" y="1084992"/>
            <a:ext cx="114617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Omri</a:t>
            </a:r>
          </a:p>
          <a:p>
            <a:pPr eaLnBrk="1" fontAlgn="base" hangingPunct="1">
              <a:spcBef>
                <a:spcPct val="0"/>
              </a:spcBef>
              <a:spcAft>
                <a:spcPct val="0"/>
              </a:spcAft>
              <a:buFontTx/>
              <a:buNone/>
            </a:pPr>
            <a:r>
              <a:rPr lang="en-US" altLang="en-US" sz="1800">
                <a:solidFill>
                  <a:srgbClr val="000000"/>
                </a:solidFill>
                <a:cs typeface="Arial" pitchFamily="34" charset="0"/>
              </a:rPr>
              <a:t>Dynasty 3</a:t>
            </a:r>
          </a:p>
        </p:txBody>
      </p:sp>
      <p:sp>
        <p:nvSpPr>
          <p:cNvPr id="72723" name="TextBox 22"/>
          <p:cNvSpPr txBox="1">
            <a:spLocks noChangeArrowheads="1"/>
          </p:cNvSpPr>
          <p:nvPr/>
        </p:nvSpPr>
        <p:spPr bwMode="auto">
          <a:xfrm>
            <a:off x="4014788" y="1770792"/>
            <a:ext cx="1066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Omri</a:t>
            </a:r>
          </a:p>
          <a:p>
            <a:pPr eaLnBrk="1" fontAlgn="base" hangingPunct="1">
              <a:spcBef>
                <a:spcPct val="0"/>
              </a:spcBef>
              <a:spcAft>
                <a:spcPct val="0"/>
              </a:spcAft>
              <a:buFontTx/>
              <a:buNone/>
            </a:pPr>
            <a:r>
              <a:rPr lang="en-US" altLang="en-US" sz="1800" b="1">
                <a:solidFill>
                  <a:srgbClr val="000000"/>
                </a:solidFill>
                <a:cs typeface="Arial" pitchFamily="34" charset="0"/>
              </a:rPr>
              <a:t>Ahab</a:t>
            </a:r>
          </a:p>
          <a:p>
            <a:pPr eaLnBrk="1" fontAlgn="base" hangingPunct="1">
              <a:spcBef>
                <a:spcPct val="0"/>
              </a:spcBef>
              <a:spcAft>
                <a:spcPct val="0"/>
              </a:spcAft>
              <a:buFontTx/>
              <a:buNone/>
            </a:pPr>
            <a:r>
              <a:rPr lang="en-US" altLang="en-US" sz="1800">
                <a:solidFill>
                  <a:srgbClr val="000000"/>
                </a:solidFill>
                <a:cs typeface="Arial" pitchFamily="34" charset="0"/>
              </a:rPr>
              <a:t>(874-853)</a:t>
            </a:r>
          </a:p>
          <a:p>
            <a:pPr eaLnBrk="1" fontAlgn="base" hangingPunct="1">
              <a:spcBef>
                <a:spcPct val="0"/>
              </a:spcBef>
              <a:spcAft>
                <a:spcPct val="0"/>
              </a:spcAft>
              <a:buFontTx/>
              <a:buNone/>
            </a:pPr>
            <a:r>
              <a:rPr lang="en-US" altLang="en-US" sz="1800" b="1">
                <a:solidFill>
                  <a:srgbClr val="000000"/>
                </a:solidFill>
                <a:cs typeface="Arial" pitchFamily="34" charset="0"/>
              </a:rPr>
              <a:t>Ahaziah</a:t>
            </a:r>
          </a:p>
          <a:p>
            <a:pPr eaLnBrk="1" fontAlgn="base" hangingPunct="1">
              <a:spcBef>
                <a:spcPct val="0"/>
              </a:spcBef>
              <a:spcAft>
                <a:spcPct val="0"/>
              </a:spcAft>
              <a:buFontTx/>
              <a:buNone/>
            </a:pPr>
            <a:r>
              <a:rPr lang="en-US" altLang="en-US" sz="1800" b="1">
                <a:solidFill>
                  <a:srgbClr val="000000"/>
                </a:solidFill>
                <a:cs typeface="Arial" pitchFamily="34" charset="0"/>
              </a:rPr>
              <a:t>Jehoram</a:t>
            </a:r>
          </a:p>
        </p:txBody>
      </p:sp>
      <p:sp>
        <p:nvSpPr>
          <p:cNvPr id="72724" name="TextBox 23"/>
          <p:cNvSpPr txBox="1">
            <a:spLocks noChangeArrowheads="1"/>
          </p:cNvSpPr>
          <p:nvPr/>
        </p:nvSpPr>
        <p:spPr bwMode="auto">
          <a:xfrm>
            <a:off x="3709988" y="1770792"/>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3</a:t>
            </a:r>
          </a:p>
        </p:txBody>
      </p:sp>
      <p:sp>
        <p:nvSpPr>
          <p:cNvPr id="72725" name="TextBox 24"/>
          <p:cNvSpPr txBox="1">
            <a:spLocks noChangeArrowheads="1"/>
          </p:cNvSpPr>
          <p:nvPr/>
        </p:nvSpPr>
        <p:spPr bwMode="auto">
          <a:xfrm>
            <a:off x="3800475" y="4304442"/>
            <a:ext cx="14081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Jehosphat</a:t>
            </a:r>
          </a:p>
          <a:p>
            <a:pPr eaLnBrk="1" fontAlgn="base" hangingPunct="1">
              <a:spcBef>
                <a:spcPct val="0"/>
              </a:spcBef>
              <a:spcAft>
                <a:spcPct val="0"/>
              </a:spcAft>
              <a:buFontTx/>
              <a:buNone/>
            </a:pPr>
            <a:r>
              <a:rPr lang="en-US" altLang="en-US" sz="1800">
                <a:solidFill>
                  <a:srgbClr val="000000"/>
                </a:solidFill>
                <a:cs typeface="Arial" pitchFamily="34" charset="0"/>
              </a:rPr>
              <a:t>(873-848)</a:t>
            </a:r>
          </a:p>
          <a:p>
            <a:pPr eaLnBrk="1" fontAlgn="base" hangingPunct="1">
              <a:spcBef>
                <a:spcPct val="0"/>
              </a:spcBef>
              <a:spcAft>
                <a:spcPct val="0"/>
              </a:spcAft>
              <a:buFontTx/>
              <a:buNone/>
            </a:pPr>
            <a:r>
              <a:rPr lang="en-US" altLang="en-US" sz="1800" b="1">
                <a:solidFill>
                  <a:srgbClr val="000000"/>
                </a:solidFill>
                <a:cs typeface="Arial" pitchFamily="34" charset="0"/>
              </a:rPr>
              <a:t>Jehoram</a:t>
            </a:r>
          </a:p>
          <a:p>
            <a:pPr eaLnBrk="1" fontAlgn="base" hangingPunct="1">
              <a:spcBef>
                <a:spcPct val="0"/>
              </a:spcBef>
              <a:spcAft>
                <a:spcPct val="0"/>
              </a:spcAft>
              <a:buFontTx/>
              <a:buNone/>
            </a:pPr>
            <a:r>
              <a:rPr lang="en-US" altLang="en-US" sz="1800" b="1">
                <a:solidFill>
                  <a:srgbClr val="000000"/>
                </a:solidFill>
                <a:cs typeface="Arial" pitchFamily="34" charset="0"/>
              </a:rPr>
              <a:t>Ahaziah</a:t>
            </a:r>
          </a:p>
          <a:p>
            <a:pPr eaLnBrk="1" fontAlgn="base" hangingPunct="1">
              <a:spcBef>
                <a:spcPct val="0"/>
              </a:spcBef>
              <a:spcAft>
                <a:spcPct val="0"/>
              </a:spcAft>
              <a:buFontTx/>
              <a:buNone/>
            </a:pPr>
            <a:r>
              <a:rPr lang="en-US" altLang="en-US" sz="1800" b="1">
                <a:solidFill>
                  <a:srgbClr val="000000"/>
                </a:solidFill>
                <a:cs typeface="Arial" pitchFamily="34" charset="0"/>
              </a:rPr>
              <a:t>Athaliah</a:t>
            </a:r>
          </a:p>
        </p:txBody>
      </p:sp>
      <p:cxnSp>
        <p:nvCxnSpPr>
          <p:cNvPr id="26" name="Straight Connector 25"/>
          <p:cNvCxnSpPr/>
          <p:nvPr/>
        </p:nvCxnSpPr>
        <p:spPr>
          <a:xfrm rot="5400000">
            <a:off x="2198688"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7" name="TextBox 26"/>
          <p:cNvSpPr txBox="1">
            <a:spLocks noChangeArrowheads="1"/>
          </p:cNvSpPr>
          <p:nvPr/>
        </p:nvSpPr>
        <p:spPr bwMode="auto">
          <a:xfrm>
            <a:off x="5129213" y="1084992"/>
            <a:ext cx="11033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Dynasty 4</a:t>
            </a:r>
          </a:p>
        </p:txBody>
      </p:sp>
      <p:sp>
        <p:nvSpPr>
          <p:cNvPr id="72728" name="TextBox 27"/>
          <p:cNvSpPr txBox="1">
            <a:spLocks noChangeArrowheads="1"/>
          </p:cNvSpPr>
          <p:nvPr/>
        </p:nvSpPr>
        <p:spPr bwMode="auto">
          <a:xfrm>
            <a:off x="4979988" y="1672367"/>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4</a:t>
            </a:r>
          </a:p>
        </p:txBody>
      </p:sp>
      <p:sp>
        <p:nvSpPr>
          <p:cNvPr id="72729" name="TextBox 28"/>
          <p:cNvSpPr txBox="1">
            <a:spLocks noChangeArrowheads="1"/>
          </p:cNvSpPr>
          <p:nvPr/>
        </p:nvSpPr>
        <p:spPr bwMode="auto">
          <a:xfrm>
            <a:off x="5157788" y="1672367"/>
            <a:ext cx="1295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(841-814)</a:t>
            </a:r>
          </a:p>
          <a:p>
            <a:pPr eaLnBrk="1" fontAlgn="base" hangingPunct="1">
              <a:spcBef>
                <a:spcPct val="0"/>
              </a:spcBef>
              <a:spcAft>
                <a:spcPct val="0"/>
              </a:spcAft>
              <a:buFontTx/>
              <a:buNone/>
            </a:pPr>
            <a:r>
              <a:rPr lang="en-US" altLang="en-US" sz="1800" b="1">
                <a:solidFill>
                  <a:srgbClr val="000000"/>
                </a:solidFill>
                <a:cs typeface="Arial" pitchFamily="34" charset="0"/>
              </a:rPr>
              <a:t>Jehoahaz</a:t>
            </a:r>
          </a:p>
          <a:p>
            <a:pPr eaLnBrk="1" fontAlgn="base" hangingPunct="1">
              <a:spcBef>
                <a:spcPct val="0"/>
              </a:spcBef>
              <a:spcAft>
                <a:spcPct val="0"/>
              </a:spcAft>
              <a:buFontTx/>
              <a:buNone/>
            </a:pPr>
            <a:r>
              <a:rPr lang="en-US" altLang="en-US" sz="1800" b="1">
                <a:solidFill>
                  <a:srgbClr val="000000"/>
                </a:solidFill>
                <a:cs typeface="Arial" pitchFamily="34" charset="0"/>
              </a:rPr>
              <a:t>Jehoash</a:t>
            </a:r>
          </a:p>
          <a:p>
            <a:pPr eaLnBrk="1" fontAlgn="base" hangingPunct="1">
              <a:spcBef>
                <a:spcPct val="0"/>
              </a:spcBef>
              <a:spcAft>
                <a:spcPct val="0"/>
              </a:spcAft>
              <a:buFontTx/>
              <a:buNone/>
            </a:pPr>
            <a:r>
              <a:rPr lang="en-US" altLang="en-US" sz="1800" b="1">
                <a:solidFill>
                  <a:srgbClr val="000000"/>
                </a:solidFill>
                <a:cs typeface="Arial" pitchFamily="34" charset="0"/>
              </a:rPr>
              <a:t>Jereboam II</a:t>
            </a:r>
          </a:p>
          <a:p>
            <a:pPr eaLnBrk="1" fontAlgn="base" hangingPunct="1">
              <a:spcBef>
                <a:spcPct val="0"/>
              </a:spcBef>
              <a:spcAft>
                <a:spcPct val="0"/>
              </a:spcAft>
              <a:buFontTx/>
              <a:buNone/>
            </a:pPr>
            <a:r>
              <a:rPr lang="en-US" altLang="en-US" sz="1800">
                <a:solidFill>
                  <a:srgbClr val="000000"/>
                </a:solidFill>
                <a:cs typeface="Arial" pitchFamily="34" charset="0"/>
              </a:rPr>
              <a:t>(793-753)</a:t>
            </a:r>
          </a:p>
          <a:p>
            <a:pPr eaLnBrk="1" fontAlgn="base" hangingPunct="1">
              <a:spcBef>
                <a:spcPct val="0"/>
              </a:spcBef>
              <a:spcAft>
                <a:spcPct val="0"/>
              </a:spcAft>
              <a:buFontTx/>
              <a:buNone/>
            </a:pPr>
            <a:r>
              <a:rPr lang="en-US" altLang="en-US" sz="1800" b="1">
                <a:solidFill>
                  <a:srgbClr val="000000"/>
                </a:solidFill>
                <a:cs typeface="Arial" pitchFamily="34" charset="0"/>
              </a:rPr>
              <a:t>Zechariah</a:t>
            </a:r>
          </a:p>
          <a:p>
            <a:pPr eaLnBrk="1" fontAlgn="base" hangingPunct="1">
              <a:spcBef>
                <a:spcPct val="0"/>
              </a:spcBef>
              <a:spcAft>
                <a:spcPct val="0"/>
              </a:spcAft>
              <a:buFontTx/>
              <a:buNone/>
            </a:pPr>
            <a:endParaRPr lang="en-US" altLang="en-US" sz="1800" b="1">
              <a:solidFill>
                <a:srgbClr val="000000"/>
              </a:solidFill>
              <a:cs typeface="Arial" pitchFamily="34" charset="0"/>
            </a:endParaRPr>
          </a:p>
        </p:txBody>
      </p:sp>
      <p:sp>
        <p:nvSpPr>
          <p:cNvPr id="72730" name="TextBox 30"/>
          <p:cNvSpPr txBox="1">
            <a:spLocks noChangeArrowheads="1"/>
          </p:cNvSpPr>
          <p:nvPr/>
        </p:nvSpPr>
        <p:spPr bwMode="auto">
          <a:xfrm>
            <a:off x="3760788" y="3658330"/>
            <a:ext cx="11461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Omri</a:t>
            </a:r>
          </a:p>
          <a:p>
            <a:pPr eaLnBrk="1" fontAlgn="base" hangingPunct="1">
              <a:spcBef>
                <a:spcPct val="0"/>
              </a:spcBef>
              <a:spcAft>
                <a:spcPct val="0"/>
              </a:spcAft>
              <a:buFontTx/>
              <a:buNone/>
            </a:pPr>
            <a:r>
              <a:rPr lang="en-US" altLang="en-US" sz="1800">
                <a:solidFill>
                  <a:srgbClr val="000000"/>
                </a:solidFill>
                <a:cs typeface="Arial" pitchFamily="34" charset="0"/>
              </a:rPr>
              <a:t>Dynasty 3</a:t>
            </a:r>
          </a:p>
        </p:txBody>
      </p:sp>
      <p:sp>
        <p:nvSpPr>
          <p:cNvPr id="72731" name="TextBox 31"/>
          <p:cNvSpPr txBox="1">
            <a:spLocks noChangeArrowheads="1"/>
          </p:cNvSpPr>
          <p:nvPr/>
        </p:nvSpPr>
        <p:spPr bwMode="auto">
          <a:xfrm>
            <a:off x="5056188" y="3675792"/>
            <a:ext cx="110172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Dynasty 4</a:t>
            </a:r>
          </a:p>
        </p:txBody>
      </p:sp>
      <p:sp>
        <p:nvSpPr>
          <p:cNvPr id="72732" name="TextBox 33"/>
          <p:cNvSpPr txBox="1">
            <a:spLocks noChangeArrowheads="1"/>
          </p:cNvSpPr>
          <p:nvPr/>
        </p:nvSpPr>
        <p:spPr bwMode="auto">
          <a:xfrm>
            <a:off x="4979988" y="4304442"/>
            <a:ext cx="167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Joash</a:t>
            </a:r>
          </a:p>
          <a:p>
            <a:pPr eaLnBrk="1" fontAlgn="base" hangingPunct="1">
              <a:spcBef>
                <a:spcPct val="0"/>
              </a:spcBef>
              <a:spcAft>
                <a:spcPct val="0"/>
              </a:spcAft>
              <a:buFontTx/>
              <a:buNone/>
            </a:pPr>
            <a:r>
              <a:rPr lang="en-US" altLang="en-US" sz="1800" b="1">
                <a:solidFill>
                  <a:srgbClr val="000000"/>
                </a:solidFill>
                <a:cs typeface="Arial" pitchFamily="34" charset="0"/>
              </a:rPr>
              <a:t>Amaziah</a:t>
            </a:r>
          </a:p>
          <a:p>
            <a:pPr eaLnBrk="1" fontAlgn="base" hangingPunct="1">
              <a:spcBef>
                <a:spcPct val="0"/>
              </a:spcBef>
              <a:spcAft>
                <a:spcPct val="0"/>
              </a:spcAft>
              <a:buFontTx/>
              <a:buNone/>
            </a:pPr>
            <a:r>
              <a:rPr lang="en-US" altLang="en-US" sz="1800" b="1">
                <a:solidFill>
                  <a:srgbClr val="000000"/>
                </a:solidFill>
                <a:cs typeface="Arial" pitchFamily="34" charset="0"/>
              </a:rPr>
              <a:t>Azariah/Uzziah</a:t>
            </a:r>
          </a:p>
          <a:p>
            <a:pPr eaLnBrk="1" fontAlgn="base" hangingPunct="1">
              <a:spcBef>
                <a:spcPct val="0"/>
              </a:spcBef>
              <a:spcAft>
                <a:spcPct val="0"/>
              </a:spcAft>
              <a:buFontTx/>
              <a:buNone/>
            </a:pPr>
            <a:r>
              <a:rPr lang="en-US" altLang="en-US" sz="1800">
                <a:solidFill>
                  <a:srgbClr val="000000"/>
                </a:solidFill>
                <a:cs typeface="Arial" pitchFamily="34" charset="0"/>
              </a:rPr>
              <a:t>(790-739)</a:t>
            </a:r>
          </a:p>
        </p:txBody>
      </p:sp>
      <p:cxnSp>
        <p:nvCxnSpPr>
          <p:cNvPr id="35" name="Straight Connector 34"/>
          <p:cNvCxnSpPr/>
          <p:nvPr/>
        </p:nvCxnSpPr>
        <p:spPr>
          <a:xfrm rot="5400000">
            <a:off x="3797300"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4" name="TextBox 35"/>
          <p:cNvSpPr txBox="1">
            <a:spLocks noChangeArrowheads="1"/>
          </p:cNvSpPr>
          <p:nvPr/>
        </p:nvSpPr>
        <p:spPr bwMode="auto">
          <a:xfrm>
            <a:off x="6605588" y="1084992"/>
            <a:ext cx="11160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Confusing</a:t>
            </a:r>
          </a:p>
          <a:p>
            <a:pPr eaLnBrk="1" fontAlgn="base" hangingPunct="1">
              <a:spcBef>
                <a:spcPct val="0"/>
              </a:spcBef>
              <a:spcAft>
                <a:spcPct val="0"/>
              </a:spcAft>
              <a:buFontTx/>
              <a:buNone/>
            </a:pPr>
            <a:r>
              <a:rPr lang="en-US" altLang="en-US" sz="1800">
                <a:solidFill>
                  <a:srgbClr val="000000"/>
                </a:solidFill>
                <a:cs typeface="Arial" pitchFamily="34" charset="0"/>
              </a:rPr>
              <a:t>Dynasties</a:t>
            </a:r>
          </a:p>
        </p:txBody>
      </p:sp>
      <p:cxnSp>
        <p:nvCxnSpPr>
          <p:cNvPr id="37" name="Straight Connector 36"/>
          <p:cNvCxnSpPr/>
          <p:nvPr/>
        </p:nvCxnSpPr>
        <p:spPr>
          <a:xfrm rot="5400000">
            <a:off x="4989204"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6" name="TextBox 37"/>
          <p:cNvSpPr txBox="1">
            <a:spLocks noChangeArrowheads="1"/>
          </p:cNvSpPr>
          <p:nvPr/>
        </p:nvSpPr>
        <p:spPr bwMode="auto">
          <a:xfrm>
            <a:off x="6618288" y="1770792"/>
            <a:ext cx="14081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000000"/>
                </a:solidFill>
                <a:cs typeface="Arial" pitchFamily="34" charset="0"/>
              </a:rPr>
              <a:t>Shallum</a:t>
            </a: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Menahem</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Pekaiah</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Pekah</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Hosea</a:t>
            </a:r>
          </a:p>
          <a:p>
            <a:pPr eaLnBrk="1" fontAlgn="base" hangingPunct="1">
              <a:spcBef>
                <a:spcPct val="0"/>
              </a:spcBef>
              <a:spcAft>
                <a:spcPct val="0"/>
              </a:spcAft>
              <a:buFontTx/>
              <a:buNone/>
            </a:pPr>
            <a:r>
              <a:rPr lang="en-US" altLang="en-US" sz="1800" dirty="0">
                <a:solidFill>
                  <a:srgbClr val="000000"/>
                </a:solidFill>
                <a:cs typeface="Arial" pitchFamily="34" charset="0"/>
              </a:rPr>
              <a:t>(732-722)</a:t>
            </a:r>
          </a:p>
        </p:txBody>
      </p:sp>
      <p:sp>
        <p:nvSpPr>
          <p:cNvPr id="72737" name="TextBox 38"/>
          <p:cNvSpPr txBox="1">
            <a:spLocks noChangeArrowheads="1"/>
          </p:cNvSpPr>
          <p:nvPr/>
        </p:nvSpPr>
        <p:spPr bwMode="auto">
          <a:xfrm>
            <a:off x="6588125" y="4482242"/>
            <a:ext cx="11795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err="1">
                <a:solidFill>
                  <a:srgbClr val="000000"/>
                </a:solidFill>
                <a:cs typeface="Arial" pitchFamily="34" charset="0"/>
              </a:rPr>
              <a:t>Jotham</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Ahaz</a:t>
            </a:r>
          </a:p>
          <a:p>
            <a:pPr eaLnBrk="1" fontAlgn="base" hangingPunct="1">
              <a:spcBef>
                <a:spcPct val="0"/>
              </a:spcBef>
              <a:spcAft>
                <a:spcPct val="0"/>
              </a:spcAft>
              <a:buFontTx/>
              <a:buNone/>
            </a:pPr>
            <a:r>
              <a:rPr lang="en-US" altLang="en-US" sz="1800" b="1" dirty="0">
                <a:solidFill>
                  <a:srgbClr val="000000"/>
                </a:solidFill>
                <a:cs typeface="Arial" pitchFamily="34" charset="0"/>
              </a:rPr>
              <a:t>Hezekiah</a:t>
            </a:r>
            <a:endParaRPr lang="en-US" altLang="en-US" sz="1800" dirty="0">
              <a:solidFill>
                <a:srgbClr val="000000"/>
              </a:solidFill>
              <a:cs typeface="Arial" pitchFamily="34" charset="0"/>
            </a:endParaRPr>
          </a:p>
        </p:txBody>
      </p:sp>
      <p:sp>
        <p:nvSpPr>
          <p:cNvPr id="72738" name="TextBox 39"/>
          <p:cNvSpPr txBox="1">
            <a:spLocks noChangeArrowheads="1"/>
          </p:cNvSpPr>
          <p:nvPr/>
        </p:nvSpPr>
        <p:spPr bwMode="auto">
          <a:xfrm>
            <a:off x="7837488" y="1487423"/>
            <a:ext cx="1179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Hezekiah</a:t>
            </a:r>
          </a:p>
          <a:p>
            <a:pPr eaLnBrk="1" fontAlgn="base" hangingPunct="1">
              <a:spcBef>
                <a:spcPct val="0"/>
              </a:spcBef>
              <a:spcAft>
                <a:spcPct val="0"/>
              </a:spcAft>
              <a:buFontTx/>
              <a:buNone/>
            </a:pPr>
            <a:r>
              <a:rPr lang="en-US" altLang="en-US" sz="1800">
                <a:solidFill>
                  <a:srgbClr val="000000"/>
                </a:solidFill>
                <a:cs typeface="Arial" pitchFamily="34" charset="0"/>
              </a:rPr>
              <a:t>(728-686)</a:t>
            </a:r>
          </a:p>
          <a:p>
            <a:pPr eaLnBrk="1" fontAlgn="base" hangingPunct="1">
              <a:spcBef>
                <a:spcPct val="0"/>
              </a:spcBef>
              <a:spcAft>
                <a:spcPct val="0"/>
              </a:spcAft>
              <a:buFontTx/>
              <a:buNone/>
            </a:pPr>
            <a:r>
              <a:rPr lang="en-US" altLang="en-US" sz="1800" b="1">
                <a:solidFill>
                  <a:srgbClr val="000000"/>
                </a:solidFill>
                <a:cs typeface="Arial" pitchFamily="34" charset="0"/>
              </a:rPr>
              <a:t>Manasseh</a:t>
            </a:r>
          </a:p>
          <a:p>
            <a:pPr eaLnBrk="1" fontAlgn="base" hangingPunct="1">
              <a:spcBef>
                <a:spcPct val="0"/>
              </a:spcBef>
              <a:spcAft>
                <a:spcPct val="0"/>
              </a:spcAft>
              <a:buFontTx/>
              <a:buNone/>
            </a:pPr>
            <a:r>
              <a:rPr lang="en-US" altLang="en-US" sz="1800" b="1">
                <a:solidFill>
                  <a:srgbClr val="000000"/>
                </a:solidFill>
                <a:cs typeface="Arial" pitchFamily="34" charset="0"/>
              </a:rPr>
              <a:t>Amon</a:t>
            </a:r>
            <a:endParaRPr lang="en-US" altLang="en-US" sz="1800">
              <a:solidFill>
                <a:srgbClr val="000000"/>
              </a:solidFill>
              <a:cs typeface="Arial" pitchFamily="34" charset="0"/>
            </a:endParaRPr>
          </a:p>
        </p:txBody>
      </p:sp>
      <p:sp>
        <p:nvSpPr>
          <p:cNvPr id="72739" name="TextBox 40"/>
          <p:cNvSpPr txBox="1">
            <a:spLocks noChangeArrowheads="1"/>
          </p:cNvSpPr>
          <p:nvPr/>
        </p:nvSpPr>
        <p:spPr bwMode="auto">
          <a:xfrm>
            <a:off x="7874000" y="1119123"/>
            <a:ext cx="103346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Hezekiah</a:t>
            </a:r>
          </a:p>
        </p:txBody>
      </p:sp>
      <p:sp>
        <p:nvSpPr>
          <p:cNvPr id="72740" name="TextBox 41"/>
          <p:cNvSpPr txBox="1">
            <a:spLocks noChangeArrowheads="1"/>
          </p:cNvSpPr>
          <p:nvPr/>
        </p:nvSpPr>
        <p:spPr bwMode="auto">
          <a:xfrm>
            <a:off x="7950200" y="2687573"/>
            <a:ext cx="1017588"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Josiah &amp; </a:t>
            </a:r>
          </a:p>
          <a:p>
            <a:pPr eaLnBrk="1" fontAlgn="base" hangingPunct="1">
              <a:spcBef>
                <a:spcPct val="0"/>
              </a:spcBef>
              <a:spcAft>
                <a:spcPct val="0"/>
              </a:spcAft>
              <a:buFontTx/>
              <a:buNone/>
            </a:pPr>
            <a:r>
              <a:rPr lang="en-US" altLang="en-US" sz="1800">
                <a:solidFill>
                  <a:srgbClr val="000000"/>
                </a:solidFill>
                <a:cs typeface="Arial" pitchFamily="34" charset="0"/>
              </a:rPr>
              <a:t>Sons</a:t>
            </a:r>
          </a:p>
        </p:txBody>
      </p:sp>
      <p:sp>
        <p:nvSpPr>
          <p:cNvPr id="72741" name="TextBox 42"/>
          <p:cNvSpPr txBox="1">
            <a:spLocks noChangeArrowheads="1"/>
          </p:cNvSpPr>
          <p:nvPr/>
        </p:nvSpPr>
        <p:spPr bwMode="auto">
          <a:xfrm>
            <a:off x="7874000" y="3373373"/>
            <a:ext cx="1295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000000"/>
                </a:solidFill>
                <a:cs typeface="Arial" pitchFamily="34" charset="0"/>
              </a:rPr>
              <a:t>Josiah</a:t>
            </a:r>
          </a:p>
          <a:p>
            <a:pPr eaLnBrk="1" fontAlgn="base" hangingPunct="1">
              <a:spcBef>
                <a:spcPct val="0"/>
              </a:spcBef>
              <a:spcAft>
                <a:spcPct val="0"/>
              </a:spcAft>
              <a:buFontTx/>
              <a:buNone/>
            </a:pPr>
            <a:r>
              <a:rPr lang="en-US" altLang="en-US" sz="1800" dirty="0">
                <a:solidFill>
                  <a:srgbClr val="000000"/>
                </a:solidFill>
                <a:cs typeface="Arial" pitchFamily="34" charset="0"/>
              </a:rPr>
              <a:t>(640-609)</a:t>
            </a:r>
          </a:p>
          <a:p>
            <a:pPr eaLnBrk="1" fontAlgn="base" hangingPunct="1">
              <a:spcBef>
                <a:spcPct val="0"/>
              </a:spcBef>
              <a:spcAft>
                <a:spcPct val="0"/>
              </a:spcAft>
              <a:buFontTx/>
              <a:buNone/>
            </a:pPr>
            <a:r>
              <a:rPr lang="en-US" altLang="en-US" sz="1800" b="1" dirty="0">
                <a:solidFill>
                  <a:srgbClr val="000000"/>
                </a:solidFill>
                <a:cs typeface="Arial" pitchFamily="34" charset="0"/>
              </a:rPr>
              <a:t>Jehoahaz</a:t>
            </a:r>
          </a:p>
          <a:p>
            <a:pPr eaLnBrk="1" fontAlgn="base" hangingPunct="1">
              <a:spcBef>
                <a:spcPct val="0"/>
              </a:spcBef>
              <a:spcAft>
                <a:spcPct val="0"/>
              </a:spcAft>
              <a:buFontTx/>
              <a:buNone/>
            </a:pPr>
            <a:r>
              <a:rPr lang="en-US" altLang="en-US" sz="1800" b="1" dirty="0">
                <a:solidFill>
                  <a:srgbClr val="000000"/>
                </a:solidFill>
                <a:cs typeface="Arial" pitchFamily="34" charset="0"/>
              </a:rPr>
              <a:t>Jehoiakim</a:t>
            </a:r>
          </a:p>
          <a:p>
            <a:pPr eaLnBrk="1" fontAlgn="base" hangingPunct="1">
              <a:spcBef>
                <a:spcPct val="0"/>
              </a:spcBef>
              <a:spcAft>
                <a:spcPct val="0"/>
              </a:spcAft>
              <a:buFontTx/>
              <a:buNone/>
            </a:pPr>
            <a:r>
              <a:rPr lang="en-US" altLang="en-US" sz="1800" b="1" dirty="0">
                <a:solidFill>
                  <a:srgbClr val="000000"/>
                </a:solidFill>
                <a:cs typeface="Arial" pitchFamily="34" charset="0"/>
              </a:rPr>
              <a:t>Jehoiachin</a:t>
            </a:r>
          </a:p>
          <a:p>
            <a:pPr eaLnBrk="1" fontAlgn="base" hangingPunct="1">
              <a:spcBef>
                <a:spcPct val="0"/>
              </a:spcBef>
              <a:spcAft>
                <a:spcPct val="0"/>
              </a:spcAft>
              <a:buFontTx/>
              <a:buNone/>
            </a:pPr>
            <a:r>
              <a:rPr lang="en-US" altLang="en-US" sz="1800" b="1" dirty="0">
                <a:solidFill>
                  <a:srgbClr val="000000"/>
                </a:solidFill>
                <a:cs typeface="Arial" pitchFamily="34" charset="0"/>
              </a:rPr>
              <a:t>Zedekiah</a:t>
            </a:r>
          </a:p>
          <a:p>
            <a:pPr eaLnBrk="1" fontAlgn="base" hangingPunct="1">
              <a:spcBef>
                <a:spcPct val="0"/>
              </a:spcBef>
              <a:spcAft>
                <a:spcPct val="0"/>
              </a:spcAft>
              <a:buFontTx/>
              <a:buNone/>
            </a:pPr>
            <a:r>
              <a:rPr lang="en-US" altLang="en-US" sz="1800" dirty="0">
                <a:solidFill>
                  <a:srgbClr val="000000"/>
                </a:solidFill>
                <a:cs typeface="Arial" pitchFamily="34" charset="0"/>
              </a:rPr>
              <a:t>(597-586)</a:t>
            </a:r>
          </a:p>
        </p:txBody>
      </p:sp>
      <p:cxnSp>
        <p:nvCxnSpPr>
          <p:cNvPr id="44" name="Straight Connector 43"/>
          <p:cNvCxnSpPr/>
          <p:nvPr/>
        </p:nvCxnSpPr>
        <p:spPr>
          <a:xfrm rot="10800000" flipV="1">
            <a:off x="1371600" y="1694592"/>
            <a:ext cx="6324600" cy="76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43" name="TextBox 44"/>
          <p:cNvSpPr txBox="1">
            <a:spLocks noChangeArrowheads="1"/>
          </p:cNvSpPr>
          <p:nvPr/>
        </p:nvSpPr>
        <p:spPr bwMode="auto">
          <a:xfrm>
            <a:off x="6535738" y="2045430"/>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5</a:t>
            </a:r>
          </a:p>
        </p:txBody>
      </p:sp>
      <p:sp>
        <p:nvSpPr>
          <p:cNvPr id="72744" name="TextBox 45"/>
          <p:cNvSpPr txBox="1">
            <a:spLocks noChangeArrowheads="1"/>
          </p:cNvSpPr>
          <p:nvPr/>
        </p:nvSpPr>
        <p:spPr bwMode="auto">
          <a:xfrm>
            <a:off x="6616700" y="3680555"/>
            <a:ext cx="1116013"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Confusing</a:t>
            </a:r>
          </a:p>
          <a:p>
            <a:pPr eaLnBrk="1" fontAlgn="base" hangingPunct="1">
              <a:spcBef>
                <a:spcPct val="0"/>
              </a:spcBef>
              <a:spcAft>
                <a:spcPct val="0"/>
              </a:spcAft>
              <a:buFontTx/>
              <a:buNone/>
            </a:pPr>
            <a:r>
              <a:rPr lang="en-US" altLang="en-US" sz="1800">
                <a:solidFill>
                  <a:srgbClr val="000000"/>
                </a:solidFill>
                <a:cs typeface="Arial" pitchFamily="34" charset="0"/>
              </a:rPr>
              <a:t>Dynasties</a:t>
            </a:r>
          </a:p>
        </p:txBody>
      </p:sp>
      <p:sp>
        <p:nvSpPr>
          <p:cNvPr id="42" name="TextBox 9"/>
          <p:cNvSpPr txBox="1">
            <a:spLocks noChangeArrowheads="1"/>
          </p:cNvSpPr>
          <p:nvPr/>
        </p:nvSpPr>
        <p:spPr bwMode="auto">
          <a:xfrm>
            <a:off x="7704491" y="5354419"/>
            <a:ext cx="1447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17375E"/>
                </a:solidFill>
                <a:cs typeface="Arial" pitchFamily="34" charset="0"/>
              </a:rPr>
              <a:t>Judah Return</a:t>
            </a:r>
          </a:p>
        </p:txBody>
      </p:sp>
      <p:sp>
        <p:nvSpPr>
          <p:cNvPr id="46" name="TextBox 38"/>
          <p:cNvSpPr txBox="1">
            <a:spLocks noChangeArrowheads="1"/>
          </p:cNvSpPr>
          <p:nvPr/>
        </p:nvSpPr>
        <p:spPr bwMode="auto">
          <a:xfrm>
            <a:off x="6535739" y="5723751"/>
            <a:ext cx="2513012" cy="923330"/>
          </a:xfrm>
          <a:prstGeom prst="rect">
            <a:avLst/>
          </a:prstGeom>
          <a:solidFill>
            <a:schemeClr val="bg1"/>
          </a:solidFill>
          <a:ln w="9525">
            <a:solidFill>
              <a:srgbClr val="000000"/>
            </a:solidFill>
            <a:miter lim="800000"/>
            <a:headEnd/>
            <a:tailEnd/>
          </a:ln>
          <a:extLst/>
        </p:spPr>
        <p:txBody>
          <a:bodyPr wrap="squar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Zerubbabel </a:t>
            </a:r>
            <a:r>
              <a:rPr lang="en-US" altLang="en-US" sz="1800" dirty="0">
                <a:solidFill>
                  <a:srgbClr val="000000"/>
                </a:solidFill>
                <a:cs typeface="Arial" pitchFamily="34" charset="0"/>
              </a:rPr>
              <a:t>(538-515)</a:t>
            </a:r>
          </a:p>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Ezra </a:t>
            </a:r>
            <a:r>
              <a:rPr lang="en-US" altLang="en-US" sz="1800" dirty="0">
                <a:solidFill>
                  <a:srgbClr val="000000"/>
                </a:solidFill>
                <a:cs typeface="Arial" pitchFamily="34" charset="0"/>
              </a:rPr>
              <a:t>(458-456)</a:t>
            </a:r>
            <a:endParaRPr lang="en-US" altLang="en-US" sz="1800" b="1" dirty="0">
              <a:solidFill>
                <a:srgbClr val="000000"/>
              </a:solidFill>
              <a:cs typeface="Arial" pitchFamily="34" charset="0"/>
            </a:endParaRPr>
          </a:p>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Nehemiah </a:t>
            </a:r>
            <a:r>
              <a:rPr lang="en-US" altLang="en-US" sz="1800" dirty="0">
                <a:solidFill>
                  <a:srgbClr val="000000"/>
                </a:solidFill>
                <a:cs typeface="Arial" pitchFamily="34" charset="0"/>
              </a:rPr>
              <a:t>(444-432)</a:t>
            </a:r>
          </a:p>
        </p:txBody>
      </p:sp>
      <p:sp>
        <p:nvSpPr>
          <p:cNvPr id="2" name="Down Arrow 1"/>
          <p:cNvSpPr/>
          <p:nvPr/>
        </p:nvSpPr>
        <p:spPr>
          <a:xfrm rot="11930600" flipV="1">
            <a:off x="7480152" y="172087"/>
            <a:ext cx="457200" cy="6272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0911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Projects\Matson photos\05 Manners and Customs\The Harvest and Food\Vineyards\sr2\02970u Vineyard and watchtower, mat02970.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Projects\Matson photos\05 Manners and Customs\The Harvest and Food\Vineyards\sr2\06021u Watch tower in vineyard, mat06021.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2744</TotalTime>
  <Words>3738</Words>
  <Application>Microsoft Office PowerPoint</Application>
  <PresentationFormat>On-screen Show (4:3)</PresentationFormat>
  <Paragraphs>900</Paragraphs>
  <Slides>48</Slides>
  <Notes>13</Notes>
  <HiddenSlides>5</HiddenSlides>
  <MMClips>0</MMClips>
  <ScaleCrop>false</ScaleCrop>
  <HeadingPairs>
    <vt:vector size="4" baseType="variant">
      <vt:variant>
        <vt:lpstr>Theme</vt:lpstr>
      </vt:variant>
      <vt:variant>
        <vt:i4>26</vt:i4>
      </vt:variant>
      <vt:variant>
        <vt:lpstr>Slide Titles</vt:lpstr>
      </vt:variant>
      <vt:variant>
        <vt:i4>48</vt:i4>
      </vt:variant>
    </vt:vector>
  </HeadingPairs>
  <TitlesOfParts>
    <vt:vector size="74" baseType="lpstr">
      <vt:lpstr>Office Theme</vt:lpstr>
      <vt:lpstr>2_Office Theme</vt:lpstr>
      <vt:lpstr>5_Office Theme</vt:lpstr>
      <vt:lpstr>6_Office Theme</vt:lpstr>
      <vt:lpstr>1_Expedition</vt:lpstr>
      <vt:lpstr>8_Office Theme</vt:lpstr>
      <vt:lpstr>9_Office Theme</vt:lpstr>
      <vt:lpstr>10_Office Theme</vt:lpstr>
      <vt:lpstr>11_Office Theme</vt:lpstr>
      <vt:lpstr>1_Office Theme</vt:lpstr>
      <vt:lpstr>10_Romanesque</vt:lpstr>
      <vt:lpstr>11_Romanesque</vt:lpstr>
      <vt:lpstr>4_Romanesque</vt:lpstr>
      <vt:lpstr>3_Romanesque</vt:lpstr>
      <vt:lpstr>Expedition</vt:lpstr>
      <vt:lpstr>5_Expedition</vt:lpstr>
      <vt:lpstr>8_Expedition</vt:lpstr>
      <vt:lpstr>White</vt:lpstr>
      <vt:lpstr>3_Office Theme</vt:lpstr>
      <vt:lpstr>1_White</vt:lpstr>
      <vt:lpstr>7_Expedition</vt:lpstr>
      <vt:lpstr>4_Office Theme</vt:lpstr>
      <vt:lpstr>7_Office Theme</vt:lpstr>
      <vt:lpstr>12_Office Theme</vt:lpstr>
      <vt:lpstr>13_Office Theme</vt:lpstr>
      <vt:lpstr>6_Expedition</vt:lpstr>
      <vt:lpstr>Sennacherib  in Philistia  &amp; Judah 701 BC</vt:lpstr>
      <vt:lpstr>Who is speaking in verses 6:1 thru 5? </vt:lpstr>
      <vt:lpstr>Who is His Audience 6:6 thru 7? </vt:lpstr>
      <vt:lpstr>What is their question to the Lord? </vt:lpstr>
      <vt:lpstr>What is their understanding of the Lord? </vt:lpstr>
      <vt:lpstr>What is the attitude of the God-fearing individual as expressed in verses 7 to 8?</vt:lpstr>
      <vt:lpstr>How will the other nations react to that as stated in verses 16 to 17?</vt:lpstr>
      <vt:lpstr>PowerPoint Presentation</vt:lpstr>
      <vt:lpstr>Kings of United &amp; Divided Kingdom</vt:lpstr>
      <vt:lpstr>PowerPoint Presentation</vt:lpstr>
      <vt:lpstr>#13 Hezekiah Card</vt:lpstr>
      <vt:lpstr>PowerPoint Presentation</vt:lpstr>
      <vt:lpstr>The Role of the Prophets </vt:lpstr>
      <vt:lpstr>God’s Test for a Prophet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Side View of the Tunnel</vt:lpstr>
      <vt:lpstr>Siloam Inscription</vt:lpstr>
      <vt:lpstr>Life of Hezekiah; Bible Conflict? 728 or 725 BC?</vt:lpstr>
      <vt:lpstr>Outline of Book</vt:lpstr>
      <vt:lpstr>Vineyard with watchtowers</vt:lpstr>
      <vt:lpstr>PowerPoint Presentation</vt:lpstr>
      <vt:lpstr>PowerPoint Presentation</vt:lpstr>
      <vt:lpstr>Watchtower in vineyard</vt:lpstr>
      <vt:lpstr>PowerPoint Presentation</vt:lpstr>
      <vt:lpstr>PowerPoint Presentation</vt:lpstr>
      <vt:lpstr>PowerPoint Presentation</vt:lpstr>
      <vt:lpstr>Captives from Lacish</vt:lpstr>
      <vt:lpstr>Call of Isaiah</vt:lpstr>
      <vt:lpstr>Call of Isaiah</vt:lpstr>
      <vt:lpstr>Isaiah 13-28</vt:lpstr>
      <vt:lpstr>Oracles against the Nations in the Prophets </vt:lpstr>
      <vt:lpstr>Key Verses</vt:lpstr>
      <vt:lpstr>Isaiah's four "servant songs"</vt:lpstr>
      <vt:lpstr>Folly of Idols</vt:lpstr>
      <vt:lpstr>Folly of Idols</vt:lpstr>
      <vt:lpstr>Lord, the Redeemer</vt:lpstr>
      <vt:lpstr>Isaiah's four "servant songs"</vt:lpstr>
      <vt:lpstr>Isaiah's four "servant songs"</vt:lpstr>
      <vt:lpstr>Isaiah's four "servant songs"</vt:lpstr>
      <vt:lpstr>Isaiah's four "servant songs"</vt:lpstr>
      <vt:lpstr>Isaiah's four "servant songs"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Haynes</dc:creator>
  <cp:lastModifiedBy>Danny Haynes</cp:lastModifiedBy>
  <cp:revision>64</cp:revision>
  <dcterms:created xsi:type="dcterms:W3CDTF">2018-09-05T14:20:18Z</dcterms:created>
  <dcterms:modified xsi:type="dcterms:W3CDTF">2018-10-03T22:41:36Z</dcterms:modified>
</cp:coreProperties>
</file>