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712" y="-10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River of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Ezekiel 47:1-12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87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158"/>
            <a:ext cx="8229600" cy="871434"/>
          </a:xfrm>
        </p:spPr>
        <p:txBody>
          <a:bodyPr/>
          <a:lstStyle/>
          <a:p>
            <a:r>
              <a:rPr lang="en-US" dirty="0" smtClean="0"/>
              <a:t>The River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39" y="1100297"/>
            <a:ext cx="8850122" cy="456230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“…as I was among the exiles by the </a:t>
            </a:r>
            <a:r>
              <a:rPr lang="en-US" b="1" dirty="0" err="1"/>
              <a:t>Chebar</a:t>
            </a:r>
            <a:r>
              <a:rPr lang="en-US" b="1" dirty="0"/>
              <a:t> canal, the heavens were opened, and I saw visions of God.” </a:t>
            </a:r>
            <a:r>
              <a:rPr lang="en-US" b="1" dirty="0" smtClean="0"/>
              <a:t>(Ez. 1:1)</a:t>
            </a:r>
            <a:endParaRPr lang="en-US" b="1" baseline="30000" dirty="0" smtClean="0"/>
          </a:p>
          <a:p>
            <a:r>
              <a:rPr lang="en-US" b="1" dirty="0" smtClean="0"/>
              <a:t>Message </a:t>
            </a:r>
          </a:p>
          <a:p>
            <a:pPr lvl="1"/>
            <a:r>
              <a:rPr lang="en-US" b="1" dirty="0" smtClean="0"/>
              <a:t>Judgment (Ch. 1-32)</a:t>
            </a:r>
          </a:p>
          <a:p>
            <a:pPr lvl="1"/>
            <a:r>
              <a:rPr lang="en-US" b="1" dirty="0" smtClean="0"/>
              <a:t>Restoration </a:t>
            </a:r>
            <a:r>
              <a:rPr lang="en-US" b="1" dirty="0" smtClean="0"/>
              <a:t>(Ch. 33-48)</a:t>
            </a:r>
          </a:p>
          <a:p>
            <a:r>
              <a:rPr lang="en-US" b="1" dirty="0" smtClean="0"/>
              <a:t>A Tale of Two Temples</a:t>
            </a:r>
          </a:p>
          <a:p>
            <a:pPr lvl="1"/>
            <a:r>
              <a:rPr lang="en-US" b="1" dirty="0"/>
              <a:t>“Then the glory of the Lord went out from the threshold of the house, and stood over the cherubim.” </a:t>
            </a:r>
            <a:r>
              <a:rPr lang="en-US" b="1" dirty="0" smtClean="0"/>
              <a:t>(Ez. 10:18)</a:t>
            </a:r>
          </a:p>
          <a:p>
            <a:pPr lvl="1"/>
            <a:r>
              <a:rPr lang="en-US" b="1" dirty="0"/>
              <a:t>“The Lord is there.” </a:t>
            </a:r>
            <a:r>
              <a:rPr lang="en-US" b="1" dirty="0" smtClean="0"/>
              <a:t>(Ez. 48:35)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6826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zekielTempleVision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52" r="1407" b="3979"/>
          <a:stretch/>
        </p:blipFill>
        <p:spPr>
          <a:xfrm>
            <a:off x="288058" y="280916"/>
            <a:ext cx="8567884" cy="515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595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803"/>
            <a:ext cx="8229600" cy="952500"/>
          </a:xfrm>
        </p:spPr>
        <p:txBody>
          <a:bodyPr/>
          <a:lstStyle/>
          <a:p>
            <a:r>
              <a:rPr lang="en-US" dirty="0" smtClean="0"/>
              <a:t>Foreshadows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39" y="1181366"/>
            <a:ext cx="8850122" cy="444089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The Source of the Flow</a:t>
            </a:r>
          </a:p>
          <a:p>
            <a:pPr lvl="1"/>
            <a:r>
              <a:rPr lang="en-US" b="1" dirty="0" smtClean="0"/>
              <a:t>Temple / Sanctuary (vs. 1, 12)</a:t>
            </a:r>
          </a:p>
          <a:p>
            <a:pPr lvl="1"/>
            <a:r>
              <a:rPr lang="en-US" b="1" dirty="0" smtClean="0"/>
              <a:t>“</a:t>
            </a:r>
            <a:r>
              <a:rPr lang="en-US" b="1" baseline="30000" dirty="0"/>
              <a:t>19</a:t>
            </a:r>
            <a:r>
              <a:rPr lang="en-US" b="1" dirty="0"/>
              <a:t>Jesus answered them, ‘Destroy this temple, and in three days I will raise it up.’ </a:t>
            </a:r>
            <a:r>
              <a:rPr lang="en-US" b="1" baseline="30000" dirty="0"/>
              <a:t>20</a:t>
            </a:r>
            <a:r>
              <a:rPr lang="en-US" b="1" dirty="0"/>
              <a:t>The Jews then said, ‘It has taken forty-six years to build this temple, and will you raise it up in three days?’ </a:t>
            </a:r>
            <a:r>
              <a:rPr lang="en-US" b="1" baseline="30000" dirty="0"/>
              <a:t>21</a:t>
            </a:r>
            <a:r>
              <a:rPr lang="en-US" b="1" dirty="0"/>
              <a:t>But he was speaking about the temple of his body.” </a:t>
            </a:r>
            <a:r>
              <a:rPr lang="en-US" b="1" baseline="30000" dirty="0" smtClean="0"/>
              <a:t>(John 2:19-21)</a:t>
            </a:r>
          </a:p>
          <a:p>
            <a:r>
              <a:rPr lang="en-US" b="1" dirty="0" smtClean="0"/>
              <a:t>The Direction of the Flow</a:t>
            </a:r>
            <a:endParaRPr lang="en-US" b="1" dirty="0"/>
          </a:p>
          <a:p>
            <a:pPr lvl="1"/>
            <a:r>
              <a:rPr lang="en-US" b="1" dirty="0"/>
              <a:t>“…God's love has been poured into our hearts through the Holy Spirit who has been given to us.” </a:t>
            </a:r>
            <a:r>
              <a:rPr lang="en-US" b="1" baseline="30000" dirty="0" smtClean="0"/>
              <a:t>(Rom. </a:t>
            </a:r>
            <a:r>
              <a:rPr lang="en-US" b="1" baseline="30000" smtClean="0"/>
              <a:t>5:5)</a:t>
            </a:r>
            <a:endParaRPr lang="en-US" b="1" baseline="30000" dirty="0" smtClean="0"/>
          </a:p>
          <a:p>
            <a:r>
              <a:rPr lang="en-US" b="1" dirty="0" smtClean="0"/>
              <a:t>The Manner of the Flow</a:t>
            </a:r>
            <a:endParaRPr lang="en-US" b="1" dirty="0"/>
          </a:p>
          <a:p>
            <a:pPr marL="0" indent="0">
              <a:buNone/>
            </a:pPr>
            <a:endParaRPr lang="en-US" b="1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503508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803"/>
            <a:ext cx="8229600" cy="952500"/>
          </a:xfrm>
        </p:spPr>
        <p:txBody>
          <a:bodyPr/>
          <a:lstStyle/>
          <a:p>
            <a:r>
              <a:rPr lang="en-US" dirty="0" smtClean="0"/>
              <a:t>Foreshadows Christians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39" y="1181366"/>
            <a:ext cx="8850122" cy="444089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The Source of the Flow</a:t>
            </a:r>
          </a:p>
          <a:p>
            <a:pPr lvl="1"/>
            <a:r>
              <a:rPr lang="en-US" b="1" dirty="0"/>
              <a:t>“</a:t>
            </a:r>
            <a:r>
              <a:rPr lang="en-US" b="1" baseline="30000" dirty="0" smtClean="0"/>
              <a:t>37</a:t>
            </a:r>
            <a:r>
              <a:rPr lang="mr-IN" b="1" dirty="0" smtClean="0"/>
              <a:t>…</a:t>
            </a:r>
            <a:r>
              <a:rPr lang="en-US" b="1" dirty="0" smtClean="0"/>
              <a:t>If </a:t>
            </a:r>
            <a:r>
              <a:rPr lang="en-US" b="1" dirty="0"/>
              <a:t>anyone thirsts, let him come to me and drink. </a:t>
            </a:r>
            <a:r>
              <a:rPr lang="en-US" b="1" baseline="30000" dirty="0"/>
              <a:t>38</a:t>
            </a:r>
            <a:r>
              <a:rPr lang="en-US" b="1" dirty="0"/>
              <a:t>Whoever believes in me, as the Scripture has said, Out of his heart will flow rivers of living water.” (John 7:37-38)</a:t>
            </a:r>
          </a:p>
          <a:p>
            <a:r>
              <a:rPr lang="en-US" b="1" dirty="0" smtClean="0"/>
              <a:t>The Direction of the Flow</a:t>
            </a:r>
          </a:p>
          <a:p>
            <a:pPr lvl="1"/>
            <a:r>
              <a:rPr lang="en-US" b="1" dirty="0" smtClean="0"/>
              <a:t>Christians in Acts (Acts 8:4)</a:t>
            </a:r>
            <a:endParaRPr lang="en-US" b="1" dirty="0"/>
          </a:p>
          <a:p>
            <a:pPr lvl="1"/>
            <a:r>
              <a:rPr lang="en-US" b="1" dirty="0"/>
              <a:t>“like streams of water in a </a:t>
            </a:r>
            <a:r>
              <a:rPr lang="en-US" b="1"/>
              <a:t>dry </a:t>
            </a:r>
            <a:r>
              <a:rPr lang="en-US" b="1" smtClean="0"/>
              <a:t>place”</a:t>
            </a:r>
            <a:r>
              <a:rPr lang="en-US" smtClean="0"/>
              <a:t> </a:t>
            </a:r>
            <a:r>
              <a:rPr lang="en-US" b="1" dirty="0"/>
              <a:t>(Isa. 32:2)</a:t>
            </a:r>
          </a:p>
          <a:p>
            <a:r>
              <a:rPr lang="en-US" b="1" dirty="0" smtClean="0"/>
              <a:t>The Manner of the Flow</a:t>
            </a:r>
          </a:p>
          <a:p>
            <a:pPr lvl="1"/>
            <a:r>
              <a:rPr lang="en-US" b="1" dirty="0" smtClean="0"/>
              <a:t>Don’t Despise Small Deeds</a:t>
            </a:r>
            <a:endParaRPr lang="en-US" b="1" dirty="0"/>
          </a:p>
          <a:p>
            <a:pPr marL="0" indent="0">
              <a:buNone/>
            </a:pPr>
            <a:endParaRPr lang="en-US" b="1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2822681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119</TotalTime>
  <Words>332</Words>
  <Application>Microsoft Macintosh PowerPoint</Application>
  <PresentationFormat>On-screen Show (16:10)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 Black </vt:lpstr>
      <vt:lpstr>The River of Life</vt:lpstr>
      <vt:lpstr>The River of Life</vt:lpstr>
      <vt:lpstr>PowerPoint Presentation</vt:lpstr>
      <vt:lpstr>Foreshadows Jesus</vt:lpstr>
      <vt:lpstr>Foreshadows Christians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River of Life</dc:title>
  <dc:creator>Erik Borlaug</dc:creator>
  <cp:lastModifiedBy>Erik Borlaug</cp:lastModifiedBy>
  <cp:revision>22</cp:revision>
  <dcterms:created xsi:type="dcterms:W3CDTF">2017-12-21T13:52:04Z</dcterms:created>
  <dcterms:modified xsi:type="dcterms:W3CDTF">2018-09-30T22:27:34Z</dcterms:modified>
</cp:coreProperties>
</file>