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17"/>
  </p:notesMasterIdLst>
  <p:sldIdLst>
    <p:sldId id="265" r:id="rId2"/>
    <p:sldId id="256" r:id="rId3"/>
    <p:sldId id="263" r:id="rId4"/>
    <p:sldId id="260" r:id="rId5"/>
    <p:sldId id="276" r:id="rId6"/>
    <p:sldId id="258" r:id="rId7"/>
    <p:sldId id="266" r:id="rId8"/>
    <p:sldId id="267" r:id="rId9"/>
    <p:sldId id="268" r:id="rId10"/>
    <p:sldId id="262" r:id="rId11"/>
    <p:sldId id="257" r:id="rId12"/>
    <p:sldId id="271" r:id="rId13"/>
    <p:sldId id="272" r:id="rId14"/>
    <p:sldId id="273" r:id="rId15"/>
    <p:sldId id="274" r:id="rId16"/>
  </p:sldIdLst>
  <p:sldSz cx="9144000" cy="5715000" type="screen16x10"/>
  <p:notesSz cx="6858000" cy="9144000"/>
  <p:defaultTextStyle>
    <a:defPPr>
      <a:defRPr lang="en-US"/>
    </a:defPPr>
    <a:lvl1pPr marL="0" algn="l" defTabSz="356616" rtl="0" eaLnBrk="1" latinLnBrk="0" hangingPunct="1">
      <a:defRPr sz="1404" kern="1200">
        <a:solidFill>
          <a:schemeClr val="tx1"/>
        </a:solidFill>
        <a:latin typeface="+mn-lt"/>
        <a:ea typeface="+mn-ea"/>
        <a:cs typeface="+mn-cs"/>
      </a:defRPr>
    </a:lvl1pPr>
    <a:lvl2pPr marL="356616" algn="l" defTabSz="356616" rtl="0" eaLnBrk="1" latinLnBrk="0" hangingPunct="1">
      <a:defRPr sz="1404" kern="1200">
        <a:solidFill>
          <a:schemeClr val="tx1"/>
        </a:solidFill>
        <a:latin typeface="+mn-lt"/>
        <a:ea typeface="+mn-ea"/>
        <a:cs typeface="+mn-cs"/>
      </a:defRPr>
    </a:lvl2pPr>
    <a:lvl3pPr marL="713232" algn="l" defTabSz="356616" rtl="0" eaLnBrk="1" latinLnBrk="0" hangingPunct="1">
      <a:defRPr sz="1404" kern="1200">
        <a:solidFill>
          <a:schemeClr val="tx1"/>
        </a:solidFill>
        <a:latin typeface="+mn-lt"/>
        <a:ea typeface="+mn-ea"/>
        <a:cs typeface="+mn-cs"/>
      </a:defRPr>
    </a:lvl3pPr>
    <a:lvl4pPr marL="1069848" algn="l" defTabSz="356616" rtl="0" eaLnBrk="1" latinLnBrk="0" hangingPunct="1">
      <a:defRPr sz="1404" kern="1200">
        <a:solidFill>
          <a:schemeClr val="tx1"/>
        </a:solidFill>
        <a:latin typeface="+mn-lt"/>
        <a:ea typeface="+mn-ea"/>
        <a:cs typeface="+mn-cs"/>
      </a:defRPr>
    </a:lvl4pPr>
    <a:lvl5pPr marL="1426464" algn="l" defTabSz="356616" rtl="0" eaLnBrk="1" latinLnBrk="0" hangingPunct="1">
      <a:defRPr sz="1404" kern="1200">
        <a:solidFill>
          <a:schemeClr val="tx1"/>
        </a:solidFill>
        <a:latin typeface="+mn-lt"/>
        <a:ea typeface="+mn-ea"/>
        <a:cs typeface="+mn-cs"/>
      </a:defRPr>
    </a:lvl5pPr>
    <a:lvl6pPr marL="1783080" algn="l" defTabSz="356616" rtl="0" eaLnBrk="1" latinLnBrk="0" hangingPunct="1">
      <a:defRPr sz="1404" kern="1200">
        <a:solidFill>
          <a:schemeClr val="tx1"/>
        </a:solidFill>
        <a:latin typeface="+mn-lt"/>
        <a:ea typeface="+mn-ea"/>
        <a:cs typeface="+mn-cs"/>
      </a:defRPr>
    </a:lvl6pPr>
    <a:lvl7pPr marL="2139696" algn="l" defTabSz="356616" rtl="0" eaLnBrk="1" latinLnBrk="0" hangingPunct="1">
      <a:defRPr sz="1404" kern="1200">
        <a:solidFill>
          <a:schemeClr val="tx1"/>
        </a:solidFill>
        <a:latin typeface="+mn-lt"/>
        <a:ea typeface="+mn-ea"/>
        <a:cs typeface="+mn-cs"/>
      </a:defRPr>
    </a:lvl7pPr>
    <a:lvl8pPr marL="2496312" algn="l" defTabSz="356616" rtl="0" eaLnBrk="1" latinLnBrk="0" hangingPunct="1">
      <a:defRPr sz="1404" kern="1200">
        <a:solidFill>
          <a:schemeClr val="tx1"/>
        </a:solidFill>
        <a:latin typeface="+mn-lt"/>
        <a:ea typeface="+mn-ea"/>
        <a:cs typeface="+mn-cs"/>
      </a:defRPr>
    </a:lvl8pPr>
    <a:lvl9pPr marL="2852928" algn="l" defTabSz="356616"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5"/>
    <p:restoredTop sz="76420"/>
  </p:normalViewPr>
  <p:slideViewPr>
    <p:cSldViewPr snapToGrid="0" snapToObjects="1">
      <p:cViewPr varScale="1">
        <p:scale>
          <a:sx n="95" d="100"/>
          <a:sy n="95" d="100"/>
        </p:scale>
        <p:origin x="1098"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AE9354-9216-384C-83E7-B7F9765BB548}" type="doc">
      <dgm:prSet loTypeId="urn:microsoft.com/office/officeart/2005/8/layout/matrix1" loCatId="" qsTypeId="urn:microsoft.com/office/officeart/2005/8/quickstyle/simple4" qsCatId="simple" csTypeId="urn:microsoft.com/office/officeart/2005/8/colors/accent0_3" csCatId="mainScheme" phldr="1"/>
      <dgm:spPr/>
      <dgm:t>
        <a:bodyPr/>
        <a:lstStyle/>
        <a:p>
          <a:endParaRPr lang="en-US"/>
        </a:p>
      </dgm:t>
    </dgm:pt>
    <dgm:pt modelId="{4613F7AE-BF71-2647-901C-EDDA11ED5614}">
      <dgm:prSet phldrT="[Text]"/>
      <dgm:spPr/>
      <dgm:t>
        <a:bodyPr/>
        <a:lstStyle/>
        <a:p>
          <a:r>
            <a:rPr lang="en-US" dirty="0"/>
            <a:t>Forgiven</a:t>
          </a:r>
        </a:p>
      </dgm:t>
    </dgm:pt>
    <dgm:pt modelId="{8DF5B7A7-A80D-4745-9644-BFFFAB973BF2}" type="parTrans" cxnId="{C51B1228-2E6F-714D-AA6A-C348B6C7C286}">
      <dgm:prSet/>
      <dgm:spPr/>
      <dgm:t>
        <a:bodyPr/>
        <a:lstStyle/>
        <a:p>
          <a:endParaRPr lang="en-US"/>
        </a:p>
      </dgm:t>
    </dgm:pt>
    <dgm:pt modelId="{DACA3FB1-C5D4-A642-9832-9732E636E8F4}" type="sibTrans" cxnId="{C51B1228-2E6F-714D-AA6A-C348B6C7C286}">
      <dgm:prSet/>
      <dgm:spPr/>
      <dgm:t>
        <a:bodyPr/>
        <a:lstStyle/>
        <a:p>
          <a:endParaRPr lang="en-US"/>
        </a:p>
      </dgm:t>
    </dgm:pt>
    <dgm:pt modelId="{03B12191-B2CA-4348-984D-0A7EDE2B103F}">
      <dgm:prSet phldrT="[Text]" custT="1"/>
      <dgm:spPr/>
      <dgm:t>
        <a:bodyPr/>
        <a:lstStyle/>
        <a:p>
          <a:endParaRPr lang="en-US" sz="4000" b="1" u="sng" dirty="0"/>
        </a:p>
      </dgm:t>
    </dgm:pt>
    <dgm:pt modelId="{39782806-0D77-4B4F-9EC4-554D90F0F548}" type="parTrans" cxnId="{D2A4CE9A-F7EE-5E45-8D06-8EDD60592CDA}">
      <dgm:prSet/>
      <dgm:spPr/>
      <dgm:t>
        <a:bodyPr/>
        <a:lstStyle/>
        <a:p>
          <a:endParaRPr lang="en-US"/>
        </a:p>
      </dgm:t>
    </dgm:pt>
    <dgm:pt modelId="{B57041B3-FDFD-6A49-BE6A-2C0EDE634F0C}" type="sibTrans" cxnId="{D2A4CE9A-F7EE-5E45-8D06-8EDD60592CDA}">
      <dgm:prSet/>
      <dgm:spPr/>
      <dgm:t>
        <a:bodyPr/>
        <a:lstStyle/>
        <a:p>
          <a:endParaRPr lang="en-US"/>
        </a:p>
      </dgm:t>
    </dgm:pt>
    <dgm:pt modelId="{08F6C430-640F-834E-B329-0BE874AC08EC}">
      <dgm:prSet phldrT="[Text]"/>
      <dgm:spPr/>
      <dgm:t>
        <a:bodyPr/>
        <a:lstStyle/>
        <a:p>
          <a:endParaRPr lang="en-US" b="1" u="sng" dirty="0"/>
        </a:p>
        <a:p>
          <a:endParaRPr lang="en-US" b="0" u="none" dirty="0"/>
        </a:p>
        <a:p>
          <a:endParaRPr lang="en-US" dirty="0"/>
        </a:p>
      </dgm:t>
    </dgm:pt>
    <dgm:pt modelId="{A8C92713-4029-1744-A7E6-2D793054DD72}" type="parTrans" cxnId="{77CD5939-6BD8-8540-8CAF-1FF132EB6E99}">
      <dgm:prSet/>
      <dgm:spPr/>
      <dgm:t>
        <a:bodyPr/>
        <a:lstStyle/>
        <a:p>
          <a:endParaRPr lang="en-US"/>
        </a:p>
      </dgm:t>
    </dgm:pt>
    <dgm:pt modelId="{EBB963E7-FCF2-234B-ACF4-A208D8DF94B9}" type="sibTrans" cxnId="{77CD5939-6BD8-8540-8CAF-1FF132EB6E99}">
      <dgm:prSet/>
      <dgm:spPr/>
      <dgm:t>
        <a:bodyPr/>
        <a:lstStyle/>
        <a:p>
          <a:endParaRPr lang="en-US"/>
        </a:p>
      </dgm:t>
    </dgm:pt>
    <dgm:pt modelId="{FDBB1BA7-6D04-9642-8564-EFA5A8EC7573}">
      <dgm:prSet phldrT="[Text]"/>
      <dgm:spPr/>
      <dgm:t>
        <a:bodyPr/>
        <a:lstStyle/>
        <a:p>
          <a:endParaRPr lang="en-US" b="1" u="sng" dirty="0"/>
        </a:p>
        <a:p>
          <a:endParaRPr lang="en-US" dirty="0"/>
        </a:p>
      </dgm:t>
    </dgm:pt>
    <dgm:pt modelId="{6EFF71A4-6FBB-BD47-9577-0FB3FD6FF992}" type="parTrans" cxnId="{48CDB95B-9741-A64C-AE4C-C95106A422F7}">
      <dgm:prSet/>
      <dgm:spPr/>
      <dgm:t>
        <a:bodyPr/>
        <a:lstStyle/>
        <a:p>
          <a:endParaRPr lang="en-US"/>
        </a:p>
      </dgm:t>
    </dgm:pt>
    <dgm:pt modelId="{2609E395-7FE5-434D-82C1-05E33CCCAA50}" type="sibTrans" cxnId="{48CDB95B-9741-A64C-AE4C-C95106A422F7}">
      <dgm:prSet/>
      <dgm:spPr/>
      <dgm:t>
        <a:bodyPr/>
        <a:lstStyle/>
        <a:p>
          <a:endParaRPr lang="en-US"/>
        </a:p>
      </dgm:t>
    </dgm:pt>
    <dgm:pt modelId="{44FED6EA-B457-4342-8D4D-CA419E34174D}">
      <dgm:prSet phldrT="[Text]"/>
      <dgm:spPr/>
      <dgm:t>
        <a:bodyPr/>
        <a:lstStyle/>
        <a:p>
          <a:endParaRPr lang="en-US" dirty="0"/>
        </a:p>
      </dgm:t>
    </dgm:pt>
    <dgm:pt modelId="{7B87E146-63BE-FE4F-9116-64430FDB069E}" type="parTrans" cxnId="{10DFDB49-D557-5449-9AD2-9AF504244C6F}">
      <dgm:prSet/>
      <dgm:spPr/>
      <dgm:t>
        <a:bodyPr/>
        <a:lstStyle/>
        <a:p>
          <a:endParaRPr lang="en-US"/>
        </a:p>
      </dgm:t>
    </dgm:pt>
    <dgm:pt modelId="{7D291C4B-C76D-B44D-8093-D3BFB9E3BB9E}" type="sibTrans" cxnId="{10DFDB49-D557-5449-9AD2-9AF504244C6F}">
      <dgm:prSet/>
      <dgm:spPr/>
      <dgm:t>
        <a:bodyPr/>
        <a:lstStyle/>
        <a:p>
          <a:endParaRPr lang="en-US"/>
        </a:p>
      </dgm:t>
    </dgm:pt>
    <dgm:pt modelId="{72903C66-57D4-2A4A-B42B-C68BA741F283}" type="pres">
      <dgm:prSet presAssocID="{D1AE9354-9216-384C-83E7-B7F9765BB548}" presName="diagram" presStyleCnt="0">
        <dgm:presLayoutVars>
          <dgm:chMax val="1"/>
          <dgm:dir/>
          <dgm:animLvl val="ctr"/>
          <dgm:resizeHandles val="exact"/>
        </dgm:presLayoutVars>
      </dgm:prSet>
      <dgm:spPr/>
    </dgm:pt>
    <dgm:pt modelId="{C2AA4E1D-6FAD-484F-8F78-C2AFE29B9AE4}" type="pres">
      <dgm:prSet presAssocID="{D1AE9354-9216-384C-83E7-B7F9765BB548}" presName="matrix" presStyleCnt="0"/>
      <dgm:spPr/>
    </dgm:pt>
    <dgm:pt modelId="{EFE8C49C-9E13-7846-A7C7-E8755B290752}" type="pres">
      <dgm:prSet presAssocID="{D1AE9354-9216-384C-83E7-B7F9765BB548}" presName="tile1" presStyleLbl="node1" presStyleIdx="0" presStyleCnt="4"/>
      <dgm:spPr/>
    </dgm:pt>
    <dgm:pt modelId="{62D732D8-1895-C843-BC69-06F8A47A59D3}" type="pres">
      <dgm:prSet presAssocID="{D1AE9354-9216-384C-83E7-B7F9765BB548}" presName="tile1text" presStyleLbl="node1" presStyleIdx="0" presStyleCnt="4">
        <dgm:presLayoutVars>
          <dgm:chMax val="0"/>
          <dgm:chPref val="0"/>
          <dgm:bulletEnabled val="1"/>
        </dgm:presLayoutVars>
      </dgm:prSet>
      <dgm:spPr/>
    </dgm:pt>
    <dgm:pt modelId="{CD5FD093-3B35-E046-BDD3-E7022EE42161}" type="pres">
      <dgm:prSet presAssocID="{D1AE9354-9216-384C-83E7-B7F9765BB548}" presName="tile2" presStyleLbl="node1" presStyleIdx="1" presStyleCnt="4"/>
      <dgm:spPr/>
    </dgm:pt>
    <dgm:pt modelId="{9D6D0DA3-C5FE-6F40-B240-9FCDB37A10E2}" type="pres">
      <dgm:prSet presAssocID="{D1AE9354-9216-384C-83E7-B7F9765BB548}" presName="tile2text" presStyleLbl="node1" presStyleIdx="1" presStyleCnt="4">
        <dgm:presLayoutVars>
          <dgm:chMax val="0"/>
          <dgm:chPref val="0"/>
          <dgm:bulletEnabled val="1"/>
        </dgm:presLayoutVars>
      </dgm:prSet>
      <dgm:spPr/>
    </dgm:pt>
    <dgm:pt modelId="{3C815102-1C09-0A47-AD9A-69EB790435F3}" type="pres">
      <dgm:prSet presAssocID="{D1AE9354-9216-384C-83E7-B7F9765BB548}" presName="tile3" presStyleLbl="node1" presStyleIdx="2" presStyleCnt="4"/>
      <dgm:spPr/>
    </dgm:pt>
    <dgm:pt modelId="{0F120C03-DDA7-1443-A4C0-946740EAEEB8}" type="pres">
      <dgm:prSet presAssocID="{D1AE9354-9216-384C-83E7-B7F9765BB548}" presName="tile3text" presStyleLbl="node1" presStyleIdx="2" presStyleCnt="4">
        <dgm:presLayoutVars>
          <dgm:chMax val="0"/>
          <dgm:chPref val="0"/>
          <dgm:bulletEnabled val="1"/>
        </dgm:presLayoutVars>
      </dgm:prSet>
      <dgm:spPr/>
    </dgm:pt>
    <dgm:pt modelId="{4E2B06C7-B265-B14F-98CF-1BF6D8B71660}" type="pres">
      <dgm:prSet presAssocID="{D1AE9354-9216-384C-83E7-B7F9765BB548}" presName="tile4" presStyleLbl="node1" presStyleIdx="3" presStyleCnt="4"/>
      <dgm:spPr/>
    </dgm:pt>
    <dgm:pt modelId="{CB589FAD-7203-1842-A7A0-D87328AB7000}" type="pres">
      <dgm:prSet presAssocID="{D1AE9354-9216-384C-83E7-B7F9765BB548}" presName="tile4text" presStyleLbl="node1" presStyleIdx="3" presStyleCnt="4">
        <dgm:presLayoutVars>
          <dgm:chMax val="0"/>
          <dgm:chPref val="0"/>
          <dgm:bulletEnabled val="1"/>
        </dgm:presLayoutVars>
      </dgm:prSet>
      <dgm:spPr/>
    </dgm:pt>
    <dgm:pt modelId="{1939C92E-6A7B-484E-86C4-1CCA67AF0270}" type="pres">
      <dgm:prSet presAssocID="{D1AE9354-9216-384C-83E7-B7F9765BB548}" presName="centerTile" presStyleLbl="fgShp" presStyleIdx="0" presStyleCnt="1" custScaleX="77168" custScaleY="53565">
        <dgm:presLayoutVars>
          <dgm:chMax val="0"/>
          <dgm:chPref val="0"/>
        </dgm:presLayoutVars>
      </dgm:prSet>
      <dgm:spPr/>
    </dgm:pt>
  </dgm:ptLst>
  <dgm:cxnLst>
    <dgm:cxn modelId="{50F44304-6922-544F-8DDA-3111D91CC377}" type="presOf" srcId="{08F6C430-640F-834E-B329-0BE874AC08EC}" destId="{9D6D0DA3-C5FE-6F40-B240-9FCDB37A10E2}" srcOrd="1" destOrd="0" presId="urn:microsoft.com/office/officeart/2005/8/layout/matrix1"/>
    <dgm:cxn modelId="{68C09B0D-6D04-6D47-A69F-9B8916DB471C}" type="presOf" srcId="{D1AE9354-9216-384C-83E7-B7F9765BB548}" destId="{72903C66-57D4-2A4A-B42B-C68BA741F283}" srcOrd="0" destOrd="0" presId="urn:microsoft.com/office/officeart/2005/8/layout/matrix1"/>
    <dgm:cxn modelId="{EB06E610-1341-AC4F-BFAB-238B8255AFC7}" type="presOf" srcId="{4613F7AE-BF71-2647-901C-EDDA11ED5614}" destId="{1939C92E-6A7B-484E-86C4-1CCA67AF0270}" srcOrd="0" destOrd="0" presId="urn:microsoft.com/office/officeart/2005/8/layout/matrix1"/>
    <dgm:cxn modelId="{C51B1228-2E6F-714D-AA6A-C348B6C7C286}" srcId="{D1AE9354-9216-384C-83E7-B7F9765BB548}" destId="{4613F7AE-BF71-2647-901C-EDDA11ED5614}" srcOrd="0" destOrd="0" parTransId="{8DF5B7A7-A80D-4745-9644-BFFFAB973BF2}" sibTransId="{DACA3FB1-C5D4-A642-9832-9732E636E8F4}"/>
    <dgm:cxn modelId="{77CD5939-6BD8-8540-8CAF-1FF132EB6E99}" srcId="{4613F7AE-BF71-2647-901C-EDDA11ED5614}" destId="{08F6C430-640F-834E-B329-0BE874AC08EC}" srcOrd="1" destOrd="0" parTransId="{A8C92713-4029-1744-A7E6-2D793054DD72}" sibTransId="{EBB963E7-FCF2-234B-ACF4-A208D8DF94B9}"/>
    <dgm:cxn modelId="{FADB4F3E-183B-F449-8AA0-A972A44F88DA}" type="presOf" srcId="{03B12191-B2CA-4348-984D-0A7EDE2B103F}" destId="{EFE8C49C-9E13-7846-A7C7-E8755B290752}" srcOrd="0" destOrd="0" presId="urn:microsoft.com/office/officeart/2005/8/layout/matrix1"/>
    <dgm:cxn modelId="{48CDB95B-9741-A64C-AE4C-C95106A422F7}" srcId="{4613F7AE-BF71-2647-901C-EDDA11ED5614}" destId="{FDBB1BA7-6D04-9642-8564-EFA5A8EC7573}" srcOrd="2" destOrd="0" parTransId="{6EFF71A4-6FBB-BD47-9577-0FB3FD6FF992}" sibTransId="{2609E395-7FE5-434D-82C1-05E33CCCAA50}"/>
    <dgm:cxn modelId="{B7842862-4352-D143-A842-9CF8DED096B7}" type="presOf" srcId="{08F6C430-640F-834E-B329-0BE874AC08EC}" destId="{CD5FD093-3B35-E046-BDD3-E7022EE42161}" srcOrd="0" destOrd="0" presId="urn:microsoft.com/office/officeart/2005/8/layout/matrix1"/>
    <dgm:cxn modelId="{10DFDB49-D557-5449-9AD2-9AF504244C6F}" srcId="{4613F7AE-BF71-2647-901C-EDDA11ED5614}" destId="{44FED6EA-B457-4342-8D4D-CA419E34174D}" srcOrd="3" destOrd="0" parTransId="{7B87E146-63BE-FE4F-9116-64430FDB069E}" sibTransId="{7D291C4B-C76D-B44D-8093-D3BFB9E3BB9E}"/>
    <dgm:cxn modelId="{94261192-8EA7-1747-B2C0-AE6CCFEE4126}" type="presOf" srcId="{44FED6EA-B457-4342-8D4D-CA419E34174D}" destId="{4E2B06C7-B265-B14F-98CF-1BF6D8B71660}" srcOrd="0" destOrd="0" presId="urn:microsoft.com/office/officeart/2005/8/layout/matrix1"/>
    <dgm:cxn modelId="{D2A4CE9A-F7EE-5E45-8D06-8EDD60592CDA}" srcId="{4613F7AE-BF71-2647-901C-EDDA11ED5614}" destId="{03B12191-B2CA-4348-984D-0A7EDE2B103F}" srcOrd="0" destOrd="0" parTransId="{39782806-0D77-4B4F-9EC4-554D90F0F548}" sibTransId="{B57041B3-FDFD-6A49-BE6A-2C0EDE634F0C}"/>
    <dgm:cxn modelId="{1A13E89D-B544-1F42-ABFC-827BF717AB4A}" type="presOf" srcId="{FDBB1BA7-6D04-9642-8564-EFA5A8EC7573}" destId="{0F120C03-DDA7-1443-A4C0-946740EAEEB8}" srcOrd="1" destOrd="0" presId="urn:microsoft.com/office/officeart/2005/8/layout/matrix1"/>
    <dgm:cxn modelId="{9E703AA3-76CA-4F48-989A-36B560C6B6A7}" type="presOf" srcId="{FDBB1BA7-6D04-9642-8564-EFA5A8EC7573}" destId="{3C815102-1C09-0A47-AD9A-69EB790435F3}" srcOrd="0" destOrd="0" presId="urn:microsoft.com/office/officeart/2005/8/layout/matrix1"/>
    <dgm:cxn modelId="{A8C1F7B9-F0C3-C140-9780-A97A767487C6}" type="presOf" srcId="{44FED6EA-B457-4342-8D4D-CA419E34174D}" destId="{CB589FAD-7203-1842-A7A0-D87328AB7000}" srcOrd="1" destOrd="0" presId="urn:microsoft.com/office/officeart/2005/8/layout/matrix1"/>
    <dgm:cxn modelId="{E1C409FC-6ADB-0249-926E-B72D2047CE53}" type="presOf" srcId="{03B12191-B2CA-4348-984D-0A7EDE2B103F}" destId="{62D732D8-1895-C843-BC69-06F8A47A59D3}" srcOrd="1" destOrd="0" presId="urn:microsoft.com/office/officeart/2005/8/layout/matrix1"/>
    <dgm:cxn modelId="{2F47C061-A606-8742-8CF2-81D36D7C77F6}" type="presParOf" srcId="{72903C66-57D4-2A4A-B42B-C68BA741F283}" destId="{C2AA4E1D-6FAD-484F-8F78-C2AFE29B9AE4}" srcOrd="0" destOrd="0" presId="urn:microsoft.com/office/officeart/2005/8/layout/matrix1"/>
    <dgm:cxn modelId="{6369EED4-0211-9F4A-B18C-E951DB8F85E6}" type="presParOf" srcId="{C2AA4E1D-6FAD-484F-8F78-C2AFE29B9AE4}" destId="{EFE8C49C-9E13-7846-A7C7-E8755B290752}" srcOrd="0" destOrd="0" presId="urn:microsoft.com/office/officeart/2005/8/layout/matrix1"/>
    <dgm:cxn modelId="{B54D486E-40ED-2049-A0CA-B12D21F8DF26}" type="presParOf" srcId="{C2AA4E1D-6FAD-484F-8F78-C2AFE29B9AE4}" destId="{62D732D8-1895-C843-BC69-06F8A47A59D3}" srcOrd="1" destOrd="0" presId="urn:microsoft.com/office/officeart/2005/8/layout/matrix1"/>
    <dgm:cxn modelId="{90F70309-1314-AE46-9B20-C44DB127EAEA}" type="presParOf" srcId="{C2AA4E1D-6FAD-484F-8F78-C2AFE29B9AE4}" destId="{CD5FD093-3B35-E046-BDD3-E7022EE42161}" srcOrd="2" destOrd="0" presId="urn:microsoft.com/office/officeart/2005/8/layout/matrix1"/>
    <dgm:cxn modelId="{E2F032E7-29F7-054C-AD8A-D60C69AA5416}" type="presParOf" srcId="{C2AA4E1D-6FAD-484F-8F78-C2AFE29B9AE4}" destId="{9D6D0DA3-C5FE-6F40-B240-9FCDB37A10E2}" srcOrd="3" destOrd="0" presId="urn:microsoft.com/office/officeart/2005/8/layout/matrix1"/>
    <dgm:cxn modelId="{20795DC2-099A-0D40-A76F-D6BE79DCDB22}" type="presParOf" srcId="{C2AA4E1D-6FAD-484F-8F78-C2AFE29B9AE4}" destId="{3C815102-1C09-0A47-AD9A-69EB790435F3}" srcOrd="4" destOrd="0" presId="urn:microsoft.com/office/officeart/2005/8/layout/matrix1"/>
    <dgm:cxn modelId="{09961B6F-0E06-774C-8854-BA8953563B28}" type="presParOf" srcId="{C2AA4E1D-6FAD-484F-8F78-C2AFE29B9AE4}" destId="{0F120C03-DDA7-1443-A4C0-946740EAEEB8}" srcOrd="5" destOrd="0" presId="urn:microsoft.com/office/officeart/2005/8/layout/matrix1"/>
    <dgm:cxn modelId="{CFC98209-A98A-0642-81CF-2A201D66FD94}" type="presParOf" srcId="{C2AA4E1D-6FAD-484F-8F78-C2AFE29B9AE4}" destId="{4E2B06C7-B265-B14F-98CF-1BF6D8B71660}" srcOrd="6" destOrd="0" presId="urn:microsoft.com/office/officeart/2005/8/layout/matrix1"/>
    <dgm:cxn modelId="{D9A4F6A1-E045-CA46-9CE2-AE7056F5AC35}" type="presParOf" srcId="{C2AA4E1D-6FAD-484F-8F78-C2AFE29B9AE4}" destId="{CB589FAD-7203-1842-A7A0-D87328AB7000}" srcOrd="7" destOrd="0" presId="urn:microsoft.com/office/officeart/2005/8/layout/matrix1"/>
    <dgm:cxn modelId="{252F2D2D-DFC8-B74F-B182-9096B5B343A8}" type="presParOf" srcId="{72903C66-57D4-2A4A-B42B-C68BA741F283}" destId="{1939C92E-6A7B-484E-86C4-1CCA67AF0270}"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AE9354-9216-384C-83E7-B7F9765BB548}" type="doc">
      <dgm:prSet loTypeId="urn:microsoft.com/office/officeart/2005/8/layout/matrix1" loCatId="" qsTypeId="urn:microsoft.com/office/officeart/2005/8/quickstyle/simple4" qsCatId="simple" csTypeId="urn:microsoft.com/office/officeart/2005/8/colors/accent0_3" csCatId="mainScheme" phldr="1"/>
      <dgm:spPr/>
      <dgm:t>
        <a:bodyPr/>
        <a:lstStyle/>
        <a:p>
          <a:endParaRPr lang="en-US"/>
        </a:p>
      </dgm:t>
    </dgm:pt>
    <dgm:pt modelId="{4613F7AE-BF71-2647-901C-EDDA11ED5614}">
      <dgm:prSet phldrT="[Text]" custT="1"/>
      <dgm:spPr/>
      <dgm:t>
        <a:bodyPr/>
        <a:lstStyle/>
        <a:p>
          <a:r>
            <a:rPr lang="en-US" sz="2400" dirty="0"/>
            <a:t>Consequences</a:t>
          </a:r>
        </a:p>
      </dgm:t>
    </dgm:pt>
    <dgm:pt modelId="{8DF5B7A7-A80D-4745-9644-BFFFAB973BF2}" type="parTrans" cxnId="{C51B1228-2E6F-714D-AA6A-C348B6C7C286}">
      <dgm:prSet/>
      <dgm:spPr/>
      <dgm:t>
        <a:bodyPr/>
        <a:lstStyle/>
        <a:p>
          <a:endParaRPr lang="en-US"/>
        </a:p>
      </dgm:t>
    </dgm:pt>
    <dgm:pt modelId="{DACA3FB1-C5D4-A642-9832-9732E636E8F4}" type="sibTrans" cxnId="{C51B1228-2E6F-714D-AA6A-C348B6C7C286}">
      <dgm:prSet/>
      <dgm:spPr/>
      <dgm:t>
        <a:bodyPr/>
        <a:lstStyle/>
        <a:p>
          <a:endParaRPr lang="en-US"/>
        </a:p>
      </dgm:t>
    </dgm:pt>
    <dgm:pt modelId="{03B12191-B2CA-4348-984D-0A7EDE2B103F}">
      <dgm:prSet phldrT="[Text]" custT="1"/>
      <dgm:spPr/>
      <dgm:t>
        <a:bodyPr/>
        <a:lstStyle/>
        <a:p>
          <a:endParaRPr lang="en-US" sz="4000" b="1" u="sng" dirty="0"/>
        </a:p>
      </dgm:t>
    </dgm:pt>
    <dgm:pt modelId="{39782806-0D77-4B4F-9EC4-554D90F0F548}" type="parTrans" cxnId="{D2A4CE9A-F7EE-5E45-8D06-8EDD60592CDA}">
      <dgm:prSet/>
      <dgm:spPr/>
      <dgm:t>
        <a:bodyPr/>
        <a:lstStyle/>
        <a:p>
          <a:endParaRPr lang="en-US"/>
        </a:p>
      </dgm:t>
    </dgm:pt>
    <dgm:pt modelId="{B57041B3-FDFD-6A49-BE6A-2C0EDE634F0C}" type="sibTrans" cxnId="{D2A4CE9A-F7EE-5E45-8D06-8EDD60592CDA}">
      <dgm:prSet/>
      <dgm:spPr/>
      <dgm:t>
        <a:bodyPr/>
        <a:lstStyle/>
        <a:p>
          <a:endParaRPr lang="en-US"/>
        </a:p>
      </dgm:t>
    </dgm:pt>
    <dgm:pt modelId="{08F6C430-640F-834E-B329-0BE874AC08EC}">
      <dgm:prSet phldrT="[Text]"/>
      <dgm:spPr/>
      <dgm:t>
        <a:bodyPr/>
        <a:lstStyle/>
        <a:p>
          <a:endParaRPr lang="en-US" b="1" u="sng" dirty="0"/>
        </a:p>
        <a:p>
          <a:endParaRPr lang="en-US" b="0" u="none" dirty="0"/>
        </a:p>
        <a:p>
          <a:endParaRPr lang="en-US" dirty="0"/>
        </a:p>
      </dgm:t>
    </dgm:pt>
    <dgm:pt modelId="{A8C92713-4029-1744-A7E6-2D793054DD72}" type="parTrans" cxnId="{77CD5939-6BD8-8540-8CAF-1FF132EB6E99}">
      <dgm:prSet/>
      <dgm:spPr/>
      <dgm:t>
        <a:bodyPr/>
        <a:lstStyle/>
        <a:p>
          <a:endParaRPr lang="en-US"/>
        </a:p>
      </dgm:t>
    </dgm:pt>
    <dgm:pt modelId="{EBB963E7-FCF2-234B-ACF4-A208D8DF94B9}" type="sibTrans" cxnId="{77CD5939-6BD8-8540-8CAF-1FF132EB6E99}">
      <dgm:prSet/>
      <dgm:spPr/>
      <dgm:t>
        <a:bodyPr/>
        <a:lstStyle/>
        <a:p>
          <a:endParaRPr lang="en-US"/>
        </a:p>
      </dgm:t>
    </dgm:pt>
    <dgm:pt modelId="{FDBB1BA7-6D04-9642-8564-EFA5A8EC7573}">
      <dgm:prSet phldrT="[Text]"/>
      <dgm:spPr/>
      <dgm:t>
        <a:bodyPr/>
        <a:lstStyle/>
        <a:p>
          <a:endParaRPr lang="en-US" b="1" u="sng" dirty="0"/>
        </a:p>
        <a:p>
          <a:endParaRPr lang="en-US" dirty="0"/>
        </a:p>
      </dgm:t>
    </dgm:pt>
    <dgm:pt modelId="{6EFF71A4-6FBB-BD47-9577-0FB3FD6FF992}" type="parTrans" cxnId="{48CDB95B-9741-A64C-AE4C-C95106A422F7}">
      <dgm:prSet/>
      <dgm:spPr/>
      <dgm:t>
        <a:bodyPr/>
        <a:lstStyle/>
        <a:p>
          <a:endParaRPr lang="en-US"/>
        </a:p>
      </dgm:t>
    </dgm:pt>
    <dgm:pt modelId="{2609E395-7FE5-434D-82C1-05E33CCCAA50}" type="sibTrans" cxnId="{48CDB95B-9741-A64C-AE4C-C95106A422F7}">
      <dgm:prSet/>
      <dgm:spPr/>
      <dgm:t>
        <a:bodyPr/>
        <a:lstStyle/>
        <a:p>
          <a:endParaRPr lang="en-US"/>
        </a:p>
      </dgm:t>
    </dgm:pt>
    <dgm:pt modelId="{44FED6EA-B457-4342-8D4D-CA419E34174D}">
      <dgm:prSet phldrT="[Text]"/>
      <dgm:spPr/>
      <dgm:t>
        <a:bodyPr/>
        <a:lstStyle/>
        <a:p>
          <a:endParaRPr lang="en-US" dirty="0"/>
        </a:p>
      </dgm:t>
    </dgm:pt>
    <dgm:pt modelId="{7B87E146-63BE-FE4F-9116-64430FDB069E}" type="parTrans" cxnId="{10DFDB49-D557-5449-9AD2-9AF504244C6F}">
      <dgm:prSet/>
      <dgm:spPr/>
      <dgm:t>
        <a:bodyPr/>
        <a:lstStyle/>
        <a:p>
          <a:endParaRPr lang="en-US"/>
        </a:p>
      </dgm:t>
    </dgm:pt>
    <dgm:pt modelId="{7D291C4B-C76D-B44D-8093-D3BFB9E3BB9E}" type="sibTrans" cxnId="{10DFDB49-D557-5449-9AD2-9AF504244C6F}">
      <dgm:prSet/>
      <dgm:spPr/>
      <dgm:t>
        <a:bodyPr/>
        <a:lstStyle/>
        <a:p>
          <a:endParaRPr lang="en-US"/>
        </a:p>
      </dgm:t>
    </dgm:pt>
    <dgm:pt modelId="{72903C66-57D4-2A4A-B42B-C68BA741F283}" type="pres">
      <dgm:prSet presAssocID="{D1AE9354-9216-384C-83E7-B7F9765BB548}" presName="diagram" presStyleCnt="0">
        <dgm:presLayoutVars>
          <dgm:chMax val="1"/>
          <dgm:dir/>
          <dgm:animLvl val="ctr"/>
          <dgm:resizeHandles val="exact"/>
        </dgm:presLayoutVars>
      </dgm:prSet>
      <dgm:spPr/>
    </dgm:pt>
    <dgm:pt modelId="{C2AA4E1D-6FAD-484F-8F78-C2AFE29B9AE4}" type="pres">
      <dgm:prSet presAssocID="{D1AE9354-9216-384C-83E7-B7F9765BB548}" presName="matrix" presStyleCnt="0"/>
      <dgm:spPr/>
    </dgm:pt>
    <dgm:pt modelId="{EFE8C49C-9E13-7846-A7C7-E8755B290752}" type="pres">
      <dgm:prSet presAssocID="{D1AE9354-9216-384C-83E7-B7F9765BB548}" presName="tile1" presStyleLbl="node1" presStyleIdx="0" presStyleCnt="4"/>
      <dgm:spPr/>
    </dgm:pt>
    <dgm:pt modelId="{62D732D8-1895-C843-BC69-06F8A47A59D3}" type="pres">
      <dgm:prSet presAssocID="{D1AE9354-9216-384C-83E7-B7F9765BB548}" presName="tile1text" presStyleLbl="node1" presStyleIdx="0" presStyleCnt="4">
        <dgm:presLayoutVars>
          <dgm:chMax val="0"/>
          <dgm:chPref val="0"/>
          <dgm:bulletEnabled val="1"/>
        </dgm:presLayoutVars>
      </dgm:prSet>
      <dgm:spPr/>
    </dgm:pt>
    <dgm:pt modelId="{CD5FD093-3B35-E046-BDD3-E7022EE42161}" type="pres">
      <dgm:prSet presAssocID="{D1AE9354-9216-384C-83E7-B7F9765BB548}" presName="tile2" presStyleLbl="node1" presStyleIdx="1" presStyleCnt="4"/>
      <dgm:spPr/>
    </dgm:pt>
    <dgm:pt modelId="{9D6D0DA3-C5FE-6F40-B240-9FCDB37A10E2}" type="pres">
      <dgm:prSet presAssocID="{D1AE9354-9216-384C-83E7-B7F9765BB548}" presName="tile2text" presStyleLbl="node1" presStyleIdx="1" presStyleCnt="4">
        <dgm:presLayoutVars>
          <dgm:chMax val="0"/>
          <dgm:chPref val="0"/>
          <dgm:bulletEnabled val="1"/>
        </dgm:presLayoutVars>
      </dgm:prSet>
      <dgm:spPr/>
    </dgm:pt>
    <dgm:pt modelId="{3C815102-1C09-0A47-AD9A-69EB790435F3}" type="pres">
      <dgm:prSet presAssocID="{D1AE9354-9216-384C-83E7-B7F9765BB548}" presName="tile3" presStyleLbl="node1" presStyleIdx="2" presStyleCnt="4"/>
      <dgm:spPr/>
    </dgm:pt>
    <dgm:pt modelId="{0F120C03-DDA7-1443-A4C0-946740EAEEB8}" type="pres">
      <dgm:prSet presAssocID="{D1AE9354-9216-384C-83E7-B7F9765BB548}" presName="tile3text" presStyleLbl="node1" presStyleIdx="2" presStyleCnt="4">
        <dgm:presLayoutVars>
          <dgm:chMax val="0"/>
          <dgm:chPref val="0"/>
          <dgm:bulletEnabled val="1"/>
        </dgm:presLayoutVars>
      </dgm:prSet>
      <dgm:spPr/>
    </dgm:pt>
    <dgm:pt modelId="{4E2B06C7-B265-B14F-98CF-1BF6D8B71660}" type="pres">
      <dgm:prSet presAssocID="{D1AE9354-9216-384C-83E7-B7F9765BB548}" presName="tile4" presStyleLbl="node1" presStyleIdx="3" presStyleCnt="4"/>
      <dgm:spPr/>
    </dgm:pt>
    <dgm:pt modelId="{CB589FAD-7203-1842-A7A0-D87328AB7000}" type="pres">
      <dgm:prSet presAssocID="{D1AE9354-9216-384C-83E7-B7F9765BB548}" presName="tile4text" presStyleLbl="node1" presStyleIdx="3" presStyleCnt="4">
        <dgm:presLayoutVars>
          <dgm:chMax val="0"/>
          <dgm:chPref val="0"/>
          <dgm:bulletEnabled val="1"/>
        </dgm:presLayoutVars>
      </dgm:prSet>
      <dgm:spPr/>
    </dgm:pt>
    <dgm:pt modelId="{1939C92E-6A7B-484E-86C4-1CCA67AF0270}" type="pres">
      <dgm:prSet presAssocID="{D1AE9354-9216-384C-83E7-B7F9765BB548}" presName="centerTile" presStyleLbl="fgShp" presStyleIdx="0" presStyleCnt="1" custScaleX="77941" custScaleY="34286">
        <dgm:presLayoutVars>
          <dgm:chMax val="0"/>
          <dgm:chPref val="0"/>
        </dgm:presLayoutVars>
      </dgm:prSet>
      <dgm:spPr/>
    </dgm:pt>
  </dgm:ptLst>
  <dgm:cxnLst>
    <dgm:cxn modelId="{D0593811-AFC3-9448-976C-355D61F79A10}" type="presOf" srcId="{FDBB1BA7-6D04-9642-8564-EFA5A8EC7573}" destId="{3C815102-1C09-0A47-AD9A-69EB790435F3}" srcOrd="0" destOrd="0" presId="urn:microsoft.com/office/officeart/2005/8/layout/matrix1"/>
    <dgm:cxn modelId="{C51B1228-2E6F-714D-AA6A-C348B6C7C286}" srcId="{D1AE9354-9216-384C-83E7-B7F9765BB548}" destId="{4613F7AE-BF71-2647-901C-EDDA11ED5614}" srcOrd="0" destOrd="0" parTransId="{8DF5B7A7-A80D-4745-9644-BFFFAB973BF2}" sibTransId="{DACA3FB1-C5D4-A642-9832-9732E636E8F4}"/>
    <dgm:cxn modelId="{77CD5939-6BD8-8540-8CAF-1FF132EB6E99}" srcId="{4613F7AE-BF71-2647-901C-EDDA11ED5614}" destId="{08F6C430-640F-834E-B329-0BE874AC08EC}" srcOrd="1" destOrd="0" parTransId="{A8C92713-4029-1744-A7E6-2D793054DD72}" sibTransId="{EBB963E7-FCF2-234B-ACF4-A208D8DF94B9}"/>
    <dgm:cxn modelId="{26B3163D-F7A4-0F4D-9E4C-7DBDD99CAE10}" type="presOf" srcId="{FDBB1BA7-6D04-9642-8564-EFA5A8EC7573}" destId="{0F120C03-DDA7-1443-A4C0-946740EAEEB8}" srcOrd="1" destOrd="0" presId="urn:microsoft.com/office/officeart/2005/8/layout/matrix1"/>
    <dgm:cxn modelId="{48CDB95B-9741-A64C-AE4C-C95106A422F7}" srcId="{4613F7AE-BF71-2647-901C-EDDA11ED5614}" destId="{FDBB1BA7-6D04-9642-8564-EFA5A8EC7573}" srcOrd="2" destOrd="0" parTransId="{6EFF71A4-6FBB-BD47-9577-0FB3FD6FF992}" sibTransId="{2609E395-7FE5-434D-82C1-05E33CCCAA50}"/>
    <dgm:cxn modelId="{AF65B544-1F74-6F45-A62B-8763DD1D0AB6}" type="presOf" srcId="{44FED6EA-B457-4342-8D4D-CA419E34174D}" destId="{4E2B06C7-B265-B14F-98CF-1BF6D8B71660}" srcOrd="0" destOrd="0" presId="urn:microsoft.com/office/officeart/2005/8/layout/matrix1"/>
    <dgm:cxn modelId="{10DFDB49-D557-5449-9AD2-9AF504244C6F}" srcId="{4613F7AE-BF71-2647-901C-EDDA11ED5614}" destId="{44FED6EA-B457-4342-8D4D-CA419E34174D}" srcOrd="3" destOrd="0" parTransId="{7B87E146-63BE-FE4F-9116-64430FDB069E}" sibTransId="{7D291C4B-C76D-B44D-8093-D3BFB9E3BB9E}"/>
    <dgm:cxn modelId="{4EBE9F7A-512E-F043-B8BE-F65DB6EF14F7}" type="presOf" srcId="{08F6C430-640F-834E-B329-0BE874AC08EC}" destId="{9D6D0DA3-C5FE-6F40-B240-9FCDB37A10E2}" srcOrd="1" destOrd="0" presId="urn:microsoft.com/office/officeart/2005/8/layout/matrix1"/>
    <dgm:cxn modelId="{9D1FD48A-1FC1-544F-B11B-0F7F245EF2FE}" type="presOf" srcId="{44FED6EA-B457-4342-8D4D-CA419E34174D}" destId="{CB589FAD-7203-1842-A7A0-D87328AB7000}" srcOrd="1" destOrd="0" presId="urn:microsoft.com/office/officeart/2005/8/layout/matrix1"/>
    <dgm:cxn modelId="{D0CCA790-A0A1-9F49-AF6C-5875CE5FC1FB}" type="presOf" srcId="{03B12191-B2CA-4348-984D-0A7EDE2B103F}" destId="{EFE8C49C-9E13-7846-A7C7-E8755B290752}" srcOrd="0" destOrd="0" presId="urn:microsoft.com/office/officeart/2005/8/layout/matrix1"/>
    <dgm:cxn modelId="{D2A4CE9A-F7EE-5E45-8D06-8EDD60592CDA}" srcId="{4613F7AE-BF71-2647-901C-EDDA11ED5614}" destId="{03B12191-B2CA-4348-984D-0A7EDE2B103F}" srcOrd="0" destOrd="0" parTransId="{39782806-0D77-4B4F-9EC4-554D90F0F548}" sibTransId="{B57041B3-FDFD-6A49-BE6A-2C0EDE634F0C}"/>
    <dgm:cxn modelId="{602D57BC-D11D-F14A-824F-26404D625130}" type="presOf" srcId="{4613F7AE-BF71-2647-901C-EDDA11ED5614}" destId="{1939C92E-6A7B-484E-86C4-1CCA67AF0270}" srcOrd="0" destOrd="0" presId="urn:microsoft.com/office/officeart/2005/8/layout/matrix1"/>
    <dgm:cxn modelId="{80D755C5-255E-C446-BE4F-385D7F3A563A}" type="presOf" srcId="{03B12191-B2CA-4348-984D-0A7EDE2B103F}" destId="{62D732D8-1895-C843-BC69-06F8A47A59D3}" srcOrd="1" destOrd="0" presId="urn:microsoft.com/office/officeart/2005/8/layout/matrix1"/>
    <dgm:cxn modelId="{484E74CA-7A44-F643-BEA0-B2C90A78D764}" type="presOf" srcId="{D1AE9354-9216-384C-83E7-B7F9765BB548}" destId="{72903C66-57D4-2A4A-B42B-C68BA741F283}" srcOrd="0" destOrd="0" presId="urn:microsoft.com/office/officeart/2005/8/layout/matrix1"/>
    <dgm:cxn modelId="{C33BF6CD-29CD-D545-97F7-93CEF6927840}" type="presOf" srcId="{08F6C430-640F-834E-B329-0BE874AC08EC}" destId="{CD5FD093-3B35-E046-BDD3-E7022EE42161}" srcOrd="0" destOrd="0" presId="urn:microsoft.com/office/officeart/2005/8/layout/matrix1"/>
    <dgm:cxn modelId="{0C0823F5-78C4-4141-BBF4-E245B2F2CE73}" type="presParOf" srcId="{72903C66-57D4-2A4A-B42B-C68BA741F283}" destId="{C2AA4E1D-6FAD-484F-8F78-C2AFE29B9AE4}" srcOrd="0" destOrd="0" presId="urn:microsoft.com/office/officeart/2005/8/layout/matrix1"/>
    <dgm:cxn modelId="{4F4AC5BD-F2E9-4042-90AA-D0882239334D}" type="presParOf" srcId="{C2AA4E1D-6FAD-484F-8F78-C2AFE29B9AE4}" destId="{EFE8C49C-9E13-7846-A7C7-E8755B290752}" srcOrd="0" destOrd="0" presId="urn:microsoft.com/office/officeart/2005/8/layout/matrix1"/>
    <dgm:cxn modelId="{5499CF1A-1826-014E-8BA7-55F02E54F55F}" type="presParOf" srcId="{C2AA4E1D-6FAD-484F-8F78-C2AFE29B9AE4}" destId="{62D732D8-1895-C843-BC69-06F8A47A59D3}" srcOrd="1" destOrd="0" presId="urn:microsoft.com/office/officeart/2005/8/layout/matrix1"/>
    <dgm:cxn modelId="{189378DC-56BF-5D49-B7E4-06CF61160B04}" type="presParOf" srcId="{C2AA4E1D-6FAD-484F-8F78-C2AFE29B9AE4}" destId="{CD5FD093-3B35-E046-BDD3-E7022EE42161}" srcOrd="2" destOrd="0" presId="urn:microsoft.com/office/officeart/2005/8/layout/matrix1"/>
    <dgm:cxn modelId="{513F855A-BCBC-524A-8AAC-E394863E54E3}" type="presParOf" srcId="{C2AA4E1D-6FAD-484F-8F78-C2AFE29B9AE4}" destId="{9D6D0DA3-C5FE-6F40-B240-9FCDB37A10E2}" srcOrd="3" destOrd="0" presId="urn:microsoft.com/office/officeart/2005/8/layout/matrix1"/>
    <dgm:cxn modelId="{DBDD093B-B2C9-C240-B308-03547DD6147C}" type="presParOf" srcId="{C2AA4E1D-6FAD-484F-8F78-C2AFE29B9AE4}" destId="{3C815102-1C09-0A47-AD9A-69EB790435F3}" srcOrd="4" destOrd="0" presId="urn:microsoft.com/office/officeart/2005/8/layout/matrix1"/>
    <dgm:cxn modelId="{C225C0CD-BB48-D640-8784-015AEF6DE489}" type="presParOf" srcId="{C2AA4E1D-6FAD-484F-8F78-C2AFE29B9AE4}" destId="{0F120C03-DDA7-1443-A4C0-946740EAEEB8}" srcOrd="5" destOrd="0" presId="urn:microsoft.com/office/officeart/2005/8/layout/matrix1"/>
    <dgm:cxn modelId="{7B0B0735-173B-9E4D-95F2-5F89595CA4D1}" type="presParOf" srcId="{C2AA4E1D-6FAD-484F-8F78-C2AFE29B9AE4}" destId="{4E2B06C7-B265-B14F-98CF-1BF6D8B71660}" srcOrd="6" destOrd="0" presId="urn:microsoft.com/office/officeart/2005/8/layout/matrix1"/>
    <dgm:cxn modelId="{64919676-2DD0-B645-919B-223D56595102}" type="presParOf" srcId="{C2AA4E1D-6FAD-484F-8F78-C2AFE29B9AE4}" destId="{CB589FAD-7203-1842-A7A0-D87328AB7000}" srcOrd="7" destOrd="0" presId="urn:microsoft.com/office/officeart/2005/8/layout/matrix1"/>
    <dgm:cxn modelId="{F1DD19F0-C0C6-D644-9E73-F50A36E46176}" type="presParOf" srcId="{72903C66-57D4-2A4A-B42B-C68BA741F283}" destId="{1939C92E-6A7B-484E-86C4-1CCA67AF0270}"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E8C49C-9E13-7846-A7C7-E8755B290752}">
      <dsp:nvSpPr>
        <dsp:cNvPr id="0" name=""/>
        <dsp:cNvSpPr/>
      </dsp:nvSpPr>
      <dsp:spPr>
        <a:xfrm rot="16200000">
          <a:off x="879475" y="-879475"/>
          <a:ext cx="2857500" cy="4616450"/>
        </a:xfrm>
        <a:prstGeom prst="round1Rect">
          <a:avLst/>
        </a:prstGeom>
        <a:gradFill rotWithShape="0">
          <a:gsLst>
            <a:gs pos="0">
              <a:schemeClr val="dk2">
                <a:hueOff val="0"/>
                <a:satOff val="0"/>
                <a:lumOff val="0"/>
                <a:alphaOff val="0"/>
                <a:tint val="97000"/>
                <a:satMod val="100000"/>
                <a:lumMod val="102000"/>
              </a:schemeClr>
            </a:gs>
            <a:gs pos="50000">
              <a:schemeClr val="dk2">
                <a:hueOff val="0"/>
                <a:satOff val="0"/>
                <a:lumOff val="0"/>
                <a:alphaOff val="0"/>
                <a:shade val="100000"/>
                <a:satMod val="103000"/>
                <a:lumMod val="100000"/>
              </a:schemeClr>
            </a:gs>
            <a:gs pos="100000">
              <a:schemeClr val="dk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endParaRPr lang="en-US" sz="4000" b="1" u="sng" kern="1200" dirty="0"/>
        </a:p>
      </dsp:txBody>
      <dsp:txXfrm rot="5400000">
        <a:off x="0" y="0"/>
        <a:ext cx="4616450" cy="2143125"/>
      </dsp:txXfrm>
    </dsp:sp>
    <dsp:sp modelId="{CD5FD093-3B35-E046-BDD3-E7022EE42161}">
      <dsp:nvSpPr>
        <dsp:cNvPr id="0" name=""/>
        <dsp:cNvSpPr/>
      </dsp:nvSpPr>
      <dsp:spPr>
        <a:xfrm>
          <a:off x="4616450" y="0"/>
          <a:ext cx="4616450" cy="2857500"/>
        </a:xfrm>
        <a:prstGeom prst="round1Rect">
          <a:avLst/>
        </a:prstGeom>
        <a:gradFill rotWithShape="0">
          <a:gsLst>
            <a:gs pos="0">
              <a:schemeClr val="dk2">
                <a:hueOff val="0"/>
                <a:satOff val="0"/>
                <a:lumOff val="0"/>
                <a:alphaOff val="0"/>
                <a:tint val="97000"/>
                <a:satMod val="100000"/>
                <a:lumMod val="102000"/>
              </a:schemeClr>
            </a:gs>
            <a:gs pos="50000">
              <a:schemeClr val="dk2">
                <a:hueOff val="0"/>
                <a:satOff val="0"/>
                <a:lumOff val="0"/>
                <a:alphaOff val="0"/>
                <a:shade val="100000"/>
                <a:satMod val="103000"/>
                <a:lumMod val="100000"/>
              </a:schemeClr>
            </a:gs>
            <a:gs pos="100000">
              <a:schemeClr val="dk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endParaRPr lang="en-US" sz="3300" b="1" u="sng" kern="1200" dirty="0"/>
        </a:p>
        <a:p>
          <a:pPr marL="0" lvl="0" indent="0" algn="ctr" defTabSz="1466850">
            <a:lnSpc>
              <a:spcPct val="90000"/>
            </a:lnSpc>
            <a:spcBef>
              <a:spcPct val="0"/>
            </a:spcBef>
            <a:spcAft>
              <a:spcPct val="35000"/>
            </a:spcAft>
            <a:buNone/>
          </a:pPr>
          <a:endParaRPr lang="en-US" sz="3300" b="0" u="none" kern="1200" dirty="0"/>
        </a:p>
        <a:p>
          <a:pPr marL="0" lvl="0" indent="0" algn="ctr" defTabSz="1466850">
            <a:lnSpc>
              <a:spcPct val="90000"/>
            </a:lnSpc>
            <a:spcBef>
              <a:spcPct val="0"/>
            </a:spcBef>
            <a:spcAft>
              <a:spcPct val="35000"/>
            </a:spcAft>
            <a:buNone/>
          </a:pPr>
          <a:endParaRPr lang="en-US" sz="3300" kern="1200" dirty="0"/>
        </a:p>
      </dsp:txBody>
      <dsp:txXfrm>
        <a:off x="4616450" y="0"/>
        <a:ext cx="4616450" cy="2143125"/>
      </dsp:txXfrm>
    </dsp:sp>
    <dsp:sp modelId="{3C815102-1C09-0A47-AD9A-69EB790435F3}">
      <dsp:nvSpPr>
        <dsp:cNvPr id="0" name=""/>
        <dsp:cNvSpPr/>
      </dsp:nvSpPr>
      <dsp:spPr>
        <a:xfrm rot="10800000">
          <a:off x="0" y="2857500"/>
          <a:ext cx="4616450" cy="2857500"/>
        </a:xfrm>
        <a:prstGeom prst="round1Rect">
          <a:avLst/>
        </a:prstGeom>
        <a:gradFill rotWithShape="0">
          <a:gsLst>
            <a:gs pos="0">
              <a:schemeClr val="dk2">
                <a:hueOff val="0"/>
                <a:satOff val="0"/>
                <a:lumOff val="0"/>
                <a:alphaOff val="0"/>
                <a:tint val="97000"/>
                <a:satMod val="100000"/>
                <a:lumMod val="102000"/>
              </a:schemeClr>
            </a:gs>
            <a:gs pos="50000">
              <a:schemeClr val="dk2">
                <a:hueOff val="0"/>
                <a:satOff val="0"/>
                <a:lumOff val="0"/>
                <a:alphaOff val="0"/>
                <a:shade val="100000"/>
                <a:satMod val="103000"/>
                <a:lumMod val="100000"/>
              </a:schemeClr>
            </a:gs>
            <a:gs pos="100000">
              <a:schemeClr val="dk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endParaRPr lang="en-US" sz="3300" b="1" u="sng" kern="1200" dirty="0"/>
        </a:p>
        <a:p>
          <a:pPr marL="0" lvl="0" indent="0" algn="ctr" defTabSz="1466850">
            <a:lnSpc>
              <a:spcPct val="90000"/>
            </a:lnSpc>
            <a:spcBef>
              <a:spcPct val="0"/>
            </a:spcBef>
            <a:spcAft>
              <a:spcPct val="35000"/>
            </a:spcAft>
            <a:buNone/>
          </a:pPr>
          <a:endParaRPr lang="en-US" sz="3300" kern="1200" dirty="0"/>
        </a:p>
      </dsp:txBody>
      <dsp:txXfrm rot="10800000">
        <a:off x="0" y="3571875"/>
        <a:ext cx="4616450" cy="2143125"/>
      </dsp:txXfrm>
    </dsp:sp>
    <dsp:sp modelId="{4E2B06C7-B265-B14F-98CF-1BF6D8B71660}">
      <dsp:nvSpPr>
        <dsp:cNvPr id="0" name=""/>
        <dsp:cNvSpPr/>
      </dsp:nvSpPr>
      <dsp:spPr>
        <a:xfrm rot="5400000">
          <a:off x="5495925" y="1978025"/>
          <a:ext cx="2857500" cy="4616450"/>
        </a:xfrm>
        <a:prstGeom prst="round1Rect">
          <a:avLst/>
        </a:prstGeom>
        <a:gradFill rotWithShape="0">
          <a:gsLst>
            <a:gs pos="0">
              <a:schemeClr val="dk2">
                <a:hueOff val="0"/>
                <a:satOff val="0"/>
                <a:lumOff val="0"/>
                <a:alphaOff val="0"/>
                <a:tint val="97000"/>
                <a:satMod val="100000"/>
                <a:lumMod val="102000"/>
              </a:schemeClr>
            </a:gs>
            <a:gs pos="50000">
              <a:schemeClr val="dk2">
                <a:hueOff val="0"/>
                <a:satOff val="0"/>
                <a:lumOff val="0"/>
                <a:alphaOff val="0"/>
                <a:shade val="100000"/>
                <a:satMod val="103000"/>
                <a:lumMod val="100000"/>
              </a:schemeClr>
            </a:gs>
            <a:gs pos="100000">
              <a:schemeClr val="dk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endParaRPr lang="en-US" sz="3300" kern="1200" dirty="0"/>
        </a:p>
      </dsp:txBody>
      <dsp:txXfrm rot="-5400000">
        <a:off x="4616450" y="3571874"/>
        <a:ext cx="4616450" cy="2143125"/>
      </dsp:txXfrm>
    </dsp:sp>
    <dsp:sp modelId="{1939C92E-6A7B-484E-86C4-1CCA67AF0270}">
      <dsp:nvSpPr>
        <dsp:cNvPr id="0" name=""/>
        <dsp:cNvSpPr/>
      </dsp:nvSpPr>
      <dsp:spPr>
        <a:xfrm>
          <a:off x="3547723" y="2474845"/>
          <a:ext cx="2137453" cy="765309"/>
        </a:xfrm>
        <a:prstGeom prst="roundRect">
          <a:avLst/>
        </a:prstGeom>
        <a:gradFill rotWithShape="0">
          <a:gsLst>
            <a:gs pos="0">
              <a:schemeClr val="dk2">
                <a:tint val="60000"/>
                <a:hueOff val="0"/>
                <a:satOff val="0"/>
                <a:lumOff val="0"/>
                <a:alphaOff val="0"/>
                <a:tint val="97000"/>
                <a:satMod val="100000"/>
                <a:lumMod val="102000"/>
              </a:schemeClr>
            </a:gs>
            <a:gs pos="50000">
              <a:schemeClr val="dk2">
                <a:tint val="60000"/>
                <a:hueOff val="0"/>
                <a:satOff val="0"/>
                <a:lumOff val="0"/>
                <a:alphaOff val="0"/>
                <a:shade val="100000"/>
                <a:satMod val="103000"/>
                <a:lumMod val="100000"/>
              </a:schemeClr>
            </a:gs>
            <a:gs pos="100000">
              <a:schemeClr val="dk2">
                <a:tint val="60000"/>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Forgiven</a:t>
          </a:r>
        </a:p>
      </dsp:txBody>
      <dsp:txXfrm>
        <a:off x="3585082" y="2512204"/>
        <a:ext cx="2062735" cy="6905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E8C49C-9E13-7846-A7C7-E8755B290752}">
      <dsp:nvSpPr>
        <dsp:cNvPr id="0" name=""/>
        <dsp:cNvSpPr/>
      </dsp:nvSpPr>
      <dsp:spPr>
        <a:xfrm rot="16200000">
          <a:off x="879475" y="-879475"/>
          <a:ext cx="2857500" cy="4616450"/>
        </a:xfrm>
        <a:prstGeom prst="round1Rect">
          <a:avLst/>
        </a:prstGeom>
        <a:gradFill rotWithShape="0">
          <a:gsLst>
            <a:gs pos="0">
              <a:schemeClr val="dk2">
                <a:hueOff val="0"/>
                <a:satOff val="0"/>
                <a:lumOff val="0"/>
                <a:alphaOff val="0"/>
                <a:tint val="97000"/>
                <a:satMod val="100000"/>
                <a:lumMod val="102000"/>
              </a:schemeClr>
            </a:gs>
            <a:gs pos="50000">
              <a:schemeClr val="dk2">
                <a:hueOff val="0"/>
                <a:satOff val="0"/>
                <a:lumOff val="0"/>
                <a:alphaOff val="0"/>
                <a:shade val="100000"/>
                <a:satMod val="103000"/>
                <a:lumMod val="100000"/>
              </a:schemeClr>
            </a:gs>
            <a:gs pos="100000">
              <a:schemeClr val="dk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endParaRPr lang="en-US" sz="4000" b="1" u="sng" kern="1200" dirty="0"/>
        </a:p>
      </dsp:txBody>
      <dsp:txXfrm rot="5400000">
        <a:off x="0" y="0"/>
        <a:ext cx="4616450" cy="2143125"/>
      </dsp:txXfrm>
    </dsp:sp>
    <dsp:sp modelId="{CD5FD093-3B35-E046-BDD3-E7022EE42161}">
      <dsp:nvSpPr>
        <dsp:cNvPr id="0" name=""/>
        <dsp:cNvSpPr/>
      </dsp:nvSpPr>
      <dsp:spPr>
        <a:xfrm>
          <a:off x="4616450" y="0"/>
          <a:ext cx="4616450" cy="2857500"/>
        </a:xfrm>
        <a:prstGeom prst="round1Rect">
          <a:avLst/>
        </a:prstGeom>
        <a:gradFill rotWithShape="0">
          <a:gsLst>
            <a:gs pos="0">
              <a:schemeClr val="dk2">
                <a:hueOff val="0"/>
                <a:satOff val="0"/>
                <a:lumOff val="0"/>
                <a:alphaOff val="0"/>
                <a:tint val="97000"/>
                <a:satMod val="100000"/>
                <a:lumMod val="102000"/>
              </a:schemeClr>
            </a:gs>
            <a:gs pos="50000">
              <a:schemeClr val="dk2">
                <a:hueOff val="0"/>
                <a:satOff val="0"/>
                <a:lumOff val="0"/>
                <a:alphaOff val="0"/>
                <a:shade val="100000"/>
                <a:satMod val="103000"/>
                <a:lumMod val="100000"/>
              </a:schemeClr>
            </a:gs>
            <a:gs pos="100000">
              <a:schemeClr val="dk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endParaRPr lang="en-US" sz="3300" b="1" u="sng" kern="1200" dirty="0"/>
        </a:p>
        <a:p>
          <a:pPr marL="0" lvl="0" indent="0" algn="ctr" defTabSz="1466850">
            <a:lnSpc>
              <a:spcPct val="90000"/>
            </a:lnSpc>
            <a:spcBef>
              <a:spcPct val="0"/>
            </a:spcBef>
            <a:spcAft>
              <a:spcPct val="35000"/>
            </a:spcAft>
            <a:buNone/>
          </a:pPr>
          <a:endParaRPr lang="en-US" sz="3300" b="0" u="none" kern="1200" dirty="0"/>
        </a:p>
        <a:p>
          <a:pPr marL="0" lvl="0" indent="0" algn="ctr" defTabSz="1466850">
            <a:lnSpc>
              <a:spcPct val="90000"/>
            </a:lnSpc>
            <a:spcBef>
              <a:spcPct val="0"/>
            </a:spcBef>
            <a:spcAft>
              <a:spcPct val="35000"/>
            </a:spcAft>
            <a:buNone/>
          </a:pPr>
          <a:endParaRPr lang="en-US" sz="3300" kern="1200" dirty="0"/>
        </a:p>
      </dsp:txBody>
      <dsp:txXfrm>
        <a:off x="4616450" y="0"/>
        <a:ext cx="4616450" cy="2143125"/>
      </dsp:txXfrm>
    </dsp:sp>
    <dsp:sp modelId="{3C815102-1C09-0A47-AD9A-69EB790435F3}">
      <dsp:nvSpPr>
        <dsp:cNvPr id="0" name=""/>
        <dsp:cNvSpPr/>
      </dsp:nvSpPr>
      <dsp:spPr>
        <a:xfrm rot="10800000">
          <a:off x="0" y="2857500"/>
          <a:ext cx="4616450" cy="2857500"/>
        </a:xfrm>
        <a:prstGeom prst="round1Rect">
          <a:avLst/>
        </a:prstGeom>
        <a:gradFill rotWithShape="0">
          <a:gsLst>
            <a:gs pos="0">
              <a:schemeClr val="dk2">
                <a:hueOff val="0"/>
                <a:satOff val="0"/>
                <a:lumOff val="0"/>
                <a:alphaOff val="0"/>
                <a:tint val="97000"/>
                <a:satMod val="100000"/>
                <a:lumMod val="102000"/>
              </a:schemeClr>
            </a:gs>
            <a:gs pos="50000">
              <a:schemeClr val="dk2">
                <a:hueOff val="0"/>
                <a:satOff val="0"/>
                <a:lumOff val="0"/>
                <a:alphaOff val="0"/>
                <a:shade val="100000"/>
                <a:satMod val="103000"/>
                <a:lumMod val="100000"/>
              </a:schemeClr>
            </a:gs>
            <a:gs pos="100000">
              <a:schemeClr val="dk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endParaRPr lang="en-US" sz="3300" b="1" u="sng" kern="1200" dirty="0"/>
        </a:p>
        <a:p>
          <a:pPr marL="0" lvl="0" indent="0" algn="ctr" defTabSz="1466850">
            <a:lnSpc>
              <a:spcPct val="90000"/>
            </a:lnSpc>
            <a:spcBef>
              <a:spcPct val="0"/>
            </a:spcBef>
            <a:spcAft>
              <a:spcPct val="35000"/>
            </a:spcAft>
            <a:buNone/>
          </a:pPr>
          <a:endParaRPr lang="en-US" sz="3300" kern="1200" dirty="0"/>
        </a:p>
      </dsp:txBody>
      <dsp:txXfrm rot="10800000">
        <a:off x="0" y="3571875"/>
        <a:ext cx="4616450" cy="2143125"/>
      </dsp:txXfrm>
    </dsp:sp>
    <dsp:sp modelId="{4E2B06C7-B265-B14F-98CF-1BF6D8B71660}">
      <dsp:nvSpPr>
        <dsp:cNvPr id="0" name=""/>
        <dsp:cNvSpPr/>
      </dsp:nvSpPr>
      <dsp:spPr>
        <a:xfrm rot="5400000">
          <a:off x="5495925" y="1978025"/>
          <a:ext cx="2857500" cy="4616450"/>
        </a:xfrm>
        <a:prstGeom prst="round1Rect">
          <a:avLst/>
        </a:prstGeom>
        <a:gradFill rotWithShape="0">
          <a:gsLst>
            <a:gs pos="0">
              <a:schemeClr val="dk2">
                <a:hueOff val="0"/>
                <a:satOff val="0"/>
                <a:lumOff val="0"/>
                <a:alphaOff val="0"/>
                <a:tint val="97000"/>
                <a:satMod val="100000"/>
                <a:lumMod val="102000"/>
              </a:schemeClr>
            </a:gs>
            <a:gs pos="50000">
              <a:schemeClr val="dk2">
                <a:hueOff val="0"/>
                <a:satOff val="0"/>
                <a:lumOff val="0"/>
                <a:alphaOff val="0"/>
                <a:shade val="100000"/>
                <a:satMod val="103000"/>
                <a:lumMod val="100000"/>
              </a:schemeClr>
            </a:gs>
            <a:gs pos="100000">
              <a:schemeClr val="dk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endParaRPr lang="en-US" sz="3300" kern="1200" dirty="0"/>
        </a:p>
      </dsp:txBody>
      <dsp:txXfrm rot="-5400000">
        <a:off x="4616450" y="3571874"/>
        <a:ext cx="4616450" cy="2143125"/>
      </dsp:txXfrm>
    </dsp:sp>
    <dsp:sp modelId="{1939C92E-6A7B-484E-86C4-1CCA67AF0270}">
      <dsp:nvSpPr>
        <dsp:cNvPr id="0" name=""/>
        <dsp:cNvSpPr/>
      </dsp:nvSpPr>
      <dsp:spPr>
        <a:xfrm>
          <a:off x="3537017" y="2612569"/>
          <a:ext cx="2158864" cy="489861"/>
        </a:xfrm>
        <a:prstGeom prst="roundRect">
          <a:avLst/>
        </a:prstGeom>
        <a:gradFill rotWithShape="0">
          <a:gsLst>
            <a:gs pos="0">
              <a:schemeClr val="dk2">
                <a:tint val="60000"/>
                <a:hueOff val="0"/>
                <a:satOff val="0"/>
                <a:lumOff val="0"/>
                <a:alphaOff val="0"/>
                <a:tint val="97000"/>
                <a:satMod val="100000"/>
                <a:lumMod val="102000"/>
              </a:schemeClr>
            </a:gs>
            <a:gs pos="50000">
              <a:schemeClr val="dk2">
                <a:tint val="60000"/>
                <a:hueOff val="0"/>
                <a:satOff val="0"/>
                <a:lumOff val="0"/>
                <a:alphaOff val="0"/>
                <a:shade val="100000"/>
                <a:satMod val="103000"/>
                <a:lumMod val="100000"/>
              </a:schemeClr>
            </a:gs>
            <a:gs pos="100000">
              <a:schemeClr val="dk2">
                <a:tint val="60000"/>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Consequences</a:t>
          </a:r>
        </a:p>
      </dsp:txBody>
      <dsp:txXfrm>
        <a:off x="3560930" y="2636482"/>
        <a:ext cx="2111038" cy="442035"/>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5DC4DC-A5C2-3342-AB32-82B14EA524ED}" type="datetimeFigureOut">
              <a:rPr lang="en-US" smtClean="0"/>
              <a:t>11/4/2018</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15E10D-080C-494A-A48C-A7E3B5D30756}" type="slidenum">
              <a:rPr lang="en-US" smtClean="0"/>
              <a:t>‹#›</a:t>
            </a:fld>
            <a:endParaRPr lang="en-US"/>
          </a:p>
        </p:txBody>
      </p:sp>
    </p:spTree>
    <p:extLst>
      <p:ext uri="{BB962C8B-B14F-4D97-AF65-F5344CB8AC3E}">
        <p14:creationId xmlns:p14="http://schemas.microsoft.com/office/powerpoint/2010/main" val="1370865141"/>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936" b="0" i="0" u="none" strike="noStrike" kern="1200" dirty="0">
                <a:solidFill>
                  <a:schemeClr val="tx1"/>
                </a:solidFill>
                <a:effectLst/>
                <a:latin typeface="+mn-lt"/>
                <a:ea typeface="+mn-ea"/>
                <a:cs typeface="+mn-cs"/>
              </a:rPr>
              <a:t>Peace with God through Jesus Christ</a:t>
            </a:r>
          </a:p>
          <a:p>
            <a:pPr rtl="0" fontAlgn="base"/>
            <a:r>
              <a:rPr lang="en-US" sz="936" b="0" i="0" u="none" strike="noStrike" kern="1200" dirty="0">
                <a:solidFill>
                  <a:schemeClr val="tx1"/>
                </a:solidFill>
                <a:effectLst/>
                <a:latin typeface="+mn-lt"/>
                <a:ea typeface="+mn-ea"/>
                <a:cs typeface="+mn-cs"/>
              </a:rPr>
              <a:t>Joy in the hope of the glory of God</a:t>
            </a:r>
          </a:p>
          <a:p>
            <a:pPr rtl="0" fontAlgn="base"/>
            <a:r>
              <a:rPr lang="en-US" sz="936" b="0" i="0" u="none" strike="noStrike" kern="1200" dirty="0">
                <a:solidFill>
                  <a:schemeClr val="tx1"/>
                </a:solidFill>
                <a:effectLst/>
                <a:latin typeface="+mn-lt"/>
                <a:ea typeface="+mn-ea"/>
                <a:cs typeface="+mn-cs"/>
              </a:rPr>
              <a:t>Perseverance in tribulations</a:t>
            </a:r>
          </a:p>
          <a:p>
            <a:pPr rtl="0" fontAlgn="base"/>
            <a:r>
              <a:rPr lang="en-US" sz="936" b="0" i="0" u="none" strike="noStrike" kern="1200" dirty="0">
                <a:solidFill>
                  <a:schemeClr val="tx1"/>
                </a:solidFill>
                <a:effectLst/>
                <a:latin typeface="+mn-lt"/>
                <a:ea typeface="+mn-ea"/>
                <a:cs typeface="+mn-cs"/>
              </a:rPr>
              <a:t>Hope</a:t>
            </a:r>
          </a:p>
          <a:p>
            <a:pPr rtl="0" fontAlgn="base"/>
            <a:r>
              <a:rPr lang="en-US" sz="936" b="0" i="0" u="none" strike="noStrike" kern="1200" dirty="0">
                <a:solidFill>
                  <a:schemeClr val="tx1"/>
                </a:solidFill>
                <a:effectLst/>
                <a:latin typeface="+mn-lt"/>
                <a:ea typeface="+mn-ea"/>
                <a:cs typeface="+mn-cs"/>
              </a:rPr>
              <a:t>Feeling disappointed by God</a:t>
            </a:r>
          </a:p>
          <a:p>
            <a:pPr rtl="0" fontAlgn="base"/>
            <a:r>
              <a:rPr lang="en-US" sz="936" b="0" i="0" u="none" strike="noStrike" kern="1200" dirty="0">
                <a:solidFill>
                  <a:schemeClr val="tx1"/>
                </a:solidFill>
                <a:effectLst/>
                <a:latin typeface="+mn-lt"/>
                <a:ea typeface="+mn-ea"/>
                <a:cs typeface="+mn-cs"/>
              </a:rPr>
              <a:t>The love of God being poured in you</a:t>
            </a:r>
          </a:p>
          <a:p>
            <a:pPr rtl="0" fontAlgn="base"/>
            <a:r>
              <a:rPr lang="en-US" sz="936" b="0" i="0" u="none" strike="noStrike" kern="1200" dirty="0">
                <a:solidFill>
                  <a:schemeClr val="tx1"/>
                </a:solidFill>
                <a:effectLst/>
                <a:latin typeface="+mn-lt"/>
                <a:ea typeface="+mn-ea"/>
                <a:cs typeface="+mn-cs"/>
              </a:rPr>
              <a:t>Still feeling helpless</a:t>
            </a:r>
          </a:p>
          <a:p>
            <a:endParaRPr lang="en-US" dirty="0"/>
          </a:p>
        </p:txBody>
      </p:sp>
      <p:sp>
        <p:nvSpPr>
          <p:cNvPr id="4" name="Slide Number Placeholder 3"/>
          <p:cNvSpPr>
            <a:spLocks noGrp="1"/>
          </p:cNvSpPr>
          <p:nvPr>
            <p:ph type="sldNum" sz="quarter" idx="10"/>
          </p:nvPr>
        </p:nvSpPr>
        <p:spPr/>
        <p:txBody>
          <a:bodyPr/>
          <a:lstStyle/>
          <a:p>
            <a:fld id="{AA15E10D-080C-494A-A48C-A7E3B5D30756}" type="slidenum">
              <a:rPr lang="en-US" smtClean="0"/>
              <a:t>1</a:t>
            </a:fld>
            <a:endParaRPr lang="en-US"/>
          </a:p>
        </p:txBody>
      </p:sp>
    </p:spTree>
    <p:extLst>
      <p:ext uri="{BB962C8B-B14F-4D97-AF65-F5344CB8AC3E}">
        <p14:creationId xmlns:p14="http://schemas.microsoft.com/office/powerpoint/2010/main" val="1925859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36" kern="1200" dirty="0">
                <a:solidFill>
                  <a:schemeClr val="tx1"/>
                </a:solidFill>
                <a:latin typeface="+mn-lt"/>
                <a:ea typeface="+mn-ea"/>
                <a:cs typeface="+mn-cs"/>
              </a:rPr>
              <a:t>We will know by this that we are of the truth, and will assure our heart before Him 20 in whatever our heart condemns us; for God is greater than our heart and knows all things. 21 Beloved, if our heart does not condemn us, we have confidence before God; 22 and whatever we ask we receive from Him, because we keep His commandments and do the things that are pleasing in His sight. 23 This is His commandment, that we believe in the name of His Son Jesus Christ, and love one another, just as He commanded us.</a:t>
            </a:r>
            <a:endParaRPr lang="en-US" dirty="0"/>
          </a:p>
        </p:txBody>
      </p:sp>
      <p:sp>
        <p:nvSpPr>
          <p:cNvPr id="4" name="Slide Number Placeholder 3"/>
          <p:cNvSpPr>
            <a:spLocks noGrp="1"/>
          </p:cNvSpPr>
          <p:nvPr>
            <p:ph type="sldNum" sz="quarter" idx="10"/>
          </p:nvPr>
        </p:nvSpPr>
        <p:spPr/>
        <p:txBody>
          <a:bodyPr/>
          <a:lstStyle/>
          <a:p>
            <a:fld id="{AA15E10D-080C-494A-A48C-A7E3B5D30756}" type="slidenum">
              <a:rPr lang="en-US" smtClean="0"/>
              <a:t>15</a:t>
            </a:fld>
            <a:endParaRPr lang="en-US"/>
          </a:p>
        </p:txBody>
      </p:sp>
    </p:spTree>
    <p:extLst>
      <p:ext uri="{BB962C8B-B14F-4D97-AF65-F5344CB8AC3E}">
        <p14:creationId xmlns:p14="http://schemas.microsoft.com/office/powerpoint/2010/main" val="261712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15E10D-080C-494A-A48C-A7E3B5D30756}" type="slidenum">
              <a:rPr lang="en-US" smtClean="0"/>
              <a:t>5</a:t>
            </a:fld>
            <a:endParaRPr lang="en-US"/>
          </a:p>
        </p:txBody>
      </p:sp>
    </p:spTree>
    <p:extLst>
      <p:ext uri="{BB962C8B-B14F-4D97-AF65-F5344CB8AC3E}">
        <p14:creationId xmlns:p14="http://schemas.microsoft.com/office/powerpoint/2010/main" val="926446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15E10D-080C-494A-A48C-A7E3B5D30756}" type="slidenum">
              <a:rPr lang="en-US" smtClean="0"/>
              <a:t>6</a:t>
            </a:fld>
            <a:endParaRPr lang="en-US"/>
          </a:p>
        </p:txBody>
      </p:sp>
    </p:spTree>
    <p:extLst>
      <p:ext uri="{BB962C8B-B14F-4D97-AF65-F5344CB8AC3E}">
        <p14:creationId xmlns:p14="http://schemas.microsoft.com/office/powerpoint/2010/main" val="2101833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36" kern="1200" dirty="0">
                <a:solidFill>
                  <a:schemeClr val="tx1"/>
                </a:solidFill>
                <a:latin typeface="+mn-lt"/>
                <a:ea typeface="+mn-ea"/>
                <a:cs typeface="+mn-cs"/>
              </a:rPr>
              <a:t>The king covered his face and [</a:t>
            </a:r>
            <a:r>
              <a:rPr lang="en-US" sz="936" kern="1200" dirty="0" err="1">
                <a:solidFill>
                  <a:schemeClr val="tx1"/>
                </a:solidFill>
                <a:latin typeface="+mn-lt"/>
                <a:ea typeface="+mn-ea"/>
                <a:cs typeface="+mn-cs"/>
              </a:rPr>
              <a:t>fn</a:t>
            </a:r>
            <a:r>
              <a:rPr lang="en-US" sz="936" kern="1200" dirty="0">
                <a:solidFill>
                  <a:schemeClr val="tx1"/>
                </a:solidFill>
                <a:latin typeface="+mn-lt"/>
                <a:ea typeface="+mn-ea"/>
                <a:cs typeface="+mn-cs"/>
              </a:rPr>
              <a:t>]cried out with a loud voice, “O my son Absalom, O Absalom, my son, my son!” 5 Then </a:t>
            </a:r>
            <a:r>
              <a:rPr lang="en-US" sz="936" kern="1200" dirty="0" err="1">
                <a:solidFill>
                  <a:schemeClr val="tx1"/>
                </a:solidFill>
                <a:latin typeface="+mn-lt"/>
                <a:ea typeface="+mn-ea"/>
                <a:cs typeface="+mn-cs"/>
              </a:rPr>
              <a:t>Joab</a:t>
            </a:r>
            <a:r>
              <a:rPr lang="en-US" sz="936" kern="1200" dirty="0">
                <a:solidFill>
                  <a:schemeClr val="tx1"/>
                </a:solidFill>
                <a:latin typeface="+mn-lt"/>
                <a:ea typeface="+mn-ea"/>
                <a:cs typeface="+mn-cs"/>
              </a:rPr>
              <a:t> came into the house to the king and said, “Today you have covered with shame the faces of all your servants, who today have saved your life and the lives of your sons and daughters, the lives of your wives, and the lives of your concubines, 6 by loving those who hate you, and by hating those who love you. For you have shown today that [</a:t>
            </a:r>
            <a:r>
              <a:rPr lang="en-US" sz="936" kern="1200" dirty="0" err="1">
                <a:solidFill>
                  <a:schemeClr val="tx1"/>
                </a:solidFill>
                <a:latin typeface="+mn-lt"/>
                <a:ea typeface="+mn-ea"/>
                <a:cs typeface="+mn-cs"/>
              </a:rPr>
              <a:t>fn</a:t>
            </a:r>
            <a:r>
              <a:rPr lang="en-US" sz="936" kern="1200" dirty="0">
                <a:solidFill>
                  <a:schemeClr val="tx1"/>
                </a:solidFill>
                <a:latin typeface="+mn-lt"/>
                <a:ea typeface="+mn-ea"/>
                <a:cs typeface="+mn-cs"/>
              </a:rPr>
              <a:t>]princes and servants are nothing to you; for I know this day that if Absalom were alive and all of us were dead today, then [</a:t>
            </a:r>
            <a:r>
              <a:rPr lang="en-US" sz="936" kern="1200" dirty="0" err="1">
                <a:solidFill>
                  <a:schemeClr val="tx1"/>
                </a:solidFill>
                <a:latin typeface="+mn-lt"/>
                <a:ea typeface="+mn-ea"/>
                <a:cs typeface="+mn-cs"/>
              </a:rPr>
              <a:t>fn</a:t>
            </a:r>
            <a:r>
              <a:rPr lang="en-US" sz="936" kern="1200" dirty="0">
                <a:solidFill>
                  <a:schemeClr val="tx1"/>
                </a:solidFill>
                <a:latin typeface="+mn-lt"/>
                <a:ea typeface="+mn-ea"/>
                <a:cs typeface="+mn-cs"/>
              </a:rPr>
              <a:t>]you would be pleased. 7 Now therefore arise, go out and speak [</a:t>
            </a:r>
            <a:r>
              <a:rPr lang="en-US" sz="936" kern="1200" dirty="0" err="1">
                <a:solidFill>
                  <a:schemeClr val="tx1"/>
                </a:solidFill>
                <a:latin typeface="+mn-lt"/>
                <a:ea typeface="+mn-ea"/>
                <a:cs typeface="+mn-cs"/>
              </a:rPr>
              <a:t>fn</a:t>
            </a:r>
            <a:r>
              <a:rPr lang="en-US" sz="936" kern="1200" dirty="0">
                <a:solidFill>
                  <a:schemeClr val="tx1"/>
                </a:solidFill>
                <a:latin typeface="+mn-lt"/>
                <a:ea typeface="+mn-ea"/>
                <a:cs typeface="+mn-cs"/>
              </a:rPr>
              <a:t>]kindly to your servants, for I swear by the LORD, if you do not go out, surely not a man will pass the night with you, and this will be worse for you than all the evil that has come upon you from your youth until now.”</a:t>
            </a:r>
            <a:endParaRPr lang="en-US" dirty="0"/>
          </a:p>
        </p:txBody>
      </p:sp>
      <p:sp>
        <p:nvSpPr>
          <p:cNvPr id="4" name="Slide Number Placeholder 3"/>
          <p:cNvSpPr>
            <a:spLocks noGrp="1"/>
          </p:cNvSpPr>
          <p:nvPr>
            <p:ph type="sldNum" sz="quarter" idx="10"/>
          </p:nvPr>
        </p:nvSpPr>
        <p:spPr/>
        <p:txBody>
          <a:bodyPr/>
          <a:lstStyle/>
          <a:p>
            <a:fld id="{AA15E10D-080C-494A-A48C-A7E3B5D30756}" type="slidenum">
              <a:rPr lang="en-US" smtClean="0"/>
              <a:t>7</a:t>
            </a:fld>
            <a:endParaRPr lang="en-US"/>
          </a:p>
        </p:txBody>
      </p:sp>
    </p:spTree>
    <p:extLst>
      <p:ext uri="{BB962C8B-B14F-4D97-AF65-F5344CB8AC3E}">
        <p14:creationId xmlns:p14="http://schemas.microsoft.com/office/powerpoint/2010/main" val="261281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36" kern="1200" dirty="0">
                <a:solidFill>
                  <a:schemeClr val="tx1"/>
                </a:solidFill>
                <a:latin typeface="+mn-lt"/>
                <a:ea typeface="+mn-ea"/>
                <a:cs typeface="+mn-cs"/>
              </a:rPr>
              <a:t>It is actually reported that there is immorality among you, and immorality of such a kind as does not exist even among the Gentiles, that someone has his father’s wife. 2 You have become arrogant and have not mourned instead, so that the one who had done this deed would be removed from your midst.</a:t>
            </a:r>
          </a:p>
          <a:p>
            <a:endParaRPr lang="en-US" sz="936" i="0" kern="1200" dirty="0">
              <a:solidFill>
                <a:schemeClr val="tx1"/>
              </a:solidFill>
              <a:latin typeface="+mn-lt"/>
              <a:ea typeface="+mn-ea"/>
              <a:cs typeface="+mn-cs"/>
            </a:endParaRPr>
          </a:p>
          <a:p>
            <a:r>
              <a:rPr lang="en-US" sz="936" i="0" kern="1200" dirty="0">
                <a:solidFill>
                  <a:schemeClr val="tx1"/>
                </a:solidFill>
                <a:latin typeface="+mn-lt"/>
                <a:ea typeface="+mn-ea"/>
                <a:cs typeface="+mn-cs"/>
              </a:rPr>
              <a:t>6 Your boasting is not good. Do you not know that a little leaven leavens the whole lump </a:t>
            </a:r>
            <a:r>
              <a:rPr lang="en-US" sz="936" i="1" kern="1200" dirty="0">
                <a:solidFill>
                  <a:schemeClr val="tx1"/>
                </a:solidFill>
                <a:latin typeface="+mn-lt"/>
                <a:ea typeface="+mn-ea"/>
                <a:cs typeface="+mn-cs"/>
              </a:rPr>
              <a:t>of dough?</a:t>
            </a:r>
            <a:r>
              <a:rPr lang="en-US" sz="936" i="0" kern="1200" dirty="0">
                <a:solidFill>
                  <a:schemeClr val="tx1"/>
                </a:solidFill>
                <a:latin typeface="+mn-lt"/>
                <a:ea typeface="+mn-ea"/>
                <a:cs typeface="+mn-cs"/>
              </a:rPr>
              <a:t> 7 Clean out the old leaven so that you may be a new lump, just as you are </a:t>
            </a:r>
            <a:r>
              <a:rPr lang="en-US" sz="936" i="1" kern="1200" dirty="0">
                <a:solidFill>
                  <a:schemeClr val="tx1"/>
                </a:solidFill>
                <a:latin typeface="+mn-lt"/>
                <a:ea typeface="+mn-ea"/>
                <a:cs typeface="+mn-cs"/>
              </a:rPr>
              <a:t>in fact</a:t>
            </a:r>
            <a:r>
              <a:rPr lang="en-US" sz="936" i="0" kern="1200" dirty="0">
                <a:solidFill>
                  <a:schemeClr val="tx1"/>
                </a:solidFill>
                <a:latin typeface="+mn-lt"/>
                <a:ea typeface="+mn-ea"/>
                <a:cs typeface="+mn-cs"/>
              </a:rPr>
              <a:t> unleavened.</a:t>
            </a:r>
            <a:endParaRPr lang="en-US" dirty="0"/>
          </a:p>
        </p:txBody>
      </p:sp>
      <p:sp>
        <p:nvSpPr>
          <p:cNvPr id="4" name="Slide Number Placeholder 3"/>
          <p:cNvSpPr>
            <a:spLocks noGrp="1"/>
          </p:cNvSpPr>
          <p:nvPr>
            <p:ph type="sldNum" sz="quarter" idx="10"/>
          </p:nvPr>
        </p:nvSpPr>
        <p:spPr/>
        <p:txBody>
          <a:bodyPr/>
          <a:lstStyle/>
          <a:p>
            <a:fld id="{AA15E10D-080C-494A-A48C-A7E3B5D30756}" type="slidenum">
              <a:rPr lang="en-US" smtClean="0"/>
              <a:t>8</a:t>
            </a:fld>
            <a:endParaRPr lang="en-US"/>
          </a:p>
        </p:txBody>
      </p:sp>
    </p:spTree>
    <p:extLst>
      <p:ext uri="{BB962C8B-B14F-4D97-AF65-F5344CB8AC3E}">
        <p14:creationId xmlns:p14="http://schemas.microsoft.com/office/powerpoint/2010/main" val="67259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36" kern="1200" dirty="0">
                <a:solidFill>
                  <a:schemeClr val="tx1"/>
                </a:solidFill>
                <a:latin typeface="+mn-lt"/>
                <a:ea typeface="+mn-ea"/>
                <a:cs typeface="+mn-cs"/>
              </a:rPr>
              <a:t>[1Ti 1:13-15 NASB] 13 even though I was formerly a blasphemer and a persecutor and a violent aggressor. Yet I was shown mercy because I acted ignorantly in unbelief; 14 and the grace of our Lord was more than abundant, with the faith and love which are [found] in Christ Jesus. 15 It is a trustworthy statement, deserving full acceptance, that Christ Jesus came into the world to save sinners, among whom I am foremost [of all.]</a:t>
            </a:r>
          </a:p>
          <a:p>
            <a:endParaRPr lang="en-US" sz="936" kern="1200" dirty="0">
              <a:solidFill>
                <a:schemeClr val="tx1"/>
              </a:solidFill>
              <a:latin typeface="+mn-lt"/>
              <a:ea typeface="+mn-ea"/>
              <a:cs typeface="+mn-cs"/>
            </a:endParaRPr>
          </a:p>
          <a:p>
            <a:r>
              <a:rPr lang="en-US" sz="936" kern="1200" dirty="0">
                <a:solidFill>
                  <a:schemeClr val="tx1"/>
                </a:solidFill>
                <a:latin typeface="+mn-lt"/>
                <a:ea typeface="+mn-ea"/>
                <a:cs typeface="+mn-cs"/>
              </a:rPr>
              <a:t>[1Co 15:9 NASB] 9 For I am the least of the apostles, and not fit to be called an apostle, because I persecuted the church of God.</a:t>
            </a:r>
          </a:p>
          <a:p>
            <a:endParaRPr lang="en-US" sz="936" kern="1200" dirty="0">
              <a:solidFill>
                <a:schemeClr val="tx1"/>
              </a:solidFill>
              <a:latin typeface="+mn-lt"/>
              <a:ea typeface="+mn-ea"/>
              <a:cs typeface="+mn-cs"/>
            </a:endParaRPr>
          </a:p>
          <a:p>
            <a:r>
              <a:rPr lang="en-US" sz="936" kern="1200" dirty="0">
                <a:solidFill>
                  <a:schemeClr val="tx1"/>
                </a:solidFill>
                <a:latin typeface="+mn-lt"/>
                <a:ea typeface="+mn-ea"/>
                <a:cs typeface="+mn-cs"/>
              </a:rPr>
              <a:t>[</a:t>
            </a:r>
            <a:r>
              <a:rPr lang="en-US" sz="936" kern="1200" dirty="0" err="1">
                <a:solidFill>
                  <a:schemeClr val="tx1"/>
                </a:solidFill>
                <a:latin typeface="+mn-lt"/>
                <a:ea typeface="+mn-ea"/>
                <a:cs typeface="+mn-cs"/>
              </a:rPr>
              <a:t>Eph</a:t>
            </a:r>
            <a:r>
              <a:rPr lang="en-US" sz="936" kern="1200" dirty="0">
                <a:solidFill>
                  <a:schemeClr val="tx1"/>
                </a:solidFill>
                <a:latin typeface="+mn-lt"/>
                <a:ea typeface="+mn-ea"/>
                <a:cs typeface="+mn-cs"/>
              </a:rPr>
              <a:t> 3:8 NASB] 8 To me, the very least of all saints, this grace was given, to preach to the Gentiles the unfathomable riches of Christ,</a:t>
            </a:r>
            <a:endParaRPr lang="en-US" dirty="0"/>
          </a:p>
        </p:txBody>
      </p:sp>
      <p:sp>
        <p:nvSpPr>
          <p:cNvPr id="4" name="Slide Number Placeholder 3"/>
          <p:cNvSpPr>
            <a:spLocks noGrp="1"/>
          </p:cNvSpPr>
          <p:nvPr>
            <p:ph type="sldNum" sz="quarter" idx="10"/>
          </p:nvPr>
        </p:nvSpPr>
        <p:spPr/>
        <p:txBody>
          <a:bodyPr/>
          <a:lstStyle/>
          <a:p>
            <a:fld id="{AA15E10D-080C-494A-A48C-A7E3B5D30756}" type="slidenum">
              <a:rPr lang="en-US" smtClean="0"/>
              <a:t>9</a:t>
            </a:fld>
            <a:endParaRPr lang="en-US"/>
          </a:p>
        </p:txBody>
      </p:sp>
    </p:spTree>
    <p:extLst>
      <p:ext uri="{BB962C8B-B14F-4D97-AF65-F5344CB8AC3E}">
        <p14:creationId xmlns:p14="http://schemas.microsoft.com/office/powerpoint/2010/main" val="1679324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36" kern="1200" dirty="0" err="1">
                <a:solidFill>
                  <a:schemeClr val="tx1"/>
                </a:solidFill>
                <a:latin typeface="+mn-lt"/>
                <a:ea typeface="+mn-ea"/>
                <a:cs typeface="+mn-cs"/>
              </a:rPr>
              <a:t>ou</a:t>
            </a:r>
            <a:r>
              <a:rPr lang="en-US" sz="936" kern="1200" dirty="0">
                <a:solidFill>
                  <a:schemeClr val="tx1"/>
                </a:solidFill>
                <a:latin typeface="+mn-lt"/>
                <a:ea typeface="+mn-ea"/>
                <a:cs typeface="+mn-cs"/>
              </a:rPr>
              <a:t> have not yet resisted [d]to the point of shedding blood in your striving against sin; </a:t>
            </a:r>
            <a:r>
              <a:rPr lang="en-US" sz="936" b="1" kern="1200" dirty="0">
                <a:solidFill>
                  <a:schemeClr val="tx1"/>
                </a:solidFill>
                <a:latin typeface="+mn-lt"/>
                <a:ea typeface="+mn-ea"/>
                <a:cs typeface="+mn-cs"/>
              </a:rPr>
              <a:t>5 </a:t>
            </a:r>
            <a:r>
              <a:rPr lang="en-US" sz="936" b="0" kern="1200" dirty="0">
                <a:solidFill>
                  <a:schemeClr val="tx1"/>
                </a:solidFill>
                <a:latin typeface="+mn-lt"/>
                <a:ea typeface="+mn-ea"/>
                <a:cs typeface="+mn-cs"/>
              </a:rPr>
              <a:t>and you have forgotten the exhortation which is addressed to you as sons,</a:t>
            </a:r>
          </a:p>
          <a:p>
            <a:r>
              <a:rPr lang="en-US" sz="936" b="0" kern="1200" dirty="0">
                <a:solidFill>
                  <a:schemeClr val="tx1"/>
                </a:solidFill>
                <a:latin typeface="+mn-lt"/>
                <a:ea typeface="+mn-ea"/>
                <a:cs typeface="+mn-cs"/>
              </a:rPr>
              <a:t>“My son, do not regard lightly the discipline of the Lord,</a:t>
            </a:r>
          </a:p>
          <a:p>
            <a:r>
              <a:rPr lang="en-US" sz="936" b="0" kern="1200" dirty="0">
                <a:solidFill>
                  <a:schemeClr val="tx1"/>
                </a:solidFill>
                <a:latin typeface="+mn-lt"/>
                <a:ea typeface="+mn-ea"/>
                <a:cs typeface="+mn-cs"/>
              </a:rPr>
              <a:t>Nor faint when you are reproved by Him;</a:t>
            </a:r>
          </a:p>
          <a:p>
            <a:r>
              <a:rPr lang="en-US" sz="936" b="0" kern="1200" dirty="0">
                <a:solidFill>
                  <a:schemeClr val="tx1"/>
                </a:solidFill>
                <a:latin typeface="+mn-lt"/>
                <a:ea typeface="+mn-ea"/>
                <a:cs typeface="+mn-cs"/>
              </a:rPr>
              <a:t>For those whom the Lord loves He disciplines,</a:t>
            </a:r>
          </a:p>
          <a:p>
            <a:r>
              <a:rPr lang="en-US" sz="936" b="0" kern="1200" dirty="0">
                <a:solidFill>
                  <a:schemeClr val="tx1"/>
                </a:solidFill>
                <a:latin typeface="+mn-lt"/>
                <a:ea typeface="+mn-ea"/>
                <a:cs typeface="+mn-cs"/>
              </a:rPr>
              <a:t>And He scourges every son whom He receives.”</a:t>
            </a:r>
          </a:p>
          <a:p>
            <a:r>
              <a:rPr lang="en-US" sz="936" b="0" kern="1200" dirty="0">
                <a:solidFill>
                  <a:schemeClr val="tx1"/>
                </a:solidFill>
                <a:latin typeface="+mn-lt"/>
                <a:ea typeface="+mn-ea"/>
                <a:cs typeface="+mn-cs"/>
              </a:rPr>
              <a:t>It is for discipline that you endure; God deals with you as with sons; for what son is there whom </a:t>
            </a:r>
            <a:r>
              <a:rPr lang="en-US" sz="936" b="0" i="1" kern="1200" dirty="0">
                <a:solidFill>
                  <a:schemeClr val="tx1"/>
                </a:solidFill>
                <a:latin typeface="+mn-lt"/>
                <a:ea typeface="+mn-ea"/>
                <a:cs typeface="+mn-cs"/>
              </a:rPr>
              <a:t>his</a:t>
            </a:r>
            <a:r>
              <a:rPr lang="en-US" sz="936" b="0" i="0" kern="1200" dirty="0">
                <a:solidFill>
                  <a:schemeClr val="tx1"/>
                </a:solidFill>
                <a:latin typeface="+mn-lt"/>
                <a:ea typeface="+mn-ea"/>
                <a:cs typeface="+mn-cs"/>
              </a:rPr>
              <a:t> father does not discipline? </a:t>
            </a:r>
            <a:r>
              <a:rPr lang="en-US" sz="936" b="1" i="0" kern="1200" dirty="0">
                <a:solidFill>
                  <a:schemeClr val="tx1"/>
                </a:solidFill>
                <a:latin typeface="+mn-lt"/>
                <a:ea typeface="+mn-ea"/>
                <a:cs typeface="+mn-cs"/>
              </a:rPr>
              <a:t>8 </a:t>
            </a:r>
            <a:r>
              <a:rPr lang="en-US" sz="936" b="0" i="0" kern="1200" dirty="0">
                <a:solidFill>
                  <a:schemeClr val="tx1"/>
                </a:solidFill>
                <a:latin typeface="+mn-lt"/>
                <a:ea typeface="+mn-ea"/>
                <a:cs typeface="+mn-cs"/>
              </a:rPr>
              <a:t>But if you are without discipline, of which all have become partakers, then you are illegitimate children and not sons. </a:t>
            </a:r>
            <a:r>
              <a:rPr lang="en-US" sz="936" b="1" i="0" kern="1200" dirty="0">
                <a:solidFill>
                  <a:schemeClr val="tx1"/>
                </a:solidFill>
                <a:latin typeface="+mn-lt"/>
                <a:ea typeface="+mn-ea"/>
                <a:cs typeface="+mn-cs"/>
              </a:rPr>
              <a:t>9 </a:t>
            </a:r>
            <a:r>
              <a:rPr lang="en-US" sz="936" b="0" i="0" kern="1200" dirty="0">
                <a:solidFill>
                  <a:schemeClr val="tx1"/>
                </a:solidFill>
                <a:latin typeface="+mn-lt"/>
                <a:ea typeface="+mn-ea"/>
                <a:cs typeface="+mn-cs"/>
              </a:rPr>
              <a:t>Furthermore, we had [e]earthly fathers to discipline us, and we respected them; shall we not much rather be subject to the Father of [f]spirits, and live? </a:t>
            </a:r>
            <a:r>
              <a:rPr lang="en-US" sz="936" b="1" i="0" kern="1200" dirty="0">
                <a:solidFill>
                  <a:schemeClr val="tx1"/>
                </a:solidFill>
                <a:latin typeface="+mn-lt"/>
                <a:ea typeface="+mn-ea"/>
                <a:cs typeface="+mn-cs"/>
              </a:rPr>
              <a:t>10 </a:t>
            </a:r>
            <a:r>
              <a:rPr lang="en-US" sz="936" b="0" i="0" kern="1200" dirty="0">
                <a:solidFill>
                  <a:schemeClr val="tx1"/>
                </a:solidFill>
                <a:latin typeface="+mn-lt"/>
                <a:ea typeface="+mn-ea"/>
                <a:cs typeface="+mn-cs"/>
              </a:rPr>
              <a:t>For they disciplined us for a short time as seemed best to them, but He </a:t>
            </a:r>
            <a:r>
              <a:rPr lang="en-US" sz="936" b="0" i="1" kern="1200" dirty="0">
                <a:solidFill>
                  <a:schemeClr val="tx1"/>
                </a:solidFill>
                <a:latin typeface="+mn-lt"/>
                <a:ea typeface="+mn-ea"/>
                <a:cs typeface="+mn-cs"/>
              </a:rPr>
              <a:t>disciplines us</a:t>
            </a:r>
            <a:r>
              <a:rPr lang="en-US" sz="936" b="0" i="0" kern="1200" dirty="0">
                <a:solidFill>
                  <a:schemeClr val="tx1"/>
                </a:solidFill>
                <a:latin typeface="+mn-lt"/>
                <a:ea typeface="+mn-ea"/>
                <a:cs typeface="+mn-cs"/>
              </a:rPr>
              <a:t> for </a:t>
            </a:r>
            <a:r>
              <a:rPr lang="en-US" sz="936" b="0" i="1" kern="1200" dirty="0">
                <a:solidFill>
                  <a:schemeClr val="tx1"/>
                </a:solidFill>
                <a:latin typeface="+mn-lt"/>
                <a:ea typeface="+mn-ea"/>
                <a:cs typeface="+mn-cs"/>
              </a:rPr>
              <a:t>our</a:t>
            </a:r>
            <a:r>
              <a:rPr lang="en-US" sz="936" b="0" i="0" kern="1200" dirty="0">
                <a:solidFill>
                  <a:schemeClr val="tx1"/>
                </a:solidFill>
                <a:latin typeface="+mn-lt"/>
                <a:ea typeface="+mn-ea"/>
                <a:cs typeface="+mn-cs"/>
              </a:rPr>
              <a:t> good, so that we may share His holiness. </a:t>
            </a:r>
            <a:r>
              <a:rPr lang="en-US" sz="936" b="1" i="0" kern="1200" dirty="0">
                <a:solidFill>
                  <a:schemeClr val="tx1"/>
                </a:solidFill>
                <a:latin typeface="+mn-lt"/>
                <a:ea typeface="+mn-ea"/>
                <a:cs typeface="+mn-cs"/>
              </a:rPr>
              <a:t>11 </a:t>
            </a:r>
            <a:r>
              <a:rPr lang="en-US" sz="936" b="0" i="0" kern="1200" dirty="0">
                <a:solidFill>
                  <a:schemeClr val="tx1"/>
                </a:solidFill>
                <a:latin typeface="+mn-lt"/>
                <a:ea typeface="+mn-ea"/>
                <a:cs typeface="+mn-cs"/>
              </a:rPr>
              <a:t>All discipline for the moment seems not to be joyful, but sorrowful; yet to those who have been trained by it, afterwards it yields the peaceful fruit of righteousness.</a:t>
            </a:r>
            <a:endParaRPr lang="en-US" dirty="0"/>
          </a:p>
        </p:txBody>
      </p:sp>
      <p:sp>
        <p:nvSpPr>
          <p:cNvPr id="4" name="Slide Number Placeholder 3"/>
          <p:cNvSpPr>
            <a:spLocks noGrp="1"/>
          </p:cNvSpPr>
          <p:nvPr>
            <p:ph type="sldNum" sz="quarter" idx="10"/>
          </p:nvPr>
        </p:nvSpPr>
        <p:spPr/>
        <p:txBody>
          <a:bodyPr/>
          <a:lstStyle/>
          <a:p>
            <a:fld id="{AA15E10D-080C-494A-A48C-A7E3B5D30756}" type="slidenum">
              <a:rPr lang="en-US" smtClean="0"/>
              <a:t>10</a:t>
            </a:fld>
            <a:endParaRPr lang="en-US"/>
          </a:p>
        </p:txBody>
      </p:sp>
    </p:spTree>
    <p:extLst>
      <p:ext uri="{BB962C8B-B14F-4D97-AF65-F5344CB8AC3E}">
        <p14:creationId xmlns:p14="http://schemas.microsoft.com/office/powerpoint/2010/main" val="1460584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36" kern="1200" dirty="0">
                <a:solidFill>
                  <a:schemeClr val="tx1"/>
                </a:solidFill>
                <a:latin typeface="+mn-lt"/>
                <a:ea typeface="+mn-ea"/>
                <a:cs typeface="+mn-cs"/>
              </a:rPr>
              <a:t>[1Jo 1:7, 9 NASB] 7 but if we walk in the Light as He Himself is in the Light, we have fellowship with one another, and the blood of Jesus His Son cleanses us from all sin. ... 9 If we confess our sins, He is faithful and righteous to forgive us our sins and to cleanse us from all unrighteousness.</a:t>
            </a:r>
          </a:p>
          <a:p>
            <a:endParaRPr lang="en-US" sz="936" kern="1200" dirty="0">
              <a:solidFill>
                <a:schemeClr val="tx1"/>
              </a:solidFill>
              <a:latin typeface="+mn-lt"/>
              <a:ea typeface="+mn-ea"/>
              <a:cs typeface="+mn-cs"/>
            </a:endParaRPr>
          </a:p>
          <a:p>
            <a:r>
              <a:rPr lang="en-US" sz="936" kern="1200" dirty="0">
                <a:solidFill>
                  <a:schemeClr val="tx1"/>
                </a:solidFill>
                <a:latin typeface="+mn-lt"/>
                <a:ea typeface="+mn-ea"/>
                <a:cs typeface="+mn-cs"/>
              </a:rPr>
              <a:t>[Col 1:22-23 NASB] 22 yet He has now reconciled you in His fleshly body through death, in order to present you before Him holy and blameless and beyond reproach</a:t>
            </a:r>
          </a:p>
          <a:p>
            <a:endParaRPr lang="en-US" sz="936" kern="1200" dirty="0">
              <a:solidFill>
                <a:schemeClr val="tx1"/>
              </a:solidFill>
              <a:latin typeface="+mn-lt"/>
              <a:ea typeface="+mn-ea"/>
              <a:cs typeface="+mn-cs"/>
            </a:endParaRPr>
          </a:p>
          <a:p>
            <a:r>
              <a:rPr lang="en-US" sz="936" kern="1200" dirty="0">
                <a:solidFill>
                  <a:schemeClr val="tx1"/>
                </a:solidFill>
                <a:latin typeface="+mn-lt"/>
                <a:ea typeface="+mn-ea"/>
                <a:cs typeface="+mn-cs"/>
              </a:rPr>
              <a:t>[1Jo 2:1-2 NASB] 1 My little children, I am writing these things to you so that you may not sin. And if anyone sins, we have an Advocate with the Father, Jesus Christ the righteous; 2 and He Himself is the propitiation for our sins; and not for ours only, but also for [those of] the whole world.</a:t>
            </a:r>
            <a:endParaRPr lang="en-US" dirty="0"/>
          </a:p>
        </p:txBody>
      </p:sp>
      <p:sp>
        <p:nvSpPr>
          <p:cNvPr id="4" name="Slide Number Placeholder 3"/>
          <p:cNvSpPr>
            <a:spLocks noGrp="1"/>
          </p:cNvSpPr>
          <p:nvPr>
            <p:ph type="sldNum" sz="quarter" idx="10"/>
          </p:nvPr>
        </p:nvSpPr>
        <p:spPr/>
        <p:txBody>
          <a:bodyPr/>
          <a:lstStyle/>
          <a:p>
            <a:fld id="{AA15E10D-080C-494A-A48C-A7E3B5D30756}" type="slidenum">
              <a:rPr lang="en-US" smtClean="0"/>
              <a:t>11</a:t>
            </a:fld>
            <a:endParaRPr lang="en-US"/>
          </a:p>
        </p:txBody>
      </p:sp>
    </p:spTree>
    <p:extLst>
      <p:ext uri="{BB962C8B-B14F-4D97-AF65-F5344CB8AC3E}">
        <p14:creationId xmlns:p14="http://schemas.microsoft.com/office/powerpoint/2010/main" val="116583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36" kern="1200" dirty="0">
                <a:solidFill>
                  <a:schemeClr val="tx1"/>
                </a:solidFill>
                <a:latin typeface="+mn-lt"/>
                <a:ea typeface="+mn-ea"/>
                <a:cs typeface="+mn-cs"/>
              </a:rPr>
              <a:t>Therefore from now on we recognize no one according to the flesh; even though we have known Christ according to the flesh, yet now we know </a:t>
            </a:r>
            <a:r>
              <a:rPr lang="en-US" sz="936" i="1" kern="1200" dirty="0">
                <a:solidFill>
                  <a:schemeClr val="tx1"/>
                </a:solidFill>
                <a:latin typeface="+mn-lt"/>
                <a:ea typeface="+mn-ea"/>
                <a:cs typeface="+mn-cs"/>
              </a:rPr>
              <a:t>Him in this way</a:t>
            </a:r>
            <a:r>
              <a:rPr lang="en-US" sz="936" i="0" kern="1200" dirty="0">
                <a:solidFill>
                  <a:schemeClr val="tx1"/>
                </a:solidFill>
                <a:latin typeface="+mn-lt"/>
                <a:ea typeface="+mn-ea"/>
                <a:cs typeface="+mn-cs"/>
              </a:rPr>
              <a:t> no longer. 17 Therefore if anyone is in Christ, </a:t>
            </a:r>
            <a:r>
              <a:rPr lang="en-US" sz="936" i="1" kern="1200" dirty="0">
                <a:solidFill>
                  <a:schemeClr val="tx1"/>
                </a:solidFill>
                <a:latin typeface="+mn-lt"/>
                <a:ea typeface="+mn-ea"/>
                <a:cs typeface="+mn-cs"/>
              </a:rPr>
              <a:t>he is</a:t>
            </a:r>
            <a:r>
              <a:rPr lang="en-US" sz="936" i="0" kern="1200" dirty="0">
                <a:solidFill>
                  <a:schemeClr val="tx1"/>
                </a:solidFill>
                <a:latin typeface="+mn-lt"/>
                <a:ea typeface="+mn-ea"/>
                <a:cs typeface="+mn-cs"/>
              </a:rPr>
              <a:t> a new creature; the old things passed away; behold, new things have come. 18 Now all </a:t>
            </a:r>
            <a:r>
              <a:rPr lang="en-US" sz="936" i="1" kern="1200" dirty="0">
                <a:solidFill>
                  <a:schemeClr val="tx1"/>
                </a:solidFill>
                <a:latin typeface="+mn-lt"/>
                <a:ea typeface="+mn-ea"/>
                <a:cs typeface="+mn-cs"/>
              </a:rPr>
              <a:t>these</a:t>
            </a:r>
            <a:r>
              <a:rPr lang="en-US" sz="936" i="0" kern="1200" dirty="0">
                <a:solidFill>
                  <a:schemeClr val="tx1"/>
                </a:solidFill>
                <a:latin typeface="+mn-lt"/>
                <a:ea typeface="+mn-ea"/>
                <a:cs typeface="+mn-cs"/>
              </a:rPr>
              <a:t> things are from God, who reconciled us to Himself through Christ and gave us the ministry of reconciliation, 19 namely, that God was in Christ reconciling the world to Himself, not counting their trespasses against them, and He has</a:t>
            </a:r>
            <a:r>
              <a:rPr lang="en-US" sz="936" i="0" kern="1200" baseline="0" dirty="0">
                <a:solidFill>
                  <a:schemeClr val="tx1"/>
                </a:solidFill>
                <a:latin typeface="+mn-lt"/>
                <a:ea typeface="+mn-ea"/>
                <a:cs typeface="+mn-cs"/>
              </a:rPr>
              <a:t> </a:t>
            </a:r>
            <a:r>
              <a:rPr lang="en-US" sz="936" i="0" kern="1200" dirty="0">
                <a:solidFill>
                  <a:schemeClr val="tx1"/>
                </a:solidFill>
                <a:latin typeface="+mn-lt"/>
                <a:ea typeface="+mn-ea"/>
                <a:cs typeface="+mn-cs"/>
              </a:rPr>
              <a:t>committed to us the word of reconciliation.</a:t>
            </a:r>
            <a:endParaRPr lang="en-US" dirty="0"/>
          </a:p>
        </p:txBody>
      </p:sp>
      <p:sp>
        <p:nvSpPr>
          <p:cNvPr id="4" name="Slide Number Placeholder 3"/>
          <p:cNvSpPr>
            <a:spLocks noGrp="1"/>
          </p:cNvSpPr>
          <p:nvPr>
            <p:ph type="sldNum" sz="quarter" idx="10"/>
          </p:nvPr>
        </p:nvSpPr>
        <p:spPr/>
        <p:txBody>
          <a:bodyPr/>
          <a:lstStyle/>
          <a:p>
            <a:fld id="{AA15E10D-080C-494A-A48C-A7E3B5D30756}" type="slidenum">
              <a:rPr lang="en-US" smtClean="0"/>
              <a:t>13</a:t>
            </a:fld>
            <a:endParaRPr lang="en-US"/>
          </a:p>
        </p:txBody>
      </p:sp>
    </p:spTree>
    <p:extLst>
      <p:ext uri="{BB962C8B-B14F-4D97-AF65-F5344CB8AC3E}">
        <p14:creationId xmlns:p14="http://schemas.microsoft.com/office/powerpoint/2010/main" val="275603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200150" y="1988953"/>
            <a:ext cx="6743700" cy="1371600"/>
          </a:xfrm>
          <a:solidFill>
            <a:srgbClr val="FFFFFF"/>
          </a:solidFill>
          <a:ln w="38100">
            <a:solidFill>
              <a:srgbClr val="404040"/>
            </a:solidFill>
          </a:ln>
        </p:spPr>
        <p:txBody>
          <a:bodyPr lIns="274320" rIns="274320" anchor="ctr" anchorCtr="1">
            <a:normAutofit/>
          </a:bodyPr>
          <a:lstStyle>
            <a:lvl1pPr algn="ctr">
              <a:defRPr sz="285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3627120"/>
            <a:ext cx="5101209" cy="1033245"/>
          </a:xfrm>
          <a:noFill/>
        </p:spPr>
        <p:txBody>
          <a:bodyPr>
            <a:normAutofit/>
          </a:bodyPr>
          <a:lstStyle>
            <a:lvl1pPr marL="0" indent="0" algn="ctr">
              <a:buNone/>
              <a:defRPr sz="1500">
                <a:solidFill>
                  <a:schemeClr val="tx1">
                    <a:lumMod val="75000"/>
                    <a:lumOff val="2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11/4/2018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49327584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18505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781050"/>
            <a:ext cx="973956" cy="41529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3352" y="781050"/>
            <a:ext cx="4648867" cy="41529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589799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11/4/2018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993295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200150" y="1988953"/>
            <a:ext cx="6743700" cy="1371600"/>
          </a:xfrm>
          <a:solidFill>
            <a:srgbClr val="FFFFFF"/>
          </a:solidFill>
          <a:ln w="38100">
            <a:solidFill>
              <a:srgbClr val="404040"/>
            </a:solidFill>
          </a:ln>
        </p:spPr>
        <p:txBody>
          <a:bodyPr lIns="274320" rIns="274320" anchor="ctr" anchorCtr="1">
            <a:normAutofit/>
          </a:bodyPr>
          <a:lstStyle>
            <a:lvl1pPr>
              <a:defRPr sz="285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3627054"/>
            <a:ext cx="5101209" cy="1054235"/>
          </a:xfrm>
        </p:spPr>
        <p:txBody>
          <a:bodyPr anchor="t" anchorCtr="1">
            <a:normAutofit/>
          </a:bodyPr>
          <a:lstStyle>
            <a:lvl1pPr marL="0" indent="0">
              <a:buNone/>
              <a:defRPr sz="15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t>11/4/2018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56923070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86434" y="2198370"/>
            <a:ext cx="3203828" cy="25849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198370"/>
            <a:ext cx="3202685" cy="25849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11/4/2018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0845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87577" y="1927861"/>
            <a:ext cx="3202686" cy="586739"/>
          </a:xfrm>
        </p:spPr>
        <p:txBody>
          <a:bodyPr anchor="b" anchorCtr="1">
            <a:normAutofit/>
          </a:bodyPr>
          <a:lstStyle>
            <a:lvl1pPr marL="0" indent="0" algn="ctr">
              <a:buNone/>
              <a:defRPr sz="1425" b="0" cap="all" spc="75" baseline="0">
                <a:solidFill>
                  <a:schemeClr val="accent2">
                    <a:lumMod val="75000"/>
                  </a:schemeClr>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187577" y="2619375"/>
            <a:ext cx="3202686" cy="21639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2619375"/>
            <a:ext cx="3190113" cy="2163980"/>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1927861"/>
            <a:ext cx="3202686" cy="586739"/>
          </a:xfrm>
        </p:spPr>
        <p:txBody>
          <a:bodyPr anchor="b" anchorCtr="1">
            <a:normAutofit/>
          </a:bodyPr>
          <a:lstStyle>
            <a:lvl1pPr marL="0" indent="0" algn="ctr">
              <a:buNone/>
              <a:defRPr sz="1425" b="0" cap="all" spc="75" baseline="0">
                <a:solidFill>
                  <a:schemeClr val="accent2">
                    <a:lumMod val="75000"/>
                  </a:schemeClr>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smtClean="0"/>
              <a:t>11/4/2018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04836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11/4/2018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645061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11/4/2018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847755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571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03504" y="1869857"/>
            <a:ext cx="3364992" cy="951248"/>
          </a:xfrm>
          <a:solidFill>
            <a:srgbClr val="FFFFFF"/>
          </a:solidFill>
          <a:ln>
            <a:solidFill>
              <a:srgbClr val="404040"/>
            </a:solidFill>
          </a:ln>
        </p:spPr>
        <p:txBody>
          <a:bodyPr anchor="ctr" anchorCtr="1">
            <a:normAutofit/>
          </a:bodyPr>
          <a:lstStyle>
            <a:lvl1pPr>
              <a:defRPr sz="165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670560"/>
            <a:ext cx="3611880" cy="4373880"/>
          </a:xfrm>
        </p:spPr>
        <p:txBody>
          <a:bodyPr>
            <a:normAutofit/>
          </a:bodyPr>
          <a:lstStyle>
            <a:lvl1pPr>
              <a:defRPr sz="1425">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6676" y="2958265"/>
            <a:ext cx="2846070" cy="1828363"/>
          </a:xfrm>
        </p:spPr>
        <p:txBody>
          <a:bodyPr anchor="t" anchorCtr="1">
            <a:normAutofit/>
          </a:bodyPr>
          <a:lstStyle>
            <a:lvl1pPr marL="0" indent="0" algn="ctr">
              <a:buNone/>
              <a:defRPr sz="1125">
                <a:solidFill>
                  <a:srgbClr val="FFFF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smtClean="0"/>
              <a:t>11/4/2018</a:t>
            </a:fld>
            <a:endParaRPr lang="en-US" dirty="0"/>
          </a:p>
        </p:txBody>
      </p:sp>
      <p:sp>
        <p:nvSpPr>
          <p:cNvPr id="10" name="Footer Placeholder 9"/>
          <p:cNvSpPr>
            <a:spLocks noGrp="1"/>
          </p:cNvSpPr>
          <p:nvPr>
            <p:ph type="ftr" sz="quarter" idx="11"/>
          </p:nvPr>
        </p:nvSpPr>
        <p:spPr>
          <a:xfrm>
            <a:off x="603504" y="5196840"/>
            <a:ext cx="3843598" cy="26670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6936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571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06392" y="1869857"/>
            <a:ext cx="3371249" cy="945533"/>
          </a:xfrm>
          <a:solidFill>
            <a:srgbClr val="FFFFFF"/>
          </a:solidFill>
          <a:ln>
            <a:solidFill>
              <a:srgbClr val="404040"/>
            </a:solidFill>
          </a:ln>
        </p:spPr>
        <p:txBody>
          <a:bodyPr anchor="ctr" anchorCtr="1">
            <a:noAutofit/>
          </a:bodyPr>
          <a:lstStyle>
            <a:lvl1pPr>
              <a:defRPr sz="165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0"/>
            <a:ext cx="4576573" cy="5715000"/>
          </a:xfrm>
          <a:solidFill>
            <a:schemeClr val="bg1">
              <a:lumMod val="75000"/>
            </a:schemeClr>
          </a:solidFill>
        </p:spPr>
        <p:txBody>
          <a:bodyPr anchor="t"/>
          <a:lstStyle>
            <a:lvl1pPr marL="0" indent="0">
              <a:buNone/>
              <a:defRPr sz="2400">
                <a:solidFill>
                  <a:schemeClr val="bg1">
                    <a:lumMod val="85000"/>
                    <a:lumOff val="15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6676" y="2958266"/>
            <a:ext cx="2846070" cy="1828364"/>
          </a:xfrm>
        </p:spPr>
        <p:txBody>
          <a:bodyPr anchor="t" anchorCtr="1">
            <a:normAutofit/>
          </a:bodyPr>
          <a:lstStyle>
            <a:lvl1pPr marL="0" indent="0" algn="ctr">
              <a:buNone/>
              <a:defRPr sz="1125">
                <a:solidFill>
                  <a:srgbClr val="FFFF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smtClean="0"/>
              <a:t>11/4/2018</a:t>
            </a:fld>
            <a:endParaRPr lang="en-US" dirty="0"/>
          </a:p>
        </p:txBody>
      </p:sp>
      <p:sp>
        <p:nvSpPr>
          <p:cNvPr id="9" name="Footer Placeholder 8"/>
          <p:cNvSpPr>
            <a:spLocks noGrp="1"/>
          </p:cNvSpPr>
          <p:nvPr>
            <p:ph type="ftr" sz="quarter" idx="11"/>
          </p:nvPr>
        </p:nvSpPr>
        <p:spPr>
          <a:xfrm>
            <a:off x="603504" y="5196840"/>
            <a:ext cx="3843598" cy="26670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939918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73352" y="803910"/>
            <a:ext cx="5797296" cy="99060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3352" y="2198370"/>
            <a:ext cx="5797296" cy="258498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866072" y="5199014"/>
            <a:ext cx="2065310" cy="269973"/>
          </a:xfrm>
          <a:prstGeom prst="rect">
            <a:avLst/>
          </a:prstGeom>
        </p:spPr>
        <p:txBody>
          <a:bodyPr vert="horz" lIns="91440" tIns="45720" rIns="91440" bIns="45720" rtlCol="0" anchor="ctr"/>
          <a:lstStyle>
            <a:lvl1pPr algn="r">
              <a:defRPr sz="788">
                <a:solidFill>
                  <a:schemeClr val="tx1">
                    <a:alpha val="70000"/>
                  </a:schemeClr>
                </a:solidFill>
              </a:defRPr>
            </a:lvl1pPr>
          </a:lstStyle>
          <a:p>
            <a:fld id="{1160EA64-D806-43AC-9DF2-F8C432F32B4C}" type="datetimeFigureOut">
              <a:rPr lang="en-US" smtClean="0"/>
              <a:t>11/4/2018</a:t>
            </a:fld>
            <a:endParaRPr lang="en-US" dirty="0"/>
          </a:p>
        </p:txBody>
      </p:sp>
      <p:sp>
        <p:nvSpPr>
          <p:cNvPr id="5" name="Footer Placeholder 4"/>
          <p:cNvSpPr>
            <a:spLocks noGrp="1"/>
          </p:cNvSpPr>
          <p:nvPr>
            <p:ph type="ftr" sz="quarter" idx="3"/>
          </p:nvPr>
        </p:nvSpPr>
        <p:spPr>
          <a:xfrm>
            <a:off x="1200150" y="5196840"/>
            <a:ext cx="4425892" cy="266700"/>
          </a:xfrm>
          <a:prstGeom prst="rect">
            <a:avLst/>
          </a:prstGeom>
        </p:spPr>
        <p:txBody>
          <a:bodyPr vert="horz" lIns="91440" tIns="45720" rIns="91440" bIns="45720" rtlCol="0" anchor="ctr"/>
          <a:lstStyle>
            <a:lvl1pPr algn="l">
              <a:defRPr sz="788">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8069192" y="5181600"/>
            <a:ext cx="274320" cy="304800"/>
          </a:xfrm>
          <a:prstGeom prst="ellipse">
            <a:avLst/>
          </a:prstGeom>
          <a:solidFill>
            <a:srgbClr val="1D1D1D">
              <a:alpha val="70000"/>
            </a:srgbClr>
          </a:solidFill>
        </p:spPr>
        <p:txBody>
          <a:bodyPr vert="horz" lIns="18288" tIns="45720" rIns="18288" bIns="45720" rtlCol="0" anchor="ctr">
            <a:noAutofit/>
          </a:bodyPr>
          <a:lstStyle>
            <a:lvl1pPr algn="ctr">
              <a:defRPr sz="825"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66791202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685800" rtl="0" eaLnBrk="1" latinLnBrk="0" hangingPunct="1">
        <a:lnSpc>
          <a:spcPct val="90000"/>
        </a:lnSpc>
        <a:spcBef>
          <a:spcPct val="0"/>
        </a:spcBef>
        <a:buNone/>
        <a:defRPr sz="2100" kern="1200" cap="all" spc="150" baseline="0">
          <a:solidFill>
            <a:srgbClr val="262626"/>
          </a:solidFill>
          <a:latin typeface="+mj-lt"/>
          <a:ea typeface="+mj-ea"/>
          <a:cs typeface="+mj-cs"/>
        </a:defRPr>
      </a:lvl1pPr>
    </p:titleStyle>
    <p:bodyStyle>
      <a:lvl1pPr marL="171450" indent="-171450" algn="l" defTabSz="685800" rtl="0" eaLnBrk="1" latinLnBrk="0" hangingPunct="1">
        <a:lnSpc>
          <a:spcPct val="100000"/>
        </a:lnSpc>
        <a:spcBef>
          <a:spcPts val="750"/>
        </a:spcBef>
        <a:buClr>
          <a:schemeClr val="accent2"/>
        </a:buClr>
        <a:buFont typeface="Arial" panose="020B0604020202020204" pitchFamily="34" charset="0"/>
        <a:buChar char="•"/>
        <a:defRPr sz="1350" kern="1200">
          <a:solidFill>
            <a:schemeClr val="tx1">
              <a:lumMod val="85000"/>
              <a:lumOff val="15000"/>
            </a:schemeClr>
          </a:solidFill>
          <a:latin typeface="+mn-lt"/>
          <a:ea typeface="+mn-ea"/>
          <a:cs typeface="+mn-cs"/>
        </a:defRPr>
      </a:lvl1pPr>
      <a:lvl2pPr marL="34290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2pPr>
      <a:lvl3pPr marL="51435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3pPr>
      <a:lvl4pPr marL="68580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4pPr>
      <a:lvl5pPr marL="85725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5pPr>
      <a:lvl6pPr marL="984647"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solidFill>
          <a:latin typeface="+mn-lt"/>
          <a:ea typeface="+mn-ea"/>
          <a:cs typeface="+mn-cs"/>
        </a:defRPr>
      </a:lvl6pPr>
      <a:lvl7pPr marL="1113235"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solidFill>
          <a:latin typeface="+mn-lt"/>
          <a:ea typeface="+mn-ea"/>
          <a:cs typeface="+mn-cs"/>
        </a:defRPr>
      </a:lvl7pPr>
      <a:lvl8pPr marL="1243013"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baseline="0">
          <a:solidFill>
            <a:schemeClr val="tx1"/>
          </a:solidFill>
          <a:latin typeface="+mn-lt"/>
          <a:ea typeface="+mn-ea"/>
          <a:cs typeface="+mn-cs"/>
        </a:defRPr>
      </a:lvl8pPr>
      <a:lvl9pPr marL="1412081"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baseline="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p:cNvSpPr txBox="1"/>
          <p:nvPr/>
        </p:nvSpPr>
        <p:spPr>
          <a:xfrm>
            <a:off x="611111" y="1947022"/>
            <a:ext cx="2557751" cy="461665"/>
          </a:xfrm>
          <a:prstGeom prst="rect">
            <a:avLst/>
          </a:prstGeom>
          <a:noFill/>
        </p:spPr>
        <p:txBody>
          <a:bodyPr wrap="none" rtlCol="0">
            <a:spAutoFit/>
          </a:bodyPr>
          <a:lstStyle/>
          <a:p>
            <a:r>
              <a:rPr lang="en-US" sz="2400" dirty="0">
                <a:solidFill>
                  <a:schemeClr val="bg1"/>
                </a:solidFill>
              </a:rPr>
              <a:t>At Peace with God</a:t>
            </a:r>
          </a:p>
        </p:txBody>
      </p:sp>
      <p:sp>
        <p:nvSpPr>
          <p:cNvPr id="6" name="TextBox 5"/>
          <p:cNvSpPr txBox="1"/>
          <p:nvPr/>
        </p:nvSpPr>
        <p:spPr>
          <a:xfrm>
            <a:off x="3166380" y="4635296"/>
            <a:ext cx="2538516" cy="830997"/>
          </a:xfrm>
          <a:prstGeom prst="rect">
            <a:avLst/>
          </a:prstGeom>
          <a:noFill/>
        </p:spPr>
        <p:txBody>
          <a:bodyPr wrap="none" rtlCol="0">
            <a:spAutoFit/>
          </a:bodyPr>
          <a:lstStyle/>
          <a:p>
            <a:pPr algn="ctr"/>
            <a:r>
              <a:rPr lang="en-US" sz="2400" dirty="0">
                <a:solidFill>
                  <a:schemeClr val="bg1"/>
                </a:solidFill>
              </a:rPr>
              <a:t>Being helped from </a:t>
            </a:r>
          </a:p>
          <a:p>
            <a:pPr algn="ctr"/>
            <a:r>
              <a:rPr lang="en-US" sz="2400" dirty="0">
                <a:solidFill>
                  <a:schemeClr val="bg1"/>
                </a:solidFill>
              </a:rPr>
              <a:t>Your helpless state</a:t>
            </a:r>
          </a:p>
        </p:txBody>
      </p:sp>
      <p:sp>
        <p:nvSpPr>
          <p:cNvPr id="7" name="TextBox 6"/>
          <p:cNvSpPr txBox="1"/>
          <p:nvPr/>
        </p:nvSpPr>
        <p:spPr>
          <a:xfrm>
            <a:off x="5815013" y="1736142"/>
            <a:ext cx="3261455" cy="1200329"/>
          </a:xfrm>
          <a:prstGeom prst="rect">
            <a:avLst/>
          </a:prstGeom>
          <a:noFill/>
        </p:spPr>
        <p:txBody>
          <a:bodyPr wrap="square" rtlCol="0">
            <a:spAutoFit/>
          </a:bodyPr>
          <a:lstStyle/>
          <a:p>
            <a:pPr algn="ctr"/>
            <a:r>
              <a:rPr lang="en-US" sz="2400" dirty="0">
                <a:solidFill>
                  <a:schemeClr val="bg1"/>
                </a:solidFill>
              </a:rPr>
              <a:t>Understanding that God’s Love </a:t>
            </a:r>
          </a:p>
          <a:p>
            <a:pPr algn="ctr"/>
            <a:r>
              <a:rPr lang="en-US" sz="2400" dirty="0">
                <a:solidFill>
                  <a:schemeClr val="bg1"/>
                </a:solidFill>
              </a:rPr>
              <a:t>has been Poured on you</a:t>
            </a:r>
          </a:p>
        </p:txBody>
      </p:sp>
      <p:sp>
        <p:nvSpPr>
          <p:cNvPr id="8" name="TextBox 7"/>
          <p:cNvSpPr txBox="1"/>
          <p:nvPr/>
        </p:nvSpPr>
        <p:spPr>
          <a:xfrm>
            <a:off x="2748798" y="602619"/>
            <a:ext cx="3373680" cy="461665"/>
          </a:xfrm>
          <a:prstGeom prst="rect">
            <a:avLst/>
          </a:prstGeom>
          <a:noFill/>
        </p:spPr>
        <p:txBody>
          <a:bodyPr wrap="none" rtlCol="0">
            <a:spAutoFit/>
          </a:bodyPr>
          <a:lstStyle/>
          <a:p>
            <a:r>
              <a:rPr lang="en-US" sz="2400" dirty="0">
                <a:solidFill>
                  <a:schemeClr val="bg1"/>
                </a:solidFill>
              </a:rPr>
              <a:t>Not Feeling Disappointed</a:t>
            </a:r>
          </a:p>
        </p:txBody>
      </p:sp>
      <p:sp>
        <p:nvSpPr>
          <p:cNvPr id="9" name="TextBox 8"/>
          <p:cNvSpPr txBox="1"/>
          <p:nvPr/>
        </p:nvSpPr>
        <p:spPr>
          <a:xfrm>
            <a:off x="248107" y="3323804"/>
            <a:ext cx="1535998" cy="461665"/>
          </a:xfrm>
          <a:prstGeom prst="rect">
            <a:avLst/>
          </a:prstGeom>
          <a:noFill/>
        </p:spPr>
        <p:txBody>
          <a:bodyPr wrap="none" rtlCol="0">
            <a:spAutoFit/>
          </a:bodyPr>
          <a:lstStyle/>
          <a:p>
            <a:r>
              <a:rPr lang="en-US" sz="2400" dirty="0">
                <a:solidFill>
                  <a:schemeClr val="bg1"/>
                </a:solidFill>
              </a:rPr>
              <a:t>True Hope</a:t>
            </a:r>
          </a:p>
        </p:txBody>
      </p:sp>
      <p:sp>
        <p:nvSpPr>
          <p:cNvPr id="10" name="TextBox 9"/>
          <p:cNvSpPr txBox="1"/>
          <p:nvPr/>
        </p:nvSpPr>
        <p:spPr>
          <a:xfrm>
            <a:off x="6088278" y="4026121"/>
            <a:ext cx="2988190" cy="830997"/>
          </a:xfrm>
          <a:prstGeom prst="rect">
            <a:avLst/>
          </a:prstGeom>
          <a:noFill/>
        </p:spPr>
        <p:txBody>
          <a:bodyPr wrap="square" rtlCol="0">
            <a:spAutoFit/>
          </a:bodyPr>
          <a:lstStyle/>
          <a:p>
            <a:pPr algn="ctr"/>
            <a:r>
              <a:rPr lang="en-US" sz="2400" dirty="0">
                <a:solidFill>
                  <a:schemeClr val="bg1"/>
                </a:solidFill>
              </a:rPr>
              <a:t>Perseverance through the Tough Times</a:t>
            </a:r>
          </a:p>
        </p:txBody>
      </p:sp>
      <p:sp>
        <p:nvSpPr>
          <p:cNvPr id="11" name="TextBox 10"/>
          <p:cNvSpPr txBox="1"/>
          <p:nvPr/>
        </p:nvSpPr>
        <p:spPr>
          <a:xfrm>
            <a:off x="361117" y="4393131"/>
            <a:ext cx="2421881" cy="461665"/>
          </a:xfrm>
          <a:prstGeom prst="rect">
            <a:avLst/>
          </a:prstGeom>
          <a:noFill/>
        </p:spPr>
        <p:txBody>
          <a:bodyPr wrap="none" rtlCol="0">
            <a:spAutoFit/>
          </a:bodyPr>
          <a:lstStyle/>
          <a:p>
            <a:r>
              <a:rPr lang="en-US" sz="2400" dirty="0">
                <a:solidFill>
                  <a:schemeClr val="bg1"/>
                </a:solidFill>
              </a:rPr>
              <a:t>Joy in your Future</a:t>
            </a:r>
          </a:p>
        </p:txBody>
      </p:sp>
      <p:sp>
        <p:nvSpPr>
          <p:cNvPr id="12" name="TextBox 11"/>
          <p:cNvSpPr txBox="1"/>
          <p:nvPr/>
        </p:nvSpPr>
        <p:spPr>
          <a:xfrm>
            <a:off x="3449859" y="2739029"/>
            <a:ext cx="1960793" cy="584775"/>
          </a:xfrm>
          <a:prstGeom prst="rect">
            <a:avLst/>
          </a:prstGeom>
        </p:spPr>
        <p:style>
          <a:lnRef idx="3">
            <a:schemeClr val="lt1"/>
          </a:lnRef>
          <a:fillRef idx="1">
            <a:schemeClr val="dk1"/>
          </a:fillRef>
          <a:effectRef idx="1">
            <a:schemeClr val="dk1"/>
          </a:effectRef>
          <a:fontRef idx="minor">
            <a:schemeClr val="lt1"/>
          </a:fontRef>
        </p:style>
        <p:txBody>
          <a:bodyPr wrap="none" rtlCol="0">
            <a:spAutoFit/>
          </a:bodyPr>
          <a:lstStyle/>
          <a:p>
            <a:r>
              <a:rPr lang="en-US" sz="3200" dirty="0">
                <a:solidFill>
                  <a:srgbClr val="FFFF00"/>
                </a:solidFill>
              </a:rPr>
              <a:t>Is this You?</a:t>
            </a:r>
          </a:p>
        </p:txBody>
      </p:sp>
    </p:spTree>
    <p:extLst>
      <p:ext uri="{BB962C8B-B14F-4D97-AF65-F5344CB8AC3E}">
        <p14:creationId xmlns:p14="http://schemas.microsoft.com/office/powerpoint/2010/main" val="327763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down)">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down)">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down)">
                                      <p:cBhvr>
                                        <p:cTn id="4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the consequences of our sins</a:t>
            </a:r>
          </a:p>
        </p:txBody>
      </p:sp>
      <p:sp>
        <p:nvSpPr>
          <p:cNvPr id="4" name="Content Placeholder 2"/>
          <p:cNvSpPr>
            <a:spLocks noGrp="1"/>
          </p:cNvSpPr>
          <p:nvPr>
            <p:ph idx="1"/>
          </p:nvPr>
        </p:nvSpPr>
        <p:spPr>
          <a:xfrm>
            <a:off x="735495" y="2198370"/>
            <a:ext cx="7673009" cy="2254360"/>
          </a:xfrm>
        </p:spPr>
        <p:txBody>
          <a:bodyPr>
            <a:noAutofit/>
          </a:bodyPr>
          <a:lstStyle/>
          <a:p>
            <a:pPr algn="ctr" fontAlgn="base"/>
            <a:r>
              <a:rPr lang="en-US" sz="2800" dirty="0"/>
              <a:t>To show how Evil Evil is. </a:t>
            </a:r>
          </a:p>
          <a:p>
            <a:pPr algn="ctr"/>
            <a:r>
              <a:rPr lang="en-US" sz="2800" dirty="0"/>
              <a:t>Remind us of what happens when we live outside of the Grace of God.</a:t>
            </a:r>
          </a:p>
          <a:p>
            <a:pPr algn="ctr"/>
            <a:r>
              <a:rPr lang="en-US" sz="2800" dirty="0"/>
              <a:t>To Bring You Back to the LORD </a:t>
            </a:r>
          </a:p>
          <a:p>
            <a:pPr algn="ctr"/>
            <a:r>
              <a:rPr lang="en-US" sz="2800" dirty="0"/>
              <a:t>To Allow Us to Share in God’s Holiness</a:t>
            </a:r>
          </a:p>
        </p:txBody>
      </p:sp>
    </p:spTree>
    <p:extLst>
      <p:ext uri="{BB962C8B-B14F-4D97-AF65-F5344CB8AC3E}">
        <p14:creationId xmlns:p14="http://schemas.microsoft.com/office/powerpoint/2010/main" val="265227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God’s forgiveness</a:t>
            </a:r>
          </a:p>
        </p:txBody>
      </p:sp>
      <p:sp>
        <p:nvSpPr>
          <p:cNvPr id="3" name="Content Placeholder 2"/>
          <p:cNvSpPr>
            <a:spLocks noGrp="1"/>
          </p:cNvSpPr>
          <p:nvPr>
            <p:ph idx="1"/>
          </p:nvPr>
        </p:nvSpPr>
        <p:spPr>
          <a:xfrm>
            <a:off x="0" y="2236470"/>
            <a:ext cx="5041900" cy="3478530"/>
          </a:xfrm>
        </p:spPr>
        <p:txBody>
          <a:bodyPr>
            <a:noAutofit/>
          </a:bodyPr>
          <a:lstStyle/>
          <a:p>
            <a:r>
              <a:rPr lang="en-US" sz="2800" dirty="0"/>
              <a:t>You have been </a:t>
            </a:r>
            <a:r>
              <a:rPr lang="en-US" sz="2800" b="1" i="1" u="sng" dirty="0"/>
              <a:t>FORGIVEN</a:t>
            </a:r>
          </a:p>
        </p:txBody>
      </p:sp>
      <p:sp>
        <p:nvSpPr>
          <p:cNvPr id="5" name="TextBox 4"/>
          <p:cNvSpPr txBox="1"/>
          <p:nvPr/>
        </p:nvSpPr>
        <p:spPr>
          <a:xfrm>
            <a:off x="4286250" y="2236470"/>
            <a:ext cx="4741585" cy="313932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1600" dirty="0">
                <a:solidFill>
                  <a:schemeClr val="bg1"/>
                </a:solidFill>
              </a:rPr>
              <a:t>   </a:t>
            </a:r>
            <a:r>
              <a:rPr lang="en-US" sz="1800" dirty="0">
                <a:solidFill>
                  <a:schemeClr val="bg1"/>
                </a:solidFill>
              </a:rPr>
              <a:t>7 the blood of Jesus His Son cleanses us from all sin. ... 9 If we confess our sins, He is faithful and righteous to forgive us our sins and to cleanse us from all unrighteousness.</a:t>
            </a:r>
          </a:p>
          <a:p>
            <a:pPr algn="ctr"/>
            <a:endParaRPr lang="en-US" sz="1800" dirty="0">
              <a:solidFill>
                <a:schemeClr val="bg1"/>
              </a:solidFill>
            </a:endParaRPr>
          </a:p>
          <a:p>
            <a:pPr algn="ctr"/>
            <a:r>
              <a:rPr lang="en-US" sz="1800" dirty="0">
                <a:solidFill>
                  <a:schemeClr val="bg1"/>
                </a:solidFill>
              </a:rPr>
              <a:t>My little children, I am writing these things to you so that you may not sin. And if anyone sins, we have an Advocate with the Father, Jesus Christ the righteous; 2 and He Himself is the propitiation for our sins; and not for ours only, but also for the whole world.</a:t>
            </a:r>
          </a:p>
        </p:txBody>
      </p:sp>
    </p:spTree>
    <p:extLst>
      <p:ext uri="{BB962C8B-B14F-4D97-AF65-F5344CB8AC3E}">
        <p14:creationId xmlns:p14="http://schemas.microsoft.com/office/powerpoint/2010/main" val="674957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God’s forgiveness</a:t>
            </a:r>
          </a:p>
        </p:txBody>
      </p:sp>
      <p:sp>
        <p:nvSpPr>
          <p:cNvPr id="3" name="Content Placeholder 2"/>
          <p:cNvSpPr>
            <a:spLocks noGrp="1"/>
          </p:cNvSpPr>
          <p:nvPr>
            <p:ph idx="1"/>
          </p:nvPr>
        </p:nvSpPr>
        <p:spPr>
          <a:xfrm>
            <a:off x="0" y="2236470"/>
            <a:ext cx="5041900" cy="3478530"/>
          </a:xfrm>
        </p:spPr>
        <p:txBody>
          <a:bodyPr>
            <a:noAutofit/>
          </a:bodyPr>
          <a:lstStyle/>
          <a:p>
            <a:r>
              <a:rPr lang="en-US" sz="2400" dirty="0">
                <a:solidFill>
                  <a:schemeClr val="tx1">
                    <a:lumMod val="50000"/>
                    <a:lumOff val="50000"/>
                  </a:schemeClr>
                </a:solidFill>
              </a:rPr>
              <a:t>You have been FORGIVEN</a:t>
            </a:r>
          </a:p>
          <a:p>
            <a:r>
              <a:rPr lang="en-US" sz="2800" dirty="0"/>
              <a:t>Let your Consequences </a:t>
            </a:r>
            <a:r>
              <a:rPr lang="en-US" sz="2800" b="1" i="1" u="sng" dirty="0"/>
              <a:t>Correct</a:t>
            </a:r>
            <a:r>
              <a:rPr lang="en-US" sz="2800" dirty="0"/>
              <a:t>, not Cripple</a:t>
            </a:r>
          </a:p>
        </p:txBody>
      </p:sp>
      <p:sp>
        <p:nvSpPr>
          <p:cNvPr id="5" name="TextBox 4"/>
          <p:cNvSpPr txBox="1"/>
          <p:nvPr/>
        </p:nvSpPr>
        <p:spPr>
          <a:xfrm>
            <a:off x="4243388" y="2236470"/>
            <a:ext cx="4784447" cy="286232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000" dirty="0"/>
              <a:t>All discipline for the moment seems not to be joyful, but sorrowful; yet to those who have been trained by it, afterwards it yields the peaceful fruit of righteousness. 12 Therefore, strengthen the hands that are weak and the knees that are feeble, 13 and make straight paths for your feet, so that [the limb] which is lame may not be put out of joint, but rather be healed.</a:t>
            </a:r>
            <a:endParaRPr lang="en-US" sz="2400" dirty="0">
              <a:solidFill>
                <a:schemeClr val="bg1"/>
              </a:solidFill>
            </a:endParaRPr>
          </a:p>
        </p:txBody>
      </p:sp>
    </p:spTree>
    <p:extLst>
      <p:ext uri="{BB962C8B-B14F-4D97-AF65-F5344CB8AC3E}">
        <p14:creationId xmlns:p14="http://schemas.microsoft.com/office/powerpoint/2010/main" val="258636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God’s forgiveness</a:t>
            </a:r>
          </a:p>
        </p:txBody>
      </p:sp>
      <p:sp>
        <p:nvSpPr>
          <p:cNvPr id="3" name="Content Placeholder 2"/>
          <p:cNvSpPr>
            <a:spLocks noGrp="1"/>
          </p:cNvSpPr>
          <p:nvPr>
            <p:ph idx="1"/>
          </p:nvPr>
        </p:nvSpPr>
        <p:spPr>
          <a:xfrm>
            <a:off x="0" y="2236470"/>
            <a:ext cx="4572000" cy="3478530"/>
          </a:xfrm>
        </p:spPr>
        <p:txBody>
          <a:bodyPr>
            <a:noAutofit/>
          </a:bodyPr>
          <a:lstStyle/>
          <a:p>
            <a:r>
              <a:rPr lang="en-US" sz="2400" dirty="0">
                <a:solidFill>
                  <a:schemeClr val="tx1">
                    <a:lumMod val="50000"/>
                    <a:lumOff val="50000"/>
                  </a:schemeClr>
                </a:solidFill>
              </a:rPr>
              <a:t>You have been FORGIVEN</a:t>
            </a:r>
          </a:p>
          <a:p>
            <a:r>
              <a:rPr lang="en-US" sz="2400" dirty="0">
                <a:solidFill>
                  <a:schemeClr val="tx1">
                    <a:lumMod val="50000"/>
                    <a:lumOff val="50000"/>
                  </a:schemeClr>
                </a:solidFill>
              </a:rPr>
              <a:t>Let your Consequences Correct, not Cripple</a:t>
            </a:r>
          </a:p>
          <a:p>
            <a:r>
              <a:rPr lang="en-US" sz="2800" dirty="0"/>
              <a:t>Remember your </a:t>
            </a:r>
            <a:r>
              <a:rPr lang="en-US" sz="2800" b="1" i="1" u="sng" dirty="0"/>
              <a:t>Future</a:t>
            </a:r>
            <a:r>
              <a:rPr lang="en-US" sz="2800" i="1" dirty="0"/>
              <a:t> not </a:t>
            </a:r>
            <a:r>
              <a:rPr lang="en-US" sz="2800" dirty="0"/>
              <a:t>Your </a:t>
            </a:r>
            <a:r>
              <a:rPr lang="en-US" sz="2800" i="1" dirty="0"/>
              <a:t>Past</a:t>
            </a:r>
          </a:p>
        </p:txBody>
      </p:sp>
      <p:sp>
        <p:nvSpPr>
          <p:cNvPr id="4" name="TextBox 3"/>
          <p:cNvSpPr txBox="1"/>
          <p:nvPr/>
        </p:nvSpPr>
        <p:spPr>
          <a:xfrm>
            <a:off x="4359553" y="2000726"/>
            <a:ext cx="4784447" cy="36933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1800" dirty="0">
                <a:solidFill>
                  <a:schemeClr val="bg1"/>
                </a:solidFill>
              </a:rPr>
              <a:t>Therefore from now on we recognize no one according to the flesh; even though we have known Christ according to the flesh, yet now we know </a:t>
            </a:r>
            <a:r>
              <a:rPr lang="en-US" sz="1800" i="1" dirty="0">
                <a:solidFill>
                  <a:schemeClr val="bg1"/>
                </a:solidFill>
              </a:rPr>
              <a:t>Him in this way</a:t>
            </a:r>
            <a:r>
              <a:rPr lang="en-US" sz="1800" dirty="0">
                <a:solidFill>
                  <a:schemeClr val="bg1"/>
                </a:solidFill>
              </a:rPr>
              <a:t> no longer. 17 Therefore if anyone is in Christ, </a:t>
            </a:r>
            <a:r>
              <a:rPr lang="en-US" sz="1800" i="1" dirty="0">
                <a:solidFill>
                  <a:schemeClr val="bg1"/>
                </a:solidFill>
              </a:rPr>
              <a:t>he is</a:t>
            </a:r>
            <a:r>
              <a:rPr lang="en-US" sz="1800" dirty="0">
                <a:solidFill>
                  <a:schemeClr val="bg1"/>
                </a:solidFill>
              </a:rPr>
              <a:t> a new creature; the old things passed away; behold, new things have come. 18 Now all </a:t>
            </a:r>
            <a:r>
              <a:rPr lang="en-US" sz="1800" i="1" dirty="0">
                <a:solidFill>
                  <a:schemeClr val="bg1"/>
                </a:solidFill>
              </a:rPr>
              <a:t>these</a:t>
            </a:r>
            <a:r>
              <a:rPr lang="en-US" sz="1800" dirty="0">
                <a:solidFill>
                  <a:schemeClr val="bg1"/>
                </a:solidFill>
              </a:rPr>
              <a:t> things are from God, who reconciled us to Himself through Christ and gave us the ministry of reconciliation, 19 namely, that God was in Christ reconciling the world to Himself, not counting their trespasses against them, and He has committed to us the word of reconciliation.</a:t>
            </a:r>
          </a:p>
        </p:txBody>
      </p:sp>
    </p:spTree>
    <p:extLst>
      <p:ext uri="{BB962C8B-B14F-4D97-AF65-F5344CB8AC3E}">
        <p14:creationId xmlns:p14="http://schemas.microsoft.com/office/powerpoint/2010/main" val="409525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God’s forgiveness</a:t>
            </a:r>
          </a:p>
        </p:txBody>
      </p:sp>
      <p:sp>
        <p:nvSpPr>
          <p:cNvPr id="3" name="Content Placeholder 2"/>
          <p:cNvSpPr>
            <a:spLocks noGrp="1"/>
          </p:cNvSpPr>
          <p:nvPr>
            <p:ph idx="1"/>
          </p:nvPr>
        </p:nvSpPr>
        <p:spPr>
          <a:xfrm>
            <a:off x="0" y="2236470"/>
            <a:ext cx="5041900" cy="3478530"/>
          </a:xfrm>
        </p:spPr>
        <p:txBody>
          <a:bodyPr>
            <a:noAutofit/>
          </a:bodyPr>
          <a:lstStyle/>
          <a:p>
            <a:r>
              <a:rPr lang="en-US" sz="2400" dirty="0">
                <a:solidFill>
                  <a:schemeClr val="tx1">
                    <a:lumMod val="50000"/>
                    <a:lumOff val="50000"/>
                  </a:schemeClr>
                </a:solidFill>
              </a:rPr>
              <a:t>You have been FORGIVEN</a:t>
            </a:r>
          </a:p>
          <a:p>
            <a:r>
              <a:rPr lang="en-US" sz="2400" dirty="0">
                <a:solidFill>
                  <a:schemeClr val="tx1">
                    <a:lumMod val="50000"/>
                    <a:lumOff val="50000"/>
                  </a:schemeClr>
                </a:solidFill>
              </a:rPr>
              <a:t>Let your Consequences Correct, not Cripple</a:t>
            </a:r>
          </a:p>
          <a:p>
            <a:r>
              <a:rPr lang="en-US" sz="2400" dirty="0">
                <a:solidFill>
                  <a:schemeClr val="tx1">
                    <a:lumMod val="50000"/>
                    <a:lumOff val="50000"/>
                  </a:schemeClr>
                </a:solidFill>
              </a:rPr>
              <a:t>Remember your Future not Your Past</a:t>
            </a:r>
          </a:p>
          <a:p>
            <a:r>
              <a:rPr lang="en-US" sz="2800" dirty="0"/>
              <a:t>Forgiveness </a:t>
            </a:r>
            <a:r>
              <a:rPr lang="en-US" sz="2800" b="1" i="1" u="sng" dirty="0"/>
              <a:t>Enables your Change</a:t>
            </a:r>
          </a:p>
        </p:txBody>
      </p:sp>
      <p:sp>
        <p:nvSpPr>
          <p:cNvPr id="5" name="TextBox 4"/>
          <p:cNvSpPr txBox="1"/>
          <p:nvPr/>
        </p:nvSpPr>
        <p:spPr>
          <a:xfrm>
            <a:off x="5229225" y="2498407"/>
            <a:ext cx="3771900" cy="147732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1800"/>
              <a:t>Such </a:t>
            </a:r>
            <a:r>
              <a:rPr lang="en-US" sz="1800" dirty="0"/>
              <a:t>were some of you; but you were washed, but you were sanctified, but you were justified in the name of the Lord Jesus Christ and in the Spirit of our God.</a:t>
            </a:r>
            <a:endParaRPr lang="en-US" sz="1800" dirty="0">
              <a:solidFill>
                <a:schemeClr val="bg1"/>
              </a:solidFill>
            </a:endParaRPr>
          </a:p>
        </p:txBody>
      </p:sp>
    </p:spTree>
    <p:extLst>
      <p:ext uri="{BB962C8B-B14F-4D97-AF65-F5344CB8AC3E}">
        <p14:creationId xmlns:p14="http://schemas.microsoft.com/office/powerpoint/2010/main" val="1719136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God’s forgiveness</a:t>
            </a:r>
          </a:p>
        </p:txBody>
      </p:sp>
      <p:sp>
        <p:nvSpPr>
          <p:cNvPr id="3" name="Content Placeholder 2"/>
          <p:cNvSpPr>
            <a:spLocks noGrp="1"/>
          </p:cNvSpPr>
          <p:nvPr>
            <p:ph idx="1"/>
          </p:nvPr>
        </p:nvSpPr>
        <p:spPr>
          <a:xfrm>
            <a:off x="0" y="2236470"/>
            <a:ext cx="5041900" cy="3478530"/>
          </a:xfrm>
        </p:spPr>
        <p:txBody>
          <a:bodyPr>
            <a:noAutofit/>
          </a:bodyPr>
          <a:lstStyle/>
          <a:p>
            <a:r>
              <a:rPr lang="en-US" sz="2400" dirty="0">
                <a:solidFill>
                  <a:schemeClr val="tx1">
                    <a:lumMod val="50000"/>
                    <a:lumOff val="50000"/>
                  </a:schemeClr>
                </a:solidFill>
              </a:rPr>
              <a:t>You have been FORGIVEN</a:t>
            </a:r>
          </a:p>
          <a:p>
            <a:r>
              <a:rPr lang="en-US" sz="2400" dirty="0">
                <a:solidFill>
                  <a:schemeClr val="tx1">
                    <a:lumMod val="50000"/>
                    <a:lumOff val="50000"/>
                  </a:schemeClr>
                </a:solidFill>
              </a:rPr>
              <a:t>Let your Consequences Correct, not Cripple</a:t>
            </a:r>
          </a:p>
          <a:p>
            <a:r>
              <a:rPr lang="en-US" sz="2400" dirty="0">
                <a:solidFill>
                  <a:schemeClr val="tx1">
                    <a:lumMod val="50000"/>
                    <a:lumOff val="50000"/>
                  </a:schemeClr>
                </a:solidFill>
              </a:rPr>
              <a:t>Remember your Future not Your Past</a:t>
            </a:r>
          </a:p>
          <a:p>
            <a:r>
              <a:rPr lang="en-US" sz="2400" dirty="0">
                <a:solidFill>
                  <a:schemeClr val="tx1">
                    <a:lumMod val="50000"/>
                    <a:lumOff val="50000"/>
                  </a:schemeClr>
                </a:solidFill>
              </a:rPr>
              <a:t>Forgiveness Enables your Change</a:t>
            </a:r>
          </a:p>
          <a:p>
            <a:r>
              <a:rPr lang="en-US" sz="2800" b="1" i="1" u="sng" dirty="0"/>
              <a:t>God’s Grace is Greater </a:t>
            </a:r>
            <a:r>
              <a:rPr lang="en-US" sz="2800" dirty="0"/>
              <a:t>than your Sin</a:t>
            </a:r>
          </a:p>
        </p:txBody>
      </p:sp>
      <p:sp>
        <p:nvSpPr>
          <p:cNvPr id="4" name="TextBox 3"/>
          <p:cNvSpPr txBox="1"/>
          <p:nvPr/>
        </p:nvSpPr>
        <p:spPr>
          <a:xfrm>
            <a:off x="5041900" y="2000726"/>
            <a:ext cx="4102100" cy="36933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1800" dirty="0">
                <a:solidFill>
                  <a:schemeClr val="bg1"/>
                </a:solidFill>
              </a:rPr>
              <a:t>We will know by this that we are of the truth, and will assure our heart before Him 20 in whatever our heart condemns us; for God is greater than our heart and knows all things. 21 Beloved, if our heart does not condemn us, we have confidence before God; 22 and whatever we ask we receive from Him, because we keep His commandments and do the things that are pleasing in His sight. 23 This is His commandment, that we believe in the name of His Son Jesus Christ, and love one another, just as He commanded us.</a:t>
            </a:r>
          </a:p>
        </p:txBody>
      </p:sp>
    </p:spTree>
    <p:extLst>
      <p:ext uri="{BB962C8B-B14F-4D97-AF65-F5344CB8AC3E}">
        <p14:creationId xmlns:p14="http://schemas.microsoft.com/office/powerpoint/2010/main" val="660922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t>Why don</a:t>
            </a:r>
            <a:r>
              <a:rPr lang="fr-FR" sz="3600" dirty="0"/>
              <a:t>’</a:t>
            </a:r>
            <a:r>
              <a:rPr lang="en-US" sz="3600" dirty="0"/>
              <a:t>t I feel saved?</a:t>
            </a:r>
          </a:p>
        </p:txBody>
      </p:sp>
      <p:sp>
        <p:nvSpPr>
          <p:cNvPr id="3" name="Subtitle 2"/>
          <p:cNvSpPr>
            <a:spLocks noGrp="1"/>
          </p:cNvSpPr>
          <p:nvPr>
            <p:ph type="subTitle" idx="1"/>
          </p:nvPr>
        </p:nvSpPr>
        <p:spPr>
          <a:xfrm>
            <a:off x="1728248" y="3600958"/>
            <a:ext cx="5687504" cy="1536192"/>
          </a:xfrm>
        </p:spPr>
        <p:txBody>
          <a:bodyPr>
            <a:normAutofit/>
          </a:bodyPr>
          <a:lstStyle/>
          <a:p>
            <a:r>
              <a:rPr lang="en-US" sz="2400" dirty="0">
                <a:solidFill>
                  <a:schemeClr val="bg1"/>
                </a:solidFill>
              </a:rPr>
              <a:t>Understanding the Difference between </a:t>
            </a:r>
          </a:p>
          <a:p>
            <a:r>
              <a:rPr lang="en-US" sz="2400" dirty="0">
                <a:solidFill>
                  <a:schemeClr val="bg1"/>
                </a:solidFill>
              </a:rPr>
              <a:t>Forgiveness and Consequences</a:t>
            </a:r>
          </a:p>
        </p:txBody>
      </p:sp>
    </p:spTree>
    <p:extLst>
      <p:ext uri="{BB962C8B-B14F-4D97-AF65-F5344CB8AC3E}">
        <p14:creationId xmlns:p14="http://schemas.microsoft.com/office/powerpoint/2010/main" val="1310994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34279" y="1133061"/>
            <a:ext cx="7374834"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dirty="0"/>
              <a:t>Sin carries both </a:t>
            </a:r>
            <a:r>
              <a:rPr lang="en-US" sz="4000" b="1" i="1" u="sng" dirty="0">
                <a:solidFill>
                  <a:srgbClr val="FF0000"/>
                </a:solidFill>
              </a:rPr>
              <a:t>Condemnation</a:t>
            </a:r>
            <a:r>
              <a:rPr lang="en-US" sz="4000" dirty="0">
                <a:solidFill>
                  <a:srgbClr val="FF0000"/>
                </a:solidFill>
              </a:rPr>
              <a:t> </a:t>
            </a:r>
            <a:r>
              <a:rPr lang="en-US" sz="4000" dirty="0"/>
              <a:t>and </a:t>
            </a:r>
            <a:r>
              <a:rPr lang="en-US" sz="4000" b="1" i="1" u="sng" dirty="0">
                <a:solidFill>
                  <a:srgbClr val="FF0000"/>
                </a:solidFill>
              </a:rPr>
              <a:t>Consequences. </a:t>
            </a:r>
          </a:p>
        </p:txBody>
      </p:sp>
      <p:sp>
        <p:nvSpPr>
          <p:cNvPr id="6" name="TextBox 5"/>
          <p:cNvSpPr txBox="1"/>
          <p:nvPr/>
        </p:nvSpPr>
        <p:spPr>
          <a:xfrm>
            <a:off x="934279" y="3200401"/>
            <a:ext cx="7374834"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dirty="0"/>
              <a:t>God promises to remove one, </a:t>
            </a:r>
          </a:p>
          <a:p>
            <a:pPr algn="ctr"/>
            <a:r>
              <a:rPr lang="en-US" sz="4000" dirty="0"/>
              <a:t>but not often times the other.</a:t>
            </a:r>
          </a:p>
        </p:txBody>
      </p:sp>
    </p:spTree>
    <p:extLst>
      <p:ext uri="{BB962C8B-B14F-4D97-AF65-F5344CB8AC3E}">
        <p14:creationId xmlns:p14="http://schemas.microsoft.com/office/powerpoint/2010/main" val="1252070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Diagram 11"/>
          <p:cNvGraphicFramePr/>
          <p:nvPr>
            <p:extLst>
              <p:ext uri="{D42A27DB-BD31-4B8C-83A1-F6EECF244321}">
                <p14:modId xmlns:p14="http://schemas.microsoft.com/office/powerpoint/2010/main" val="1687515248"/>
              </p:ext>
            </p:extLst>
          </p:nvPr>
        </p:nvGraphicFramePr>
        <p:xfrm>
          <a:off x="-88900" y="0"/>
          <a:ext cx="92329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TextBox 14"/>
          <p:cNvSpPr txBox="1"/>
          <p:nvPr/>
        </p:nvSpPr>
        <p:spPr>
          <a:xfrm>
            <a:off x="-88900" y="0"/>
            <a:ext cx="4939196" cy="2616101"/>
          </a:xfrm>
          <a:prstGeom prst="rect">
            <a:avLst/>
          </a:prstGeom>
          <a:noFill/>
        </p:spPr>
        <p:txBody>
          <a:bodyPr wrap="square" rtlCol="0">
            <a:spAutoFit/>
          </a:bodyPr>
          <a:lstStyle/>
          <a:p>
            <a:pPr algn="ctr"/>
            <a:r>
              <a:rPr lang="en-US" sz="3600" b="1" u="sng" dirty="0">
                <a:solidFill>
                  <a:srgbClr val="FFFF00"/>
                </a:solidFill>
              </a:rPr>
              <a:t>Jacob</a:t>
            </a:r>
          </a:p>
          <a:p>
            <a:pPr marL="457200" indent="-457200">
              <a:buFont typeface="Wingdings" charset="2"/>
              <a:buChar char="v"/>
            </a:pPr>
            <a:r>
              <a:rPr lang="en-US" sz="2400" dirty="0">
                <a:solidFill>
                  <a:schemeClr val="bg1"/>
                </a:solidFill>
              </a:rPr>
              <a:t>Taking Advantage of His Brother</a:t>
            </a:r>
          </a:p>
          <a:p>
            <a:pPr marL="457200" indent="-457200">
              <a:buFont typeface="Wingdings" charset="2"/>
              <a:buChar char="v"/>
            </a:pPr>
            <a:r>
              <a:rPr lang="en-US" sz="2400" dirty="0">
                <a:solidFill>
                  <a:schemeClr val="bg1"/>
                </a:solidFill>
              </a:rPr>
              <a:t>Deceiving His Father	  </a:t>
            </a:r>
          </a:p>
          <a:p>
            <a:pPr marL="457200" indent="-457200">
              <a:buFont typeface="Wingdings" charset="2"/>
              <a:buChar char="v"/>
            </a:pPr>
            <a:r>
              <a:rPr lang="en-US" sz="2400" dirty="0">
                <a:solidFill>
                  <a:schemeClr val="bg1"/>
                </a:solidFill>
              </a:rPr>
              <a:t>Stealing From His Brother</a:t>
            </a:r>
          </a:p>
          <a:p>
            <a:pPr marL="457200" indent="-457200">
              <a:buFont typeface="Wingdings" charset="2"/>
              <a:buChar char="v"/>
            </a:pPr>
            <a:r>
              <a:rPr lang="en-US" sz="2400" dirty="0">
                <a:solidFill>
                  <a:schemeClr val="bg1"/>
                </a:solidFill>
              </a:rPr>
              <a:t>Not Loving Leah His Wife</a:t>
            </a:r>
          </a:p>
          <a:p>
            <a:pPr marL="457200" indent="-457200" algn="ctr">
              <a:buFont typeface="Wingdings" charset="2"/>
              <a:buChar char="v"/>
            </a:pPr>
            <a:endParaRPr lang="en-US" sz="3200" dirty="0">
              <a:solidFill>
                <a:srgbClr val="FFFF00"/>
              </a:solidFill>
            </a:endParaRPr>
          </a:p>
        </p:txBody>
      </p:sp>
      <p:sp>
        <p:nvSpPr>
          <p:cNvPr id="16" name="TextBox 15"/>
          <p:cNvSpPr txBox="1"/>
          <p:nvPr/>
        </p:nvSpPr>
        <p:spPr>
          <a:xfrm>
            <a:off x="4408281" y="0"/>
            <a:ext cx="4939196" cy="2985433"/>
          </a:xfrm>
          <a:prstGeom prst="rect">
            <a:avLst/>
          </a:prstGeom>
          <a:noFill/>
        </p:spPr>
        <p:txBody>
          <a:bodyPr wrap="square" rtlCol="0">
            <a:spAutoFit/>
          </a:bodyPr>
          <a:lstStyle/>
          <a:p>
            <a:pPr algn="ctr"/>
            <a:r>
              <a:rPr lang="en-US" sz="3600" b="1" u="sng" dirty="0">
                <a:solidFill>
                  <a:srgbClr val="FFFF00"/>
                </a:solidFill>
              </a:rPr>
              <a:t>David</a:t>
            </a:r>
          </a:p>
          <a:p>
            <a:pPr marL="457200" indent="-457200">
              <a:buFont typeface="Wingdings" charset="2"/>
              <a:buChar char="v"/>
            </a:pPr>
            <a:r>
              <a:rPr lang="en-US" sz="2400" dirty="0">
                <a:solidFill>
                  <a:schemeClr val="bg1"/>
                </a:solidFill>
              </a:rPr>
              <a:t>Abusing His Authority</a:t>
            </a:r>
          </a:p>
          <a:p>
            <a:pPr marL="457200" indent="-457200">
              <a:buFont typeface="Wingdings" charset="2"/>
              <a:buChar char="v"/>
            </a:pPr>
            <a:r>
              <a:rPr lang="en-US" sz="2400" dirty="0">
                <a:solidFill>
                  <a:schemeClr val="bg1"/>
                </a:solidFill>
              </a:rPr>
              <a:t>Adultery	  </a:t>
            </a:r>
          </a:p>
          <a:p>
            <a:pPr marL="457200" indent="-457200">
              <a:buFont typeface="Wingdings" charset="2"/>
              <a:buChar char="v"/>
            </a:pPr>
            <a:r>
              <a:rPr lang="en-US" sz="2400" dirty="0">
                <a:solidFill>
                  <a:schemeClr val="bg1"/>
                </a:solidFill>
              </a:rPr>
              <a:t>Ordering the Death of Uriah</a:t>
            </a:r>
          </a:p>
          <a:p>
            <a:pPr marL="457200" indent="-457200">
              <a:buFont typeface="Wingdings" charset="2"/>
              <a:buChar char="v"/>
            </a:pPr>
            <a:r>
              <a:rPr lang="en-US" sz="2400" dirty="0">
                <a:solidFill>
                  <a:schemeClr val="bg1"/>
                </a:solidFill>
              </a:rPr>
              <a:t>Apathetic towards the Death of His other Soldiers</a:t>
            </a:r>
          </a:p>
          <a:p>
            <a:pPr marL="457200" indent="-457200" algn="ctr">
              <a:buFont typeface="Wingdings" charset="2"/>
              <a:buChar char="v"/>
            </a:pPr>
            <a:endParaRPr lang="en-US" sz="3200" dirty="0">
              <a:solidFill>
                <a:srgbClr val="FFFF00"/>
              </a:solidFill>
            </a:endParaRPr>
          </a:p>
        </p:txBody>
      </p:sp>
      <p:sp>
        <p:nvSpPr>
          <p:cNvPr id="17" name="TextBox 16"/>
          <p:cNvSpPr txBox="1"/>
          <p:nvPr/>
        </p:nvSpPr>
        <p:spPr>
          <a:xfrm>
            <a:off x="-108778" y="2919055"/>
            <a:ext cx="4939196" cy="2492990"/>
          </a:xfrm>
          <a:prstGeom prst="rect">
            <a:avLst/>
          </a:prstGeom>
          <a:noFill/>
        </p:spPr>
        <p:txBody>
          <a:bodyPr wrap="square" rtlCol="0">
            <a:spAutoFit/>
          </a:bodyPr>
          <a:lstStyle/>
          <a:p>
            <a:pPr algn="ctr"/>
            <a:r>
              <a:rPr lang="en-US" sz="3600" b="1" u="sng" dirty="0">
                <a:solidFill>
                  <a:srgbClr val="FFFF00"/>
                </a:solidFill>
              </a:rPr>
              <a:t>Paul</a:t>
            </a:r>
            <a:r>
              <a:rPr lang="en-US" sz="3600" b="1" dirty="0">
                <a:solidFill>
                  <a:srgbClr val="FFFF00"/>
                </a:solidFill>
              </a:rPr>
              <a:t>  	</a:t>
            </a:r>
          </a:p>
          <a:p>
            <a:pPr marL="457200" indent="-457200">
              <a:buFont typeface="Wingdings" charset="2"/>
              <a:buChar char="v"/>
            </a:pPr>
            <a:r>
              <a:rPr lang="en-US" sz="2400" dirty="0">
                <a:solidFill>
                  <a:schemeClr val="bg1"/>
                </a:solidFill>
              </a:rPr>
              <a:t>Consenting the Death of Stephen</a:t>
            </a:r>
          </a:p>
          <a:p>
            <a:pPr marL="457200" indent="-457200">
              <a:buFont typeface="Wingdings" charset="2"/>
              <a:buChar char="v"/>
            </a:pPr>
            <a:r>
              <a:rPr lang="en-US" sz="2400" dirty="0">
                <a:solidFill>
                  <a:schemeClr val="bg1"/>
                </a:solidFill>
              </a:rPr>
              <a:t>Dragging Christians out of their Homes to Prison</a:t>
            </a:r>
          </a:p>
          <a:p>
            <a:pPr marL="457200" indent="-457200">
              <a:buFont typeface="Wingdings" charset="2"/>
              <a:buChar char="v"/>
            </a:pPr>
            <a:r>
              <a:rPr lang="en-US" sz="2400" dirty="0">
                <a:solidFill>
                  <a:schemeClr val="bg1"/>
                </a:solidFill>
              </a:rPr>
              <a:t>Seeking Christians in other Cities to Go Persecute</a:t>
            </a:r>
          </a:p>
        </p:txBody>
      </p:sp>
      <p:sp>
        <p:nvSpPr>
          <p:cNvPr id="18" name="TextBox 17"/>
          <p:cNvSpPr txBox="1"/>
          <p:nvPr/>
        </p:nvSpPr>
        <p:spPr>
          <a:xfrm>
            <a:off x="4527550" y="2985433"/>
            <a:ext cx="4939196" cy="2246769"/>
          </a:xfrm>
          <a:prstGeom prst="rect">
            <a:avLst/>
          </a:prstGeom>
          <a:noFill/>
        </p:spPr>
        <p:txBody>
          <a:bodyPr wrap="square" rtlCol="0">
            <a:spAutoFit/>
          </a:bodyPr>
          <a:lstStyle/>
          <a:p>
            <a:pPr algn="ctr"/>
            <a:r>
              <a:rPr lang="en-US" sz="3600" b="1" u="sng" dirty="0">
                <a:solidFill>
                  <a:srgbClr val="FFFF00"/>
                </a:solidFill>
              </a:rPr>
              <a:t>Thief </a:t>
            </a:r>
          </a:p>
          <a:p>
            <a:pPr marL="457200" indent="-457200">
              <a:buFont typeface="Wingdings" charset="2"/>
              <a:buChar char="v"/>
            </a:pPr>
            <a:r>
              <a:rPr lang="en-US" sz="2400" dirty="0">
                <a:solidFill>
                  <a:schemeClr val="bg1"/>
                </a:solidFill>
              </a:rPr>
              <a:t>Blaspheming/Defaming the Lord while being Crucified</a:t>
            </a:r>
          </a:p>
          <a:p>
            <a:pPr marL="457200" indent="-457200">
              <a:buFont typeface="Wingdings" charset="2"/>
              <a:buChar char="v"/>
            </a:pPr>
            <a:r>
              <a:rPr lang="en-US" sz="2400" dirty="0">
                <a:solidFill>
                  <a:schemeClr val="bg1"/>
                </a:solidFill>
              </a:rPr>
              <a:t>Justly Deserving the Cross</a:t>
            </a:r>
          </a:p>
          <a:p>
            <a:pPr marL="457200" indent="-457200" algn="ctr">
              <a:buFont typeface="Wingdings" charset="2"/>
              <a:buChar char="v"/>
            </a:pPr>
            <a:endParaRPr lang="en-US" sz="3200" dirty="0">
              <a:solidFill>
                <a:srgbClr val="FFFF00"/>
              </a:solidFill>
            </a:endParaRPr>
          </a:p>
        </p:txBody>
      </p:sp>
    </p:spTree>
    <p:extLst>
      <p:ext uri="{BB962C8B-B14F-4D97-AF65-F5344CB8AC3E}">
        <p14:creationId xmlns:p14="http://schemas.microsoft.com/office/powerpoint/2010/main" val="456969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2">
                                            <p:graphicEl>
                                              <a:dgm id="{1939C92E-6A7B-484E-86C4-1CCA67AF0270}"/>
                                            </p:graphicEl>
                                          </p:spTgt>
                                        </p:tgtEl>
                                        <p:attrNameLst>
                                          <p:attrName>style.visibility</p:attrName>
                                        </p:attrNameLst>
                                      </p:cBhvr>
                                      <p:to>
                                        <p:strVal val="visible"/>
                                      </p:to>
                                    </p:set>
                                    <p:animEffect transition="in" filter="fade">
                                      <p:cBhvr>
                                        <p:cTn id="27" dur="1000"/>
                                        <p:tgtEl>
                                          <p:spTgt spid="12">
                                            <p:graphicEl>
                                              <a:dgm id="{1939C92E-6A7B-484E-86C4-1CCA67AF0270}"/>
                                            </p:graphicEl>
                                          </p:spTgt>
                                        </p:tgtEl>
                                      </p:cBhvr>
                                    </p:animEffect>
                                    <p:anim calcmode="lin" valueType="num">
                                      <p:cBhvr>
                                        <p:cTn id="28" dur="1000" fill="hold"/>
                                        <p:tgtEl>
                                          <p:spTgt spid="12">
                                            <p:graphicEl>
                                              <a:dgm id="{1939C92E-6A7B-484E-86C4-1CCA67AF0270}"/>
                                            </p:graphicEl>
                                          </p:spTgt>
                                        </p:tgtEl>
                                        <p:attrNameLst>
                                          <p:attrName>ppt_x</p:attrName>
                                        </p:attrNameLst>
                                      </p:cBhvr>
                                      <p:tavLst>
                                        <p:tav tm="0">
                                          <p:val>
                                            <p:strVal val="#ppt_x"/>
                                          </p:val>
                                        </p:tav>
                                        <p:tav tm="100000">
                                          <p:val>
                                            <p:strVal val="#ppt_x"/>
                                          </p:val>
                                        </p:tav>
                                      </p:tavLst>
                                    </p:anim>
                                    <p:anim calcmode="lin" valueType="num">
                                      <p:cBhvr>
                                        <p:cTn id="29" dur="1000" fill="hold"/>
                                        <p:tgtEl>
                                          <p:spTgt spid="12">
                                            <p:graphicEl>
                                              <a:dgm id="{1939C92E-6A7B-484E-86C4-1CCA67AF0270}"/>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uiExpand="1">
        <p:bldSub>
          <a:bldDgm bld="one"/>
        </p:bldSub>
      </p:bldGraphic>
      <p:bldP spid="15" grpId="0"/>
      <p:bldP spid="16"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Diagram 11"/>
          <p:cNvGraphicFramePr/>
          <p:nvPr>
            <p:extLst>
              <p:ext uri="{D42A27DB-BD31-4B8C-83A1-F6EECF244321}">
                <p14:modId xmlns:p14="http://schemas.microsoft.com/office/powerpoint/2010/main" val="3573140350"/>
              </p:ext>
            </p:extLst>
          </p:nvPr>
        </p:nvGraphicFramePr>
        <p:xfrm>
          <a:off x="-88900" y="0"/>
          <a:ext cx="92329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TextBox 14"/>
          <p:cNvSpPr txBox="1"/>
          <p:nvPr/>
        </p:nvSpPr>
        <p:spPr>
          <a:xfrm>
            <a:off x="-88900" y="0"/>
            <a:ext cx="4939196" cy="3354765"/>
          </a:xfrm>
          <a:prstGeom prst="rect">
            <a:avLst/>
          </a:prstGeom>
          <a:noFill/>
        </p:spPr>
        <p:txBody>
          <a:bodyPr wrap="square" rtlCol="0">
            <a:spAutoFit/>
          </a:bodyPr>
          <a:lstStyle/>
          <a:p>
            <a:pPr algn="ctr"/>
            <a:r>
              <a:rPr lang="en-US" sz="3600" b="1" u="sng" dirty="0">
                <a:solidFill>
                  <a:srgbClr val="FFFF00"/>
                </a:solidFill>
              </a:rPr>
              <a:t>Jacob</a:t>
            </a:r>
          </a:p>
          <a:p>
            <a:pPr marL="457200" indent="-457200">
              <a:buFont typeface="Wingdings" charset="2"/>
              <a:buChar char="v"/>
            </a:pPr>
            <a:r>
              <a:rPr lang="en-US" sz="2400" dirty="0">
                <a:solidFill>
                  <a:schemeClr val="bg1"/>
                </a:solidFill>
              </a:rPr>
              <a:t>Has to Flee Home, and Never Sees his Mother Again</a:t>
            </a:r>
          </a:p>
          <a:p>
            <a:pPr marL="457200" indent="-457200">
              <a:buFont typeface="Wingdings" charset="2"/>
              <a:buChar char="v"/>
            </a:pPr>
            <a:r>
              <a:rPr lang="en-US" sz="2400" dirty="0">
                <a:solidFill>
                  <a:schemeClr val="bg1"/>
                </a:solidFill>
              </a:rPr>
              <a:t>Laban deceives him in the same fashion</a:t>
            </a:r>
          </a:p>
          <a:p>
            <a:pPr marL="457200" indent="-457200">
              <a:buFont typeface="Wingdings" charset="2"/>
              <a:buChar char="v"/>
            </a:pPr>
            <a:r>
              <a:rPr lang="en-US" sz="2400" dirty="0">
                <a:solidFill>
                  <a:schemeClr val="bg1"/>
                </a:solidFill>
              </a:rPr>
              <a:t>Sons commit many of 						same sins</a:t>
            </a:r>
          </a:p>
          <a:p>
            <a:pPr marL="457200" indent="-457200" algn="ctr">
              <a:buFont typeface="Wingdings" charset="2"/>
              <a:buChar char="v"/>
            </a:pPr>
            <a:endParaRPr lang="en-US" sz="3200" dirty="0">
              <a:solidFill>
                <a:srgbClr val="FFFF00"/>
              </a:solidFill>
            </a:endParaRPr>
          </a:p>
        </p:txBody>
      </p:sp>
      <p:sp>
        <p:nvSpPr>
          <p:cNvPr id="16" name="TextBox 15"/>
          <p:cNvSpPr txBox="1"/>
          <p:nvPr/>
        </p:nvSpPr>
        <p:spPr>
          <a:xfrm>
            <a:off x="4408281" y="0"/>
            <a:ext cx="4939196" cy="2492990"/>
          </a:xfrm>
          <a:prstGeom prst="rect">
            <a:avLst/>
          </a:prstGeom>
          <a:noFill/>
        </p:spPr>
        <p:txBody>
          <a:bodyPr wrap="square" rtlCol="0">
            <a:spAutoFit/>
          </a:bodyPr>
          <a:lstStyle/>
          <a:p>
            <a:pPr algn="ctr"/>
            <a:r>
              <a:rPr lang="en-US" sz="3600" b="1" u="sng" dirty="0">
                <a:solidFill>
                  <a:srgbClr val="FFFF00"/>
                </a:solidFill>
              </a:rPr>
              <a:t>David</a:t>
            </a:r>
          </a:p>
          <a:p>
            <a:pPr marL="457200" indent="-457200">
              <a:buFont typeface="Wingdings" charset="2"/>
              <a:buChar char="v"/>
            </a:pPr>
            <a:r>
              <a:rPr lang="en-US" sz="2400" dirty="0">
                <a:solidFill>
                  <a:schemeClr val="bg1"/>
                </a:solidFill>
              </a:rPr>
              <a:t>Death of 4 Sons </a:t>
            </a:r>
          </a:p>
          <a:p>
            <a:pPr marL="457200" indent="-457200">
              <a:buFont typeface="Wingdings" charset="2"/>
              <a:buChar char="v"/>
            </a:pPr>
            <a:r>
              <a:rPr lang="en-US" sz="2400" dirty="0">
                <a:solidFill>
                  <a:schemeClr val="bg1"/>
                </a:solidFill>
              </a:rPr>
              <a:t>Daughter Sexually Abused</a:t>
            </a:r>
          </a:p>
          <a:p>
            <a:pPr marL="457200" indent="-457200">
              <a:buFont typeface="Wingdings" charset="2"/>
              <a:buChar char="v"/>
            </a:pPr>
            <a:r>
              <a:rPr lang="en-US" sz="2400" dirty="0" err="1">
                <a:solidFill>
                  <a:schemeClr val="bg1"/>
                </a:solidFill>
              </a:rPr>
              <a:t>Absolom</a:t>
            </a:r>
            <a:r>
              <a:rPr lang="en-US" sz="2400" dirty="0">
                <a:solidFill>
                  <a:schemeClr val="bg1"/>
                </a:solidFill>
              </a:rPr>
              <a:t> Tries to Usurp Kingdom from David </a:t>
            </a:r>
          </a:p>
          <a:p>
            <a:pPr marL="457200" indent="-457200">
              <a:buFont typeface="Wingdings" charset="2"/>
              <a:buChar char="v"/>
            </a:pPr>
            <a:r>
              <a:rPr lang="en-US" sz="2400" dirty="0">
                <a:solidFill>
                  <a:schemeClr val="bg1"/>
                </a:solidFill>
              </a:rPr>
              <a:t>A Shell of his Former Self</a:t>
            </a:r>
          </a:p>
        </p:txBody>
      </p:sp>
      <p:sp>
        <p:nvSpPr>
          <p:cNvPr id="17" name="TextBox 16"/>
          <p:cNvSpPr txBox="1"/>
          <p:nvPr/>
        </p:nvSpPr>
        <p:spPr>
          <a:xfrm>
            <a:off x="0" y="2857500"/>
            <a:ext cx="4939196" cy="2985433"/>
          </a:xfrm>
          <a:prstGeom prst="rect">
            <a:avLst/>
          </a:prstGeom>
          <a:noFill/>
        </p:spPr>
        <p:txBody>
          <a:bodyPr wrap="square" rtlCol="0">
            <a:spAutoFit/>
          </a:bodyPr>
          <a:lstStyle/>
          <a:p>
            <a:pPr algn="ctr"/>
            <a:r>
              <a:rPr lang="en-US" sz="3600" b="1" u="sng" dirty="0">
                <a:solidFill>
                  <a:srgbClr val="FFFF00"/>
                </a:solidFill>
              </a:rPr>
              <a:t>Paul</a:t>
            </a:r>
            <a:r>
              <a:rPr lang="en-US" sz="3600" b="1" dirty="0">
                <a:solidFill>
                  <a:srgbClr val="FFFF00"/>
                </a:solidFill>
              </a:rPr>
              <a:t>  	</a:t>
            </a:r>
          </a:p>
          <a:p>
            <a:pPr marL="457200" indent="-457200">
              <a:buFont typeface="Wingdings" charset="2"/>
              <a:buChar char="v"/>
            </a:pPr>
            <a:r>
              <a:rPr lang="en-US" sz="2400" dirty="0">
                <a:solidFill>
                  <a:schemeClr val="bg1"/>
                </a:solidFill>
              </a:rPr>
              <a:t>Christians Originally Questioned   the Authenticity of his Change </a:t>
            </a:r>
          </a:p>
          <a:p>
            <a:pPr marL="457200" indent="-457200">
              <a:buFont typeface="Wingdings" charset="2"/>
              <a:buChar char="v"/>
            </a:pPr>
            <a:r>
              <a:rPr lang="en-US" sz="2400" dirty="0">
                <a:solidFill>
                  <a:schemeClr val="bg1"/>
                </a:solidFill>
              </a:rPr>
              <a:t>Having to Live with the Burden     of all the Christians he Discouraged</a:t>
            </a:r>
          </a:p>
          <a:p>
            <a:pPr marL="457200" indent="-457200" algn="ctr">
              <a:buFont typeface="Wingdings" charset="2"/>
              <a:buChar char="v"/>
            </a:pPr>
            <a:endParaRPr lang="en-US" sz="3200" dirty="0">
              <a:solidFill>
                <a:srgbClr val="FFFF00"/>
              </a:solidFill>
            </a:endParaRPr>
          </a:p>
        </p:txBody>
      </p:sp>
      <p:sp>
        <p:nvSpPr>
          <p:cNvPr id="18" name="TextBox 17"/>
          <p:cNvSpPr txBox="1"/>
          <p:nvPr/>
        </p:nvSpPr>
        <p:spPr>
          <a:xfrm>
            <a:off x="4527550" y="2857500"/>
            <a:ext cx="4939196" cy="1877437"/>
          </a:xfrm>
          <a:prstGeom prst="rect">
            <a:avLst/>
          </a:prstGeom>
          <a:noFill/>
        </p:spPr>
        <p:txBody>
          <a:bodyPr wrap="square" rtlCol="0">
            <a:spAutoFit/>
          </a:bodyPr>
          <a:lstStyle/>
          <a:p>
            <a:pPr algn="ctr"/>
            <a:r>
              <a:rPr lang="en-US" sz="3600" b="1" u="sng" dirty="0">
                <a:solidFill>
                  <a:srgbClr val="FFFF00"/>
                </a:solidFill>
              </a:rPr>
              <a:t>Thief </a:t>
            </a:r>
          </a:p>
          <a:p>
            <a:pPr marL="457200" indent="-457200" algn="ctr">
              <a:buFont typeface="Wingdings" charset="2"/>
              <a:buChar char="v"/>
            </a:pPr>
            <a:r>
              <a:rPr lang="en-US" sz="2400" dirty="0">
                <a:solidFill>
                  <a:schemeClr val="bg1"/>
                </a:solidFill>
              </a:rPr>
              <a:t>Still Had to Die the Agonizing Death of the Cross</a:t>
            </a:r>
          </a:p>
          <a:p>
            <a:pPr marL="457200" indent="-457200" algn="ctr">
              <a:buFont typeface="Wingdings" charset="2"/>
              <a:buChar char="v"/>
            </a:pPr>
            <a:endParaRPr lang="en-US" sz="3200" dirty="0">
              <a:solidFill>
                <a:srgbClr val="FFFF00"/>
              </a:solidFill>
            </a:endParaRPr>
          </a:p>
        </p:txBody>
      </p:sp>
    </p:spTree>
    <p:extLst>
      <p:ext uri="{BB962C8B-B14F-4D97-AF65-F5344CB8AC3E}">
        <p14:creationId xmlns:p14="http://schemas.microsoft.com/office/powerpoint/2010/main" val="775871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Consequences of sin</a:t>
            </a:r>
          </a:p>
        </p:txBody>
      </p:sp>
      <p:sp>
        <p:nvSpPr>
          <p:cNvPr id="3" name="Content Placeholder 2"/>
          <p:cNvSpPr>
            <a:spLocks noGrp="1"/>
          </p:cNvSpPr>
          <p:nvPr>
            <p:ph idx="1"/>
          </p:nvPr>
        </p:nvSpPr>
        <p:spPr>
          <a:xfrm>
            <a:off x="0" y="2198370"/>
            <a:ext cx="4356100" cy="3516630"/>
          </a:xfrm>
        </p:spPr>
        <p:txBody>
          <a:bodyPr>
            <a:normAutofit/>
          </a:bodyPr>
          <a:lstStyle/>
          <a:p>
            <a:pPr fontAlgn="base"/>
            <a:r>
              <a:rPr lang="en-US" sz="3200" dirty="0"/>
              <a:t>Opportunity to Fall into Same Sin.</a:t>
            </a:r>
          </a:p>
        </p:txBody>
      </p:sp>
      <p:sp>
        <p:nvSpPr>
          <p:cNvPr id="5" name="TextBox 4"/>
          <p:cNvSpPr txBox="1"/>
          <p:nvPr/>
        </p:nvSpPr>
        <p:spPr>
          <a:xfrm>
            <a:off x="4356100" y="2198370"/>
            <a:ext cx="4628874" cy="335540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1800" i="1" dirty="0"/>
              <a:t>You do</a:t>
            </a:r>
            <a:r>
              <a:rPr lang="en-US" sz="1800" dirty="0"/>
              <a:t> this even to </a:t>
            </a:r>
            <a:r>
              <a:rPr lang="en-US" sz="1800" i="1" dirty="0"/>
              <a:t>your</a:t>
            </a:r>
            <a:r>
              <a:rPr lang="en-US" sz="1800" dirty="0"/>
              <a:t> brethren. 9 Or do you not know that the unrighteous will not inherit the kingdom of God? Do not be deceived; neither fornicators, nor idolaters, nor adulterers, nor effeminate, nor homosexuals, 10 nor thieves, nor </a:t>
            </a:r>
            <a:r>
              <a:rPr lang="en-US" sz="1800" i="1" dirty="0"/>
              <a:t>the</a:t>
            </a:r>
            <a:r>
              <a:rPr lang="en-US" sz="1800" dirty="0"/>
              <a:t> covetous, nor drunkards, nor revilers, nor swindlers, will inherit the kingdom of God. 11 Such were some of you; but you were washed, but you were sanctified, but you were justified in the name of the Lord Jesus Christ and in the Spirit of our God.</a:t>
            </a:r>
            <a:endParaRPr lang="en-US" sz="1600" dirty="0"/>
          </a:p>
          <a:p>
            <a:endParaRPr lang="en-US" dirty="0"/>
          </a:p>
        </p:txBody>
      </p:sp>
    </p:spTree>
    <p:extLst>
      <p:ext uri="{BB962C8B-B14F-4D97-AF65-F5344CB8AC3E}">
        <p14:creationId xmlns:p14="http://schemas.microsoft.com/office/powerpoint/2010/main" val="41923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Consequences of sin</a:t>
            </a:r>
          </a:p>
        </p:txBody>
      </p:sp>
      <p:sp>
        <p:nvSpPr>
          <p:cNvPr id="3" name="Content Placeholder 2"/>
          <p:cNvSpPr>
            <a:spLocks noGrp="1"/>
          </p:cNvSpPr>
          <p:nvPr>
            <p:ph idx="1"/>
          </p:nvPr>
        </p:nvSpPr>
        <p:spPr>
          <a:xfrm>
            <a:off x="0" y="2198370"/>
            <a:ext cx="4356100" cy="3516630"/>
          </a:xfrm>
        </p:spPr>
        <p:txBody>
          <a:bodyPr>
            <a:normAutofit/>
          </a:bodyPr>
          <a:lstStyle/>
          <a:p>
            <a:pPr fontAlgn="base"/>
            <a:r>
              <a:rPr lang="en-US" sz="2400" dirty="0">
                <a:solidFill>
                  <a:schemeClr val="tx1">
                    <a:lumMod val="50000"/>
                    <a:lumOff val="50000"/>
                  </a:schemeClr>
                </a:solidFill>
              </a:rPr>
              <a:t>Opportunity to Fall into Same Sin.</a:t>
            </a:r>
          </a:p>
          <a:p>
            <a:pPr fontAlgn="base"/>
            <a:r>
              <a:rPr lang="en-US" sz="3200" dirty="0"/>
              <a:t>Ruined sense of “Moral Ground.” </a:t>
            </a:r>
          </a:p>
        </p:txBody>
      </p:sp>
      <p:sp>
        <p:nvSpPr>
          <p:cNvPr id="4" name="TextBox 3"/>
          <p:cNvSpPr txBox="1"/>
          <p:nvPr/>
        </p:nvSpPr>
        <p:spPr>
          <a:xfrm>
            <a:off x="4194313" y="2170375"/>
            <a:ext cx="4790661" cy="317009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t>“Now when King David heard of all these matters, he was very angry.”</a:t>
            </a:r>
          </a:p>
          <a:p>
            <a:endParaRPr lang="en-US" sz="2000" dirty="0"/>
          </a:p>
          <a:p>
            <a:r>
              <a:rPr lang="en-US" sz="2000" dirty="0"/>
              <a:t>“Then the king arose, tore his clothes and lay on the ground; and all his servants were standing by with clothes torn.”</a:t>
            </a:r>
          </a:p>
          <a:p>
            <a:endParaRPr lang="en-US" sz="2000" dirty="0"/>
          </a:p>
          <a:p>
            <a:r>
              <a:rPr lang="en-US" sz="2000" dirty="0"/>
              <a:t>“</a:t>
            </a:r>
            <a:r>
              <a:rPr lang="en-US" sz="2000" i="1" dirty="0"/>
              <a:t>The heart of</a:t>
            </a:r>
            <a:r>
              <a:rPr lang="en-US" sz="2000" dirty="0"/>
              <a:t> King David longed to go out to Absalom; for he was comforted concerning </a:t>
            </a:r>
            <a:r>
              <a:rPr lang="en-US" sz="2000" dirty="0" err="1"/>
              <a:t>Amnon</a:t>
            </a:r>
            <a:r>
              <a:rPr lang="en-US" sz="2000" dirty="0"/>
              <a:t>, since he was dead.”</a:t>
            </a:r>
          </a:p>
        </p:txBody>
      </p:sp>
    </p:spTree>
    <p:extLst>
      <p:ext uri="{BB962C8B-B14F-4D97-AF65-F5344CB8AC3E}">
        <p14:creationId xmlns:p14="http://schemas.microsoft.com/office/powerpoint/2010/main" val="1879095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Consequences of sin</a:t>
            </a:r>
          </a:p>
        </p:txBody>
      </p:sp>
      <p:sp>
        <p:nvSpPr>
          <p:cNvPr id="3" name="Content Placeholder 2"/>
          <p:cNvSpPr>
            <a:spLocks noGrp="1"/>
          </p:cNvSpPr>
          <p:nvPr>
            <p:ph idx="1"/>
          </p:nvPr>
        </p:nvSpPr>
        <p:spPr>
          <a:xfrm>
            <a:off x="0" y="2198370"/>
            <a:ext cx="4356100" cy="3516630"/>
          </a:xfrm>
        </p:spPr>
        <p:txBody>
          <a:bodyPr>
            <a:normAutofit/>
          </a:bodyPr>
          <a:lstStyle/>
          <a:p>
            <a:pPr fontAlgn="base"/>
            <a:r>
              <a:rPr lang="en-US" sz="2400" dirty="0">
                <a:solidFill>
                  <a:schemeClr val="tx1">
                    <a:lumMod val="50000"/>
                    <a:lumOff val="50000"/>
                  </a:schemeClr>
                </a:solidFill>
              </a:rPr>
              <a:t>Opportunity to Fall into Same Sin.</a:t>
            </a:r>
          </a:p>
          <a:p>
            <a:pPr fontAlgn="base"/>
            <a:r>
              <a:rPr lang="en-US" sz="2400" dirty="0">
                <a:solidFill>
                  <a:schemeClr val="tx1">
                    <a:lumMod val="50000"/>
                    <a:lumOff val="50000"/>
                  </a:schemeClr>
                </a:solidFill>
              </a:rPr>
              <a:t>Ruined sense of “Moral Ground.” </a:t>
            </a:r>
          </a:p>
          <a:p>
            <a:pPr fontAlgn="base"/>
            <a:r>
              <a:rPr lang="en-US" sz="2800" dirty="0"/>
              <a:t>Negative Influence on Others.</a:t>
            </a:r>
          </a:p>
        </p:txBody>
      </p:sp>
      <p:sp>
        <p:nvSpPr>
          <p:cNvPr id="4" name="TextBox 3"/>
          <p:cNvSpPr txBox="1"/>
          <p:nvPr/>
        </p:nvSpPr>
        <p:spPr>
          <a:xfrm>
            <a:off x="4356100" y="1805596"/>
            <a:ext cx="4628874" cy="390940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1800" dirty="0">
                <a:solidFill>
                  <a:schemeClr val="bg1"/>
                </a:solidFill>
              </a:rPr>
              <a:t>It is actually reported that there is immorality among you, and immorality of such a kind as does not exist even among the Gentiles, that someone has his father’s wife. 2 You have become arrogant and have not mourned instead, so that the one who had done this deed would be removed from your midst.</a:t>
            </a:r>
          </a:p>
          <a:p>
            <a:pPr algn="ctr"/>
            <a:endParaRPr lang="en-US" sz="1800" dirty="0">
              <a:solidFill>
                <a:schemeClr val="bg1"/>
              </a:solidFill>
            </a:endParaRPr>
          </a:p>
          <a:p>
            <a:pPr algn="ctr"/>
            <a:r>
              <a:rPr lang="en-US" sz="1800" dirty="0">
                <a:solidFill>
                  <a:schemeClr val="bg1"/>
                </a:solidFill>
              </a:rPr>
              <a:t>6 Your boasting is not good. Do you not know that a little leaven leavens the whole lump </a:t>
            </a:r>
            <a:r>
              <a:rPr lang="en-US" sz="1800" i="1" dirty="0">
                <a:solidFill>
                  <a:schemeClr val="bg1"/>
                </a:solidFill>
              </a:rPr>
              <a:t>of dough?</a:t>
            </a:r>
            <a:r>
              <a:rPr lang="en-US" sz="1800" dirty="0">
                <a:solidFill>
                  <a:schemeClr val="bg1"/>
                </a:solidFill>
              </a:rPr>
              <a:t> 7 Clean out the old leaven so that you may be a new lump, just as you are </a:t>
            </a:r>
            <a:r>
              <a:rPr lang="en-US" sz="1800" i="1" dirty="0">
                <a:solidFill>
                  <a:schemeClr val="bg1"/>
                </a:solidFill>
              </a:rPr>
              <a:t>in fact</a:t>
            </a:r>
            <a:r>
              <a:rPr lang="en-US" sz="1800" dirty="0">
                <a:solidFill>
                  <a:schemeClr val="bg1"/>
                </a:solidFill>
              </a:rPr>
              <a:t> unleavened.</a:t>
            </a:r>
            <a:endParaRPr lang="en-US" sz="1600" dirty="0">
              <a:solidFill>
                <a:schemeClr val="bg1"/>
              </a:solidFill>
            </a:endParaRPr>
          </a:p>
          <a:p>
            <a:pPr algn="ctr"/>
            <a:endParaRPr lang="en-US" dirty="0"/>
          </a:p>
        </p:txBody>
      </p:sp>
    </p:spTree>
    <p:extLst>
      <p:ext uri="{BB962C8B-B14F-4D97-AF65-F5344CB8AC3E}">
        <p14:creationId xmlns:p14="http://schemas.microsoft.com/office/powerpoint/2010/main" val="1899195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352" y="406345"/>
            <a:ext cx="5797296" cy="990600"/>
          </a:xfrm>
        </p:spPr>
        <p:txBody>
          <a:bodyPr/>
          <a:lstStyle/>
          <a:p>
            <a:r>
              <a:rPr lang="en-US" dirty="0"/>
              <a:t>Consequences of sin</a:t>
            </a:r>
          </a:p>
        </p:txBody>
      </p:sp>
      <p:sp>
        <p:nvSpPr>
          <p:cNvPr id="3" name="Content Placeholder 2"/>
          <p:cNvSpPr>
            <a:spLocks noGrp="1"/>
          </p:cNvSpPr>
          <p:nvPr>
            <p:ph idx="1"/>
          </p:nvPr>
        </p:nvSpPr>
        <p:spPr>
          <a:xfrm>
            <a:off x="0" y="2198370"/>
            <a:ext cx="4356100" cy="3516630"/>
          </a:xfrm>
        </p:spPr>
        <p:txBody>
          <a:bodyPr>
            <a:normAutofit/>
          </a:bodyPr>
          <a:lstStyle/>
          <a:p>
            <a:pPr fontAlgn="base"/>
            <a:r>
              <a:rPr lang="en-US" sz="2400" dirty="0">
                <a:solidFill>
                  <a:schemeClr val="tx1">
                    <a:lumMod val="50000"/>
                    <a:lumOff val="50000"/>
                  </a:schemeClr>
                </a:solidFill>
              </a:rPr>
              <a:t>Opportunity to Fall into Same Sin.</a:t>
            </a:r>
          </a:p>
          <a:p>
            <a:pPr fontAlgn="base"/>
            <a:r>
              <a:rPr lang="en-US" sz="2400" dirty="0">
                <a:solidFill>
                  <a:schemeClr val="tx1">
                    <a:lumMod val="50000"/>
                    <a:lumOff val="50000"/>
                  </a:schemeClr>
                </a:solidFill>
              </a:rPr>
              <a:t>Ruined sense of “Moral Ground.” </a:t>
            </a:r>
          </a:p>
          <a:p>
            <a:pPr fontAlgn="base"/>
            <a:r>
              <a:rPr lang="en-US" sz="2400" dirty="0">
                <a:solidFill>
                  <a:schemeClr val="tx1">
                    <a:lumMod val="50000"/>
                    <a:lumOff val="50000"/>
                  </a:schemeClr>
                </a:solidFill>
              </a:rPr>
              <a:t>Negative Influence on Others.</a:t>
            </a:r>
          </a:p>
          <a:p>
            <a:pPr fontAlgn="base"/>
            <a:r>
              <a:rPr lang="en-US" sz="3200" dirty="0"/>
              <a:t>Constant Sense of Guilt.</a:t>
            </a:r>
          </a:p>
        </p:txBody>
      </p:sp>
      <p:sp>
        <p:nvSpPr>
          <p:cNvPr id="4" name="TextBox 3"/>
          <p:cNvSpPr txBox="1"/>
          <p:nvPr/>
        </p:nvSpPr>
        <p:spPr>
          <a:xfrm>
            <a:off x="4174435" y="1621572"/>
            <a:ext cx="4969565" cy="409342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000" dirty="0">
                <a:solidFill>
                  <a:schemeClr val="bg1"/>
                </a:solidFill>
              </a:rPr>
              <a:t>For I am the least of the apostles, and not fit to be called an apostle, because I persecuted the church of God.</a:t>
            </a:r>
          </a:p>
          <a:p>
            <a:pPr algn="ctr"/>
            <a:endParaRPr lang="en-US" sz="2000" dirty="0">
              <a:solidFill>
                <a:schemeClr val="bg1"/>
              </a:solidFill>
            </a:endParaRPr>
          </a:p>
          <a:p>
            <a:pPr algn="ctr"/>
            <a:r>
              <a:rPr lang="en-US" sz="2000" dirty="0">
                <a:solidFill>
                  <a:schemeClr val="bg1"/>
                </a:solidFill>
              </a:rPr>
              <a:t>To me, the very least of all saints, this grace was given, to preach to the Gentiles the unfathomable riches of Christ,</a:t>
            </a:r>
          </a:p>
          <a:p>
            <a:pPr algn="ctr"/>
            <a:endParaRPr lang="en-US" sz="2000" dirty="0">
              <a:solidFill>
                <a:schemeClr val="bg1"/>
              </a:solidFill>
            </a:endParaRPr>
          </a:p>
          <a:p>
            <a:pPr algn="ctr"/>
            <a:r>
              <a:rPr lang="en-US" sz="2000" dirty="0">
                <a:solidFill>
                  <a:schemeClr val="bg1"/>
                </a:solidFill>
              </a:rPr>
              <a:t>even though I was formerly a blasphemer and a persecutor and a violent aggressor. Yet I was shown mercy because I acted ignorantly in unbelief; …sinners, among whom I am foremost </a:t>
            </a:r>
            <a:endParaRPr lang="en-US" sz="1600" dirty="0">
              <a:solidFill>
                <a:schemeClr val="bg1"/>
              </a:solidFill>
            </a:endParaRPr>
          </a:p>
        </p:txBody>
      </p:sp>
    </p:spTree>
    <p:extLst>
      <p:ext uri="{BB962C8B-B14F-4D97-AF65-F5344CB8AC3E}">
        <p14:creationId xmlns:p14="http://schemas.microsoft.com/office/powerpoint/2010/main" val="66606784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3082</TotalTime>
  <Words>1537</Words>
  <Application>Microsoft Office PowerPoint</Application>
  <PresentationFormat>On-screen Show (16:10)</PresentationFormat>
  <Paragraphs>150</Paragraphs>
  <Slides>15</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Gill Sans MT</vt:lpstr>
      <vt:lpstr>Wingdings</vt:lpstr>
      <vt:lpstr>Parcel</vt:lpstr>
      <vt:lpstr>PowerPoint Presentation</vt:lpstr>
      <vt:lpstr>Why don’t I feel saved?</vt:lpstr>
      <vt:lpstr>PowerPoint Presentation</vt:lpstr>
      <vt:lpstr>PowerPoint Presentation</vt:lpstr>
      <vt:lpstr>PowerPoint Presentation</vt:lpstr>
      <vt:lpstr>Consequences of sin</vt:lpstr>
      <vt:lpstr>Consequences of sin</vt:lpstr>
      <vt:lpstr>Consequences of sin</vt:lpstr>
      <vt:lpstr>Consequences of sin</vt:lpstr>
      <vt:lpstr>Purpose of the consequences of our sins</vt:lpstr>
      <vt:lpstr>Understanding God’s forgiveness</vt:lpstr>
      <vt:lpstr>Understanding God’s forgiveness</vt:lpstr>
      <vt:lpstr>Understanding God’s forgiveness</vt:lpstr>
      <vt:lpstr>Understanding God’s forgiveness</vt:lpstr>
      <vt:lpstr>Understanding God’s forgiveness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don’t I feel saved?</dc:title>
  <dc:creator>Heather Caudill</dc:creator>
  <cp:lastModifiedBy>Brad Beutjer</cp:lastModifiedBy>
  <cp:revision>24</cp:revision>
  <dcterms:created xsi:type="dcterms:W3CDTF">2018-11-02T18:40:17Z</dcterms:created>
  <dcterms:modified xsi:type="dcterms:W3CDTF">2018-11-04T22:48:52Z</dcterms:modified>
</cp:coreProperties>
</file>