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11"/>
  </p:notesMasterIdLst>
  <p:sldIdLst>
    <p:sldId id="256" r:id="rId2"/>
    <p:sldId id="265" r:id="rId3"/>
    <p:sldId id="273" r:id="rId4"/>
    <p:sldId id="325" r:id="rId5"/>
    <p:sldId id="324" r:id="rId6"/>
    <p:sldId id="327" r:id="rId7"/>
    <p:sldId id="326" r:id="rId8"/>
    <p:sldId id="328" r:id="rId9"/>
    <p:sldId id="317" r:id="rId10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45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9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/>
              <a:t>2 Samuel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/>
              <a:t>Review Class</a:t>
            </a:r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/>
              <a:t>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4857" y="1079293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Teacher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Text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10/28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Intro: 1 Samuel</a:t>
                      </a:r>
                      <a:r>
                        <a:rPr lang="en-CA" sz="1200" baseline="0" dirty="0"/>
                        <a:t> Recap</a:t>
                      </a:r>
                      <a:endParaRPr lang="en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10/31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House of David v. House of Saul (1-4)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The</a:t>
                      </a:r>
                      <a:r>
                        <a:rPr lang="en-CA" sz="1200" baseline="0" dirty="0"/>
                        <a:t> New King</a:t>
                      </a:r>
                      <a:endParaRPr lang="en-CA" sz="1200" dirty="0"/>
                    </a:p>
                    <a:p>
                      <a:pPr algn="ctr"/>
                      <a:r>
                        <a:rPr lang="en-CA" sz="1200" dirty="0"/>
                        <a:t>(5-6)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The Promise</a:t>
                      </a:r>
                    </a:p>
                    <a:p>
                      <a:pPr algn="ctr"/>
                      <a:r>
                        <a:rPr lang="en-CA" sz="1200" dirty="0"/>
                        <a:t>(7)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David’s Administration</a:t>
                      </a:r>
                    </a:p>
                    <a:p>
                      <a:pPr algn="ctr"/>
                      <a:r>
                        <a:rPr lang="en-CA" sz="1200" dirty="0"/>
                        <a:t>(8-10)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David &amp; Bathsheba</a:t>
                      </a:r>
                      <a:endParaRPr lang="en-CA" sz="1200" baseline="0" dirty="0"/>
                    </a:p>
                    <a:p>
                      <a:pPr algn="ctr"/>
                      <a:r>
                        <a:rPr lang="en-CA" sz="1200" baseline="0" dirty="0"/>
                        <a:t>(11-12)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/>
                        <a:t>Amnon</a:t>
                      </a:r>
                      <a:r>
                        <a:rPr lang="en-CA" sz="1200" dirty="0"/>
                        <a:t> &amp; Tamar</a:t>
                      </a:r>
                    </a:p>
                    <a:p>
                      <a:pPr algn="ctr"/>
                      <a:r>
                        <a:rPr lang="en-CA" sz="1200" dirty="0"/>
                        <a:t>(13-14)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301882"/>
              </p:ext>
            </p:extLst>
          </p:nvPr>
        </p:nvGraphicFramePr>
        <p:xfrm>
          <a:off x="4620665" y="1076050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Teacher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Title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No</a:t>
                      </a:r>
                      <a:r>
                        <a:rPr lang="en-CA" sz="1200" baseline="0" dirty="0"/>
                        <a:t> Class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/>
                        <a:t>Abaslom’s</a:t>
                      </a:r>
                      <a:r>
                        <a:rPr lang="en-CA" sz="1200" dirty="0"/>
                        <a:t> Treason</a:t>
                      </a:r>
                    </a:p>
                    <a:p>
                      <a:pPr algn="ctr"/>
                      <a:r>
                        <a:rPr lang="en-CA" sz="1200" dirty="0"/>
                        <a:t>(15-17)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11/28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/>
                        <a:t>Absalom’s</a:t>
                      </a:r>
                      <a:r>
                        <a:rPr lang="en-CA" sz="1200" dirty="0"/>
                        <a:t> Fall</a:t>
                      </a:r>
                    </a:p>
                    <a:p>
                      <a:pPr algn="ctr"/>
                      <a:r>
                        <a:rPr lang="en-CA" sz="1200" dirty="0"/>
                        <a:t>(18-20)</a:t>
                      </a:r>
                      <a:endParaRPr lang="en-CA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12/2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Atonement</a:t>
                      </a:r>
                      <a:r>
                        <a:rPr lang="en-CA" sz="1200" baseline="0" dirty="0"/>
                        <a:t> &amp; the Song of Praise (21-22)</a:t>
                      </a:r>
                      <a:endParaRPr lang="en-CA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12/5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Dave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Last</a:t>
                      </a:r>
                      <a:r>
                        <a:rPr lang="en-CA" sz="1200" baseline="0" dirty="0"/>
                        <a:t> Words/Mighty Men/Census (23-24)</a:t>
                      </a:r>
                      <a:endParaRPr lang="en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12/9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Mason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David’s Death</a:t>
                      </a:r>
                    </a:p>
                    <a:p>
                      <a:pPr algn="ctr"/>
                      <a:r>
                        <a:rPr lang="en-CA" sz="1200" baseline="0" dirty="0"/>
                        <a:t>(1 Kings 1-2)</a:t>
                      </a:r>
                      <a:endParaRPr lang="en-CA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12/12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Ryan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Review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451"/>
            <a:ext cx="7918315" cy="3752850"/>
          </a:xfrm>
        </p:spPr>
        <p:txBody>
          <a:bodyPr numCol="2" spcCol="182880"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CA" dirty="0"/>
              <a:t>End of Period of Judges (Eli Current Judge), </a:t>
            </a:r>
            <a:r>
              <a:rPr lang="en-CA" b="1" dirty="0"/>
              <a:t>Ch. 1-3</a:t>
            </a:r>
          </a:p>
          <a:p>
            <a:pPr>
              <a:buFontTx/>
              <a:buChar char="-"/>
            </a:pPr>
            <a:r>
              <a:rPr lang="en-CA" dirty="0"/>
              <a:t>Hannah Prays for a Son, Dedicates Samuel to God, </a:t>
            </a:r>
            <a:r>
              <a:rPr lang="en-CA" b="1" dirty="0"/>
              <a:t>Ch. 1-2</a:t>
            </a:r>
          </a:p>
          <a:p>
            <a:pPr>
              <a:buFontTx/>
              <a:buChar char="-"/>
            </a:pPr>
            <a:r>
              <a:rPr lang="en-CA" dirty="0"/>
              <a:t>Samuel Succeeds Eli, </a:t>
            </a:r>
            <a:r>
              <a:rPr lang="en-CA" b="1" dirty="0"/>
              <a:t>Ch. 3-4</a:t>
            </a:r>
          </a:p>
          <a:p>
            <a:pPr>
              <a:buFontTx/>
              <a:buChar char="-"/>
            </a:pPr>
            <a:r>
              <a:rPr lang="en-CA" dirty="0"/>
              <a:t>Philistines are Main Enemy of Israel, </a:t>
            </a:r>
          </a:p>
          <a:p>
            <a:pPr marL="0" indent="0">
              <a:buNone/>
            </a:pPr>
            <a:r>
              <a:rPr lang="en-CA" b="1" dirty="0"/>
              <a:t>     Ch. 5-6</a:t>
            </a:r>
          </a:p>
          <a:p>
            <a:pPr>
              <a:buFontTx/>
              <a:buChar char="-"/>
            </a:pPr>
            <a:r>
              <a:rPr lang="en-CA" dirty="0"/>
              <a:t>Samuel Calls for People to repent, </a:t>
            </a:r>
            <a:r>
              <a:rPr lang="en-CA" b="1" dirty="0"/>
              <a:t>Ch. 7</a:t>
            </a:r>
          </a:p>
          <a:p>
            <a:pPr>
              <a:buFontTx/>
              <a:buChar char="-"/>
            </a:pPr>
            <a:r>
              <a:rPr lang="en-CA" dirty="0"/>
              <a:t>Samuel needs successor, </a:t>
            </a:r>
            <a:r>
              <a:rPr lang="en-CA" b="1" dirty="0"/>
              <a:t>Ch. 8</a:t>
            </a:r>
          </a:p>
          <a:p>
            <a:pPr>
              <a:buFontTx/>
              <a:buChar char="-"/>
            </a:pPr>
            <a:r>
              <a:rPr lang="en-CA" dirty="0"/>
              <a:t>People Ask for a King, </a:t>
            </a:r>
            <a:r>
              <a:rPr lang="en-CA" b="1" dirty="0"/>
              <a:t>Ch. 8</a:t>
            </a:r>
          </a:p>
          <a:p>
            <a:pPr>
              <a:buFontTx/>
              <a:buChar char="-"/>
            </a:pPr>
            <a:r>
              <a:rPr lang="en-CA" dirty="0"/>
              <a:t>Saul anointed by Samuel as first king in Israel, </a:t>
            </a:r>
            <a:r>
              <a:rPr lang="en-CA" b="1" dirty="0"/>
              <a:t>Ch. 9-10</a:t>
            </a:r>
          </a:p>
          <a:p>
            <a:pPr>
              <a:buFontTx/>
              <a:buChar char="-"/>
            </a:pPr>
            <a:r>
              <a:rPr lang="en-CA" dirty="0"/>
              <a:t>Saul Starts well, but Falls into disobedience, </a:t>
            </a:r>
            <a:r>
              <a:rPr lang="en-CA" b="1" dirty="0"/>
              <a:t>Ch. 11-15</a:t>
            </a:r>
          </a:p>
          <a:p>
            <a:pPr>
              <a:buFontTx/>
              <a:buChar char="-"/>
            </a:pPr>
            <a:r>
              <a:rPr lang="en-CA" dirty="0"/>
              <a:t>God rejects Saul, </a:t>
            </a:r>
            <a:r>
              <a:rPr lang="en-CA" b="1" dirty="0"/>
              <a:t>Ch. 13 &amp; 15</a:t>
            </a:r>
          </a:p>
          <a:p>
            <a:pPr>
              <a:buFontTx/>
              <a:buChar char="-"/>
            </a:pPr>
            <a:r>
              <a:rPr lang="en-CA" dirty="0"/>
              <a:t>God Directs Samuel to Anoint a new king </a:t>
            </a:r>
            <a:r>
              <a:rPr lang="en-CA" b="1" dirty="0"/>
              <a:t>Ch. 16</a:t>
            </a:r>
          </a:p>
          <a:p>
            <a:pPr>
              <a:buFontTx/>
              <a:buChar char="-"/>
            </a:pPr>
            <a:r>
              <a:rPr lang="en-CA" dirty="0"/>
              <a:t>Samuel Anoints David, </a:t>
            </a:r>
            <a:r>
              <a:rPr lang="en-CA" b="1" dirty="0"/>
              <a:t>Ch.16</a:t>
            </a:r>
          </a:p>
          <a:p>
            <a:pPr>
              <a:buFontTx/>
              <a:buChar char="-"/>
            </a:pPr>
            <a:r>
              <a:rPr lang="en-CA" dirty="0"/>
              <a:t>David Defeats Goliath, </a:t>
            </a:r>
            <a:r>
              <a:rPr lang="en-CA" b="1" dirty="0"/>
              <a:t>Ch. 17</a:t>
            </a:r>
          </a:p>
          <a:p>
            <a:pPr>
              <a:buFontTx/>
              <a:buChar char="-"/>
            </a:pPr>
            <a:r>
              <a:rPr lang="en-CA" dirty="0"/>
              <a:t>Saul’s fear and jealousy of David leads him to try and kill David, </a:t>
            </a:r>
            <a:r>
              <a:rPr lang="en-CA" b="1" dirty="0"/>
              <a:t>Ch. 18-21</a:t>
            </a:r>
          </a:p>
          <a:p>
            <a:pPr>
              <a:buFontTx/>
              <a:buChar char="-"/>
            </a:pPr>
            <a:r>
              <a:rPr lang="en-CA" dirty="0"/>
              <a:t>David Flees Saul, staying in the wilderness, Gath, Carmel, etc., </a:t>
            </a:r>
            <a:r>
              <a:rPr lang="en-CA" b="1" dirty="0"/>
              <a:t>Ch. 21-30</a:t>
            </a:r>
          </a:p>
          <a:p>
            <a:pPr>
              <a:buFontTx/>
              <a:buChar char="-"/>
            </a:pPr>
            <a:r>
              <a:rPr lang="en-CA" dirty="0"/>
              <a:t>David is Merciful towards Saul, but Saul is unmerciful towards David, </a:t>
            </a:r>
            <a:r>
              <a:rPr lang="en-CA" b="1" dirty="0"/>
              <a:t>Ch. 24, 26</a:t>
            </a:r>
          </a:p>
          <a:p>
            <a:pPr>
              <a:buFontTx/>
              <a:buChar char="-"/>
            </a:pPr>
            <a:r>
              <a:rPr lang="en-CA" dirty="0"/>
              <a:t>God Protects David, Saul and his sons die in battle. </a:t>
            </a:r>
            <a:r>
              <a:rPr lang="en-CA" b="1" dirty="0"/>
              <a:t>Ch. 31</a:t>
            </a:r>
          </a:p>
          <a:p>
            <a:pPr>
              <a:buFontTx/>
              <a:buChar char="-"/>
            </a:pPr>
            <a:endParaRPr lang="en-CA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/>
              <a:t>1 Samuel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283102"/>
            <a:ext cx="6947575" cy="1050398"/>
          </a:xfrm>
        </p:spPr>
        <p:txBody>
          <a:bodyPr anchor="ctr"/>
          <a:lstStyle/>
          <a:p>
            <a:pPr algn="ctr"/>
            <a:r>
              <a:rPr lang="en-CA" b="1" dirty="0"/>
              <a:t>What are the Themes of 1 Samuel?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" y="1333500"/>
            <a:ext cx="8375650" cy="280630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/>
              <a:t>Nevertheless, the people refused to listen to the voice of Samuel, and they said, “No, but there shall be a king over us, </a:t>
            </a:r>
            <a:r>
              <a:rPr lang="en-US" u="sng" dirty="0"/>
              <a:t>that we also may be like all the nations</a:t>
            </a:r>
            <a:r>
              <a:rPr lang="en-US" dirty="0"/>
              <a:t>, </a:t>
            </a:r>
            <a:r>
              <a:rPr lang="en-US" u="sng" dirty="0"/>
              <a:t>that our king may judge us</a:t>
            </a:r>
            <a:r>
              <a:rPr lang="en-US" dirty="0"/>
              <a:t> and </a:t>
            </a:r>
            <a:r>
              <a:rPr lang="en-US" u="sng" dirty="0"/>
              <a:t>go out before us </a:t>
            </a:r>
            <a:r>
              <a:rPr lang="en-US" dirty="0"/>
              <a:t>and </a:t>
            </a:r>
            <a:r>
              <a:rPr lang="en-US" u="sng" dirty="0"/>
              <a:t>fight our battles</a:t>
            </a:r>
            <a:r>
              <a:rPr lang="en-US" dirty="0"/>
              <a:t>.” (8:19-20)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u="sng" dirty="0"/>
              <a:t>The LORD has sought out for Himself a man after His own heart</a:t>
            </a:r>
            <a:r>
              <a:rPr lang="en-US" dirty="0"/>
              <a:t>, and the LORD has appointed him as ruler over His people, because you have not kept what the LORD commanded you.” (13:14)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But the LORD said to Samuel, “Do not look at his appearance or at the height of his stature, because I have rejected him; for God sees not as man sees, for man looks at the outward appearance, but </a:t>
            </a:r>
            <a:r>
              <a:rPr lang="en-US" u="sng" dirty="0"/>
              <a:t>the LORD looks at the heart</a:t>
            </a:r>
            <a:r>
              <a:rPr lang="en-US" dirty="0"/>
              <a:t>.” (16:7)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5739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451"/>
            <a:ext cx="7918315" cy="3752850"/>
          </a:xfrm>
        </p:spPr>
        <p:txBody>
          <a:bodyPr numCol="2" spcCol="182880">
            <a:normAutofit/>
          </a:bodyPr>
          <a:lstStyle/>
          <a:p>
            <a:pPr>
              <a:buFontTx/>
              <a:buChar char="-"/>
            </a:pPr>
            <a:r>
              <a:rPr lang="en-CA" sz="1400" dirty="0"/>
              <a:t>David mourns the deaths of Saul and Jonathan, </a:t>
            </a:r>
            <a:r>
              <a:rPr lang="en-CA" sz="1400" b="1" dirty="0"/>
              <a:t>Chapter 1</a:t>
            </a:r>
          </a:p>
          <a:p>
            <a:pPr>
              <a:buFontTx/>
              <a:buChar char="-"/>
            </a:pPr>
            <a:r>
              <a:rPr lang="en-CA" sz="1400" dirty="0"/>
              <a:t>David made king over Judah, </a:t>
            </a:r>
            <a:r>
              <a:rPr lang="en-CA" sz="1400" b="1" dirty="0"/>
              <a:t>Chapter 2</a:t>
            </a:r>
          </a:p>
          <a:p>
            <a:pPr>
              <a:buFontTx/>
              <a:buChar char="-"/>
            </a:pPr>
            <a:r>
              <a:rPr lang="en-CA" sz="1400" dirty="0"/>
              <a:t>Civil war — Abner joins with David but murdered by Joab, </a:t>
            </a:r>
            <a:r>
              <a:rPr lang="en-CA" sz="1400" b="1" dirty="0"/>
              <a:t>Chapter 3</a:t>
            </a:r>
          </a:p>
          <a:p>
            <a:pPr>
              <a:buFontTx/>
              <a:buChar char="-"/>
            </a:pPr>
            <a:r>
              <a:rPr lang="en-CA" sz="1400" dirty="0" err="1"/>
              <a:t>Ish-bosheth</a:t>
            </a:r>
            <a:r>
              <a:rPr lang="en-CA" sz="1400" dirty="0"/>
              <a:t>, son of Saul, killed, </a:t>
            </a:r>
            <a:r>
              <a:rPr lang="en-CA" sz="1400" b="1" dirty="0"/>
              <a:t>Chapter 4</a:t>
            </a:r>
          </a:p>
          <a:p>
            <a:pPr>
              <a:buFontTx/>
              <a:buChar char="-"/>
            </a:pPr>
            <a:r>
              <a:rPr lang="en-CA" sz="1400" dirty="0"/>
              <a:t>David made king over all Israel; moves his capital to Jerusalem, </a:t>
            </a:r>
            <a:r>
              <a:rPr lang="en-CA" sz="1400" b="1" dirty="0"/>
              <a:t>Chapter 5</a:t>
            </a:r>
          </a:p>
          <a:p>
            <a:pPr>
              <a:buFontTx/>
              <a:buChar char="-"/>
            </a:pPr>
            <a:r>
              <a:rPr lang="en-CA" sz="1400" dirty="0"/>
              <a:t>David’s wrong and right attempts to bring the ark to Jerusalem, </a:t>
            </a:r>
            <a:r>
              <a:rPr lang="en-CA" sz="1400" b="1" dirty="0"/>
              <a:t>Chapter 6</a:t>
            </a:r>
          </a:p>
          <a:p>
            <a:pPr>
              <a:buFontTx/>
              <a:buChar char="-"/>
            </a:pPr>
            <a:r>
              <a:rPr lang="en-CA" sz="1400" dirty="0"/>
              <a:t>David wishes to build God’s House, but God makes covenant to build David’s house, </a:t>
            </a:r>
            <a:r>
              <a:rPr lang="en-CA" sz="1400" b="1" dirty="0"/>
              <a:t>Chapter 7</a:t>
            </a:r>
          </a:p>
          <a:p>
            <a:pPr>
              <a:buFontTx/>
              <a:buChar char="-"/>
            </a:pPr>
            <a:r>
              <a:rPr lang="en-CA" sz="1400" dirty="0"/>
              <a:t>David consolidates his kingdom, </a:t>
            </a:r>
            <a:r>
              <a:rPr lang="en-CA" sz="1400" b="1" dirty="0"/>
              <a:t>Chapter 8</a:t>
            </a:r>
          </a:p>
          <a:p>
            <a:pPr>
              <a:buFontTx/>
              <a:buChar char="-"/>
            </a:pPr>
            <a:r>
              <a:rPr lang="en-CA" sz="1400" dirty="0"/>
              <a:t>David Elevates Mephibosheth, </a:t>
            </a:r>
            <a:r>
              <a:rPr lang="en-CA" sz="1400" b="1" dirty="0"/>
              <a:t>Chapter 9</a:t>
            </a:r>
          </a:p>
          <a:p>
            <a:pPr>
              <a:buFontTx/>
              <a:buChar char="-"/>
            </a:pPr>
            <a:r>
              <a:rPr lang="en-CA" sz="1400" dirty="0"/>
              <a:t>David wars against Ammon and Syria, </a:t>
            </a:r>
            <a:r>
              <a:rPr lang="en-CA" sz="1400" b="1" dirty="0"/>
              <a:t>Chapter 10</a:t>
            </a:r>
          </a:p>
          <a:p>
            <a:pPr>
              <a:buFontTx/>
              <a:buChar char="-"/>
            </a:pPr>
            <a:r>
              <a:rPr lang="en-CA" sz="1400" dirty="0"/>
              <a:t>David sin with Bathsheba, Kills Uriah </a:t>
            </a:r>
            <a:r>
              <a:rPr lang="en-CA" sz="1400" b="1" dirty="0"/>
              <a:t>Chapter 11</a:t>
            </a:r>
          </a:p>
          <a:p>
            <a:pPr>
              <a:buFontTx/>
              <a:buChar char="-"/>
            </a:pPr>
            <a:r>
              <a:rPr lang="en-CA" sz="1400" dirty="0"/>
              <a:t>Nathan faces David with his sins; David repents, </a:t>
            </a:r>
            <a:r>
              <a:rPr lang="en-CA" sz="1400" b="1" dirty="0"/>
              <a:t>Chapter 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/>
              <a:t>2 Samuel</a:t>
            </a:r>
          </a:p>
        </p:txBody>
      </p:sp>
    </p:spTree>
    <p:extLst>
      <p:ext uri="{BB962C8B-B14F-4D97-AF65-F5344CB8AC3E}">
        <p14:creationId xmlns:p14="http://schemas.microsoft.com/office/powerpoint/2010/main" val="2584009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451"/>
            <a:ext cx="7918315" cy="3752850"/>
          </a:xfrm>
        </p:spPr>
        <p:txBody>
          <a:bodyPr numCol="2" spcCol="182880">
            <a:normAutofit/>
          </a:bodyPr>
          <a:lstStyle/>
          <a:p>
            <a:pPr>
              <a:buFontTx/>
              <a:buChar char="-"/>
            </a:pPr>
            <a:r>
              <a:rPr lang="en-CA" sz="1400" dirty="0"/>
              <a:t>David’s daughter Tamar raped by Amnon, David’s son; Amnon murdered by Absalom, David’s son, </a:t>
            </a:r>
            <a:r>
              <a:rPr lang="en-CA" sz="1400" b="1" dirty="0"/>
              <a:t>Chapter 13</a:t>
            </a:r>
          </a:p>
          <a:p>
            <a:pPr>
              <a:buFontTx/>
              <a:buChar char="-"/>
            </a:pPr>
            <a:r>
              <a:rPr lang="en-CA" sz="1400" dirty="0"/>
              <a:t>David permits Absalom to return, </a:t>
            </a:r>
            <a:r>
              <a:rPr lang="en-CA" sz="1400" b="1" dirty="0"/>
              <a:t>Chapter 14</a:t>
            </a:r>
          </a:p>
          <a:p>
            <a:pPr>
              <a:buFontTx/>
              <a:buChar char="-"/>
            </a:pPr>
            <a:r>
              <a:rPr lang="en-CA" sz="1400" dirty="0"/>
              <a:t>Absalom rebels against David, </a:t>
            </a:r>
            <a:r>
              <a:rPr lang="en-CA" sz="1400" b="1" dirty="0"/>
              <a:t>Chapter 15</a:t>
            </a:r>
          </a:p>
          <a:p>
            <a:pPr>
              <a:buFontTx/>
              <a:buChar char="-"/>
            </a:pPr>
            <a:r>
              <a:rPr lang="en-CA" sz="1400" dirty="0" err="1"/>
              <a:t>Ziba</a:t>
            </a:r>
            <a:r>
              <a:rPr lang="en-CA" sz="1400" dirty="0"/>
              <a:t>, Mephibosheth’s servant, deceives David; Shimei curses David, </a:t>
            </a:r>
            <a:r>
              <a:rPr lang="en-CA" sz="1400" b="1" dirty="0"/>
              <a:t>Chapter 16</a:t>
            </a:r>
          </a:p>
          <a:p>
            <a:pPr>
              <a:buFontTx/>
              <a:buChar char="-"/>
            </a:pPr>
            <a:r>
              <a:rPr lang="en-CA" sz="1400" dirty="0"/>
              <a:t>God (</a:t>
            </a:r>
            <a:r>
              <a:rPr lang="en-CA" sz="1400" dirty="0" err="1"/>
              <a:t>Hushai</a:t>
            </a:r>
            <a:r>
              <a:rPr lang="en-CA" sz="1400" dirty="0"/>
              <a:t>) Thwarts Ahithophel’s advice for Absalom to attack David, </a:t>
            </a:r>
            <a:r>
              <a:rPr lang="en-CA" sz="1400" b="1" dirty="0"/>
              <a:t>Chapter 17</a:t>
            </a:r>
          </a:p>
          <a:p>
            <a:pPr>
              <a:buFontTx/>
              <a:buChar char="-"/>
            </a:pPr>
            <a:r>
              <a:rPr lang="en-CA" sz="1400" dirty="0"/>
              <a:t>Absalom slain and David mourns, </a:t>
            </a:r>
            <a:r>
              <a:rPr lang="en-CA" sz="1400" b="1" dirty="0"/>
              <a:t>Chapter 18</a:t>
            </a:r>
          </a:p>
          <a:p>
            <a:pPr>
              <a:buFontTx/>
              <a:buChar char="-"/>
            </a:pPr>
            <a:r>
              <a:rPr lang="en-CA" sz="1400" dirty="0"/>
              <a:t>David restored to throne, </a:t>
            </a:r>
            <a:r>
              <a:rPr lang="en-CA" sz="1400" b="1" dirty="0"/>
              <a:t>Chapter 19</a:t>
            </a:r>
          </a:p>
          <a:p>
            <a:pPr>
              <a:buFontTx/>
              <a:buChar char="-"/>
            </a:pPr>
            <a:r>
              <a:rPr lang="en-CA" sz="1400" dirty="0"/>
              <a:t>Sheba revolts against David, </a:t>
            </a:r>
            <a:r>
              <a:rPr lang="en-CA" sz="1400" b="1" dirty="0"/>
              <a:t>Chapter 20</a:t>
            </a:r>
          </a:p>
          <a:p>
            <a:pPr>
              <a:buFontTx/>
              <a:buChar char="-"/>
            </a:pPr>
            <a:r>
              <a:rPr lang="en-CA" sz="1400" dirty="0"/>
              <a:t>Three years of famine; Gibeonites take vengeance on house of Saul; war with Philistines, </a:t>
            </a:r>
            <a:r>
              <a:rPr lang="en-CA" sz="1400" b="1" dirty="0"/>
              <a:t>Chapter 21</a:t>
            </a:r>
          </a:p>
          <a:p>
            <a:pPr>
              <a:buFontTx/>
              <a:buChar char="-"/>
            </a:pPr>
            <a:r>
              <a:rPr lang="en-CA" sz="1400" dirty="0"/>
              <a:t>David’s song of deliverance (Psalm 18), </a:t>
            </a:r>
            <a:r>
              <a:rPr lang="en-CA" sz="1400" b="1" dirty="0"/>
              <a:t>Chapter 22</a:t>
            </a:r>
          </a:p>
          <a:p>
            <a:pPr>
              <a:buFontTx/>
              <a:buChar char="-"/>
            </a:pPr>
            <a:r>
              <a:rPr lang="en-CA" sz="1400" dirty="0"/>
              <a:t>David’s last words; David’s mighty men, </a:t>
            </a:r>
            <a:r>
              <a:rPr lang="en-CA" sz="1400" b="1" dirty="0"/>
              <a:t>Chapter 23</a:t>
            </a:r>
          </a:p>
          <a:p>
            <a:pPr>
              <a:buFontTx/>
              <a:buChar char="-"/>
            </a:pPr>
            <a:r>
              <a:rPr lang="en-CA" sz="1400" dirty="0"/>
              <a:t>David Takes a Census; Israel Punished, David buys threshing floor of </a:t>
            </a:r>
            <a:r>
              <a:rPr lang="en-CA" sz="1400" dirty="0" err="1"/>
              <a:t>Araunah</a:t>
            </a:r>
            <a:r>
              <a:rPr lang="en-CA" sz="1400" dirty="0"/>
              <a:t>, </a:t>
            </a:r>
            <a:r>
              <a:rPr lang="en-CA" sz="1400" b="1" dirty="0"/>
              <a:t>Chapter 24</a:t>
            </a:r>
          </a:p>
          <a:p>
            <a:pPr>
              <a:buFontTx/>
              <a:buChar char="-"/>
            </a:pPr>
            <a:r>
              <a:rPr lang="en-CA" sz="1400" dirty="0"/>
              <a:t>David’s last Days, Adonijah’s plot for the throne, Solomon Confirmed </a:t>
            </a:r>
            <a:r>
              <a:rPr lang="en-CA" sz="1400" b="1" dirty="0"/>
              <a:t>1 Kings 1&amp;2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/>
              <a:t>2 Samuel</a:t>
            </a:r>
          </a:p>
        </p:txBody>
      </p:sp>
    </p:spTree>
    <p:extLst>
      <p:ext uri="{BB962C8B-B14F-4D97-AF65-F5344CB8AC3E}">
        <p14:creationId xmlns:p14="http://schemas.microsoft.com/office/powerpoint/2010/main" val="1559982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83102"/>
            <a:ext cx="6903125" cy="1050398"/>
          </a:xfrm>
        </p:spPr>
        <p:txBody>
          <a:bodyPr anchor="ctr"/>
          <a:lstStyle/>
          <a:p>
            <a:pPr algn="ctr"/>
            <a:r>
              <a:rPr lang="en-CA" b="1" dirty="0"/>
              <a:t>What are the Themes of 2 Samuel?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" y="1333500"/>
            <a:ext cx="8375650" cy="280630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/>
              <a:t>The sacrifices of God are a broken spirit; </a:t>
            </a:r>
            <a:r>
              <a:rPr lang="en-US" u="sng" dirty="0"/>
              <a:t>A broken and a contrite heart, O God, You will not despise</a:t>
            </a:r>
            <a:r>
              <a:rPr lang="en-US" dirty="0"/>
              <a:t>.(Psalm 51:17)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Now David's </a:t>
            </a:r>
            <a:r>
              <a:rPr lang="en-US" u="sng" dirty="0"/>
              <a:t>heart troubled him after he had numbered the people</a:t>
            </a:r>
            <a:r>
              <a:rPr lang="en-US" dirty="0"/>
              <a:t>. So David said to the LORD, “</a:t>
            </a:r>
            <a:r>
              <a:rPr lang="en-US" u="sng" dirty="0"/>
              <a:t>I have sinned greatly </a:t>
            </a:r>
            <a:r>
              <a:rPr lang="en-US" dirty="0"/>
              <a:t>in what I have done. But now, O LORD, please take away the iniquity of Your servant, for I have acted very foolishly.(24:10)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A man after God’s own heart is not without sin, but responds to sin properly.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Even when the kingdom is lead by a man after God’s own heart, his sin causes problems in the kingdom that create disunity.  There is no perfect kingdom outside of one ruled by God.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8534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83102"/>
            <a:ext cx="6903125" cy="1050398"/>
          </a:xfrm>
        </p:spPr>
        <p:txBody>
          <a:bodyPr anchor="ctr"/>
          <a:lstStyle/>
          <a:p>
            <a:pPr algn="ctr"/>
            <a:r>
              <a:rPr lang="en-CA" b="1" dirty="0"/>
              <a:t>How does 2 Samuel change us?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" y="1333500"/>
            <a:ext cx="8375650" cy="28063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Not put our trust in Men</a:t>
            </a:r>
          </a:p>
          <a:p>
            <a:pPr>
              <a:buFontTx/>
              <a:buChar char="-"/>
            </a:pPr>
            <a:r>
              <a:rPr lang="en-US" dirty="0"/>
              <a:t>Recognize the grace of God</a:t>
            </a:r>
          </a:p>
          <a:p>
            <a:pPr>
              <a:buFontTx/>
              <a:buChar char="-"/>
            </a:pPr>
            <a:r>
              <a:rPr lang="en-US" dirty="0"/>
              <a:t>Know that God fulfills his promises</a:t>
            </a:r>
          </a:p>
          <a:p>
            <a:pPr>
              <a:buFontTx/>
              <a:buChar char="-"/>
            </a:pPr>
            <a:r>
              <a:rPr lang="en-US" dirty="0"/>
              <a:t>Humility is required even (especially?) among kings (show humility)</a:t>
            </a:r>
          </a:p>
          <a:p>
            <a:pPr>
              <a:buFontTx/>
              <a:buChar char="-"/>
            </a:pPr>
            <a:r>
              <a:rPr lang="en-US" dirty="0"/>
              <a:t>Know that Humility in the face of sin is important</a:t>
            </a:r>
          </a:p>
          <a:p>
            <a:pPr>
              <a:buFontTx/>
              <a:buChar char="-"/>
            </a:pPr>
            <a:r>
              <a:rPr lang="en-US" dirty="0"/>
              <a:t>Teach our Children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04915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/>
              <a:t>2 Samuel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/>
              <a:t>“you save the humble, But your eyes are on the haughty” (22:28)</a:t>
            </a:r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4068</TotalTime>
  <Words>991</Words>
  <Application>Microsoft Office PowerPoint</Application>
  <PresentationFormat>On-screen Show (16:9)</PresentationFormat>
  <Paragraphs>131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2 Samuel</vt:lpstr>
      <vt:lpstr>Schedule</vt:lpstr>
      <vt:lpstr>1 Samuel</vt:lpstr>
      <vt:lpstr>What are the Themes of 1 Samuel?</vt:lpstr>
      <vt:lpstr>2 Samuel</vt:lpstr>
      <vt:lpstr>2 Samuel</vt:lpstr>
      <vt:lpstr>What are the Themes of 2 Samuel?</vt:lpstr>
      <vt:lpstr>How does 2 Samuel change us?</vt:lpstr>
      <vt:lpstr>2 Samuel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Ryan Poe</cp:lastModifiedBy>
  <cp:revision>62</cp:revision>
  <dcterms:created xsi:type="dcterms:W3CDTF">2014-09-12T17:24:29Z</dcterms:created>
  <dcterms:modified xsi:type="dcterms:W3CDTF">2018-12-12T23:49:54Z</dcterms:modified>
</cp:coreProperties>
</file>