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72" r:id="rId5"/>
    <p:sldId id="276" r:id="rId6"/>
    <p:sldId id="275" r:id="rId7"/>
    <p:sldId id="278" r:id="rId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4"/>
    <p:restoredTop sz="65294"/>
  </p:normalViewPr>
  <p:slideViewPr>
    <p:cSldViewPr snapToGrid="0" snapToObjects="1">
      <p:cViewPr varScale="1">
        <p:scale>
          <a:sx n="65" d="100"/>
          <a:sy n="65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976E-66D0-CB49-8A25-2A1B2938E5C8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5D4E7-6E04-D744-BF67-503EF0A7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wanted to preach on this idea for about 3 months.</a:t>
            </a:r>
            <a:r>
              <a:rPr lang="en-US" baseline="0" dirty="0" smtClean="0"/>
              <a:t>  </a:t>
            </a:r>
          </a:p>
          <a:p>
            <a:r>
              <a:rPr lang="en-US" baseline="0" dirty="0" smtClean="0"/>
              <a:t>I knew of 4 or 5 big ideas that would be helpful, but wanted to re-study the Scriptures</a:t>
            </a:r>
            <a:r>
              <a:rPr lang="mr-IN" baseline="0" dirty="0" smtClean="0"/>
              <a:t>…</a:t>
            </a:r>
            <a:r>
              <a:rPr lang="en-US" baseline="0" dirty="0" smtClean="0"/>
              <a:t>and so I read a few, and then a few more, and more, and more.  </a:t>
            </a:r>
          </a:p>
          <a:p>
            <a:r>
              <a:rPr lang="en-US" baseline="0" dirty="0" smtClean="0"/>
              <a:t>And was just filled with joy to reflect on the MANY passages and concepts are described by God to give us a wonderful and reasonable CONFIDENCE.  So I hope to share these with you this morning to build that same confidence and joy.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reason is that even when we intellectually know these verses: we all face times we feel insufficient. Like so many, Maybe you’ve had a very rigid background that rightly taught on the importance of obedience </a:t>
            </a:r>
            <a:r>
              <a:rPr lang="mr-IN" baseline="0" dirty="0" smtClean="0"/>
              <a:t>–</a:t>
            </a:r>
            <a:r>
              <a:rPr lang="en-US" baseline="0" dirty="0" smtClean="0"/>
              <a:t> but failed to sufficiently teach on the grace of God.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D4E7-6E04-D744-BF67-503EF0A722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concept of His character.</a:t>
            </a:r>
          </a:p>
          <a:p>
            <a:endParaRPr lang="en-US" dirty="0" smtClean="0"/>
          </a:p>
          <a:p>
            <a:r>
              <a:rPr lang="en-US" dirty="0" smtClean="0"/>
              <a:t>The God of the Bible is not a Vicious</a:t>
            </a:r>
            <a:r>
              <a:rPr lang="en-US" baseline="0" dirty="0" smtClean="0"/>
              <a:t> or Brutal God who takes pleasure in our suffering. He is in fact a Loving, Redeeming God who specifically says: We can count on Him to reward those who seek Him.  He wants us to be as sure of this fact </a:t>
            </a:r>
            <a:r>
              <a:rPr lang="mr-IN" baseline="0" dirty="0" smtClean="0"/>
              <a:t>–</a:t>
            </a:r>
            <a:r>
              <a:rPr lang="en-US" baseline="0" dirty="0" smtClean="0"/>
              <a:t> That He Is A REWARDER - as we are of His very existence.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 smtClean="0"/>
              <a:t>He</a:t>
            </a:r>
            <a:r>
              <a:rPr lang="en-US" baseline="0" dirty="0" smtClean="0"/>
              <a:t> is faithful to His covenant promises.</a:t>
            </a:r>
          </a:p>
          <a:p>
            <a:r>
              <a:rPr lang="en-US" baseline="0" dirty="0" smtClean="0"/>
              <a:t>That He is the judge, and is a merciful judge.</a:t>
            </a:r>
          </a:p>
          <a:p>
            <a:r>
              <a:rPr lang="en-US" baseline="0" dirty="0" smtClean="0"/>
              <a:t>That He will actually reward those who are seeking Him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People who are pursuing God </a:t>
            </a:r>
            <a:r>
              <a:rPr lang="mr-IN" baseline="0" dirty="0" smtClean="0"/>
              <a:t>–</a:t>
            </a:r>
            <a:r>
              <a:rPr lang="en-US" baseline="0" dirty="0" smtClean="0"/>
              <a:t> seeking Him, are off to a great start!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D4E7-6E04-D744-BF67-503EF0A722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been around long enough to know there’s two reactions to a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big list like this.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smile and think: WOW! God has done so much for us, we can be extremely confident.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 see this list and think: Wow, then I’ll never make it.  I’ll never be transformed enough, or serve enough, or love enough.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feel this way 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 stay with me for a few more minutes.  What Hebrews is telling us about our HOPE is that we can’t do this enough ON OUR OWN! BUT THAT JESUS IS ON OUR SIDE!  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has already run the race perfectly. Jesus is offering us ENOUGH GRACE and ENOUGH LOVE, and ENOUGH HOLINESS 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up for our sins and failures because God deeply desires for us to be with Him in Heaven forever.  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this list makes you think: I’m not enough 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praise God: Jesus is!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healthy relationship has confidence.  (Of course there are </a:t>
            </a:r>
            <a:r>
              <a:rPr lang="en-US" sz="936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Occassional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doubts in most relationships, but healthy relationships are built primarily on TRUST, not on worry.)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count on my friends. I can count of my family. I can count on fellow Christians 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and in far away places.  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let’s us know that if we feel worried all the time about our relationship with Him 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we are misunderstanding something.  He tells us in Matthew 6:26 that we are far more important to him than the birds of the air or the flowers of the field.  He tells us in Matthew 10:30 that he has numbered the very hairs on our head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 WE CAN TRUST HIM TO CARE FOR US.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it isn’t surprising that He seeks to set our minds at ease by saying directly: You can be confident.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 ** I began the lesson saying that our confidence is both WONDERFUL and Is REASONABLE.  Let’s walk through 5 specific reasons God gives us to live with Confidence in our Salvation.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confidence doesn’t have to be based in pride, but in gospel truth. (1 John 5:13)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D4E7-6E04-D744-BF67-503EF0A722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NEW:  When we are baptized into Christ for the forgiveness of our sins </a:t>
            </a:r>
            <a:r>
              <a:rPr lang="mr-IN" dirty="0" smtClean="0"/>
              <a:t>–</a:t>
            </a:r>
            <a:r>
              <a:rPr lang="en-US" dirty="0" smtClean="0"/>
              <a:t> we become</a:t>
            </a:r>
            <a:r>
              <a:rPr lang="en-US" baseline="0" dirty="0" smtClean="0"/>
              <a:t> new!  The old man of sin is dead and done away with.  We are given NEW LIFE IN CHRIST. ( Colossians 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just have to begin pointing out how NEW we truly become.  John 3 tells us this is our new birth, Romans 6 tells us we are new ( servants), over and over we are made new!</a:t>
            </a:r>
            <a:endParaRPr lang="en-US" dirty="0" smtClean="0"/>
          </a:p>
          <a:p>
            <a:pPr lvl="1"/>
            <a:r>
              <a:rPr lang="en-US" dirty="0" smtClean="0"/>
              <a:t>A New Birth &amp; New Life In Our Baptism.</a:t>
            </a:r>
          </a:p>
          <a:p>
            <a:pPr lvl="1"/>
            <a:r>
              <a:rPr lang="en-US" dirty="0" smtClean="0"/>
              <a:t>A New Creature.</a:t>
            </a:r>
          </a:p>
          <a:p>
            <a:pPr lvl="1"/>
            <a:r>
              <a:rPr lang="en-US" dirty="0" smtClean="0"/>
              <a:t>A New Family In Our Adoption.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God’s Long Standing Practice</a:t>
            </a:r>
            <a:r>
              <a:rPr lang="mr-IN" dirty="0" smtClean="0"/>
              <a:t>…</a:t>
            </a:r>
            <a:endParaRPr lang="en-US" dirty="0" smtClean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I never worry about a business cash,</a:t>
            </a:r>
            <a:r>
              <a:rPr lang="en-US" baseline="0" dirty="0" smtClean="0"/>
              <a:t> or a debit card, or a credit card. </a:t>
            </a:r>
            <a:r>
              <a:rPr lang="en-US" baseline="0" dirty="0" smtClean="0"/>
              <a:t>We don’t live in a system of bartering in everyday business.</a:t>
            </a:r>
            <a:endParaRPr lang="en-US" dirty="0" smtClean="0"/>
          </a:p>
          <a:p>
            <a:r>
              <a:rPr lang="en-US" baseline="0" dirty="0" smtClean="0"/>
              <a:t>No one has ever said: I’m sorry sir, that will be two chickens and a bag of seed.  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My point is that in God’s system: He accepts FAITH, and credits that FAITH as righteousness.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Why do we accept currency instead of actual goods?  Because that currency is back by our nation.  **We have FAR GREATER BACKING! The very blood of Jesus allows God to accept our faith.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sz="1000" dirty="0" smtClean="0"/>
              <a:t>Not Recklessness.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D4E7-6E04-D744-BF67-503EF0A72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NEW:  When we are baptized into Christ for the forgiveness of our sins </a:t>
            </a:r>
            <a:r>
              <a:rPr lang="mr-IN" dirty="0" smtClean="0"/>
              <a:t>–</a:t>
            </a:r>
            <a:r>
              <a:rPr lang="en-US" dirty="0" smtClean="0"/>
              <a:t> we become</a:t>
            </a:r>
            <a:r>
              <a:rPr lang="en-US" baseline="0" dirty="0" smtClean="0"/>
              <a:t> new!  The old man of sin is dead and done away with.  We are given NEW LIFE IN CHRIST. ( Colossians 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just have to begin pointing out how NEW we truly become.  John 3 tells us this is our new birth, Romans 6 tells us we are new ( servants), over and over we are made new!</a:t>
            </a:r>
            <a:endParaRPr lang="en-US" dirty="0" smtClean="0"/>
          </a:p>
          <a:p>
            <a:pPr lvl="1"/>
            <a:r>
              <a:rPr lang="en-US" dirty="0" smtClean="0"/>
              <a:t>A New Birth &amp; New Life In Our Baptism.</a:t>
            </a:r>
          </a:p>
          <a:p>
            <a:pPr lvl="1"/>
            <a:r>
              <a:rPr lang="en-US" dirty="0" smtClean="0"/>
              <a:t>A New Creature.</a:t>
            </a:r>
          </a:p>
          <a:p>
            <a:pPr lvl="1"/>
            <a:r>
              <a:rPr lang="en-US" dirty="0" smtClean="0"/>
              <a:t>A New Family In Our Adoption.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God’s Long Standing Practice</a:t>
            </a:r>
            <a:r>
              <a:rPr lang="mr-IN" dirty="0" smtClean="0"/>
              <a:t>…</a:t>
            </a:r>
            <a:endParaRPr lang="en-US" dirty="0" smtClean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I never worry about a business cash,</a:t>
            </a:r>
            <a:r>
              <a:rPr lang="en-US" baseline="0" dirty="0" smtClean="0"/>
              <a:t> or a debit card, or a credit card. </a:t>
            </a:r>
            <a:r>
              <a:rPr lang="en-US" baseline="0" dirty="0" smtClean="0"/>
              <a:t>We don’t live in a system of bartering in everyday business.</a:t>
            </a:r>
            <a:endParaRPr lang="en-US" dirty="0" smtClean="0"/>
          </a:p>
          <a:p>
            <a:r>
              <a:rPr lang="en-US" baseline="0" dirty="0" smtClean="0"/>
              <a:t>No one has ever said: I’m sorry sir, that will be two chickens and a bag of seed.  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My point is that in God’s system: He accepts FAITH, and credits that FAITH as righteousness.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Why do we accept currency instead of actual goods?  Because that currency is back by our nation.  **We have FAR GREATER BACKING! The very blood of Jesus allows God to accept our faith.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sz="1000" dirty="0" smtClean="0"/>
              <a:t>Not Recklessness.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D4E7-6E04-D744-BF67-503EF0A72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God’s History of Saving People.</a:t>
            </a:r>
          </a:p>
          <a:p>
            <a:pPr lvl="1"/>
            <a:r>
              <a:rPr lang="en-US" dirty="0" smtClean="0"/>
              <a:t>Noah, Israel, Jesus</a:t>
            </a:r>
          </a:p>
          <a:p>
            <a:pPr eaLnBrk="1" hangingPunct="1"/>
            <a:endParaRPr lang="en-US" altLang="x-none" sz="2400" dirty="0" smtClean="0"/>
          </a:p>
          <a:p>
            <a:pPr eaLnBrk="1" hangingPunct="1"/>
            <a:endParaRPr lang="en-US" altLang="x-none" sz="2400" dirty="0" smtClean="0"/>
          </a:p>
          <a:p>
            <a:pPr eaLnBrk="1" hangingPunct="1"/>
            <a:endParaRPr lang="en-US" altLang="x-none" sz="2400" dirty="0" smtClean="0"/>
          </a:p>
          <a:p>
            <a:pPr eaLnBrk="1" hangingPunct="1"/>
            <a:r>
              <a:rPr lang="en-US" altLang="x-none" sz="2400" dirty="0" smtClean="0"/>
              <a:t>To </a:t>
            </a:r>
            <a:r>
              <a:rPr lang="en-US" altLang="x-none" sz="2400" dirty="0"/>
              <a:t>those here who have never been baptized to have Jesus was away their sins – Do you Love His Appearing?  Are you ready to follow Him and put your faith and trust in HIM?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Please come and make Him, the God of Your Salvation – while we stand and 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52CEBA-767A-F544-BB80-AB7232392CC3}" type="slidenum">
              <a:rPr lang="en-US" altLang="x-none" sz="1200">
                <a:latin typeface="Calibri" charset="0"/>
              </a:rPr>
              <a:pPr eaLnBrk="1" hangingPunct="1"/>
              <a:t>6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8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accent5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4C6C-ED51-EC45-AE3C-32C725CA007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6617-C893-6E4F-8039-F65347C6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Confidence In Our Salvation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22472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Our Confidence Begins </a:t>
            </a:r>
            <a:br>
              <a:rPr lang="en-US" dirty="0" smtClean="0"/>
            </a:br>
            <a:r>
              <a:rPr lang="en-US" dirty="0" smtClean="0"/>
              <a:t>With The Character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780"/>
            <a:ext cx="7886700" cy="328868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/>
              <a:t>“And without faith it is impossible to </a:t>
            </a:r>
            <a:br>
              <a:rPr lang="en-US" sz="3200" b="1" dirty="0" smtClean="0"/>
            </a:br>
            <a:r>
              <a:rPr lang="en-US" sz="3200" b="1" dirty="0" smtClean="0"/>
              <a:t>please Him, for he who comes to God must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D34959"/>
                </a:solidFill>
              </a:rPr>
              <a:t>believe that He is </a:t>
            </a:r>
            <a:r>
              <a:rPr lang="en-US" sz="3200" b="1" dirty="0" smtClean="0"/>
              <a:t>and that </a:t>
            </a:r>
            <a:r>
              <a:rPr lang="en-US" sz="3200" b="1" dirty="0" smtClean="0">
                <a:solidFill>
                  <a:srgbClr val="D34959"/>
                </a:solidFill>
              </a:rPr>
              <a:t>He is a rewarder </a:t>
            </a:r>
            <a:r>
              <a:rPr lang="en-US" sz="3200" b="1" dirty="0" smtClean="0"/>
              <a:t>of those who seek Him.” - Heb. 11:6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8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4" y="304271"/>
            <a:ext cx="8409482" cy="110463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God Wants </a:t>
            </a:r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R</a:t>
            </a:r>
            <a:r>
              <a:rPr lang="en-US" dirty="0" smtClean="0"/>
              <a:t>elationship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C</a:t>
            </a:r>
            <a:r>
              <a:rPr lang="en-US" dirty="0" smtClean="0"/>
              <a:t>haracterized by Confidence.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8760"/>
            <a:ext cx="7886700" cy="35323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 smtClean="0"/>
              <a:t>In </a:t>
            </a:r>
            <a:r>
              <a:rPr lang="en-US" sz="3000" b="1" dirty="0" smtClean="0"/>
              <a:t>Prayer </a:t>
            </a:r>
            <a:r>
              <a:rPr lang="en-US" sz="3000" dirty="0" smtClean="0"/>
              <a:t>(Hebrews 4:16)</a:t>
            </a:r>
            <a:endParaRPr lang="en-US" sz="3000" dirty="0" smtClean="0"/>
          </a:p>
          <a:p>
            <a:pPr algn="ctr"/>
            <a:r>
              <a:rPr lang="en-US" sz="3000" b="1" dirty="0" smtClean="0"/>
              <a:t>In </a:t>
            </a:r>
            <a:r>
              <a:rPr lang="en-US" sz="3000" b="1" dirty="0" smtClean="0"/>
              <a:t>His </a:t>
            </a:r>
            <a:r>
              <a:rPr lang="en-US" sz="3000" b="1" dirty="0" smtClean="0"/>
              <a:t>Return </a:t>
            </a:r>
            <a:r>
              <a:rPr lang="en-US" sz="3000" dirty="0" smtClean="0"/>
              <a:t>(1 John 2:28)</a:t>
            </a:r>
            <a:endParaRPr lang="en-US" sz="3000" dirty="0" smtClean="0"/>
          </a:p>
          <a:p>
            <a:pPr algn="ctr"/>
            <a:r>
              <a:rPr lang="en-US" sz="3000" b="1" dirty="0" smtClean="0"/>
              <a:t>In The Day of </a:t>
            </a:r>
            <a:r>
              <a:rPr lang="en-US" sz="3000" b="1" dirty="0" smtClean="0"/>
              <a:t>Judgment </a:t>
            </a:r>
            <a:r>
              <a:rPr lang="en-US" sz="3000" dirty="0" smtClean="0"/>
              <a:t>(1 John 4:16-17)</a:t>
            </a:r>
          </a:p>
          <a:p>
            <a:pPr algn="ctr"/>
            <a:r>
              <a:rPr lang="en-US" sz="3000" b="1" dirty="0"/>
              <a:t>Our Salvation Is Secured By A </a:t>
            </a:r>
            <a:r>
              <a:rPr lang="en-US" sz="3000" b="1" dirty="0" smtClean="0"/>
              <a:t>Steadfast </a:t>
            </a:r>
            <a:r>
              <a:rPr lang="en-US" sz="3000" b="1" dirty="0"/>
              <a:t>Anchor. </a:t>
            </a:r>
            <a:r>
              <a:rPr lang="en-US" sz="3000" dirty="0"/>
              <a:t>(Hebrews 6:17-20)</a:t>
            </a:r>
          </a:p>
          <a:p>
            <a:pPr lvl="1"/>
            <a:r>
              <a:rPr lang="en-US" sz="3000" dirty="0"/>
              <a:t>Grace, Promises, Sacrifice, Righteousness, Justice, Faith, Mercy, Love, Covenants, Redemption, Sanctification, Seal, Discipline, New Birth, Gratitude, Transformation, Adoption, Service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0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5" y="304270"/>
            <a:ext cx="8319541" cy="121708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We Can Live With </a:t>
            </a:r>
            <a:br>
              <a:rPr lang="en-US" dirty="0"/>
            </a:br>
            <a:r>
              <a:rPr lang="en-US" dirty="0"/>
              <a:t> Great Confidence </a:t>
            </a:r>
            <a:r>
              <a:rPr lang="en-US" dirty="0" smtClean="0"/>
              <a:t>Because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9" y="1738859"/>
            <a:ext cx="8380437" cy="339362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 Graciously Makes Us </a:t>
            </a:r>
            <a:r>
              <a:rPr lang="en-US" sz="2800" u="sng" dirty="0" smtClean="0"/>
              <a:t>New In Christ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Acts 2:38, 22:16, Romans 6:4, 2 Corinthians 5:17</a:t>
            </a:r>
          </a:p>
          <a:p>
            <a:r>
              <a:rPr lang="en-US" sz="2800" dirty="0" smtClean="0"/>
              <a:t>God Transfers Us </a:t>
            </a:r>
            <a:r>
              <a:rPr lang="en-US" sz="2800" u="sng" dirty="0" smtClean="0"/>
              <a:t>Into The Light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Colossian 1:12-14, </a:t>
            </a:r>
            <a:r>
              <a:rPr lang="en-US" sz="2400" dirty="0"/>
              <a:t>Acts 26:18,</a:t>
            </a:r>
            <a:r>
              <a:rPr lang="en-US" sz="2400" dirty="0" smtClean="0"/>
              <a:t> </a:t>
            </a:r>
            <a:r>
              <a:rPr lang="en-US" sz="2400" dirty="0"/>
              <a:t>1 John </a:t>
            </a:r>
            <a:r>
              <a:rPr lang="en-US" sz="2400" dirty="0" smtClean="0"/>
              <a:t>1:6</a:t>
            </a:r>
          </a:p>
          <a:p>
            <a:r>
              <a:rPr lang="en-US" sz="2800" dirty="0" smtClean="0"/>
              <a:t>Now We Walk In The Light, Not Depending On Our Flawlessness, But </a:t>
            </a:r>
            <a:r>
              <a:rPr lang="en-US" sz="2800" u="sng" dirty="0" smtClean="0"/>
              <a:t>Depending On Jesus’ Cleaning Blood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1 John 1:7, 1 Peter 3:20-21</a:t>
            </a:r>
          </a:p>
        </p:txBody>
      </p:sp>
    </p:spTree>
    <p:extLst>
      <p:ext uri="{BB962C8B-B14F-4D97-AF65-F5344CB8AC3E}">
        <p14:creationId xmlns:p14="http://schemas.microsoft.com/office/powerpoint/2010/main" val="9370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5" y="304270"/>
            <a:ext cx="8319541" cy="121708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We Can Live With </a:t>
            </a:r>
            <a:br>
              <a:rPr lang="en-US" dirty="0"/>
            </a:br>
            <a:r>
              <a:rPr lang="en-US" dirty="0"/>
              <a:t> Great Confidence </a:t>
            </a:r>
            <a:r>
              <a:rPr lang="en-US" dirty="0" smtClean="0"/>
              <a:t>Because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9" y="1738859"/>
            <a:ext cx="8380437" cy="339362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 Credits Our Faith In Jesus </a:t>
            </a:r>
            <a:r>
              <a:rPr lang="en-US" sz="2800" u="sng" dirty="0" smtClean="0"/>
              <a:t>As Righteousness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Romans 4:1-5, 23-25, Romans 5:1-2, Philippians 3:9</a:t>
            </a:r>
          </a:p>
          <a:p>
            <a:r>
              <a:rPr lang="en-US" sz="2800" dirty="0" smtClean="0"/>
              <a:t>God Paid A Tremendous &amp; Precious Price </a:t>
            </a:r>
            <a:r>
              <a:rPr lang="en-US" sz="2800" u="sng" dirty="0" smtClean="0"/>
              <a:t>To Save Us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1 Peter 1:18-19, Romans 8:32</a:t>
            </a:r>
          </a:p>
          <a:p>
            <a:r>
              <a:rPr lang="en-US" sz="2800" dirty="0" smtClean="0"/>
              <a:t>God Is Exercising His Power </a:t>
            </a:r>
            <a:r>
              <a:rPr lang="en-US" sz="2800" u="sng" dirty="0" smtClean="0"/>
              <a:t>To Perfect &amp; Protect Us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Philippians 1:6, 1 Peter 1:3-5</a:t>
            </a:r>
          </a:p>
          <a:p>
            <a:r>
              <a:rPr lang="en-US" sz="2800" dirty="0" smtClean="0"/>
              <a:t>Godly Confidence Inspires </a:t>
            </a:r>
            <a:r>
              <a:rPr lang="en-US" sz="2800" u="sng" dirty="0" smtClean="0"/>
              <a:t>Diligence &amp; Gratitude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Hebrews 10:34-39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55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x-none" dirty="0" smtClean="0"/>
              <a:t>You Can Be Thankful &amp; Confident</a:t>
            </a:r>
            <a:endParaRPr lang="en-US" altLang="x-none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>
                <a:latin typeface="Calibri" charset="0"/>
                <a:ea typeface="Calibri" charset="0"/>
                <a:cs typeface="Calibri" charset="0"/>
              </a:rPr>
              <a:t>“in the future </a:t>
            </a:r>
            <a:r>
              <a:rPr lang="en-US" altLang="x-none" dirty="0">
                <a:solidFill>
                  <a:srgbClr val="D34959"/>
                </a:solidFill>
                <a:latin typeface="Calibri" charset="0"/>
                <a:ea typeface="Calibri" charset="0"/>
                <a:cs typeface="Calibri" charset="0"/>
              </a:rPr>
              <a:t>there is laid up for me the crown of righteousness, which the Lord, the righteous Judge, will award to me on that day</a:t>
            </a:r>
            <a:r>
              <a:rPr lang="en-US" altLang="x-none" dirty="0">
                <a:latin typeface="Calibri" charset="0"/>
                <a:ea typeface="Calibri" charset="0"/>
                <a:cs typeface="Calibri" charset="0"/>
              </a:rPr>
              <a:t>; and not only to me, but also to all who have loved His appearing</a:t>
            </a:r>
            <a:r>
              <a:rPr lang="en-US" altLang="x-none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br>
              <a:rPr lang="en-US" altLang="x-none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sz="4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x-none" sz="2800" b="1" dirty="0" smtClean="0">
                <a:latin typeface="Calibri" charset="0"/>
                <a:ea typeface="Calibri" charset="0"/>
                <a:cs typeface="Calibri" charset="0"/>
              </a:rPr>
              <a:t>2 </a:t>
            </a:r>
            <a:r>
              <a:rPr lang="en-US" altLang="x-none" sz="2800" b="1" dirty="0">
                <a:latin typeface="Calibri" charset="0"/>
                <a:ea typeface="Calibri" charset="0"/>
                <a:cs typeface="Calibri" charset="0"/>
              </a:rPr>
              <a:t>Timothy 4:8</a:t>
            </a:r>
          </a:p>
        </p:txBody>
      </p:sp>
    </p:spTree>
    <p:extLst>
      <p:ext uri="{BB962C8B-B14F-4D97-AF65-F5344CB8AC3E}">
        <p14:creationId xmlns:p14="http://schemas.microsoft.com/office/powerpoint/2010/main" val="4388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Confidence In Our Salvation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3213</TotalTime>
  <Words>1454</Words>
  <Application>Microsoft Macintosh PowerPoint</Application>
  <PresentationFormat>On-screen Show (16:10)</PresentationFormat>
  <Paragraphs>122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Garamond</vt:lpstr>
      <vt:lpstr>Mangal</vt:lpstr>
      <vt:lpstr>ＭＳ Ｐゴシック</vt:lpstr>
      <vt:lpstr>Arial</vt:lpstr>
      <vt:lpstr>Office Theme</vt:lpstr>
      <vt:lpstr>Confidence In Our Salvation</vt:lpstr>
      <vt:lpstr>Our Confidence Begins  With The Character of God</vt:lpstr>
      <vt:lpstr>God Wants Our Relationship  To Be Characterized by Confidence.</vt:lpstr>
      <vt:lpstr>We Can Live With   Great Confidence Because…</vt:lpstr>
      <vt:lpstr>We Can Live With   Great Confidence Because…</vt:lpstr>
      <vt:lpstr>You Can Be Thankful &amp; Confident</vt:lpstr>
      <vt:lpstr>Confidence In Our Salvation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Confidence In Our Salvation</dc:title>
  <dc:creator>Phillip Shumake</dc:creator>
  <cp:lastModifiedBy>Phillip Shumake</cp:lastModifiedBy>
  <cp:revision>79</cp:revision>
  <dcterms:created xsi:type="dcterms:W3CDTF">2019-01-09T21:40:44Z</dcterms:created>
  <dcterms:modified xsi:type="dcterms:W3CDTF">2019-01-12T21:26:36Z</dcterms:modified>
</cp:coreProperties>
</file>