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5" r:id="rId4"/>
    <p:sldId id="262" r:id="rId5"/>
    <p:sldId id="267" r:id="rId6"/>
    <p:sldId id="263" r:id="rId7"/>
    <p:sldId id="266" r:id="rId8"/>
    <p:sldId id="268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1E1A1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592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11FE-C364-714A-84F3-333D30997CC9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B9271-1903-EA43-BE5D-482DA671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1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9E18-019F-E541-BDE5-60ED43117EEB}" type="datetimeFigureOut">
              <a:rPr lang="en-US" smtClean="0"/>
              <a:t>4/23/19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8628-4FF1-1E44-9C82-4BD4D2F3F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3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8863" y="3921124"/>
            <a:ext cx="4486275" cy="117969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E1A1B"/>
                </a:solidFill>
              </a:rPr>
              <a:t>Insiders &amp; Outsiders</a:t>
            </a:r>
          </a:p>
          <a:p>
            <a:r>
              <a:rPr lang="en-US" b="1" dirty="0" smtClean="0">
                <a:solidFill>
                  <a:srgbClr val="1E1A1B"/>
                </a:solidFill>
              </a:rPr>
              <a:t>Mark 3:7-4:34</a:t>
            </a:r>
            <a:endParaRPr lang="en-US" b="1" dirty="0">
              <a:solidFill>
                <a:srgbClr val="1E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6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142875"/>
            <a:ext cx="9034272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14160"/>
            <a:ext cx="6334126" cy="9525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Introductory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078122"/>
            <a:ext cx="8905875" cy="46368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Connections Within Mark 3:7-4:34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Boat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Jesus Wants it Prepared (3:9)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Jesus Uses it to Teach (4:1)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Beginning of Parables (3:23; 4:1-2)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Theme of Insiders &amp; Outsiders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“Small” Insiders Will Grow Like Mustard Seed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Kingdom Will Grow Despite Opposition From Outsiders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Outline of Section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Insiders vs. Outsiders (3:7-35)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How to Be an Insider (4:1-34)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1415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9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-17070"/>
            <a:ext cx="6334126" cy="9525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Summary Section (3:7-12)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987480"/>
            <a:ext cx="8905875" cy="47275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Contextual Points</a:t>
            </a:r>
          </a:p>
          <a:p>
            <a:pPr lvl="1"/>
            <a:r>
              <a:rPr lang="en-US" dirty="0" smtClean="0"/>
              <a:t>Leaders Want to Kill Jesus, But Everyone Else Flocks to Him (Mark 3:6)</a:t>
            </a:r>
          </a:p>
          <a:p>
            <a:pPr lvl="1"/>
            <a:r>
              <a:rPr lang="en-US" dirty="0" smtClean="0"/>
              <a:t>Jesus Drew Larger Crowd Than John (cf. Mark 1:5)</a:t>
            </a:r>
          </a:p>
          <a:p>
            <a:pPr lvl="1"/>
            <a:r>
              <a:rPr lang="en-US" dirty="0" smtClean="0"/>
              <a:t>Greater Crowds Means More Work</a:t>
            </a:r>
          </a:p>
          <a:p>
            <a:pPr lvl="2"/>
            <a:r>
              <a:rPr lang="en-US" dirty="0" smtClean="0"/>
              <a:t>Next Section is Selection of Apostles</a:t>
            </a:r>
          </a:p>
          <a:p>
            <a:pPr lvl="2"/>
            <a:r>
              <a:rPr lang="en-US" dirty="0" smtClean="0"/>
              <a:t>Great Need to Delegate Work</a:t>
            </a:r>
          </a:p>
          <a:p>
            <a:r>
              <a:rPr lang="en-US" dirty="0" smtClean="0"/>
              <a:t>Travelling to See Jesus (vs. 7-8)</a:t>
            </a:r>
          </a:p>
          <a:p>
            <a:pPr lvl="1"/>
            <a:r>
              <a:rPr lang="en-US" dirty="0" smtClean="0"/>
              <a:t>Jewish Regions of </a:t>
            </a:r>
            <a:r>
              <a:rPr lang="en-US" dirty="0" err="1" smtClean="0"/>
              <a:t>Galille</a:t>
            </a:r>
            <a:r>
              <a:rPr lang="en-US" dirty="0" smtClean="0"/>
              <a:t>, Judea, &amp; Jerusalem</a:t>
            </a:r>
          </a:p>
          <a:p>
            <a:pPr lvl="1"/>
            <a:r>
              <a:rPr lang="en-US" dirty="0" smtClean="0"/>
              <a:t>Gentile Regions of </a:t>
            </a:r>
            <a:r>
              <a:rPr lang="en-US" dirty="0" err="1" smtClean="0"/>
              <a:t>Idumea</a:t>
            </a:r>
            <a:r>
              <a:rPr lang="en-US" dirty="0" smtClean="0"/>
              <a:t>, Tyre, &amp; Sidon</a:t>
            </a:r>
          </a:p>
          <a:p>
            <a:pPr lvl="2"/>
            <a:r>
              <a:rPr lang="en-US" dirty="0" err="1" smtClean="0"/>
              <a:t>Idumea</a:t>
            </a:r>
            <a:r>
              <a:rPr lang="en-US" dirty="0" smtClean="0"/>
              <a:t> is “Edom” in Old Testament (120 Miles South)</a:t>
            </a:r>
          </a:p>
          <a:p>
            <a:pPr lvl="2"/>
            <a:r>
              <a:rPr lang="en-US" dirty="0" smtClean="0"/>
              <a:t>Messiah Would Be Light to Nations (Isaiah 49:6)</a:t>
            </a:r>
          </a:p>
          <a:p>
            <a:r>
              <a:rPr lang="en-US" dirty="0" smtClean="0"/>
              <a:t>Pressing Around Jesus (vs. 9-10)</a:t>
            </a:r>
          </a:p>
          <a:p>
            <a:pPr lvl="1"/>
            <a:r>
              <a:rPr lang="en-US" dirty="0" smtClean="0"/>
              <a:t>Touching Jesus to be Healed (cf. Mark 5:24-34)</a:t>
            </a:r>
          </a:p>
          <a:p>
            <a:pPr lvl="1"/>
            <a:r>
              <a:rPr lang="en-US" dirty="0" smtClean="0"/>
              <a:t>Boat Would Create Safe Distance &amp; Ability to Teach (cf. Mark 4:1)</a:t>
            </a:r>
          </a:p>
          <a:p>
            <a:r>
              <a:rPr lang="en-US" dirty="0" smtClean="0"/>
              <a:t>Demons (vs. 11-12)</a:t>
            </a:r>
          </a:p>
          <a:p>
            <a:pPr lvl="1"/>
            <a:r>
              <a:rPr lang="en-US" dirty="0" smtClean="0"/>
              <a:t>“Fell Down” (Posture of Defeat; Psalm 72:9-11)</a:t>
            </a:r>
          </a:p>
          <a:p>
            <a:pPr lvl="1"/>
            <a:r>
              <a:rPr lang="en-US" dirty="0" smtClean="0"/>
              <a:t>Jesus’ Words &amp; Works </a:t>
            </a:r>
            <a:r>
              <a:rPr lang="mr-IN" dirty="0" smtClean="0"/>
              <a:t>–</a:t>
            </a:r>
            <a:r>
              <a:rPr lang="en-US" dirty="0" smtClean="0"/>
              <a:t> Not Demons </a:t>
            </a:r>
            <a:r>
              <a:rPr lang="mr-IN" dirty="0" smtClean="0"/>
              <a:t>–</a:t>
            </a:r>
            <a:r>
              <a:rPr lang="en-US" dirty="0" smtClean="0"/>
              <a:t> Will Make Himself Known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-17070"/>
            <a:ext cx="6334126" cy="9525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Apostles (3:13-19)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987480"/>
            <a:ext cx="8905875" cy="47275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General Observations</a:t>
            </a:r>
          </a:p>
          <a:p>
            <a:pPr lvl="1"/>
            <a:r>
              <a:rPr lang="en-US" dirty="0" smtClean="0"/>
              <a:t>The Importance of the Number 12</a:t>
            </a:r>
          </a:p>
          <a:p>
            <a:pPr lvl="2"/>
            <a:r>
              <a:rPr lang="en-US" dirty="0" smtClean="0"/>
              <a:t>12 Sons of Jacob Were Foundation of Physical Nation of Israel</a:t>
            </a:r>
          </a:p>
          <a:p>
            <a:pPr lvl="2"/>
            <a:r>
              <a:rPr lang="en-US" dirty="0" smtClean="0"/>
              <a:t>12 Apostles Are Foundation of Spiritual Israel (Ephesians 2:20)</a:t>
            </a:r>
          </a:p>
          <a:p>
            <a:pPr lvl="1"/>
            <a:r>
              <a:rPr lang="en-US" dirty="0" smtClean="0"/>
              <a:t>Naming (Indicates Authority Over Something; cf. Genesis 1-2)</a:t>
            </a:r>
          </a:p>
          <a:p>
            <a:pPr lvl="2"/>
            <a:r>
              <a:rPr lang="en-US" dirty="0" smtClean="0"/>
              <a:t>All 12 Named “Apostles” (vs. 14; One Sent Out)</a:t>
            </a:r>
          </a:p>
          <a:p>
            <a:pPr lvl="2"/>
            <a:r>
              <a:rPr lang="en-US" dirty="0" smtClean="0"/>
              <a:t>Simon Named “Peter”</a:t>
            </a:r>
          </a:p>
          <a:p>
            <a:pPr lvl="2"/>
            <a:r>
              <a:rPr lang="en-US" dirty="0" smtClean="0"/>
              <a:t>James &amp; John Named “Sons of Thunder (cf. Luke 9:54)</a:t>
            </a:r>
          </a:p>
          <a:p>
            <a:r>
              <a:rPr lang="en-US" dirty="0" smtClean="0"/>
              <a:t>Function (vs. 13-15)</a:t>
            </a:r>
          </a:p>
          <a:p>
            <a:pPr lvl="1"/>
            <a:r>
              <a:rPr lang="en-US" dirty="0" smtClean="0"/>
              <a:t>“With” Jesus </a:t>
            </a:r>
            <a:r>
              <a:rPr lang="mr-IN" dirty="0" smtClean="0"/>
              <a:t>–</a:t>
            </a:r>
            <a:r>
              <a:rPr lang="en-US" dirty="0" smtClean="0"/>
              <a:t> Apprenticeship Training</a:t>
            </a:r>
          </a:p>
          <a:p>
            <a:pPr lvl="2"/>
            <a:r>
              <a:rPr lang="en-US" dirty="0" smtClean="0"/>
              <a:t>Serving Others Stems From Relationship with Jesus</a:t>
            </a:r>
          </a:p>
          <a:p>
            <a:pPr lvl="2"/>
            <a:r>
              <a:rPr lang="en-US" dirty="0" smtClean="0"/>
              <a:t>Training Preachers Involves More Than a Classroom</a:t>
            </a:r>
          </a:p>
          <a:p>
            <a:pPr lvl="1"/>
            <a:r>
              <a:rPr lang="en-US" dirty="0" smtClean="0"/>
              <a:t>Preach &amp; Cast Out Demons</a:t>
            </a:r>
          </a:p>
          <a:p>
            <a:pPr lvl="2"/>
            <a:r>
              <a:rPr lang="en-US" dirty="0" smtClean="0"/>
              <a:t>Proclamation Will Not Come Without Opposition</a:t>
            </a:r>
          </a:p>
          <a:p>
            <a:r>
              <a:rPr lang="en-US" dirty="0" smtClean="0"/>
              <a:t>Overall Lessons</a:t>
            </a:r>
          </a:p>
          <a:p>
            <a:pPr lvl="1"/>
            <a:r>
              <a:rPr lang="en-US" dirty="0" smtClean="0"/>
              <a:t>Jesus Uses the “Weak of the World” to Shame the Strong (Outlasted Rome) </a:t>
            </a:r>
          </a:p>
          <a:p>
            <a:pPr lvl="1"/>
            <a:r>
              <a:rPr lang="en-US" dirty="0" smtClean="0"/>
              <a:t>Jesus Unites People From Different Backgrounds (Zealot &amp; </a:t>
            </a:r>
            <a:r>
              <a:rPr lang="en-US" smtClean="0"/>
              <a:t>Tax </a:t>
            </a:r>
            <a:r>
              <a:rPr lang="en-US" smtClean="0"/>
              <a:t>Collector)</a:t>
            </a:r>
            <a:endParaRPr lang="en-US" dirty="0" smtClean="0"/>
          </a:p>
          <a:p>
            <a:pPr lvl="1"/>
            <a:r>
              <a:rPr lang="en-US" dirty="0" smtClean="0"/>
              <a:t>Loving People Makes us Vulnerable to Hurt (Judas Betrayed Jesus) </a:t>
            </a:r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34980"/>
            <a:ext cx="6334126" cy="952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Opposition &amp; True Family (3:20-35)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987480"/>
            <a:ext cx="8905875" cy="47275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Sandwich Structure (First in Mark)</a:t>
            </a:r>
          </a:p>
          <a:p>
            <a:pPr lvl="1"/>
            <a:r>
              <a:rPr lang="en-US" dirty="0" smtClean="0"/>
              <a:t>Jesus’ Family (3:20-21)</a:t>
            </a:r>
          </a:p>
          <a:p>
            <a:pPr lvl="1"/>
            <a:r>
              <a:rPr lang="en-US" dirty="0" smtClean="0"/>
              <a:t>Jesus’ Enemies (vs. 22-30)</a:t>
            </a:r>
          </a:p>
          <a:p>
            <a:pPr lvl="1"/>
            <a:r>
              <a:rPr lang="en-US" dirty="0" smtClean="0"/>
              <a:t>Jesus’ Family (3:31-35)</a:t>
            </a:r>
          </a:p>
          <a:p>
            <a:r>
              <a:rPr lang="en-US" dirty="0" smtClean="0"/>
              <a:t>Differences Between Jesus’ Family &amp; Scribes</a:t>
            </a:r>
          </a:p>
          <a:p>
            <a:pPr lvl="1"/>
            <a:r>
              <a:rPr lang="en-US" dirty="0" smtClean="0"/>
              <a:t>Relationship to Jesus</a:t>
            </a:r>
          </a:p>
          <a:p>
            <a:pPr lvl="1"/>
            <a:r>
              <a:rPr lang="en-US" dirty="0" smtClean="0"/>
              <a:t>Worried vs. Antagonistic </a:t>
            </a:r>
          </a:p>
          <a:p>
            <a:pPr lvl="1"/>
            <a:r>
              <a:rPr lang="en-US" dirty="0" smtClean="0"/>
              <a:t>Social Standing</a:t>
            </a:r>
          </a:p>
          <a:p>
            <a:r>
              <a:rPr lang="en-US" dirty="0" smtClean="0"/>
              <a:t>Similarities Between Jesus’ Family &amp; Scribes</a:t>
            </a:r>
          </a:p>
          <a:p>
            <a:pPr lvl="1"/>
            <a:r>
              <a:rPr lang="en-US" dirty="0" smtClean="0"/>
              <a:t>Mistaken Views of Jesus</a:t>
            </a:r>
          </a:p>
          <a:p>
            <a:pPr lvl="1"/>
            <a:r>
              <a:rPr lang="en-US" dirty="0" smtClean="0"/>
              <a:t>Not Part of Jesus’ True Family (cf. John 7:3-5)</a:t>
            </a:r>
          </a:p>
          <a:p>
            <a:r>
              <a:rPr lang="en-US" dirty="0" smtClean="0"/>
              <a:t>Jesus’ True Family (vs. 33-35)</a:t>
            </a:r>
          </a:p>
          <a:p>
            <a:pPr lvl="1"/>
            <a:r>
              <a:rPr lang="en-US" dirty="0" smtClean="0"/>
              <a:t>Characteristics of True Family</a:t>
            </a:r>
          </a:p>
          <a:p>
            <a:pPr lvl="2"/>
            <a:r>
              <a:rPr lang="en-US" dirty="0" smtClean="0"/>
              <a:t>Sit at Jesus’ Feet (Genuine Learners)</a:t>
            </a:r>
          </a:p>
          <a:p>
            <a:pPr lvl="2"/>
            <a:r>
              <a:rPr lang="en-US" dirty="0" smtClean="0"/>
              <a:t>Does the Will of God (Genuine Obedience)</a:t>
            </a:r>
          </a:p>
          <a:p>
            <a:pPr lvl="1"/>
            <a:r>
              <a:rPr lang="en-US" dirty="0" smtClean="0"/>
              <a:t>Jesus Comes Before Biological Family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34980"/>
            <a:ext cx="6334126" cy="952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Teaching in Parables (4:1-34)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098942"/>
            <a:ext cx="8905875" cy="46160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Why Jesus Taught in Parables (Mark 4:10-12)</a:t>
            </a:r>
          </a:p>
          <a:p>
            <a:pPr lvl="1"/>
            <a:r>
              <a:rPr lang="en-US" dirty="0" smtClean="0"/>
              <a:t>Separated Insiders from Outsiders</a:t>
            </a:r>
          </a:p>
          <a:p>
            <a:pPr lvl="2"/>
            <a:r>
              <a:rPr lang="en-US" dirty="0" smtClean="0"/>
              <a:t>Outsiders Only Heard Stories (Application to Miracles)</a:t>
            </a:r>
          </a:p>
          <a:p>
            <a:pPr lvl="2"/>
            <a:r>
              <a:rPr lang="en-US" dirty="0" smtClean="0"/>
              <a:t>The Bible Can Be Understood, But Not By those Who Don’t “Listen” </a:t>
            </a:r>
          </a:p>
          <a:p>
            <a:pPr lvl="1"/>
            <a:r>
              <a:rPr lang="en-US" dirty="0" smtClean="0"/>
              <a:t>Why Were Disciples Given the “Secrets”? (vs. 10-11)</a:t>
            </a:r>
          </a:p>
          <a:p>
            <a:pPr lvl="2"/>
            <a:r>
              <a:rPr lang="en-US" dirty="0" smtClean="0"/>
              <a:t>They Were Asking Questions (cf. 7:17; 10:10; 13:3-4)</a:t>
            </a:r>
          </a:p>
          <a:p>
            <a:pPr lvl="3"/>
            <a:r>
              <a:rPr lang="en-US" dirty="0" smtClean="0"/>
              <a:t>Questions Indicate You Are Seriously Seeking</a:t>
            </a:r>
          </a:p>
          <a:p>
            <a:pPr lvl="3"/>
            <a:r>
              <a:rPr lang="en-US" dirty="0" smtClean="0"/>
              <a:t>Must Place Importance on Learning (Mark 4:21-25)</a:t>
            </a:r>
          </a:p>
          <a:p>
            <a:pPr lvl="2"/>
            <a:r>
              <a:rPr lang="en-US" dirty="0" smtClean="0"/>
              <a:t>“Those Around Him, With the Twelve” (vs. 10; Not Just the 12) </a:t>
            </a:r>
          </a:p>
          <a:p>
            <a:r>
              <a:rPr lang="en-US" dirty="0" smtClean="0"/>
              <a:t>Symbols &amp; Nations</a:t>
            </a:r>
          </a:p>
          <a:p>
            <a:pPr lvl="1"/>
            <a:r>
              <a:rPr lang="en-US" dirty="0" smtClean="0"/>
              <a:t>Roman Empire &amp; United States </a:t>
            </a:r>
            <a:r>
              <a:rPr lang="mr-IN" dirty="0" smtClean="0"/>
              <a:t>–</a:t>
            </a:r>
            <a:r>
              <a:rPr lang="en-US" dirty="0" smtClean="0"/>
              <a:t> Eagle</a:t>
            </a:r>
          </a:p>
          <a:p>
            <a:pPr lvl="1"/>
            <a:r>
              <a:rPr lang="en-US" dirty="0" smtClean="0"/>
              <a:t>China </a:t>
            </a:r>
            <a:r>
              <a:rPr lang="mr-IN" dirty="0" smtClean="0"/>
              <a:t>–</a:t>
            </a:r>
            <a:r>
              <a:rPr lang="en-US" dirty="0" smtClean="0"/>
              <a:t> Dragon</a:t>
            </a:r>
          </a:p>
          <a:p>
            <a:pPr lvl="1"/>
            <a:r>
              <a:rPr lang="en-US" dirty="0" smtClean="0"/>
              <a:t>Czech Republic </a:t>
            </a:r>
            <a:r>
              <a:rPr lang="mr-IN" dirty="0" smtClean="0"/>
              <a:t>–</a:t>
            </a:r>
            <a:r>
              <a:rPr lang="en-US" dirty="0" smtClean="0"/>
              <a:t> Lion</a:t>
            </a:r>
          </a:p>
          <a:p>
            <a:pPr lvl="1"/>
            <a:r>
              <a:rPr lang="en-US" dirty="0" smtClean="0"/>
              <a:t>Kingdom of God </a:t>
            </a:r>
            <a:r>
              <a:rPr lang="mr-IN" dirty="0" smtClean="0"/>
              <a:t>–</a:t>
            </a:r>
            <a:r>
              <a:rPr lang="en-US" dirty="0" smtClean="0"/>
              <a:t> A Little Seed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34980"/>
            <a:ext cx="6334126" cy="9525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Teaching in Parables (4:1-34)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098942"/>
            <a:ext cx="8905875" cy="46160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Growing Seed </a:t>
            </a:r>
            <a:r>
              <a:rPr lang="en-US" dirty="0" smtClean="0"/>
              <a:t>(vs. 26</a:t>
            </a:r>
            <a:r>
              <a:rPr lang="en-US" dirty="0"/>
              <a:t>-29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Only Recorded in Mark </a:t>
            </a:r>
          </a:p>
          <a:p>
            <a:pPr lvl="1"/>
            <a:r>
              <a:rPr lang="en-US" dirty="0" smtClean="0"/>
              <a:t>Kingdom Growth is Not Forced</a:t>
            </a:r>
          </a:p>
          <a:p>
            <a:pPr lvl="2"/>
            <a:r>
              <a:rPr lang="en-US" dirty="0" smtClean="0"/>
              <a:t>Cannot Manipulate Seeds to Sprout (Lesson for Evangelism)</a:t>
            </a:r>
          </a:p>
          <a:p>
            <a:pPr lvl="2"/>
            <a:r>
              <a:rPr lang="en-US" dirty="0" smtClean="0"/>
              <a:t>“Success” is Sowing the Seed</a:t>
            </a:r>
          </a:p>
          <a:p>
            <a:pPr lvl="1"/>
            <a:r>
              <a:rPr lang="en-US" dirty="0" smtClean="0"/>
              <a:t>Kingdom Growth is a Process (Personally &amp; Corporately)</a:t>
            </a:r>
          </a:p>
          <a:p>
            <a:r>
              <a:rPr lang="en-US" dirty="0" smtClean="0"/>
              <a:t>The Mustard Seed (vs. 30-32)</a:t>
            </a:r>
          </a:p>
          <a:p>
            <a:pPr lvl="1"/>
            <a:r>
              <a:rPr lang="en-US" dirty="0" smtClean="0"/>
              <a:t>Humble Beginnings</a:t>
            </a:r>
          </a:p>
          <a:p>
            <a:pPr lvl="2"/>
            <a:r>
              <a:rPr lang="en-US" dirty="0" smtClean="0"/>
              <a:t>Jesus Came From Insignificant Town</a:t>
            </a:r>
          </a:p>
          <a:p>
            <a:pPr lvl="2"/>
            <a:r>
              <a:rPr lang="en-US" dirty="0" smtClean="0"/>
              <a:t>12 Ordinary Men Become Foundation for Kingdom</a:t>
            </a:r>
          </a:p>
          <a:p>
            <a:pPr lvl="1"/>
            <a:r>
              <a:rPr lang="en-US" dirty="0" smtClean="0"/>
              <a:t>Unpredictable Results</a:t>
            </a:r>
          </a:p>
          <a:p>
            <a:pPr lvl="2"/>
            <a:r>
              <a:rPr lang="en-US" dirty="0" smtClean="0"/>
              <a:t>Something That Started Small Becomes Refuge for the Nation (</a:t>
            </a:r>
            <a:r>
              <a:rPr lang="en-US" dirty="0" err="1" smtClean="0"/>
              <a:t>Eze</a:t>
            </a:r>
            <a:r>
              <a:rPr lang="en-US" dirty="0" smtClean="0"/>
              <a:t>. 17:22-24)</a:t>
            </a:r>
          </a:p>
          <a:p>
            <a:pPr lvl="2"/>
            <a:r>
              <a:rPr lang="en-US" dirty="0" smtClean="0"/>
              <a:t>Christians Must Not Despise “Small Things” </a:t>
            </a:r>
          </a:p>
        </p:txBody>
      </p:sp>
      <p:pic>
        <p:nvPicPr>
          <p:cNvPr id="4" name="Picture 3" descr="JonAshcroft.com_Mark_Pre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t="26538" r="19410" b="30593"/>
          <a:stretch/>
        </p:blipFill>
        <p:spPr>
          <a:xfrm>
            <a:off x="6651625" y="34979"/>
            <a:ext cx="2381249" cy="10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0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8474</TotalTime>
  <Words>858</Words>
  <Application>Microsoft Macintosh PowerPoint</Application>
  <PresentationFormat>On-screen Show (16:10)</PresentationFormat>
  <Paragraphs>106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Introductory Points</vt:lpstr>
      <vt:lpstr>Summary Section (3:7-12)</vt:lpstr>
      <vt:lpstr>The Apostles (3:13-19)</vt:lpstr>
      <vt:lpstr>Opposition &amp; True Family (3:20-35)</vt:lpstr>
      <vt:lpstr>Teaching in Parables (4:1-34)</vt:lpstr>
      <vt:lpstr>Teaching in Parables (4:1-34)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Borlaug</dc:creator>
  <cp:lastModifiedBy>Erik Borlaug</cp:lastModifiedBy>
  <cp:revision>173</cp:revision>
  <cp:lastPrinted>2019-04-23T14:34:20Z</cp:lastPrinted>
  <dcterms:created xsi:type="dcterms:W3CDTF">2019-04-08T17:06:26Z</dcterms:created>
  <dcterms:modified xsi:type="dcterms:W3CDTF">2019-04-23T14:45:13Z</dcterms:modified>
</cp:coreProperties>
</file>