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3" r:id="rId3"/>
    <p:sldId id="270" r:id="rId4"/>
    <p:sldId id="271" r:id="rId5"/>
    <p:sldId id="258" r:id="rId6"/>
    <p:sldId id="272" r:id="rId7"/>
    <p:sldId id="274" r:id="rId8"/>
    <p:sldId id="276" r:id="rId9"/>
    <p:sldId id="275" r:id="rId10"/>
    <p:sldId id="278" r:id="rId11"/>
    <p:sldId id="277" r:id="rId12"/>
    <p:sldId id="282" r:id="rId13"/>
    <p:sldId id="286" r:id="rId14"/>
    <p:sldId id="287" r:id="rId15"/>
    <p:sldId id="281" r:id="rId16"/>
  </p:sldIdLst>
  <p:sldSz cx="9144000" cy="5715000" type="screen16x10"/>
  <p:notesSz cx="6858000" cy="9144000"/>
  <p:defaultTextStyle>
    <a:defPPr>
      <a:defRPr lang="en-US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napToGrid="0">
      <p:cViewPr>
        <p:scale>
          <a:sx n="137" d="100"/>
          <a:sy n="137" d="100"/>
        </p:scale>
        <p:origin x="69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A37AD-4698-A24A-A3F6-4EC5F790BF9E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E472EEF-27BF-CD4E-9E2C-40FDDA605BC2}">
      <dgm:prSet phldrT="[Text]" custT="1"/>
      <dgm:spPr/>
      <dgm:t>
        <a:bodyPr lIns="182880" tIns="548640" rIns="182880"/>
        <a:lstStyle/>
        <a:p>
          <a:r>
            <a:rPr lang="en-US" sz="1600" dirty="0"/>
            <a:t>Friend</a:t>
          </a:r>
        </a:p>
      </dgm:t>
    </dgm:pt>
    <dgm:pt modelId="{DC45C482-EDB9-EA44-B779-CA0CE3C3A1D9}" type="parTrans" cxnId="{2E91B7ED-8139-3F4A-A0E2-A8E277F2381E}">
      <dgm:prSet/>
      <dgm:spPr/>
      <dgm:t>
        <a:bodyPr/>
        <a:lstStyle/>
        <a:p>
          <a:endParaRPr lang="en-US"/>
        </a:p>
      </dgm:t>
    </dgm:pt>
    <dgm:pt modelId="{5A629025-3290-E044-A5BE-0937F3F96ACE}" type="sibTrans" cxnId="{2E91B7ED-8139-3F4A-A0E2-A8E277F2381E}">
      <dgm:prSet/>
      <dgm:spPr/>
      <dgm:t>
        <a:bodyPr/>
        <a:lstStyle/>
        <a:p>
          <a:endParaRPr lang="en-US"/>
        </a:p>
      </dgm:t>
    </dgm:pt>
    <dgm:pt modelId="{3819B73B-8C70-6D4E-A04C-F6310D77EE06}">
      <dgm:prSet phldrT="[Text]" custT="1"/>
      <dgm:spPr/>
      <dgm:t>
        <a:bodyPr lIns="365760" tIns="548640" rIns="365760"/>
        <a:lstStyle/>
        <a:p>
          <a:r>
            <a:rPr lang="en-US" sz="2800" dirty="0"/>
            <a:t>Child</a:t>
          </a:r>
        </a:p>
      </dgm:t>
    </dgm:pt>
    <dgm:pt modelId="{F5BDFA99-467B-0A48-AB16-BEBE136BEEAD}" type="parTrans" cxnId="{17CC4725-8F86-E848-AB5A-611E4B7A91F0}">
      <dgm:prSet/>
      <dgm:spPr/>
      <dgm:t>
        <a:bodyPr/>
        <a:lstStyle/>
        <a:p>
          <a:endParaRPr lang="en-US"/>
        </a:p>
      </dgm:t>
    </dgm:pt>
    <dgm:pt modelId="{D8C76B83-BE91-9740-A1E9-67530C3E02DE}" type="sibTrans" cxnId="{17CC4725-8F86-E848-AB5A-611E4B7A91F0}">
      <dgm:prSet/>
      <dgm:spPr/>
      <dgm:t>
        <a:bodyPr/>
        <a:lstStyle/>
        <a:p>
          <a:endParaRPr lang="en-US"/>
        </a:p>
      </dgm:t>
    </dgm:pt>
    <dgm:pt modelId="{9104ADDA-3676-E940-A29D-EDCF3AA48229}">
      <dgm:prSet phldrT="[Text]" custT="1"/>
      <dgm:spPr/>
      <dgm:t>
        <a:bodyPr lIns="365760" tIns="182880" rIns="365760"/>
        <a:lstStyle/>
        <a:p>
          <a:r>
            <a:rPr lang="en-US" sz="1800" dirty="0"/>
            <a:t>Sibling in the LORD</a:t>
          </a:r>
        </a:p>
      </dgm:t>
    </dgm:pt>
    <dgm:pt modelId="{215094F3-0688-6343-9BEC-66D36A7DE42E}" type="parTrans" cxnId="{C9CC33A7-52B0-D543-A422-EABBDCD2A6D5}">
      <dgm:prSet/>
      <dgm:spPr/>
      <dgm:t>
        <a:bodyPr/>
        <a:lstStyle/>
        <a:p>
          <a:endParaRPr lang="en-US"/>
        </a:p>
      </dgm:t>
    </dgm:pt>
    <dgm:pt modelId="{0765FB03-87A6-CE45-9665-EE47D7598336}" type="sibTrans" cxnId="{C9CC33A7-52B0-D543-A422-EABBDCD2A6D5}">
      <dgm:prSet/>
      <dgm:spPr/>
      <dgm:t>
        <a:bodyPr/>
        <a:lstStyle/>
        <a:p>
          <a:endParaRPr lang="en-US"/>
        </a:p>
      </dgm:t>
    </dgm:pt>
    <dgm:pt modelId="{95B4F560-6723-084B-A27D-72059216710D}" type="pres">
      <dgm:prSet presAssocID="{EA1A37AD-4698-A24A-A3F6-4EC5F790BF9E}" presName="Name0" presStyleCnt="0">
        <dgm:presLayoutVars>
          <dgm:dir/>
          <dgm:animLvl val="lvl"/>
          <dgm:resizeHandles val="exact"/>
        </dgm:presLayoutVars>
      </dgm:prSet>
      <dgm:spPr/>
    </dgm:pt>
    <dgm:pt modelId="{D67ED0CF-B479-5C4C-AF2E-1751E1B19A9F}" type="pres">
      <dgm:prSet presAssocID="{BE472EEF-27BF-CD4E-9E2C-40FDDA605BC2}" presName="Name8" presStyleCnt="0"/>
      <dgm:spPr/>
    </dgm:pt>
    <dgm:pt modelId="{3807C94C-3D03-FD40-A512-F939A99DA7B1}" type="pres">
      <dgm:prSet presAssocID="{BE472EEF-27BF-CD4E-9E2C-40FDDA605BC2}" presName="level" presStyleLbl="node1" presStyleIdx="0" presStyleCnt="3">
        <dgm:presLayoutVars>
          <dgm:chMax val="1"/>
          <dgm:bulletEnabled val="1"/>
        </dgm:presLayoutVars>
      </dgm:prSet>
      <dgm:spPr/>
    </dgm:pt>
    <dgm:pt modelId="{B0FFD34D-656B-9045-B6C5-431418405238}" type="pres">
      <dgm:prSet presAssocID="{BE472EEF-27BF-CD4E-9E2C-40FDDA605B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A515C8-3133-1D43-97FC-D16AB3C6B62F}" type="pres">
      <dgm:prSet presAssocID="{9104ADDA-3676-E940-A29D-EDCF3AA48229}" presName="Name8" presStyleCnt="0"/>
      <dgm:spPr/>
    </dgm:pt>
    <dgm:pt modelId="{1CD514AD-27E7-7047-80F6-DCBE886ECACA}" type="pres">
      <dgm:prSet presAssocID="{9104ADDA-3676-E940-A29D-EDCF3AA482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1DAA67-05BE-8B45-A65A-AC712304D5EA}" type="pres">
      <dgm:prSet presAssocID="{9104ADDA-3676-E940-A29D-EDCF3AA482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0CCB09-9DBD-0648-977F-8D5DC535E6B3}" type="pres">
      <dgm:prSet presAssocID="{3819B73B-8C70-6D4E-A04C-F6310D77EE06}" presName="Name8" presStyleCnt="0"/>
      <dgm:spPr/>
    </dgm:pt>
    <dgm:pt modelId="{06A501D0-7843-DC45-B569-183D16B5F24D}" type="pres">
      <dgm:prSet presAssocID="{3819B73B-8C70-6D4E-A04C-F6310D77EE06}" presName="level" presStyleLbl="node1" presStyleIdx="2" presStyleCnt="3">
        <dgm:presLayoutVars>
          <dgm:chMax val="1"/>
          <dgm:bulletEnabled val="1"/>
        </dgm:presLayoutVars>
      </dgm:prSet>
      <dgm:spPr/>
    </dgm:pt>
    <dgm:pt modelId="{14A1DFE3-F6AB-6A42-8CC8-92123CCCB4E1}" type="pres">
      <dgm:prSet presAssocID="{3819B73B-8C70-6D4E-A04C-F6310D77EE0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7CC4725-8F86-E848-AB5A-611E4B7A91F0}" srcId="{EA1A37AD-4698-A24A-A3F6-4EC5F790BF9E}" destId="{3819B73B-8C70-6D4E-A04C-F6310D77EE06}" srcOrd="2" destOrd="0" parTransId="{F5BDFA99-467B-0A48-AB16-BEBE136BEEAD}" sibTransId="{D8C76B83-BE91-9740-A1E9-67530C3E02DE}"/>
    <dgm:cxn modelId="{B8363246-ABE5-8443-94C7-AB409BA18D64}" type="presOf" srcId="{3819B73B-8C70-6D4E-A04C-F6310D77EE06}" destId="{14A1DFE3-F6AB-6A42-8CC8-92123CCCB4E1}" srcOrd="1" destOrd="0" presId="urn:microsoft.com/office/officeart/2005/8/layout/pyramid1"/>
    <dgm:cxn modelId="{A412964C-3B24-8948-922D-F47FA8CC3337}" type="presOf" srcId="{9104ADDA-3676-E940-A29D-EDCF3AA48229}" destId="{811DAA67-05BE-8B45-A65A-AC712304D5EA}" srcOrd="1" destOrd="0" presId="urn:microsoft.com/office/officeart/2005/8/layout/pyramid1"/>
    <dgm:cxn modelId="{2422DA6C-2376-A44B-B39C-30252E56B397}" type="presOf" srcId="{EA1A37AD-4698-A24A-A3F6-4EC5F790BF9E}" destId="{95B4F560-6723-084B-A27D-72059216710D}" srcOrd="0" destOrd="0" presId="urn:microsoft.com/office/officeart/2005/8/layout/pyramid1"/>
    <dgm:cxn modelId="{C9CC33A7-52B0-D543-A422-EABBDCD2A6D5}" srcId="{EA1A37AD-4698-A24A-A3F6-4EC5F790BF9E}" destId="{9104ADDA-3676-E940-A29D-EDCF3AA48229}" srcOrd="1" destOrd="0" parTransId="{215094F3-0688-6343-9BEC-66D36A7DE42E}" sibTransId="{0765FB03-87A6-CE45-9665-EE47D7598336}"/>
    <dgm:cxn modelId="{AEE727B2-B138-ED43-82F9-49745C624F0F}" type="presOf" srcId="{BE472EEF-27BF-CD4E-9E2C-40FDDA605BC2}" destId="{3807C94C-3D03-FD40-A512-F939A99DA7B1}" srcOrd="0" destOrd="0" presId="urn:microsoft.com/office/officeart/2005/8/layout/pyramid1"/>
    <dgm:cxn modelId="{6648E3D2-4BC8-9C4A-A4D7-CD066852E3F2}" type="presOf" srcId="{BE472EEF-27BF-CD4E-9E2C-40FDDA605BC2}" destId="{B0FFD34D-656B-9045-B6C5-431418405238}" srcOrd="1" destOrd="0" presId="urn:microsoft.com/office/officeart/2005/8/layout/pyramid1"/>
    <dgm:cxn modelId="{D69F44D3-8653-2848-9794-0038FB0FC7B2}" type="presOf" srcId="{9104ADDA-3676-E940-A29D-EDCF3AA48229}" destId="{1CD514AD-27E7-7047-80F6-DCBE886ECACA}" srcOrd="0" destOrd="0" presId="urn:microsoft.com/office/officeart/2005/8/layout/pyramid1"/>
    <dgm:cxn modelId="{717EBED9-968E-1542-A964-43716DBAF162}" type="presOf" srcId="{3819B73B-8C70-6D4E-A04C-F6310D77EE06}" destId="{06A501D0-7843-DC45-B569-183D16B5F24D}" srcOrd="0" destOrd="0" presId="urn:microsoft.com/office/officeart/2005/8/layout/pyramid1"/>
    <dgm:cxn modelId="{2E91B7ED-8139-3F4A-A0E2-A8E277F2381E}" srcId="{EA1A37AD-4698-A24A-A3F6-4EC5F790BF9E}" destId="{BE472EEF-27BF-CD4E-9E2C-40FDDA605BC2}" srcOrd="0" destOrd="0" parTransId="{DC45C482-EDB9-EA44-B779-CA0CE3C3A1D9}" sibTransId="{5A629025-3290-E044-A5BE-0937F3F96ACE}"/>
    <dgm:cxn modelId="{AC4D3A8B-D6DA-3247-AA4C-3F4D2931F2CC}" type="presParOf" srcId="{95B4F560-6723-084B-A27D-72059216710D}" destId="{D67ED0CF-B479-5C4C-AF2E-1751E1B19A9F}" srcOrd="0" destOrd="0" presId="urn:microsoft.com/office/officeart/2005/8/layout/pyramid1"/>
    <dgm:cxn modelId="{22F55FBC-1B66-E844-A251-43781E52B710}" type="presParOf" srcId="{D67ED0CF-B479-5C4C-AF2E-1751E1B19A9F}" destId="{3807C94C-3D03-FD40-A512-F939A99DA7B1}" srcOrd="0" destOrd="0" presId="urn:microsoft.com/office/officeart/2005/8/layout/pyramid1"/>
    <dgm:cxn modelId="{6DE5AC54-7925-F849-A085-F0A713E86D07}" type="presParOf" srcId="{D67ED0CF-B479-5C4C-AF2E-1751E1B19A9F}" destId="{B0FFD34D-656B-9045-B6C5-431418405238}" srcOrd="1" destOrd="0" presId="urn:microsoft.com/office/officeart/2005/8/layout/pyramid1"/>
    <dgm:cxn modelId="{734A644B-441F-1044-8359-D089CEE22F75}" type="presParOf" srcId="{95B4F560-6723-084B-A27D-72059216710D}" destId="{33A515C8-3133-1D43-97FC-D16AB3C6B62F}" srcOrd="1" destOrd="0" presId="urn:microsoft.com/office/officeart/2005/8/layout/pyramid1"/>
    <dgm:cxn modelId="{26871C76-9371-D946-9E9E-9CFA33FE747E}" type="presParOf" srcId="{33A515C8-3133-1D43-97FC-D16AB3C6B62F}" destId="{1CD514AD-27E7-7047-80F6-DCBE886ECACA}" srcOrd="0" destOrd="0" presId="urn:microsoft.com/office/officeart/2005/8/layout/pyramid1"/>
    <dgm:cxn modelId="{28F8283C-A3EC-8E4A-98D9-B9CCB68A1CAA}" type="presParOf" srcId="{33A515C8-3133-1D43-97FC-D16AB3C6B62F}" destId="{811DAA67-05BE-8B45-A65A-AC712304D5EA}" srcOrd="1" destOrd="0" presId="urn:microsoft.com/office/officeart/2005/8/layout/pyramid1"/>
    <dgm:cxn modelId="{8FA65255-E7F5-CB43-8EAF-A8372EE862E3}" type="presParOf" srcId="{95B4F560-6723-084B-A27D-72059216710D}" destId="{AD0CCB09-9DBD-0648-977F-8D5DC535E6B3}" srcOrd="2" destOrd="0" presId="urn:microsoft.com/office/officeart/2005/8/layout/pyramid1"/>
    <dgm:cxn modelId="{78509836-C902-E44E-8A17-174DA3D8B0FE}" type="presParOf" srcId="{AD0CCB09-9DBD-0648-977F-8D5DC535E6B3}" destId="{06A501D0-7843-DC45-B569-183D16B5F24D}" srcOrd="0" destOrd="0" presId="urn:microsoft.com/office/officeart/2005/8/layout/pyramid1"/>
    <dgm:cxn modelId="{7B1CDFC2-AA9E-5B42-BAB6-23C6643FAE60}" type="presParOf" srcId="{AD0CCB09-9DBD-0648-977F-8D5DC535E6B3}" destId="{14A1DFE3-F6AB-6A42-8CC8-92123CCCB4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A37AD-4698-A24A-A3F6-4EC5F790BF9E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E472EEF-27BF-CD4E-9E2C-40FDDA605BC2}">
      <dgm:prSet phldrT="[Text]" custT="1"/>
      <dgm:spPr/>
      <dgm:t>
        <a:bodyPr lIns="182880" tIns="548640" rIns="182880"/>
        <a:lstStyle/>
        <a:p>
          <a:r>
            <a:rPr lang="en-US" sz="1600" dirty="0"/>
            <a:t>Friend</a:t>
          </a:r>
        </a:p>
      </dgm:t>
    </dgm:pt>
    <dgm:pt modelId="{DC45C482-EDB9-EA44-B779-CA0CE3C3A1D9}" type="parTrans" cxnId="{2E91B7ED-8139-3F4A-A0E2-A8E277F2381E}">
      <dgm:prSet/>
      <dgm:spPr/>
      <dgm:t>
        <a:bodyPr/>
        <a:lstStyle/>
        <a:p>
          <a:endParaRPr lang="en-US"/>
        </a:p>
      </dgm:t>
    </dgm:pt>
    <dgm:pt modelId="{5A629025-3290-E044-A5BE-0937F3F96ACE}" type="sibTrans" cxnId="{2E91B7ED-8139-3F4A-A0E2-A8E277F2381E}">
      <dgm:prSet/>
      <dgm:spPr/>
      <dgm:t>
        <a:bodyPr/>
        <a:lstStyle/>
        <a:p>
          <a:endParaRPr lang="en-US"/>
        </a:p>
      </dgm:t>
    </dgm:pt>
    <dgm:pt modelId="{3819B73B-8C70-6D4E-A04C-F6310D77EE06}">
      <dgm:prSet phldrT="[Text]" custT="1"/>
      <dgm:spPr/>
      <dgm:t>
        <a:bodyPr lIns="365760" tIns="548640" rIns="365760"/>
        <a:lstStyle/>
        <a:p>
          <a:r>
            <a:rPr lang="en-US" sz="2400" dirty="0"/>
            <a:t>Child</a:t>
          </a:r>
          <a:endParaRPr lang="en-US" sz="1000" dirty="0"/>
        </a:p>
      </dgm:t>
    </dgm:pt>
    <dgm:pt modelId="{F5BDFA99-467B-0A48-AB16-BEBE136BEEAD}" type="parTrans" cxnId="{17CC4725-8F86-E848-AB5A-611E4B7A91F0}">
      <dgm:prSet/>
      <dgm:spPr/>
      <dgm:t>
        <a:bodyPr/>
        <a:lstStyle/>
        <a:p>
          <a:endParaRPr lang="en-US"/>
        </a:p>
      </dgm:t>
    </dgm:pt>
    <dgm:pt modelId="{D8C76B83-BE91-9740-A1E9-67530C3E02DE}" type="sibTrans" cxnId="{17CC4725-8F86-E848-AB5A-611E4B7A91F0}">
      <dgm:prSet/>
      <dgm:spPr/>
      <dgm:t>
        <a:bodyPr/>
        <a:lstStyle/>
        <a:p>
          <a:endParaRPr lang="en-US"/>
        </a:p>
      </dgm:t>
    </dgm:pt>
    <dgm:pt modelId="{9104ADDA-3676-E940-A29D-EDCF3AA48229}">
      <dgm:prSet phldrT="[Text]" custT="1"/>
      <dgm:spPr/>
      <dgm:t>
        <a:bodyPr lIns="91440" tIns="182880" rIns="91440"/>
        <a:lstStyle/>
        <a:p>
          <a:r>
            <a:rPr lang="en-US" sz="2000" dirty="0"/>
            <a:t>Brother/Sister in the LORD</a:t>
          </a:r>
        </a:p>
      </dgm:t>
    </dgm:pt>
    <dgm:pt modelId="{215094F3-0688-6343-9BEC-66D36A7DE42E}" type="parTrans" cxnId="{C9CC33A7-52B0-D543-A422-EABBDCD2A6D5}">
      <dgm:prSet/>
      <dgm:spPr/>
      <dgm:t>
        <a:bodyPr/>
        <a:lstStyle/>
        <a:p>
          <a:endParaRPr lang="en-US"/>
        </a:p>
      </dgm:t>
    </dgm:pt>
    <dgm:pt modelId="{0765FB03-87A6-CE45-9665-EE47D7598336}" type="sibTrans" cxnId="{C9CC33A7-52B0-D543-A422-EABBDCD2A6D5}">
      <dgm:prSet/>
      <dgm:spPr/>
      <dgm:t>
        <a:bodyPr/>
        <a:lstStyle/>
        <a:p>
          <a:endParaRPr lang="en-US"/>
        </a:p>
      </dgm:t>
    </dgm:pt>
    <dgm:pt modelId="{95B4F560-6723-084B-A27D-72059216710D}" type="pres">
      <dgm:prSet presAssocID="{EA1A37AD-4698-A24A-A3F6-4EC5F790BF9E}" presName="Name0" presStyleCnt="0">
        <dgm:presLayoutVars>
          <dgm:dir/>
          <dgm:animLvl val="lvl"/>
          <dgm:resizeHandles val="exact"/>
        </dgm:presLayoutVars>
      </dgm:prSet>
      <dgm:spPr/>
    </dgm:pt>
    <dgm:pt modelId="{D67ED0CF-B479-5C4C-AF2E-1751E1B19A9F}" type="pres">
      <dgm:prSet presAssocID="{BE472EEF-27BF-CD4E-9E2C-40FDDA605BC2}" presName="Name8" presStyleCnt="0"/>
      <dgm:spPr/>
    </dgm:pt>
    <dgm:pt modelId="{3807C94C-3D03-FD40-A512-F939A99DA7B1}" type="pres">
      <dgm:prSet presAssocID="{BE472EEF-27BF-CD4E-9E2C-40FDDA605BC2}" presName="level" presStyleLbl="node1" presStyleIdx="0" presStyleCnt="3">
        <dgm:presLayoutVars>
          <dgm:chMax val="1"/>
          <dgm:bulletEnabled val="1"/>
        </dgm:presLayoutVars>
      </dgm:prSet>
      <dgm:spPr/>
    </dgm:pt>
    <dgm:pt modelId="{B0FFD34D-656B-9045-B6C5-431418405238}" type="pres">
      <dgm:prSet presAssocID="{BE472EEF-27BF-CD4E-9E2C-40FDDA605B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0CCB09-9DBD-0648-977F-8D5DC535E6B3}" type="pres">
      <dgm:prSet presAssocID="{3819B73B-8C70-6D4E-A04C-F6310D77EE06}" presName="Name8" presStyleCnt="0"/>
      <dgm:spPr/>
    </dgm:pt>
    <dgm:pt modelId="{06A501D0-7843-DC45-B569-183D16B5F24D}" type="pres">
      <dgm:prSet presAssocID="{3819B73B-8C70-6D4E-A04C-F6310D77EE06}" presName="level" presStyleLbl="node1" presStyleIdx="1" presStyleCnt="3">
        <dgm:presLayoutVars>
          <dgm:chMax val="1"/>
          <dgm:bulletEnabled val="1"/>
        </dgm:presLayoutVars>
      </dgm:prSet>
      <dgm:spPr/>
    </dgm:pt>
    <dgm:pt modelId="{14A1DFE3-F6AB-6A42-8CC8-92123CCCB4E1}" type="pres">
      <dgm:prSet presAssocID="{3819B73B-8C70-6D4E-A04C-F6310D77EE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A515C8-3133-1D43-97FC-D16AB3C6B62F}" type="pres">
      <dgm:prSet presAssocID="{9104ADDA-3676-E940-A29D-EDCF3AA48229}" presName="Name8" presStyleCnt="0"/>
      <dgm:spPr/>
    </dgm:pt>
    <dgm:pt modelId="{1CD514AD-27E7-7047-80F6-DCBE886ECACA}" type="pres">
      <dgm:prSet presAssocID="{9104ADDA-3676-E940-A29D-EDCF3AA48229}" presName="level" presStyleLbl="node1" presStyleIdx="2" presStyleCnt="3">
        <dgm:presLayoutVars>
          <dgm:chMax val="1"/>
          <dgm:bulletEnabled val="1"/>
        </dgm:presLayoutVars>
      </dgm:prSet>
      <dgm:spPr/>
    </dgm:pt>
    <dgm:pt modelId="{811DAA67-05BE-8B45-A65A-AC712304D5EA}" type="pres">
      <dgm:prSet presAssocID="{9104ADDA-3676-E940-A29D-EDCF3AA4822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7CC4725-8F86-E848-AB5A-611E4B7A91F0}" srcId="{EA1A37AD-4698-A24A-A3F6-4EC5F790BF9E}" destId="{3819B73B-8C70-6D4E-A04C-F6310D77EE06}" srcOrd="1" destOrd="0" parTransId="{F5BDFA99-467B-0A48-AB16-BEBE136BEEAD}" sibTransId="{D8C76B83-BE91-9740-A1E9-67530C3E02DE}"/>
    <dgm:cxn modelId="{2422DA6C-2376-A44B-B39C-30252E56B397}" type="presOf" srcId="{EA1A37AD-4698-A24A-A3F6-4EC5F790BF9E}" destId="{95B4F560-6723-084B-A27D-72059216710D}" srcOrd="0" destOrd="0" presId="urn:microsoft.com/office/officeart/2005/8/layout/pyramid1"/>
    <dgm:cxn modelId="{FC6A8A4E-58BF-984E-9391-083BF8778AF5}" type="presOf" srcId="{9104ADDA-3676-E940-A29D-EDCF3AA48229}" destId="{811DAA67-05BE-8B45-A65A-AC712304D5EA}" srcOrd="1" destOrd="0" presId="urn:microsoft.com/office/officeart/2005/8/layout/pyramid1"/>
    <dgm:cxn modelId="{45BBEB56-74B6-2A40-97A4-4B948C0D09CF}" type="presOf" srcId="{BE472EEF-27BF-CD4E-9E2C-40FDDA605BC2}" destId="{3807C94C-3D03-FD40-A512-F939A99DA7B1}" srcOrd="0" destOrd="0" presId="urn:microsoft.com/office/officeart/2005/8/layout/pyramid1"/>
    <dgm:cxn modelId="{D87F6858-14B7-1547-A753-2C4212A260D9}" type="presOf" srcId="{3819B73B-8C70-6D4E-A04C-F6310D77EE06}" destId="{14A1DFE3-F6AB-6A42-8CC8-92123CCCB4E1}" srcOrd="1" destOrd="0" presId="urn:microsoft.com/office/officeart/2005/8/layout/pyramid1"/>
    <dgm:cxn modelId="{4616359A-764C-1A4E-B9A3-E8253AE80B95}" type="presOf" srcId="{BE472EEF-27BF-CD4E-9E2C-40FDDA605BC2}" destId="{B0FFD34D-656B-9045-B6C5-431418405238}" srcOrd="1" destOrd="0" presId="urn:microsoft.com/office/officeart/2005/8/layout/pyramid1"/>
    <dgm:cxn modelId="{C9CC33A7-52B0-D543-A422-EABBDCD2A6D5}" srcId="{EA1A37AD-4698-A24A-A3F6-4EC5F790BF9E}" destId="{9104ADDA-3676-E940-A29D-EDCF3AA48229}" srcOrd="2" destOrd="0" parTransId="{215094F3-0688-6343-9BEC-66D36A7DE42E}" sibTransId="{0765FB03-87A6-CE45-9665-EE47D7598336}"/>
    <dgm:cxn modelId="{4378D2B6-D3F9-6B49-9804-B417448D4169}" type="presOf" srcId="{9104ADDA-3676-E940-A29D-EDCF3AA48229}" destId="{1CD514AD-27E7-7047-80F6-DCBE886ECACA}" srcOrd="0" destOrd="0" presId="urn:microsoft.com/office/officeart/2005/8/layout/pyramid1"/>
    <dgm:cxn modelId="{A4E4DFD4-E6B4-4E49-9F36-16EFE77F8F5C}" type="presOf" srcId="{3819B73B-8C70-6D4E-A04C-F6310D77EE06}" destId="{06A501D0-7843-DC45-B569-183D16B5F24D}" srcOrd="0" destOrd="0" presId="urn:microsoft.com/office/officeart/2005/8/layout/pyramid1"/>
    <dgm:cxn modelId="{2E91B7ED-8139-3F4A-A0E2-A8E277F2381E}" srcId="{EA1A37AD-4698-A24A-A3F6-4EC5F790BF9E}" destId="{BE472EEF-27BF-CD4E-9E2C-40FDDA605BC2}" srcOrd="0" destOrd="0" parTransId="{DC45C482-EDB9-EA44-B779-CA0CE3C3A1D9}" sibTransId="{5A629025-3290-E044-A5BE-0937F3F96ACE}"/>
    <dgm:cxn modelId="{FAD33D2A-B8FA-DA4B-8F31-5ACE034A49EC}" type="presParOf" srcId="{95B4F560-6723-084B-A27D-72059216710D}" destId="{D67ED0CF-B479-5C4C-AF2E-1751E1B19A9F}" srcOrd="0" destOrd="0" presId="urn:microsoft.com/office/officeart/2005/8/layout/pyramid1"/>
    <dgm:cxn modelId="{E1C16293-D45A-654E-872D-56FA43588B51}" type="presParOf" srcId="{D67ED0CF-B479-5C4C-AF2E-1751E1B19A9F}" destId="{3807C94C-3D03-FD40-A512-F939A99DA7B1}" srcOrd="0" destOrd="0" presId="urn:microsoft.com/office/officeart/2005/8/layout/pyramid1"/>
    <dgm:cxn modelId="{8C315D11-8695-5E45-B286-464EAB81F80F}" type="presParOf" srcId="{D67ED0CF-B479-5C4C-AF2E-1751E1B19A9F}" destId="{B0FFD34D-656B-9045-B6C5-431418405238}" srcOrd="1" destOrd="0" presId="urn:microsoft.com/office/officeart/2005/8/layout/pyramid1"/>
    <dgm:cxn modelId="{B99B2212-D5D3-EF4F-B145-DDDAA35CC794}" type="presParOf" srcId="{95B4F560-6723-084B-A27D-72059216710D}" destId="{AD0CCB09-9DBD-0648-977F-8D5DC535E6B3}" srcOrd="1" destOrd="0" presId="urn:microsoft.com/office/officeart/2005/8/layout/pyramid1"/>
    <dgm:cxn modelId="{1871A670-6BBB-5947-AB21-F8131370AFD8}" type="presParOf" srcId="{AD0CCB09-9DBD-0648-977F-8D5DC535E6B3}" destId="{06A501D0-7843-DC45-B569-183D16B5F24D}" srcOrd="0" destOrd="0" presId="urn:microsoft.com/office/officeart/2005/8/layout/pyramid1"/>
    <dgm:cxn modelId="{45149FBD-238E-8E4E-88C1-83E44004E18B}" type="presParOf" srcId="{AD0CCB09-9DBD-0648-977F-8D5DC535E6B3}" destId="{14A1DFE3-F6AB-6A42-8CC8-92123CCCB4E1}" srcOrd="1" destOrd="0" presId="urn:microsoft.com/office/officeart/2005/8/layout/pyramid1"/>
    <dgm:cxn modelId="{897B9FA8-8201-3549-B0EE-09958343F8BF}" type="presParOf" srcId="{95B4F560-6723-084B-A27D-72059216710D}" destId="{33A515C8-3133-1D43-97FC-D16AB3C6B62F}" srcOrd="2" destOrd="0" presId="urn:microsoft.com/office/officeart/2005/8/layout/pyramid1"/>
    <dgm:cxn modelId="{B069B403-5766-0947-8BDF-8E99B12DAEF8}" type="presParOf" srcId="{33A515C8-3133-1D43-97FC-D16AB3C6B62F}" destId="{1CD514AD-27E7-7047-80F6-DCBE886ECACA}" srcOrd="0" destOrd="0" presId="urn:microsoft.com/office/officeart/2005/8/layout/pyramid1"/>
    <dgm:cxn modelId="{B06A93E1-69A9-874E-A0E3-B5C3CF259B5D}" type="presParOf" srcId="{33A515C8-3133-1D43-97FC-D16AB3C6B62F}" destId="{811DAA67-05BE-8B45-A65A-AC712304D5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7C94C-3D03-FD40-A512-F939A99DA7B1}">
      <dsp:nvSpPr>
        <dsp:cNvPr id="0" name=""/>
        <dsp:cNvSpPr/>
      </dsp:nvSpPr>
      <dsp:spPr>
        <a:xfrm>
          <a:off x="1104900" y="0"/>
          <a:ext cx="11049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1828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Friend</a:t>
          </a:r>
        </a:p>
      </dsp:txBody>
      <dsp:txXfrm>
        <a:off x="1104900" y="0"/>
        <a:ext cx="1104900" cy="1001315"/>
      </dsp:txXfrm>
    </dsp:sp>
    <dsp:sp modelId="{1CD514AD-27E7-7047-80F6-DCBE886ECACA}">
      <dsp:nvSpPr>
        <dsp:cNvPr id="0" name=""/>
        <dsp:cNvSpPr/>
      </dsp:nvSpPr>
      <dsp:spPr>
        <a:xfrm>
          <a:off x="552449" y="1001315"/>
          <a:ext cx="22098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Sibling in the LORD</a:t>
          </a:r>
        </a:p>
      </dsp:txBody>
      <dsp:txXfrm>
        <a:off x="939164" y="1001315"/>
        <a:ext cx="1436370" cy="1001315"/>
      </dsp:txXfrm>
    </dsp:sp>
    <dsp:sp modelId="{06A501D0-7843-DC45-B569-183D16B5F24D}">
      <dsp:nvSpPr>
        <dsp:cNvPr id="0" name=""/>
        <dsp:cNvSpPr/>
      </dsp:nvSpPr>
      <dsp:spPr>
        <a:xfrm>
          <a:off x="0" y="2002631"/>
          <a:ext cx="33147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548640" rIns="3657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Child</a:t>
          </a:r>
        </a:p>
      </dsp:txBody>
      <dsp:txXfrm>
        <a:off x="580072" y="2002631"/>
        <a:ext cx="2154555" cy="100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7C94C-3D03-FD40-A512-F939A99DA7B1}">
      <dsp:nvSpPr>
        <dsp:cNvPr id="0" name=""/>
        <dsp:cNvSpPr/>
      </dsp:nvSpPr>
      <dsp:spPr>
        <a:xfrm>
          <a:off x="1104900" y="0"/>
          <a:ext cx="11049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1828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Friend</a:t>
          </a:r>
        </a:p>
      </dsp:txBody>
      <dsp:txXfrm>
        <a:off x="1104900" y="0"/>
        <a:ext cx="1104900" cy="1001315"/>
      </dsp:txXfrm>
    </dsp:sp>
    <dsp:sp modelId="{06A501D0-7843-DC45-B569-183D16B5F24D}">
      <dsp:nvSpPr>
        <dsp:cNvPr id="0" name=""/>
        <dsp:cNvSpPr/>
      </dsp:nvSpPr>
      <dsp:spPr>
        <a:xfrm>
          <a:off x="552449" y="1001315"/>
          <a:ext cx="22098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548640" rIns="36576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Child</a:t>
          </a:r>
          <a:endParaRPr lang="en-US" sz="1000" kern="1200" dirty="0"/>
        </a:p>
      </dsp:txBody>
      <dsp:txXfrm>
        <a:off x="939164" y="1001315"/>
        <a:ext cx="1436370" cy="1001315"/>
      </dsp:txXfrm>
    </dsp:sp>
    <dsp:sp modelId="{1CD514AD-27E7-7047-80F6-DCBE886ECACA}">
      <dsp:nvSpPr>
        <dsp:cNvPr id="0" name=""/>
        <dsp:cNvSpPr/>
      </dsp:nvSpPr>
      <dsp:spPr>
        <a:xfrm>
          <a:off x="0" y="2002631"/>
          <a:ext cx="3314700" cy="1001315"/>
        </a:xfrm>
        <a:prstGeom prst="trapezoid">
          <a:avLst>
            <a:gd name="adj" fmla="val 551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82880" rIns="914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Brother/Sister in the LORD</a:t>
          </a:r>
        </a:p>
      </dsp:txBody>
      <dsp:txXfrm>
        <a:off x="580072" y="2002631"/>
        <a:ext cx="2154555" cy="100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en-US"/>
              <a:t>5/12/2019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en-US"/>
              <a:t>5/12/2019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428750" y="1220239"/>
            <a:ext cx="6286500" cy="2274628"/>
          </a:xfrm>
        </p:spPr>
        <p:txBody>
          <a:bodyPr tIns="0" bIns="0" anchor="b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494868"/>
            <a:ext cx="6286500" cy="924069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900" userDrawn="1">
          <p15:clr>
            <a:srgbClr val="5ACBF0"/>
          </p15:clr>
        </p15:guide>
        <p15:guide id="2" pos="4860" userDrawn="1">
          <p15:clr>
            <a:srgbClr val="5ACBF0"/>
          </p15:clr>
        </p15:guide>
        <p15:guide id="3" orient="horz" pos="1800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0152" y="1809750"/>
            <a:ext cx="4280279" cy="333375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50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2423" y="1809750"/>
            <a:ext cx="2311429" cy="3333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57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3851" y="571501"/>
            <a:ext cx="1057275" cy="4575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499"/>
            <a:ext cx="6778908" cy="4575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8471" y="5425934"/>
            <a:ext cx="1988372" cy="229866"/>
          </a:xfrm>
        </p:spPr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5425934"/>
            <a:ext cx="3868294" cy="229866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8367" y="5425934"/>
            <a:ext cx="836840" cy="229866"/>
          </a:xfrm>
        </p:spPr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07294" y="1405062"/>
            <a:ext cx="6736557" cy="1734397"/>
          </a:xfrm>
        </p:spPr>
        <p:txBody>
          <a:bodyPr tIns="0" bIns="0"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294" y="3139459"/>
            <a:ext cx="6736557" cy="900373"/>
          </a:xfrm>
        </p:spPr>
        <p:txBody>
          <a:bodyPr tIns="0" b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294" y="1405062"/>
            <a:ext cx="6736557" cy="1734397"/>
          </a:xfrm>
        </p:spPr>
        <p:txBody>
          <a:bodyPr tIns="0" bIns="0"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207294" y="3139459"/>
            <a:ext cx="6736557" cy="900373"/>
          </a:xfrm>
        </p:spPr>
        <p:txBody>
          <a:bodyPr tIns="0" b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1809751"/>
            <a:ext cx="3314700" cy="333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9751"/>
            <a:ext cx="3314700" cy="3337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292" y="1400969"/>
            <a:ext cx="3312414" cy="68659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292" y="2087563"/>
            <a:ext cx="3312414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314700" cy="68659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31470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5/12/2019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1" y="1809750"/>
            <a:ext cx="4280279" cy="33337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2423" y="1809750"/>
            <a:ext cx="2311429" cy="3333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5/12/2019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200150" y="246303"/>
            <a:ext cx="6743700" cy="84020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294" y="1809750"/>
            <a:ext cx="6743700" cy="3333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97114" y="5425934"/>
            <a:ext cx="1988372" cy="229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5/12/2019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293" y="5425934"/>
            <a:ext cx="3868294" cy="229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7010" y="5425934"/>
            <a:ext cx="836840" cy="229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57730" indent="-157730" algn="l" defTabSz="685783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00621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43513" indent="-116583" algn="l" defTabSz="685783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186404" indent="-116583" algn="l" defTabSz="685783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29296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72188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2215079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2557970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900861" indent="-116583" algn="l" defTabSz="685783" rtl="0" eaLnBrk="1" latinLnBrk="0" hangingPunct="1">
        <a:lnSpc>
          <a:spcPct val="100000"/>
        </a:lnSpc>
        <a:spcBef>
          <a:spcPts val="450"/>
        </a:spcBef>
        <a:buSzPct val="80000"/>
        <a:buFont typeface="Wingdings" panose="05000000000000000000" pitchFamily="2" charset="2"/>
        <a:buChar char="§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40" userDrawn="1">
          <p15:clr>
            <a:srgbClr val="F26B43"/>
          </p15:clr>
        </p15:guide>
        <p15:guide id="2" pos="5004" userDrawn="1">
          <p15:clr>
            <a:srgbClr val="F26B43"/>
          </p15:clr>
        </p15:guide>
        <p15:guide id="3" pos="756" userDrawn="1">
          <p15:clr>
            <a:srgbClr val="F26B43"/>
          </p15:clr>
        </p15:guide>
        <p15:guide id="4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85750"/>
            <a:ext cx="4567929" cy="51435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061" y="1825981"/>
            <a:ext cx="2751871" cy="20700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if this was the person you loved most?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67931" y="285751"/>
            <a:ext cx="4321093" cy="5143502"/>
          </a:xfrm>
        </p:spPr>
        <p:txBody>
          <a:bodyPr anchor="ctr">
            <a:normAutofit/>
          </a:bodyPr>
          <a:lstStyle/>
          <a:p>
            <a:r>
              <a:rPr lang="en-US" sz="1650" dirty="0">
                <a:solidFill>
                  <a:srgbClr val="000000"/>
                </a:solidFill>
              </a:rPr>
              <a:t>Slave</a:t>
            </a:r>
          </a:p>
          <a:p>
            <a:r>
              <a:rPr lang="en-US" sz="1650" dirty="0">
                <a:solidFill>
                  <a:srgbClr val="000000"/>
                </a:solidFill>
              </a:rPr>
              <a:t>Deceived </a:t>
            </a:r>
          </a:p>
          <a:p>
            <a:r>
              <a:rPr lang="en-US" sz="1650" dirty="0">
                <a:solidFill>
                  <a:srgbClr val="000000"/>
                </a:solidFill>
              </a:rPr>
              <a:t>Lame/Paralyzed </a:t>
            </a:r>
          </a:p>
          <a:p>
            <a:r>
              <a:rPr lang="en-US" sz="1650" dirty="0">
                <a:solidFill>
                  <a:srgbClr val="000000"/>
                </a:solidFill>
              </a:rPr>
              <a:t>Homeless </a:t>
            </a:r>
          </a:p>
          <a:p>
            <a:r>
              <a:rPr lang="en-US" sz="1650" dirty="0">
                <a:solidFill>
                  <a:srgbClr val="000000"/>
                </a:solidFill>
              </a:rPr>
              <a:t>Orphan</a:t>
            </a:r>
          </a:p>
          <a:p>
            <a:r>
              <a:rPr lang="en-US" sz="1650" dirty="0">
                <a:solidFill>
                  <a:srgbClr val="000000"/>
                </a:solidFill>
              </a:rPr>
              <a:t>Destitute </a:t>
            </a:r>
          </a:p>
          <a:p>
            <a:r>
              <a:rPr lang="en-US" sz="1650" dirty="0">
                <a:solidFill>
                  <a:srgbClr val="000000"/>
                </a:solidFill>
              </a:rPr>
              <a:t>Callous</a:t>
            </a:r>
          </a:p>
          <a:p>
            <a:r>
              <a:rPr lang="en-US" sz="1650" dirty="0">
                <a:solidFill>
                  <a:srgbClr val="000000"/>
                </a:solidFill>
              </a:rPr>
              <a:t>In need of saving from a fire</a:t>
            </a:r>
          </a:p>
          <a:p>
            <a:r>
              <a:rPr lang="en-US" sz="1650" dirty="0">
                <a:solidFill>
                  <a:srgbClr val="000000"/>
                </a:solidFill>
              </a:rPr>
              <a:t>Dead</a:t>
            </a:r>
          </a:p>
          <a:p>
            <a:endParaRPr lang="en-US" sz="1650" dirty="0">
              <a:solidFill>
                <a:srgbClr val="000000"/>
              </a:solidFill>
            </a:endParaRPr>
          </a:p>
          <a:p>
            <a:endParaRPr lang="en-US" sz="16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609600" y="2096966"/>
            <a:ext cx="3703320" cy="301752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to people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301" y="2096967"/>
            <a:ext cx="4198806" cy="33322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I say then, God has not rejected His people, has He? May it never be! </a:t>
            </a:r>
            <a:r>
              <a:rPr lang="en-US" dirty="0">
                <a:solidFill>
                  <a:srgbClr val="FF0000"/>
                </a:solidFill>
              </a:rPr>
              <a:t>For I too am an Israelite, a descendant of Abraham, of the tribe of Benjamin.</a:t>
            </a:r>
            <a:r>
              <a:rPr lang="en-US" dirty="0">
                <a:solidFill>
                  <a:schemeClr val="bg1"/>
                </a:solidFill>
              </a:rPr>
              <a:t> 2 God has not rejected His people whom He foreknew. Or do you not know what the Scripture says in </a:t>
            </a:r>
            <a:r>
              <a:rPr lang="en-US" i="1" dirty="0">
                <a:solidFill>
                  <a:schemeClr val="bg1"/>
                </a:solidFill>
              </a:rPr>
              <a:t>the passage about </a:t>
            </a:r>
            <a:r>
              <a:rPr lang="en-US" dirty="0">
                <a:solidFill>
                  <a:schemeClr val="bg1"/>
                </a:solidFill>
              </a:rPr>
              <a:t>Elijah, how he pleads with God against Israel? 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14 if somehow I might move to jealousy </a:t>
            </a:r>
            <a:r>
              <a:rPr lang="en-US" dirty="0">
                <a:solidFill>
                  <a:srgbClr val="FF0000"/>
                </a:solidFill>
              </a:rPr>
              <a:t>my fellow countrymen</a:t>
            </a:r>
            <a:r>
              <a:rPr lang="en-US" dirty="0">
                <a:solidFill>
                  <a:schemeClr val="bg1"/>
                </a:solidFill>
              </a:rPr>
              <a:t> and save some of them. 15 For if their rejection is the reconciliation of the world, what will </a:t>
            </a:r>
            <a:r>
              <a:rPr lang="en-US" i="1" dirty="0">
                <a:solidFill>
                  <a:schemeClr val="bg1"/>
                </a:solidFill>
              </a:rPr>
              <a:t>their</a:t>
            </a:r>
            <a:r>
              <a:rPr lang="en-US" dirty="0">
                <a:solidFill>
                  <a:schemeClr val="bg1"/>
                </a:solidFill>
              </a:rPr>
              <a:t> acceptance be but life from the dead?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11:1-2, 14-15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60" y="2230993"/>
            <a:ext cx="3706443" cy="3004826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Have a greater sense of urgency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 3 For </a:t>
            </a:r>
            <a:r>
              <a:rPr lang="en-US" dirty="0">
                <a:solidFill>
                  <a:srgbClr val="FF0000"/>
                </a:solidFill>
              </a:rPr>
              <a:t>I could wish </a:t>
            </a:r>
            <a:r>
              <a:rPr lang="en-US" dirty="0">
                <a:solidFill>
                  <a:schemeClr val="bg1"/>
                </a:solidFill>
              </a:rPr>
              <a:t>that I myself were accursed, </a:t>
            </a:r>
            <a:r>
              <a:rPr lang="en-US" i="1" dirty="0">
                <a:solidFill>
                  <a:schemeClr val="bg1"/>
                </a:solidFill>
              </a:rPr>
              <a:t>separated</a:t>
            </a:r>
            <a:r>
              <a:rPr lang="en-US" dirty="0">
                <a:solidFill>
                  <a:schemeClr val="bg1"/>
                </a:solidFill>
              </a:rPr>
              <a:t> from Christ for the sake of my brethren, my kinsmen according to the flesh.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Brethren, </a:t>
            </a:r>
            <a:r>
              <a:rPr lang="en-US" dirty="0">
                <a:solidFill>
                  <a:srgbClr val="FF0000"/>
                </a:solidFill>
              </a:rPr>
              <a:t>my heart’s desire and my prayer</a:t>
            </a:r>
            <a:r>
              <a:rPr lang="en-US" dirty="0">
                <a:solidFill>
                  <a:schemeClr val="bg1"/>
                </a:solidFill>
              </a:rPr>
              <a:t> to God for them is for </a:t>
            </a:r>
            <a:r>
              <a:rPr lang="en-US" i="1" dirty="0">
                <a:solidFill>
                  <a:schemeClr val="bg1"/>
                </a:solidFill>
              </a:rPr>
              <a:t>their</a:t>
            </a:r>
            <a:r>
              <a:rPr lang="en-US" dirty="0">
                <a:solidFill>
                  <a:schemeClr val="bg1"/>
                </a:solidFill>
              </a:rPr>
              <a:t> salvation. 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14 if somehow </a:t>
            </a:r>
            <a:r>
              <a:rPr lang="en-US" dirty="0">
                <a:solidFill>
                  <a:srgbClr val="FF0000"/>
                </a:solidFill>
              </a:rPr>
              <a:t>I might move to jealousy </a:t>
            </a:r>
            <a:r>
              <a:rPr lang="en-US" dirty="0">
                <a:solidFill>
                  <a:schemeClr val="bg1"/>
                </a:solidFill>
              </a:rPr>
              <a:t>my fellow countrymen and save some of them.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23 And they also, if they do not continue in their unbelief, </a:t>
            </a:r>
            <a:r>
              <a:rPr lang="en-US" dirty="0">
                <a:solidFill>
                  <a:srgbClr val="FF0000"/>
                </a:solidFill>
              </a:rPr>
              <a:t>will be grafted in</a:t>
            </a:r>
            <a:r>
              <a:rPr lang="en-US" dirty="0">
                <a:solidFill>
                  <a:schemeClr val="bg1"/>
                </a:solidFill>
              </a:rPr>
              <a:t>, for God is able to graft them in again.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9:3; 10:1; 11:14, 23</a:t>
            </a:r>
          </a:p>
        </p:txBody>
      </p:sp>
    </p:spTree>
    <p:extLst>
      <p:ext uri="{BB962C8B-B14F-4D97-AF65-F5344CB8AC3E}">
        <p14:creationId xmlns:p14="http://schemas.microsoft.com/office/powerpoint/2010/main" val="44447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224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Have a greater sense of urgency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Prioritize the </a:t>
            </a:r>
            <a:r>
              <a:rPr lang="en-US" i="1" dirty="0">
                <a:solidFill>
                  <a:schemeClr val="bg1"/>
                </a:solidFill>
              </a:rPr>
              <a:t>appropriate </a:t>
            </a:r>
            <a:r>
              <a:rPr lang="en-US" dirty="0">
                <a:solidFill>
                  <a:schemeClr val="bg1"/>
                </a:solidFill>
              </a:rPr>
              <a:t>nature of the relationship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 For I could wish that I myself were accursed, </a:t>
            </a:r>
            <a:r>
              <a:rPr lang="en-US" i="1" dirty="0">
                <a:solidFill>
                  <a:srgbClr val="FF0000"/>
                </a:solidFill>
              </a:rPr>
              <a:t>separated</a:t>
            </a:r>
            <a:r>
              <a:rPr lang="en-US" dirty="0">
                <a:solidFill>
                  <a:srgbClr val="FF0000"/>
                </a:solidFill>
              </a:rPr>
              <a:t> from Christ </a:t>
            </a:r>
            <a:r>
              <a:rPr lang="en-US" dirty="0">
                <a:solidFill>
                  <a:schemeClr val="bg1"/>
                </a:solidFill>
              </a:rPr>
              <a:t>for the sake of my brethren, my kinsmen according to the flesh, 4 who are Israelites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 8 That is, it is not the children of the flesh who are children of God, but </a:t>
            </a:r>
            <a:r>
              <a:rPr lang="en-US" dirty="0">
                <a:solidFill>
                  <a:srgbClr val="FF0000"/>
                </a:solidFill>
              </a:rPr>
              <a:t>the children of the promise are regarded as descendants.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9:3-4, 8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D59018-6D9E-5844-86BC-3842DE917F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3807584"/>
              </p:ext>
            </p:extLst>
          </p:nvPr>
        </p:nvGraphicFramePr>
        <p:xfrm>
          <a:off x="4959350" y="1927716"/>
          <a:ext cx="3314700" cy="300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910856-0AE7-004D-9511-EDE80459E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224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Have a greater sense of urgency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Prioritize the </a:t>
            </a:r>
            <a:r>
              <a:rPr lang="en-US" i="1" dirty="0">
                <a:solidFill>
                  <a:schemeClr val="bg1"/>
                </a:solidFill>
              </a:rPr>
              <a:t>appropriate </a:t>
            </a:r>
            <a:r>
              <a:rPr lang="en-US" dirty="0">
                <a:solidFill>
                  <a:schemeClr val="bg1"/>
                </a:solidFill>
              </a:rPr>
              <a:t>nature of the relationship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A501D0-7843-DC45-B569-183D16B5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6A501D0-7843-DC45-B569-183D16B5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6A501D0-7843-DC45-B569-183D16B5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D514AD-27E7-7047-80F6-DCBE886EC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1CD514AD-27E7-7047-80F6-DCBE886EC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CD514AD-27E7-7047-80F6-DCBE886EC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7C94C-3D03-FD40-A512-F939A99D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807C94C-3D03-FD40-A512-F939A99D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807C94C-3D03-FD40-A512-F939A99D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 rev="1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D59018-6D9E-5844-86BC-3842DE917F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1958975"/>
              </p:ext>
            </p:extLst>
          </p:nvPr>
        </p:nvGraphicFramePr>
        <p:xfrm>
          <a:off x="4959350" y="1927716"/>
          <a:ext cx="3314700" cy="300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1747F5-E2F9-414E-BA14-0422C78F6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224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Have a greater sense of urgency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Prioritize the </a:t>
            </a:r>
            <a:r>
              <a:rPr lang="en-US" i="1" dirty="0">
                <a:solidFill>
                  <a:schemeClr val="bg1"/>
                </a:solidFill>
              </a:rPr>
              <a:t>appropriate </a:t>
            </a:r>
            <a:r>
              <a:rPr lang="en-US" dirty="0">
                <a:solidFill>
                  <a:schemeClr val="bg1"/>
                </a:solidFill>
              </a:rPr>
              <a:t>nature of the relationship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3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1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2" y="659511"/>
            <a:ext cx="7426997" cy="4395978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4829"/>
            <a:ext cx="9144000" cy="2985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6130"/>
            <a:ext cx="9144000" cy="701269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tx2"/>
                </a:solidFill>
              </a:rPr>
              <a:t>When those you love don’t love God…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664" y="2516586"/>
            <a:ext cx="6488675" cy="1582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See them with God’s eyes. </a:t>
            </a:r>
          </a:p>
          <a:p>
            <a:pPr marL="0" indent="0" algn="ctr">
              <a:buNone/>
            </a:pPr>
            <a:r>
              <a:rPr lang="en-US" sz="1800" dirty="0"/>
              <a:t>Take advantage of every opportunity you have with them. </a:t>
            </a:r>
          </a:p>
          <a:p>
            <a:pPr marL="0" indent="0" algn="ctr">
              <a:buNone/>
            </a:pPr>
            <a:r>
              <a:rPr lang="en-US" sz="1800" dirty="0"/>
              <a:t>Seek to save the soul, not the relationship. </a:t>
            </a:r>
          </a:p>
          <a:p>
            <a:pPr marL="0" indent="0" algn="ctr">
              <a:buNone/>
            </a:pPr>
            <a:r>
              <a:rPr lang="en-US" sz="1800" dirty="0"/>
              <a:t>Continue to love them. </a:t>
            </a:r>
          </a:p>
        </p:txBody>
      </p:sp>
    </p:spTree>
    <p:extLst>
      <p:ext uri="{BB962C8B-B14F-4D97-AF65-F5344CB8AC3E}">
        <p14:creationId xmlns:p14="http://schemas.microsoft.com/office/powerpoint/2010/main" val="273285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85750"/>
            <a:ext cx="4567929" cy="51435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061" y="1825981"/>
            <a:ext cx="2751871" cy="20700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Life without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67931" y="449035"/>
            <a:ext cx="4567928" cy="4980215"/>
          </a:xfrm>
        </p:spPr>
        <p:txBody>
          <a:bodyPr anchor="ctr">
            <a:normAutofit/>
          </a:bodyPr>
          <a:lstStyle/>
          <a:p>
            <a:r>
              <a:rPr lang="en-US" sz="1650" dirty="0">
                <a:solidFill>
                  <a:srgbClr val="000000"/>
                </a:solidFill>
              </a:rPr>
              <a:t>Spiritual slavery (2</a:t>
            </a:r>
            <a:r>
              <a:rPr lang="en-US" sz="1650" baseline="30000" dirty="0">
                <a:solidFill>
                  <a:srgbClr val="000000"/>
                </a:solidFill>
              </a:rPr>
              <a:t>nd</a:t>
            </a:r>
            <a:r>
              <a:rPr lang="en-US" sz="1650" dirty="0">
                <a:solidFill>
                  <a:srgbClr val="000000"/>
                </a:solidFill>
              </a:rPr>
              <a:t> Timothy 2:24-26)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 deceived (2</a:t>
            </a:r>
            <a:r>
              <a:rPr lang="en-US" sz="1650" baseline="30000" dirty="0">
                <a:solidFill>
                  <a:srgbClr val="000000"/>
                </a:solidFill>
              </a:rPr>
              <a:t>nd</a:t>
            </a:r>
            <a:r>
              <a:rPr lang="en-US" sz="1650" dirty="0">
                <a:solidFill>
                  <a:srgbClr val="000000"/>
                </a:solidFill>
              </a:rPr>
              <a:t> Peter 2:17-19)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Spiritually lame 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Spiritually homeless (2</a:t>
            </a:r>
            <a:r>
              <a:rPr lang="en-US" sz="1650" baseline="30000" dirty="0">
                <a:solidFill>
                  <a:srgbClr val="000000"/>
                </a:solidFill>
              </a:rPr>
              <a:t>nd</a:t>
            </a:r>
            <a:r>
              <a:rPr lang="en-US" sz="1650" dirty="0">
                <a:solidFill>
                  <a:srgbClr val="000000"/>
                </a:solidFill>
              </a:rPr>
              <a:t> Corinthians 5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 orphans (Ephesians 1:5)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Spiritually destitute (James 1:9-11)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 callousness (Ephesians 4:17-20)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In need of saving, mercy, and snatching from fire (Jude 22-23)</a:t>
            </a:r>
          </a:p>
          <a:p>
            <a:r>
              <a:rPr lang="en-US" sz="1650" dirty="0">
                <a:solidFill>
                  <a:srgbClr val="000000"/>
                </a:solidFill>
              </a:rPr>
              <a:t>Spiritual deadness (Ephesians 2:1-3)</a:t>
            </a:r>
          </a:p>
          <a:p>
            <a:endParaRPr lang="en-US" sz="1650" dirty="0">
              <a:solidFill>
                <a:srgbClr val="000000"/>
              </a:solidFill>
            </a:endParaRPr>
          </a:p>
          <a:p>
            <a:endParaRPr lang="en-US" sz="16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3258"/>
            <a:ext cx="9144000" cy="5145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1" y="527051"/>
            <a:ext cx="8680116" cy="466090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7523"/>
            <a:ext cx="6858000" cy="2130028"/>
          </a:xfrm>
        </p:spPr>
        <p:txBody>
          <a:bodyPr>
            <a:normAutofit/>
          </a:bodyPr>
          <a:lstStyle/>
          <a:p>
            <a:pPr algn="ctr"/>
            <a:r>
              <a:rPr lang="en-US" sz="4350" dirty="0"/>
              <a:t>What if you could see people’s spiritual condition for what it was?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367813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3258"/>
            <a:ext cx="9144000" cy="5145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1" y="527051"/>
            <a:ext cx="8680116" cy="466090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7523"/>
            <a:ext cx="6858000" cy="2130028"/>
          </a:xfrm>
        </p:spPr>
        <p:txBody>
          <a:bodyPr>
            <a:normAutofit/>
          </a:bodyPr>
          <a:lstStyle/>
          <a:p>
            <a:pPr algn="ctr"/>
            <a:r>
              <a:rPr lang="en-US" sz="4350" dirty="0"/>
              <a:t>What would change in the relationship with them?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367813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6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7" y="285750"/>
            <a:ext cx="8182719" cy="51435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7" y="1818499"/>
            <a:ext cx="4578896" cy="1523291"/>
          </a:xfrm>
        </p:spPr>
        <p:txBody>
          <a:bodyPr>
            <a:normAutofit/>
          </a:bodyPr>
          <a:lstStyle/>
          <a:p>
            <a:r>
              <a:rPr lang="en-US" sz="3525" dirty="0">
                <a:solidFill>
                  <a:srgbClr val="FFFFFF"/>
                </a:solidFill>
              </a:rPr>
              <a:t>What do you do when those you love, don’t love God?</a:t>
            </a:r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1864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to people about where people are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I am telling the truth in Christ, I am not lying, my conscience testifies with me in the Holy Spirit, 2 that </a:t>
            </a:r>
            <a:r>
              <a:rPr lang="en-US" dirty="0">
                <a:solidFill>
                  <a:srgbClr val="FF0000"/>
                </a:solidFill>
              </a:rPr>
              <a:t>I have great sorrow and unceasing grief in my heart</a:t>
            </a:r>
            <a:r>
              <a:rPr lang="en-US" dirty="0">
                <a:solidFill>
                  <a:schemeClr val="bg1"/>
                </a:solidFill>
              </a:rPr>
              <a:t>. 3 For I could wish that I myself were accursed, </a:t>
            </a:r>
            <a:r>
              <a:rPr lang="en-US" i="1" dirty="0">
                <a:solidFill>
                  <a:schemeClr val="bg1"/>
                </a:solidFill>
              </a:rPr>
              <a:t>separated</a:t>
            </a:r>
            <a:r>
              <a:rPr lang="en-US" dirty="0">
                <a:solidFill>
                  <a:schemeClr val="bg1"/>
                </a:solidFill>
              </a:rPr>
              <a:t> from Christ for the sake of my brethren, my kinsmen according to the flesh, 4 who are Israelites, to whom belongs the adoption as sons, and the glory and the covenants and the giving of the Law and the </a:t>
            </a:r>
            <a:r>
              <a:rPr lang="en-US" i="1" dirty="0">
                <a:solidFill>
                  <a:schemeClr val="bg1"/>
                </a:solidFill>
              </a:rPr>
              <a:t>temple</a:t>
            </a:r>
            <a:r>
              <a:rPr lang="en-US" dirty="0">
                <a:solidFill>
                  <a:schemeClr val="bg1"/>
                </a:solidFill>
              </a:rPr>
              <a:t> service and the promises, 5 whose are the fathers, and from whom is the Christ according to the flesh, who is over all, God blessed forever. Amen. 6 But </a:t>
            </a:r>
            <a:r>
              <a:rPr lang="en-US" i="1" dirty="0">
                <a:solidFill>
                  <a:schemeClr val="bg1"/>
                </a:solidFill>
              </a:rPr>
              <a:t>it is</a:t>
            </a:r>
            <a:r>
              <a:rPr lang="en-US" dirty="0">
                <a:solidFill>
                  <a:schemeClr val="bg1"/>
                </a:solidFill>
              </a:rPr>
              <a:t> not as though the word of God has failed.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9:1-6a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53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1864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50" dirty="0">
                <a:solidFill>
                  <a:schemeClr val="bg1"/>
                </a:solidFill>
              </a:rPr>
              <a:t>Express what you feel to people about where people are</a:t>
            </a:r>
          </a:p>
          <a:p>
            <a:pPr>
              <a:lnSpc>
                <a:spcPct val="90000"/>
              </a:lnSpc>
            </a:pPr>
            <a:r>
              <a:rPr lang="en-US" sz="1650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I am telling the truth in Christ, I am not lying, my conscience testifies with me in the Holy Spirit, 2 that I have great sorrow and unceasing grief in my heart. 3 </a:t>
            </a:r>
            <a:r>
              <a:rPr lang="en-US" dirty="0">
                <a:solidFill>
                  <a:srgbClr val="FF0000"/>
                </a:solidFill>
              </a:rPr>
              <a:t>For I could wish that I myself were accursed, </a:t>
            </a:r>
            <a:r>
              <a:rPr lang="en-US" i="1" dirty="0">
                <a:solidFill>
                  <a:srgbClr val="FF0000"/>
                </a:solidFill>
              </a:rPr>
              <a:t>separated</a:t>
            </a:r>
            <a:r>
              <a:rPr lang="en-US" dirty="0">
                <a:solidFill>
                  <a:srgbClr val="FF0000"/>
                </a:solidFill>
              </a:rPr>
              <a:t> from Christ for the sake of my brethren, my kinsmen according to the flesh</a:t>
            </a:r>
            <a:r>
              <a:rPr lang="en-US" dirty="0">
                <a:solidFill>
                  <a:schemeClr val="bg1"/>
                </a:solidFill>
              </a:rPr>
              <a:t>, 4 who are Israelites, to whom belongs the adoption as sons, and the glory and the covenants and the giving of the Law and the </a:t>
            </a:r>
            <a:r>
              <a:rPr lang="en-US" i="1" dirty="0">
                <a:solidFill>
                  <a:schemeClr val="bg1"/>
                </a:solidFill>
              </a:rPr>
              <a:t>temple</a:t>
            </a:r>
            <a:r>
              <a:rPr lang="en-US" dirty="0">
                <a:solidFill>
                  <a:schemeClr val="bg1"/>
                </a:solidFill>
              </a:rPr>
              <a:t> service and the promises, 5 whose are the fathers, and from whom is the Christ according to the flesh, who is over all, God blessed forever. Amen. 6 </a:t>
            </a:r>
            <a:r>
              <a:rPr lang="en-US" dirty="0">
                <a:solidFill>
                  <a:srgbClr val="FF0000"/>
                </a:solidFill>
              </a:rPr>
              <a:t>But </a:t>
            </a:r>
            <a:r>
              <a:rPr lang="en-US" i="1" dirty="0">
                <a:solidFill>
                  <a:srgbClr val="FF0000"/>
                </a:solidFill>
              </a:rPr>
              <a:t>it is</a:t>
            </a:r>
            <a:r>
              <a:rPr lang="en-US" dirty="0">
                <a:solidFill>
                  <a:srgbClr val="FF0000"/>
                </a:solidFill>
              </a:rPr>
              <a:t> not as though the word of God has failed.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9:1-6a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Brethren, </a:t>
            </a:r>
            <a:r>
              <a:rPr lang="en-US" dirty="0">
                <a:solidFill>
                  <a:srgbClr val="FF0000"/>
                </a:solidFill>
              </a:rPr>
              <a:t>my heart’s desire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my prayer to God</a:t>
            </a:r>
            <a:r>
              <a:rPr lang="en-US" dirty="0">
                <a:solidFill>
                  <a:schemeClr val="bg1"/>
                </a:solidFill>
              </a:rPr>
              <a:t> for them is for </a:t>
            </a:r>
            <a:r>
              <a:rPr lang="en-US" i="1" dirty="0">
                <a:solidFill>
                  <a:srgbClr val="0070C0"/>
                </a:solidFill>
              </a:rPr>
              <a:t>their</a:t>
            </a:r>
            <a:r>
              <a:rPr lang="en-US" dirty="0">
                <a:solidFill>
                  <a:srgbClr val="0070C0"/>
                </a:solidFill>
              </a:rPr>
              <a:t> salvation</a:t>
            </a:r>
            <a:r>
              <a:rPr lang="en-US" dirty="0">
                <a:solidFill>
                  <a:schemeClr val="bg1"/>
                </a:solidFill>
              </a:rPr>
              <a:t>. 2 For I testify about them that they have a zeal for God, </a:t>
            </a:r>
            <a:r>
              <a:rPr lang="en-US" dirty="0">
                <a:solidFill>
                  <a:srgbClr val="0070C0"/>
                </a:solidFill>
              </a:rPr>
              <a:t>but not in accordance with knowledge</a:t>
            </a:r>
            <a:r>
              <a:rPr lang="en-US" dirty="0">
                <a:solidFill>
                  <a:schemeClr val="bg1"/>
                </a:solidFill>
              </a:rPr>
              <a:t>. 3 For not knowing about God’s righteousness and seeking to establish their own, </a:t>
            </a:r>
            <a:r>
              <a:rPr lang="en-US" dirty="0">
                <a:solidFill>
                  <a:srgbClr val="0070C0"/>
                </a:solidFill>
              </a:rPr>
              <a:t>they did not subject themselves to the righteousness of God.</a:t>
            </a:r>
            <a:r>
              <a:rPr lang="en-US" dirty="0">
                <a:solidFill>
                  <a:schemeClr val="bg1"/>
                </a:solidFill>
              </a:rPr>
              <a:t> 4 For Christ is the end of the law for righteousness to everyone who believes.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10:1-4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106D46-4780-6A49-AFA7-AC00408D7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3"/>
            <a:ext cx="3706444" cy="28444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to people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2"/>
            <a:ext cx="9144000" cy="11987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1A7A-F0C6-BB45-BAD7-00019D6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103223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3F3F3F"/>
                </a:solidFill>
              </a:rPr>
              <a:t>Learning to see people the way God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05E-5298-5C47-8225-A406823B6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8" y="2230994"/>
            <a:ext cx="3706444" cy="301864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Express what you feel to people about where people are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get jaded by emotions/feelings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Don’t disassociate yourself from people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451939"/>
            <a:ext cx="0" cy="207685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227-5C48-AC42-A35F-467F722E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9" y="2230994"/>
            <a:ext cx="3706444" cy="3198257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 I am telling the truth in Christ, I am not lying, my conscience testifies with me in the Holy Spirit, 2 that I have great sorrow and unceasing grief in my heart. 3 For I could wish that I myself were accursed, </a:t>
            </a:r>
            <a:r>
              <a:rPr lang="en-US" i="1" dirty="0">
                <a:solidFill>
                  <a:schemeClr val="bg1"/>
                </a:solidFill>
              </a:rPr>
              <a:t>separated</a:t>
            </a:r>
            <a:r>
              <a:rPr lang="en-US" dirty="0">
                <a:solidFill>
                  <a:schemeClr val="bg1"/>
                </a:solidFill>
              </a:rPr>
              <a:t> from Christ for the sake of </a:t>
            </a:r>
            <a:r>
              <a:rPr lang="en-US" dirty="0">
                <a:solidFill>
                  <a:srgbClr val="FF0000"/>
                </a:solidFill>
              </a:rPr>
              <a:t>my brethren, my kinsmen according to the flesh, 4 who are Israelites</a:t>
            </a:r>
            <a:r>
              <a:rPr lang="en-US" dirty="0">
                <a:solidFill>
                  <a:schemeClr val="bg1"/>
                </a:solidFill>
              </a:rPr>
              <a:t>, to whom belongs the adoption as sons, and the glory and the covenants and the giving of the Law and the </a:t>
            </a:r>
            <a:r>
              <a:rPr lang="en-US" i="1" dirty="0">
                <a:solidFill>
                  <a:schemeClr val="bg1"/>
                </a:solidFill>
              </a:rPr>
              <a:t>temple</a:t>
            </a:r>
            <a:r>
              <a:rPr lang="en-US" dirty="0">
                <a:solidFill>
                  <a:schemeClr val="bg1"/>
                </a:solidFill>
              </a:rPr>
              <a:t> service and the promises, 5 whose are the fathers, and from whom is the Christ according to the flesh, who is over all, God blessed forever. Amen. 6 But </a:t>
            </a:r>
            <a:r>
              <a:rPr lang="en-US" i="1" dirty="0">
                <a:solidFill>
                  <a:schemeClr val="bg1"/>
                </a:solidFill>
              </a:rPr>
              <a:t>it is</a:t>
            </a:r>
            <a:r>
              <a:rPr lang="en-US" dirty="0">
                <a:solidFill>
                  <a:schemeClr val="bg1"/>
                </a:solidFill>
              </a:rPr>
              <a:t> not as though the word of God has failed.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Romans 9:1-6a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n does who dont love God" id="{33856D09-FDBD-EC49-8865-71BB05AB50A1}" vid="{E4C7C436-4EB6-714D-A9E5-18995387A767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When does who dont love God</Template>
  <TotalTime>14</TotalTime>
  <Words>470</Words>
  <Application>Microsoft Office PowerPoint</Application>
  <PresentationFormat>On-screen Show (16:10)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Stitched Border 16x9</vt:lpstr>
      <vt:lpstr>What if this was the person you loved most?</vt:lpstr>
      <vt:lpstr>Life without God</vt:lpstr>
      <vt:lpstr>What if you could see people’s spiritual condition for what it was?</vt:lpstr>
      <vt:lpstr>What would change in the relationship with them?</vt:lpstr>
      <vt:lpstr>What do you do when those you love, don’t love God?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Learning to see people the way God does</vt:lpstr>
      <vt:lpstr>When those you love don’t love God…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this was the person you loved most?</dc:title>
  <dc:creator>Brad Beutjer</dc:creator>
  <cp:lastModifiedBy>Brad Beutjer</cp:lastModifiedBy>
  <cp:revision>1</cp:revision>
  <dcterms:created xsi:type="dcterms:W3CDTF">2019-05-12T13:02:46Z</dcterms:created>
  <dcterms:modified xsi:type="dcterms:W3CDTF">2019-05-12T13:17:08Z</dcterms:modified>
</cp:coreProperties>
</file>