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8" r:id="rId1"/>
  </p:sldMasterIdLst>
  <p:sldIdLst>
    <p:sldId id="378" r:id="rId2"/>
    <p:sldId id="260" r:id="rId3"/>
    <p:sldId id="275" r:id="rId4"/>
    <p:sldId id="379" r:id="rId5"/>
    <p:sldId id="380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2" y="8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818" y="668582"/>
            <a:ext cx="6477805" cy="2433928"/>
          </a:xfrm>
        </p:spPr>
        <p:txBody>
          <a:bodyPr bIns="0" anchor="b">
            <a:normAutofit/>
          </a:bodyPr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18" y="3103396"/>
            <a:ext cx="6477804" cy="814684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684" y="274423"/>
            <a:ext cx="4220081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7626" y="665811"/>
            <a:ext cx="608264" cy="419648"/>
          </a:xfrm>
        </p:spPr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328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8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289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638991" cy="38832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06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6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817" y="1463442"/>
            <a:ext cx="6482366" cy="1640839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817" y="3104281"/>
            <a:ext cx="6482366" cy="911656"/>
          </a:xfrm>
        </p:spPr>
        <p:txBody>
          <a:bodyPr tIns="91440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948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6970183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366491" cy="2873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605" y="1681119"/>
            <a:ext cx="3366491" cy="28679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6971702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366596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366596" cy="2203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2019" y="1685836"/>
            <a:ext cx="3366596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2019" y="2351243"/>
            <a:ext cx="3366596" cy="2197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3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8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879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221475" cy="2005432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7743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221475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52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0"/>
            <a:ext cx="4149246" cy="16019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4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549667"/>
            <a:ext cx="4143303" cy="1741778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9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6968411" cy="87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6968411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31560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F915B-ED7B-4CE3-957E-8D3AC2D9A434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220081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018576"/>
            <a:ext cx="9144000" cy="20883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5107782"/>
            <a:ext cx="9144000" cy="61912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511511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800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49" r:id="rId1"/>
    <p:sldLayoutId id="2147484450" r:id="rId2"/>
    <p:sldLayoutId id="2147484451" r:id="rId3"/>
    <p:sldLayoutId id="2147484452" r:id="rId4"/>
    <p:sldLayoutId id="2147484453" r:id="rId5"/>
    <p:sldLayoutId id="2147484454" r:id="rId6"/>
    <p:sldLayoutId id="2147484455" r:id="rId7"/>
    <p:sldLayoutId id="2147484456" r:id="rId8"/>
    <p:sldLayoutId id="2147484457" r:id="rId9"/>
    <p:sldLayoutId id="2147484458" r:id="rId10"/>
    <p:sldLayoutId id="2147484459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5949" y="93635"/>
            <a:ext cx="7696200" cy="762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0" dirty="0">
                <a:solidFill>
                  <a:srgbClr val="FFFF66"/>
                </a:solidFill>
                <a:effectLst/>
                <a:latin typeface="Calibri" pitchFamily="34" charset="0"/>
              </a:rPr>
              <a:t>An Unusual incident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8519" y="638659"/>
            <a:ext cx="827544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2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from there he arose and went away to the region of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Tyre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and Sidon. And he entered a house and did not want anyone to know, yet he could not be hidden. </a:t>
            </a:r>
            <a:r>
              <a:rPr lang="en-US" sz="2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But immediately a woman whose little daughter had an unclean spirit heard of him and came and fell down at his feet.</a:t>
            </a:r>
            <a:r>
              <a:rPr lang="en-US" sz="2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Now the woman was a Gentile, a Syrophoenician by birth. And she begged him to cast the demon out of her daughter. </a:t>
            </a:r>
            <a:r>
              <a:rPr lang="en-US" sz="2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27 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he said to her, “Let the children be fed first, for it is not right to take the children's bread and throw it to the dogs.” </a:t>
            </a:r>
            <a:r>
              <a:rPr lang="en-US" sz="2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28 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But she answered him, “Yes, Lord; yet even the dogs under the table eat the children's crumbs.” </a:t>
            </a:r>
            <a:r>
              <a:rPr lang="en-US" sz="2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29 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he said to her, “For this statement you may go your way; the demon has left your daughter.” </a:t>
            </a:r>
            <a:r>
              <a:rPr lang="en-US" sz="2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30 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she went home and found the child lying in bed and the demon gone. </a:t>
            </a:r>
            <a:r>
              <a:rPr lang="en-US" sz="20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Mark 7:24-30</a:t>
            </a:r>
            <a:endParaRPr lang="en-US" sz="32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02CCC7-2F15-40BF-92B7-A8D32A58C927}"/>
              </a:ext>
            </a:extLst>
          </p:cNvPr>
          <p:cNvSpPr txBox="1"/>
          <p:nvPr/>
        </p:nvSpPr>
        <p:spPr>
          <a:xfrm>
            <a:off x="375255" y="4417208"/>
            <a:ext cx="8637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50000"/>
                </a:schemeClr>
              </a:buClr>
              <a:buSzPct val="110000"/>
            </a:pP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 Jesus unloving and harsh to this woman?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18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F9459A-1073-4DB8-9A55-A80117634D14}"/>
              </a:ext>
            </a:extLst>
          </p:cNvPr>
          <p:cNvSpPr txBox="1">
            <a:spLocks noChangeArrowheads="1"/>
          </p:cNvSpPr>
          <p:nvPr/>
        </p:nvSpPr>
        <p:spPr>
          <a:xfrm>
            <a:off x="689675" y="0"/>
            <a:ext cx="8113363" cy="2964982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Jesus – Our Compassionate Example</a:t>
            </a:r>
          </a:p>
        </p:txBody>
      </p:sp>
    </p:spTree>
    <p:extLst>
      <p:ext uri="{BB962C8B-B14F-4D97-AF65-F5344CB8AC3E}">
        <p14:creationId xmlns:p14="http://schemas.microsoft.com/office/powerpoint/2010/main" val="3347713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413" y="114300"/>
            <a:ext cx="9018587" cy="80010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4000" dirty="0">
                <a:solidFill>
                  <a:srgbClr val="FFFF00"/>
                </a:solidFill>
                <a:effectLst/>
                <a:latin typeface="Calibri" pitchFamily="34" charset="0"/>
              </a:rPr>
              <a:t>The Compassion of Jesus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1611" y="1484011"/>
            <a:ext cx="836619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</a:rPr>
              <a:t>Samaritan Woman – John 4:3-43</a:t>
            </a:r>
          </a:p>
          <a:p>
            <a:pPr marL="341313" indent="-341313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</a:endParaRPr>
          </a:p>
          <a:p>
            <a:pPr marL="341313" indent="-341313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</a:rPr>
              <a:t>Rejection at Nazareth – Luke 4:16-30</a:t>
            </a:r>
          </a:p>
          <a:p>
            <a:pPr marL="341313" indent="-341313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</a:endParaRPr>
          </a:p>
          <a:p>
            <a:pPr marL="341313" indent="-341313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</a:rPr>
              <a:t>Centurion’s Servant – Matthew 8:5-13</a:t>
            </a:r>
          </a:p>
          <a:p>
            <a:pPr marL="341313" indent="-341313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</a:endParaRPr>
          </a:p>
          <a:p>
            <a:pPr marL="341313" indent="-341313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</a:rPr>
              <a:t>Good Samaritan – Luke 10:25-37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010459-1420-4AFD-A524-339225235F21}"/>
              </a:ext>
            </a:extLst>
          </p:cNvPr>
          <p:cNvSpPr txBox="1"/>
          <p:nvPr/>
        </p:nvSpPr>
        <p:spPr>
          <a:xfrm>
            <a:off x="511445" y="756790"/>
            <a:ext cx="714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Towards the Gentiles (Foreigners)</a:t>
            </a:r>
          </a:p>
        </p:txBody>
      </p:sp>
    </p:spTree>
    <p:extLst>
      <p:ext uri="{BB962C8B-B14F-4D97-AF65-F5344CB8AC3E}">
        <p14:creationId xmlns:p14="http://schemas.microsoft.com/office/powerpoint/2010/main" val="148845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413" y="114300"/>
            <a:ext cx="9018587" cy="80010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4000" dirty="0">
                <a:solidFill>
                  <a:srgbClr val="FFFF00"/>
                </a:solidFill>
                <a:effectLst/>
                <a:latin typeface="Calibri" pitchFamily="34" charset="0"/>
              </a:rPr>
              <a:t>The Compassion of Jesus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1611" y="1484011"/>
            <a:ext cx="83661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</a:rPr>
              <a:t>Lepers – Luke 17:11-19</a:t>
            </a:r>
          </a:p>
          <a:p>
            <a:pPr algn="l">
              <a:buClr>
                <a:schemeClr val="accent1">
                  <a:lumMod val="75000"/>
                </a:schemeClr>
              </a:buClr>
            </a:pPr>
            <a:endParaRPr lang="en-US" sz="3600" dirty="0">
              <a:latin typeface="Calibri" panose="020F0502020204030204" pitchFamily="34" charset="0"/>
            </a:endParaRPr>
          </a:p>
          <a:p>
            <a:pPr marL="341313" indent="-341313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</a:rPr>
              <a:t>A Well-Known Sinner – Luke 7:36-40</a:t>
            </a:r>
          </a:p>
          <a:p>
            <a:pPr marL="341313" indent="-341313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</a:endParaRPr>
          </a:p>
          <a:p>
            <a:pPr marL="341313" indent="-341313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</a:rPr>
              <a:t>Sinners of All Kinds – Luke 15:1-2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010459-1420-4AFD-A524-339225235F21}"/>
              </a:ext>
            </a:extLst>
          </p:cNvPr>
          <p:cNvSpPr txBox="1"/>
          <p:nvPr/>
        </p:nvSpPr>
        <p:spPr>
          <a:xfrm>
            <a:off x="125412" y="899236"/>
            <a:ext cx="8832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>
                <a:latin typeface="Calibri" panose="020F0502020204030204" pitchFamily="34" charset="0"/>
                <a:cs typeface="Calibri" panose="020F0502020204030204" pitchFamily="34" charset="0"/>
              </a:rPr>
              <a:t>Towards the Weak, Downtrodden, Rejected and Sinners</a:t>
            </a:r>
          </a:p>
        </p:txBody>
      </p:sp>
    </p:spTree>
    <p:extLst>
      <p:ext uri="{BB962C8B-B14F-4D97-AF65-F5344CB8AC3E}">
        <p14:creationId xmlns:p14="http://schemas.microsoft.com/office/powerpoint/2010/main" val="303579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413" y="114300"/>
            <a:ext cx="9018587" cy="80010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4000" dirty="0">
                <a:solidFill>
                  <a:srgbClr val="FFFF00"/>
                </a:solidFill>
                <a:effectLst/>
                <a:latin typeface="Calibri" pitchFamily="34" charset="0"/>
              </a:rPr>
              <a:t>Jesus as our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8969" y="1484011"/>
            <a:ext cx="853883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3088" indent="-573088" algn="l">
              <a:buClr>
                <a:schemeClr val="accent1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</a:rPr>
              <a:t>Children</a:t>
            </a:r>
          </a:p>
          <a:p>
            <a:pPr marL="573088" indent="-573088" algn="l">
              <a:buClr>
                <a:schemeClr val="accent1">
                  <a:lumMod val="75000"/>
                </a:schemeClr>
              </a:buClr>
              <a:buSzPct val="85000"/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marL="573088" indent="-573088" algn="l">
              <a:buClr>
                <a:schemeClr val="accent1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</a:rPr>
              <a:t>Those who distract, annoy or consume my time</a:t>
            </a:r>
          </a:p>
          <a:p>
            <a:pPr marL="573088" indent="-573088" algn="l">
              <a:buClr>
                <a:schemeClr val="accent1">
                  <a:lumMod val="75000"/>
                </a:schemeClr>
              </a:buClr>
              <a:buSzPct val="85000"/>
              <a:buFont typeface="+mj-lt"/>
              <a:buAutoNum type="arabicPeriod"/>
            </a:pPr>
            <a:endParaRPr lang="en-US" sz="1600" dirty="0">
              <a:latin typeface="Calibri" panose="020F0502020204030204" pitchFamily="34" charset="0"/>
            </a:endParaRPr>
          </a:p>
          <a:p>
            <a:pPr marL="573088" indent="-573088" algn="l">
              <a:buClr>
                <a:schemeClr val="accent1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</a:rPr>
              <a:t>Those of a different race or nationality</a:t>
            </a:r>
          </a:p>
          <a:p>
            <a:pPr marL="573088" indent="-573088" algn="l">
              <a:buClr>
                <a:schemeClr val="accent1">
                  <a:lumMod val="75000"/>
                </a:schemeClr>
              </a:buClr>
              <a:buSzPct val="85000"/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marL="573088" indent="-573088" algn="l">
              <a:buClr>
                <a:schemeClr val="accent1">
                  <a:lumMod val="75000"/>
                </a:schemeClr>
              </a:buClr>
              <a:buSzPct val="85000"/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</a:rPr>
              <a:t>Sinners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010459-1420-4AFD-A524-339225235F21}"/>
              </a:ext>
            </a:extLst>
          </p:cNvPr>
          <p:cNvSpPr txBox="1"/>
          <p:nvPr/>
        </p:nvSpPr>
        <p:spPr>
          <a:xfrm>
            <a:off x="125412" y="899236"/>
            <a:ext cx="8832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In my self-examination of my attitude and actions toward </a:t>
            </a:r>
          </a:p>
        </p:txBody>
      </p:sp>
    </p:spTree>
    <p:extLst>
      <p:ext uri="{BB962C8B-B14F-4D97-AF65-F5344CB8AC3E}">
        <p14:creationId xmlns:p14="http://schemas.microsoft.com/office/powerpoint/2010/main" val="297801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3233</TotalTime>
  <Words>110</Words>
  <Application>Microsoft Office PowerPoint</Application>
  <PresentationFormat>On-screen Show (16:10)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Gallery</vt:lpstr>
      <vt:lpstr>An Unusual incident</vt:lpstr>
      <vt:lpstr>PowerPoint Presentation</vt:lpstr>
      <vt:lpstr>The Compassion of Jesus</vt:lpstr>
      <vt:lpstr>The Compassion of Jesus</vt:lpstr>
      <vt:lpstr>Jesus as our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– Theme of the Bible</dc:title>
  <dc:creator>Russ LaGrone</dc:creator>
  <cp:lastModifiedBy>Russ LaGrone</cp:lastModifiedBy>
  <cp:revision>23</cp:revision>
  <dcterms:created xsi:type="dcterms:W3CDTF">2019-05-03T22:43:22Z</dcterms:created>
  <dcterms:modified xsi:type="dcterms:W3CDTF">2019-06-09T12:15:58Z</dcterms:modified>
</cp:coreProperties>
</file>