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7" r:id="rId2"/>
    <p:sldId id="748" r:id="rId3"/>
    <p:sldId id="749" r:id="rId4"/>
    <p:sldId id="750" r:id="rId5"/>
    <p:sldId id="751" r:id="rId6"/>
    <p:sldId id="752" r:id="rId7"/>
    <p:sldId id="753" r:id="rId8"/>
    <p:sldId id="7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2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9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8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0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0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775" y="2130428"/>
            <a:ext cx="9670453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Garden, Tabernacle, &amp; the Cross</a:t>
            </a:r>
          </a:p>
        </p:txBody>
      </p:sp>
    </p:spTree>
    <p:extLst>
      <p:ext uri="{BB962C8B-B14F-4D97-AF65-F5344CB8AC3E}">
        <p14:creationId xmlns:p14="http://schemas.microsoft.com/office/powerpoint/2010/main" val="86770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Eden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dirty="0"/>
              <a:t>King of the World (Genesis 1)</a:t>
            </a:r>
          </a:p>
          <a:p>
            <a:endParaRPr lang="en-US" dirty="0"/>
          </a:p>
          <a:p>
            <a:r>
              <a:rPr lang="en-US" dirty="0"/>
              <a:t>Intimately Involved (Genesis 2-3)</a:t>
            </a:r>
          </a:p>
          <a:p>
            <a:pPr lvl="1"/>
            <a:r>
              <a:rPr lang="en-US" dirty="0"/>
              <a:t>Talking (2:16-17)</a:t>
            </a:r>
          </a:p>
          <a:p>
            <a:pPr lvl="1"/>
            <a:r>
              <a:rPr lang="en-US" dirty="0"/>
              <a:t>Walking (3:8)</a:t>
            </a:r>
          </a:p>
          <a:p>
            <a:pPr lvl="1"/>
            <a:endParaRPr lang="en-US" dirty="0"/>
          </a:p>
          <a:p>
            <a:r>
              <a:rPr lang="en-US" dirty="0"/>
              <a:t>Sin Alienates (Genesis 3:24)</a:t>
            </a:r>
          </a:p>
        </p:txBody>
      </p:sp>
    </p:spTree>
    <p:extLst>
      <p:ext uri="{BB962C8B-B14F-4D97-AF65-F5344CB8AC3E}">
        <p14:creationId xmlns:p14="http://schemas.microsoft.com/office/powerpoint/2010/main" val="13314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The Tabernacle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#1 </a:t>
            </a:r>
            <a:r>
              <a:rPr lang="mr-IN" dirty="0"/>
              <a:t>–</a:t>
            </a:r>
            <a:r>
              <a:rPr lang="en-US" dirty="0"/>
              <a:t> God’s Dwelling Place</a:t>
            </a:r>
          </a:p>
          <a:p>
            <a:pPr lvl="1"/>
            <a:r>
              <a:rPr lang="en-US" dirty="0"/>
              <a:t>“And let them make me a sanctuary, that I may dwell in their midst.” (Exodus 25:8)</a:t>
            </a:r>
          </a:p>
          <a:p>
            <a:pPr lvl="1"/>
            <a:r>
              <a:rPr lang="en-US" dirty="0"/>
              <a:t>Glory Fills Tabernacle/Temple (Ex. 40:34; 2 Chron. 7:1)</a:t>
            </a:r>
          </a:p>
          <a:p>
            <a:r>
              <a:rPr lang="en-US" dirty="0"/>
              <a:t>#2 </a:t>
            </a:r>
            <a:r>
              <a:rPr lang="mr-IN" dirty="0"/>
              <a:t>–</a:t>
            </a:r>
            <a:r>
              <a:rPr lang="en-US" dirty="0"/>
              <a:t> Priesthood</a:t>
            </a:r>
          </a:p>
          <a:p>
            <a:pPr lvl="1"/>
            <a:r>
              <a:rPr lang="en-US" dirty="0"/>
              <a:t>“The Lord God took the man and put him in the garden of Eden to </a:t>
            </a:r>
            <a:r>
              <a:rPr lang="en-US" b="1" u="sng" dirty="0"/>
              <a:t>work</a:t>
            </a:r>
            <a:r>
              <a:rPr lang="en-US" dirty="0"/>
              <a:t> it and </a:t>
            </a:r>
            <a:r>
              <a:rPr lang="en-US" b="1" u="sng" dirty="0"/>
              <a:t>keep</a:t>
            </a:r>
            <a:r>
              <a:rPr lang="en-US" dirty="0"/>
              <a:t> it.” (Genesis 2:15)</a:t>
            </a:r>
          </a:p>
          <a:p>
            <a:pPr lvl="1"/>
            <a:r>
              <a:rPr lang="en-US" dirty="0"/>
              <a:t>“They shall keep </a:t>
            </a:r>
            <a:r>
              <a:rPr lang="en-US" b="1" u="sng" dirty="0"/>
              <a:t>guard</a:t>
            </a:r>
            <a:r>
              <a:rPr lang="en-US" dirty="0"/>
              <a:t> over him and over the whole congregation before the tent of meeting, as they </a:t>
            </a:r>
            <a:r>
              <a:rPr lang="en-US" b="1" u="sng" dirty="0"/>
              <a:t>minister</a:t>
            </a:r>
            <a:r>
              <a:rPr lang="en-US" dirty="0"/>
              <a:t> at the tabernacle.” (Numbers 3:7)</a:t>
            </a:r>
          </a:p>
          <a:p>
            <a:pPr marL="0" indent="0">
              <a:buNone/>
            </a:pPr>
            <a:endParaRPr lang="en-US" sz="3360" dirty="0"/>
          </a:p>
        </p:txBody>
      </p:sp>
    </p:spTree>
    <p:extLst>
      <p:ext uri="{BB962C8B-B14F-4D97-AF65-F5344CB8AC3E}">
        <p14:creationId xmlns:p14="http://schemas.microsoft.com/office/powerpoint/2010/main" val="336859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The Tabernacle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dirty="0"/>
              <a:t>#3 </a:t>
            </a:r>
            <a:r>
              <a:rPr lang="mr-IN" dirty="0"/>
              <a:t>–</a:t>
            </a:r>
            <a:r>
              <a:rPr lang="en-US" dirty="0"/>
              <a:t> Vegetation &amp; Garden Imagery</a:t>
            </a:r>
          </a:p>
          <a:p>
            <a:pPr lvl="1"/>
            <a:r>
              <a:rPr lang="en-US" dirty="0"/>
              <a:t>Tree of Life </a:t>
            </a:r>
            <a:r>
              <a:rPr lang="mr-IN" dirty="0"/>
              <a:t>–</a:t>
            </a:r>
            <a:r>
              <a:rPr lang="en-US" dirty="0"/>
              <a:t> Lampstand (Flowers, branches, blossoms)</a:t>
            </a:r>
          </a:p>
          <a:p>
            <a:pPr lvl="1"/>
            <a:r>
              <a:rPr lang="en-US" dirty="0"/>
              <a:t>Garden Imagery in Temple (1 Kings 6-7; Ezekiel 40)</a:t>
            </a:r>
          </a:p>
          <a:p>
            <a:r>
              <a:rPr lang="en-US" dirty="0"/>
              <a:t>#4 </a:t>
            </a:r>
            <a:r>
              <a:rPr lang="mr-IN" dirty="0"/>
              <a:t>–</a:t>
            </a:r>
            <a:r>
              <a:rPr lang="en-US" dirty="0"/>
              <a:t> Precious Materials</a:t>
            </a:r>
          </a:p>
          <a:p>
            <a:pPr lvl="1"/>
            <a:r>
              <a:rPr lang="en-US" dirty="0"/>
              <a:t>“</a:t>
            </a:r>
            <a:r>
              <a:rPr lang="en-US" baseline="30000" dirty="0"/>
              <a:t>11</a:t>
            </a:r>
            <a:r>
              <a:rPr lang="en-US" dirty="0"/>
              <a:t>The name of the first is the </a:t>
            </a:r>
            <a:r>
              <a:rPr lang="en-US" dirty="0" err="1"/>
              <a:t>Pishon</a:t>
            </a:r>
            <a:r>
              <a:rPr lang="en-US" dirty="0"/>
              <a:t>. It is the one that flowed around the whole land of </a:t>
            </a:r>
            <a:r>
              <a:rPr lang="en-US" dirty="0" err="1"/>
              <a:t>Havilah</a:t>
            </a:r>
            <a:r>
              <a:rPr lang="en-US" dirty="0"/>
              <a:t>, where there is </a:t>
            </a:r>
            <a:r>
              <a:rPr lang="en-US" b="1" dirty="0"/>
              <a:t>gold</a:t>
            </a:r>
            <a:r>
              <a:rPr lang="en-US" dirty="0"/>
              <a:t>. </a:t>
            </a:r>
            <a:r>
              <a:rPr lang="en-US" baseline="30000" dirty="0"/>
              <a:t>12</a:t>
            </a:r>
            <a:r>
              <a:rPr lang="en-US" dirty="0"/>
              <a:t>And the </a:t>
            </a:r>
            <a:r>
              <a:rPr lang="en-US" b="1" dirty="0"/>
              <a:t>gold</a:t>
            </a:r>
            <a:r>
              <a:rPr lang="en-US" dirty="0"/>
              <a:t> of that land is good; </a:t>
            </a:r>
            <a:r>
              <a:rPr lang="en-US" b="1" dirty="0"/>
              <a:t>bdellium</a:t>
            </a:r>
            <a:r>
              <a:rPr lang="en-US" dirty="0"/>
              <a:t> and </a:t>
            </a:r>
            <a:r>
              <a:rPr lang="en-US" b="1" dirty="0"/>
              <a:t>onyx</a:t>
            </a:r>
            <a:r>
              <a:rPr lang="en-US" dirty="0"/>
              <a:t> stone are there.” (Genesis 2:11-12)</a:t>
            </a:r>
          </a:p>
          <a:p>
            <a:pPr lvl="1"/>
            <a:endParaRPr lang="en-US" dirty="0"/>
          </a:p>
          <a:p>
            <a:endParaRPr lang="en-US" sz="336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The Tabernacle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dirty="0"/>
              <a:t>#5 </a:t>
            </a:r>
            <a:r>
              <a:rPr lang="mr-IN" dirty="0"/>
              <a:t>–</a:t>
            </a:r>
            <a:r>
              <a:rPr lang="en-US" dirty="0"/>
              <a:t> Guarded by Cherubim</a:t>
            </a:r>
          </a:p>
          <a:p>
            <a:pPr lvl="1"/>
            <a:r>
              <a:rPr lang="en-US" dirty="0"/>
              <a:t>Cherubim with Flaming Sword (Genesis 3:24)</a:t>
            </a:r>
          </a:p>
          <a:p>
            <a:pPr lvl="1"/>
            <a:r>
              <a:rPr lang="en-US" dirty="0"/>
              <a:t>“And you shall make a veil of blue and purple and scarlet yarns and fine twined linen. It shall be made with cherubim skillfully worked into it.” (Exodus 26:31)</a:t>
            </a:r>
          </a:p>
          <a:p>
            <a:r>
              <a:rPr lang="en-US" dirty="0"/>
              <a:t>#6 </a:t>
            </a:r>
            <a:r>
              <a:rPr lang="mr-IN" dirty="0"/>
              <a:t>–</a:t>
            </a:r>
            <a:r>
              <a:rPr lang="en-US" dirty="0"/>
              <a:t> Entrance Facing East</a:t>
            </a:r>
          </a:p>
          <a:p>
            <a:pPr lvl="1"/>
            <a:r>
              <a:rPr lang="en-US" dirty="0"/>
              <a:t>Location Where Cherubim Guarded (Genesis 3:24)</a:t>
            </a:r>
          </a:p>
          <a:p>
            <a:pPr lvl="1"/>
            <a:r>
              <a:rPr lang="en-US" dirty="0"/>
              <a:t>Evidence for Tabernacle (Numbers 3:38; Ezekiel 40:6)</a:t>
            </a:r>
          </a:p>
          <a:p>
            <a:endParaRPr lang="en-US" sz="336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7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sz="3360" dirty="0"/>
              <a:t>“And the Word became flesh and </a:t>
            </a:r>
            <a:r>
              <a:rPr lang="en-US" sz="3360" b="1" u="sng" dirty="0"/>
              <a:t>dwelt</a:t>
            </a:r>
            <a:r>
              <a:rPr lang="en-US" sz="3360" dirty="0"/>
              <a:t> among us, and we have seen his glory, glory as of the only Son from the Father, full of grace and truth.” (John 1:14)</a:t>
            </a:r>
          </a:p>
          <a:p>
            <a:endParaRPr lang="en-US" sz="3360" dirty="0"/>
          </a:p>
          <a:p>
            <a:r>
              <a:rPr lang="en-US" sz="3360" dirty="0"/>
              <a:t>“</a:t>
            </a:r>
            <a:r>
              <a:rPr lang="en-US" sz="3360" baseline="30000" dirty="0"/>
              <a:t>37</a:t>
            </a:r>
            <a:r>
              <a:rPr lang="en-US" sz="3360" dirty="0"/>
              <a:t>And Jesus uttered a loud cry and breathed his last. </a:t>
            </a:r>
            <a:r>
              <a:rPr lang="en-US" sz="3360" baseline="30000" dirty="0"/>
              <a:t>38</a:t>
            </a:r>
            <a:r>
              <a:rPr lang="en-US" sz="3360" dirty="0"/>
              <a:t>And the curtain of the temple was torn in two, from top to bottom. </a:t>
            </a:r>
            <a:r>
              <a:rPr lang="en-US" sz="3360" baseline="30000" dirty="0"/>
              <a:t>39</a:t>
            </a:r>
            <a:r>
              <a:rPr lang="en-US" sz="3360" dirty="0"/>
              <a:t>And when the centurion, who stood facing him, saw that in this way he breathed his last, he said, ‘Truly this man was the Son of God!’” (Mark 15:37-39)</a:t>
            </a:r>
          </a:p>
          <a:p>
            <a:endParaRPr lang="en-US" sz="336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in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sz="3360" dirty="0"/>
              <a:t>“</a:t>
            </a:r>
            <a:r>
              <a:rPr lang="en-US" sz="3360" baseline="30000" dirty="0"/>
              <a:t>19</a:t>
            </a:r>
            <a:r>
              <a:rPr lang="en-US" sz="3360" dirty="0"/>
              <a:t>Therefore, brothers, since we have confidence to enter the holy places by the blood of Jesus, </a:t>
            </a:r>
            <a:r>
              <a:rPr lang="en-US" sz="3360" baseline="30000" dirty="0"/>
              <a:t>20</a:t>
            </a:r>
            <a:r>
              <a:rPr lang="en-US" sz="3360" dirty="0"/>
              <a:t>by the new and living way that he opened for us through the curtain, that is, through his flesh…” (Hebrews 10:19-20)</a:t>
            </a:r>
          </a:p>
          <a:p>
            <a:endParaRPr lang="en-US" sz="3360" dirty="0"/>
          </a:p>
          <a:p>
            <a:r>
              <a:rPr lang="en-US" sz="3360" dirty="0"/>
              <a:t>“Let Us</a:t>
            </a:r>
            <a:r>
              <a:rPr lang="mr-IN" sz="3360" dirty="0"/>
              <a:t>…</a:t>
            </a:r>
            <a:r>
              <a:rPr lang="en-US" sz="3360" dirty="0"/>
              <a:t>” (Hebrews 10:21-25)</a:t>
            </a:r>
          </a:p>
          <a:p>
            <a:pPr lvl="1"/>
            <a:r>
              <a:rPr lang="en-US" sz="2880" dirty="0"/>
              <a:t>Draw Near with a True Heart</a:t>
            </a:r>
          </a:p>
          <a:p>
            <a:pPr lvl="1"/>
            <a:r>
              <a:rPr lang="en-US" sz="2880" dirty="0"/>
              <a:t>Hold Fast the Confession of Our Hope</a:t>
            </a:r>
          </a:p>
          <a:p>
            <a:pPr lvl="1"/>
            <a:r>
              <a:rPr lang="en-US" sz="2880" dirty="0"/>
              <a:t>Consider How to Stir One Another up to Love &amp; Good Works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8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24468"/>
            <a:ext cx="9875520" cy="1143000"/>
          </a:xfrm>
        </p:spPr>
        <p:txBody>
          <a:bodyPr/>
          <a:lstStyle/>
          <a:p>
            <a:r>
              <a:rPr lang="en-US" dirty="0"/>
              <a:t>God’s Presence </a:t>
            </a:r>
            <a:r>
              <a:rPr lang="en-US"/>
              <a:t>in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02" y="1492645"/>
            <a:ext cx="10703082" cy="5255605"/>
          </a:xfrm>
        </p:spPr>
        <p:txBody>
          <a:bodyPr>
            <a:normAutofit/>
          </a:bodyPr>
          <a:lstStyle/>
          <a:p>
            <a:r>
              <a:rPr lang="en-US" sz="3360" dirty="0"/>
              <a:t>Our Future</a:t>
            </a:r>
          </a:p>
          <a:p>
            <a:pPr lvl="1"/>
            <a:r>
              <a:rPr lang="en-US" sz="2880" dirty="0"/>
              <a:t>City Foursquare (Revelation 21:16)</a:t>
            </a:r>
          </a:p>
          <a:p>
            <a:pPr lvl="1"/>
            <a:r>
              <a:rPr lang="en-US" sz="2880" dirty="0"/>
              <a:t>Precious Materials (Revelation 21:11; 18-21)</a:t>
            </a:r>
          </a:p>
          <a:p>
            <a:pPr lvl="1"/>
            <a:r>
              <a:rPr lang="en-US" sz="2880" dirty="0"/>
              <a:t>Garden Imagery (Revelation 21:1-2)</a:t>
            </a:r>
          </a:p>
          <a:p>
            <a:pPr marL="548640" lvl="1" indent="0">
              <a:buNone/>
            </a:pPr>
            <a:endParaRPr lang="en-US" sz="2880" dirty="0"/>
          </a:p>
          <a:p>
            <a:r>
              <a:rPr lang="en-US" sz="3360" dirty="0"/>
              <a:t>“</a:t>
            </a:r>
            <a:r>
              <a:rPr lang="en-US" sz="3360" baseline="30000" dirty="0"/>
              <a:t>19</a:t>
            </a:r>
            <a:r>
              <a:rPr lang="en-US" sz="3360" dirty="0"/>
              <a:t>Or do you not know that your body is a temple of the Holy Spirit within you, whom you have from God? You are not your own, </a:t>
            </a:r>
            <a:r>
              <a:rPr lang="en-US" sz="3360" baseline="30000" dirty="0"/>
              <a:t>20</a:t>
            </a:r>
            <a:r>
              <a:rPr lang="en-US" sz="3360" dirty="0"/>
              <a:t>for you were bought with a price. So glorify God in your body.” (1 Corinthians 6:19-20)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0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 Black </vt:lpstr>
      <vt:lpstr>The Garden, Tabernacle, &amp; the Cross</vt:lpstr>
      <vt:lpstr>God’s Presence in Eden</vt:lpstr>
      <vt:lpstr>God’s Presence in The Tabernacle</vt:lpstr>
      <vt:lpstr>God’s Presence in The Tabernacle</vt:lpstr>
      <vt:lpstr>God’s Presence in The Tabernacle</vt:lpstr>
      <vt:lpstr>God’s Presence in Jesus</vt:lpstr>
      <vt:lpstr>God’s Presence in Jesus</vt:lpstr>
      <vt:lpstr>God’s Presence in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Garden, Tabernacle, &amp; the Cross</dc:title>
  <dc:creator>Brad Beutjer</dc:creator>
  <cp:lastModifiedBy>Brad Beutjer</cp:lastModifiedBy>
  <cp:revision>1</cp:revision>
  <dcterms:created xsi:type="dcterms:W3CDTF">2019-06-16T14:11:26Z</dcterms:created>
  <dcterms:modified xsi:type="dcterms:W3CDTF">2019-06-16T14:12:07Z</dcterms:modified>
</cp:coreProperties>
</file>