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0.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1.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2.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4.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5.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6.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7.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8.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9.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0.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1.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2.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3.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4.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5.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3.xml" ContentType="application/vnd.openxmlformats-officedocument.presentationml.tags+xml"/>
  <Override PartName="/ppt/notesSlides/notesSlide30.xml" ContentType="application/vnd.openxmlformats-officedocument.presentationml.notesSlide+xml"/>
  <Override PartName="/ppt/tags/tag4.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5.xml" ContentType="application/vnd.openxmlformats-officedocument.presentationml.tags+xml"/>
  <Override PartName="/ppt/notesSlides/notesSlide35.xml" ContentType="application/vnd.openxmlformats-officedocument.presentationml.notesSlide+xml"/>
  <Override PartName="/ppt/tags/tag6.xml" ContentType="application/vnd.openxmlformats-officedocument.presentationml.tags+xml"/>
  <Override PartName="/ppt/notesSlides/notesSlide36.xml" ContentType="application/vnd.openxmlformats-officedocument.presentationml.notesSlide+xml"/>
  <Override PartName="/ppt/tags/tag7.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8.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9.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10.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11.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 id="2147483810" r:id="rId3"/>
    <p:sldMasterId id="2147484225" r:id="rId4"/>
    <p:sldMasterId id="2147484237" r:id="rId5"/>
    <p:sldMasterId id="2147484249" r:id="rId6"/>
    <p:sldMasterId id="2147484333" r:id="rId7"/>
    <p:sldMasterId id="2147484361" r:id="rId8"/>
    <p:sldMasterId id="2147484470" r:id="rId9"/>
    <p:sldMasterId id="2147484484" r:id="rId10"/>
    <p:sldMasterId id="2147484496" r:id="rId11"/>
    <p:sldMasterId id="2147484508" r:id="rId12"/>
    <p:sldMasterId id="2147484520" r:id="rId13"/>
    <p:sldMasterId id="2147484533" r:id="rId14"/>
    <p:sldMasterId id="2147484573" r:id="rId15"/>
    <p:sldMasterId id="2147484585" r:id="rId16"/>
    <p:sldMasterId id="2147484597" r:id="rId17"/>
    <p:sldMasterId id="2147484609" r:id="rId18"/>
    <p:sldMasterId id="2147484621" r:id="rId19"/>
    <p:sldMasterId id="2147484634" r:id="rId20"/>
    <p:sldMasterId id="2147484646" r:id="rId21"/>
    <p:sldMasterId id="2147484659" r:id="rId22"/>
    <p:sldMasterId id="2147484671" r:id="rId23"/>
    <p:sldMasterId id="2147484674" r:id="rId24"/>
    <p:sldMasterId id="2147484686" r:id="rId25"/>
    <p:sldMasterId id="2147484698" r:id="rId26"/>
  </p:sldMasterIdLst>
  <p:notesMasterIdLst>
    <p:notesMasterId r:id="rId148"/>
  </p:notesMasterIdLst>
  <p:sldIdLst>
    <p:sldId id="264" r:id="rId27"/>
    <p:sldId id="798" r:id="rId28"/>
    <p:sldId id="503" r:id="rId29"/>
    <p:sldId id="799" r:id="rId30"/>
    <p:sldId id="263" r:id="rId31"/>
    <p:sldId id="309" r:id="rId32"/>
    <p:sldId id="310" r:id="rId33"/>
    <p:sldId id="311" r:id="rId34"/>
    <p:sldId id="312" r:id="rId35"/>
    <p:sldId id="313" r:id="rId36"/>
    <p:sldId id="522" r:id="rId37"/>
    <p:sldId id="924" r:id="rId38"/>
    <p:sldId id="937" r:id="rId39"/>
    <p:sldId id="691" r:id="rId40"/>
    <p:sldId id="372" r:id="rId41"/>
    <p:sldId id="604" r:id="rId42"/>
    <p:sldId id="608" r:id="rId43"/>
    <p:sldId id="330" r:id="rId44"/>
    <p:sldId id="334" r:id="rId45"/>
    <p:sldId id="333" r:id="rId46"/>
    <p:sldId id="336" r:id="rId47"/>
    <p:sldId id="420" r:id="rId48"/>
    <p:sldId id="300" r:id="rId49"/>
    <p:sldId id="934" r:id="rId50"/>
    <p:sldId id="485" r:id="rId51"/>
    <p:sldId id="935" r:id="rId52"/>
    <p:sldId id="418" r:id="rId53"/>
    <p:sldId id="499" r:id="rId54"/>
    <p:sldId id="415" r:id="rId55"/>
    <p:sldId id="936" r:id="rId56"/>
    <p:sldId id="938" r:id="rId57"/>
    <p:sldId id="942" r:id="rId58"/>
    <p:sldId id="379" r:id="rId59"/>
    <p:sldId id="925" r:id="rId60"/>
    <p:sldId id="315" r:id="rId61"/>
    <p:sldId id="846" r:id="rId62"/>
    <p:sldId id="266" r:id="rId63"/>
    <p:sldId id="306" r:id="rId64"/>
    <p:sldId id="941" r:id="rId65"/>
    <p:sldId id="261" r:id="rId66"/>
    <p:sldId id="262" r:id="rId67"/>
    <p:sldId id="327" r:id="rId68"/>
    <p:sldId id="523" r:id="rId69"/>
    <p:sldId id="294" r:id="rId70"/>
    <p:sldId id="940" r:id="rId71"/>
    <p:sldId id="929" r:id="rId72"/>
    <p:sldId id="318" r:id="rId73"/>
    <p:sldId id="524" r:id="rId74"/>
    <p:sldId id="416" r:id="rId75"/>
    <p:sldId id="493" r:id="rId76"/>
    <p:sldId id="425" r:id="rId77"/>
    <p:sldId id="525" r:id="rId78"/>
    <p:sldId id="319" r:id="rId79"/>
    <p:sldId id="340" r:id="rId80"/>
    <p:sldId id="943" r:id="rId81"/>
    <p:sldId id="944" r:id="rId82"/>
    <p:sldId id="946" r:id="rId83"/>
    <p:sldId id="948" r:id="rId84"/>
    <p:sldId id="320" r:id="rId85"/>
    <p:sldId id="526" r:id="rId86"/>
    <p:sldId id="760" r:id="rId87"/>
    <p:sldId id="820" r:id="rId88"/>
    <p:sldId id="756" r:id="rId89"/>
    <p:sldId id="747" r:id="rId90"/>
    <p:sldId id="744" r:id="rId91"/>
    <p:sldId id="764" r:id="rId92"/>
    <p:sldId id="321" r:id="rId93"/>
    <p:sldId id="947" r:id="rId94"/>
    <p:sldId id="742" r:id="rId95"/>
    <p:sldId id="818" r:id="rId96"/>
    <p:sldId id="322" r:id="rId97"/>
    <p:sldId id="323" r:id="rId98"/>
    <p:sldId id="658" r:id="rId99"/>
    <p:sldId id="945" r:id="rId100"/>
    <p:sldId id="387" r:id="rId101"/>
    <p:sldId id="325" r:id="rId102"/>
    <p:sldId id="326" r:id="rId103"/>
    <p:sldId id="755" r:id="rId104"/>
    <p:sldId id="949" r:id="rId105"/>
    <p:sldId id="757" r:id="rId106"/>
    <p:sldId id="772" r:id="rId107"/>
    <p:sldId id="917" r:id="rId108"/>
    <p:sldId id="807" r:id="rId109"/>
    <p:sldId id="324" r:id="rId110"/>
    <p:sldId id="810" r:id="rId111"/>
    <p:sldId id="811" r:id="rId112"/>
    <p:sldId id="815" r:id="rId113"/>
    <p:sldId id="795" r:id="rId114"/>
    <p:sldId id="575" r:id="rId115"/>
    <p:sldId id="576" r:id="rId116"/>
    <p:sldId id="577" r:id="rId117"/>
    <p:sldId id="578" r:id="rId118"/>
    <p:sldId id="527" r:id="rId119"/>
    <p:sldId id="804" r:id="rId120"/>
    <p:sldId id="806" r:id="rId121"/>
    <p:sldId id="955" r:id="rId122"/>
    <p:sldId id="862" r:id="rId123"/>
    <p:sldId id="789" r:id="rId124"/>
    <p:sldId id="603" r:id="rId125"/>
    <p:sldId id="952" r:id="rId126"/>
    <p:sldId id="615" r:id="rId127"/>
    <p:sldId id="817" r:id="rId128"/>
    <p:sldId id="954" r:id="rId129"/>
    <p:sldId id="927" r:id="rId130"/>
    <p:sldId id="950" r:id="rId131"/>
    <p:sldId id="787" r:id="rId132"/>
    <p:sldId id="859" r:id="rId133"/>
    <p:sldId id="866" r:id="rId134"/>
    <p:sldId id="869" r:id="rId135"/>
    <p:sldId id="875" r:id="rId136"/>
    <p:sldId id="876" r:id="rId137"/>
    <p:sldId id="624" r:id="rId138"/>
    <p:sldId id="438" r:id="rId139"/>
    <p:sldId id="439" r:id="rId140"/>
    <p:sldId id="902" r:id="rId141"/>
    <p:sldId id="821" r:id="rId142"/>
    <p:sldId id="822" r:id="rId143"/>
    <p:sldId id="823" r:id="rId144"/>
    <p:sldId id="824" r:id="rId145"/>
    <p:sldId id="827" r:id="rId146"/>
    <p:sldId id="953" r:id="rId1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4441" autoAdjust="0"/>
    <p:restoredTop sz="85994" autoAdjust="0"/>
  </p:normalViewPr>
  <p:slideViewPr>
    <p:cSldViewPr snapToGrid="0">
      <p:cViewPr>
        <p:scale>
          <a:sx n="110" d="100"/>
          <a:sy n="110" d="100"/>
        </p:scale>
        <p:origin x="2346" y="66"/>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91.xml"/><Relationship Id="rId21" Type="http://schemas.openxmlformats.org/officeDocument/2006/relationships/slideMaster" Target="slideMasters/slideMaster21.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slide" Target="slides/slide42.xml"/><Relationship Id="rId84" Type="http://schemas.openxmlformats.org/officeDocument/2006/relationships/slide" Target="slides/slide58.xml"/><Relationship Id="rId89" Type="http://schemas.openxmlformats.org/officeDocument/2006/relationships/slide" Target="slides/slide63.xml"/><Relationship Id="rId112" Type="http://schemas.openxmlformats.org/officeDocument/2006/relationships/slide" Target="slides/slide86.xml"/><Relationship Id="rId133" Type="http://schemas.openxmlformats.org/officeDocument/2006/relationships/slide" Target="slides/slide107.xml"/><Relationship Id="rId138" Type="http://schemas.openxmlformats.org/officeDocument/2006/relationships/slide" Target="slides/slide112.xml"/><Relationship Id="rId16" Type="http://schemas.openxmlformats.org/officeDocument/2006/relationships/slideMaster" Target="slideMasters/slideMaster16.xml"/><Relationship Id="rId107" Type="http://schemas.openxmlformats.org/officeDocument/2006/relationships/slide" Target="slides/slide81.xml"/><Relationship Id="rId11" Type="http://schemas.openxmlformats.org/officeDocument/2006/relationships/slideMaster" Target="slideMasters/slideMaster11.xml"/><Relationship Id="rId32" Type="http://schemas.openxmlformats.org/officeDocument/2006/relationships/slide" Target="slides/slide6.xml"/><Relationship Id="rId37" Type="http://schemas.openxmlformats.org/officeDocument/2006/relationships/slide" Target="slides/slide11.xml"/><Relationship Id="rId53" Type="http://schemas.openxmlformats.org/officeDocument/2006/relationships/slide" Target="slides/slide27.xml"/><Relationship Id="rId58" Type="http://schemas.openxmlformats.org/officeDocument/2006/relationships/slide" Target="slides/slide32.xml"/><Relationship Id="rId74" Type="http://schemas.openxmlformats.org/officeDocument/2006/relationships/slide" Target="slides/slide48.xml"/><Relationship Id="rId79" Type="http://schemas.openxmlformats.org/officeDocument/2006/relationships/slide" Target="slides/slide53.xml"/><Relationship Id="rId102" Type="http://schemas.openxmlformats.org/officeDocument/2006/relationships/slide" Target="slides/slide76.xml"/><Relationship Id="rId123" Type="http://schemas.openxmlformats.org/officeDocument/2006/relationships/slide" Target="slides/slide97.xml"/><Relationship Id="rId128" Type="http://schemas.openxmlformats.org/officeDocument/2006/relationships/slide" Target="slides/slide102.xml"/><Relationship Id="rId144" Type="http://schemas.openxmlformats.org/officeDocument/2006/relationships/slide" Target="slides/slide118.xml"/><Relationship Id="rId149"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64.xml"/><Relationship Id="rId95" Type="http://schemas.openxmlformats.org/officeDocument/2006/relationships/slide" Target="slides/slide69.xml"/><Relationship Id="rId22" Type="http://schemas.openxmlformats.org/officeDocument/2006/relationships/slideMaster" Target="slideMasters/slideMaster22.xml"/><Relationship Id="rId27" Type="http://schemas.openxmlformats.org/officeDocument/2006/relationships/slide" Target="slides/slide1.xml"/><Relationship Id="rId43" Type="http://schemas.openxmlformats.org/officeDocument/2006/relationships/slide" Target="slides/slide17.xml"/><Relationship Id="rId48" Type="http://schemas.openxmlformats.org/officeDocument/2006/relationships/slide" Target="slides/slide22.xml"/><Relationship Id="rId64" Type="http://schemas.openxmlformats.org/officeDocument/2006/relationships/slide" Target="slides/slide38.xml"/><Relationship Id="rId69" Type="http://schemas.openxmlformats.org/officeDocument/2006/relationships/slide" Target="slides/slide43.xml"/><Relationship Id="rId113" Type="http://schemas.openxmlformats.org/officeDocument/2006/relationships/slide" Target="slides/slide87.xml"/><Relationship Id="rId118" Type="http://schemas.openxmlformats.org/officeDocument/2006/relationships/slide" Target="slides/slide92.xml"/><Relationship Id="rId134" Type="http://schemas.openxmlformats.org/officeDocument/2006/relationships/slide" Target="slides/slide108.xml"/><Relationship Id="rId139" Type="http://schemas.openxmlformats.org/officeDocument/2006/relationships/slide" Target="slides/slide113.xml"/><Relationship Id="rId80" Type="http://schemas.openxmlformats.org/officeDocument/2006/relationships/slide" Target="slides/slide54.xml"/><Relationship Id="rId85" Type="http://schemas.openxmlformats.org/officeDocument/2006/relationships/slide" Target="slides/slide59.xml"/><Relationship Id="rId150" Type="http://schemas.openxmlformats.org/officeDocument/2006/relationships/viewProps" Target="view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 Id="rId67" Type="http://schemas.openxmlformats.org/officeDocument/2006/relationships/slide" Target="slides/slide41.xml"/><Relationship Id="rId103" Type="http://schemas.openxmlformats.org/officeDocument/2006/relationships/slide" Target="slides/slide77.xml"/><Relationship Id="rId108" Type="http://schemas.openxmlformats.org/officeDocument/2006/relationships/slide" Target="slides/slide82.xml"/><Relationship Id="rId116" Type="http://schemas.openxmlformats.org/officeDocument/2006/relationships/slide" Target="slides/slide90.xml"/><Relationship Id="rId124" Type="http://schemas.openxmlformats.org/officeDocument/2006/relationships/slide" Target="slides/slide98.xml"/><Relationship Id="rId129" Type="http://schemas.openxmlformats.org/officeDocument/2006/relationships/slide" Target="slides/slide103.xml"/><Relationship Id="rId137" Type="http://schemas.openxmlformats.org/officeDocument/2006/relationships/slide" Target="slides/slide111.xml"/><Relationship Id="rId20" Type="http://schemas.openxmlformats.org/officeDocument/2006/relationships/slideMaster" Target="slideMasters/slideMaster20.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slide" Target="slides/slide36.xml"/><Relationship Id="rId70" Type="http://schemas.openxmlformats.org/officeDocument/2006/relationships/slide" Target="slides/slide44.xml"/><Relationship Id="rId75" Type="http://schemas.openxmlformats.org/officeDocument/2006/relationships/slide" Target="slides/slide49.xml"/><Relationship Id="rId83" Type="http://schemas.openxmlformats.org/officeDocument/2006/relationships/slide" Target="slides/slide57.xml"/><Relationship Id="rId88" Type="http://schemas.openxmlformats.org/officeDocument/2006/relationships/slide" Target="slides/slide62.xml"/><Relationship Id="rId91" Type="http://schemas.openxmlformats.org/officeDocument/2006/relationships/slide" Target="slides/slide65.xml"/><Relationship Id="rId96" Type="http://schemas.openxmlformats.org/officeDocument/2006/relationships/slide" Target="slides/slide70.xml"/><Relationship Id="rId111" Type="http://schemas.openxmlformats.org/officeDocument/2006/relationships/slide" Target="slides/slide85.xml"/><Relationship Id="rId132" Type="http://schemas.openxmlformats.org/officeDocument/2006/relationships/slide" Target="slides/slide106.xml"/><Relationship Id="rId140" Type="http://schemas.openxmlformats.org/officeDocument/2006/relationships/slide" Target="slides/slide114.xml"/><Relationship Id="rId145" Type="http://schemas.openxmlformats.org/officeDocument/2006/relationships/slide" Target="slides/slide1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106" Type="http://schemas.openxmlformats.org/officeDocument/2006/relationships/slide" Target="slides/slide80.xml"/><Relationship Id="rId114" Type="http://schemas.openxmlformats.org/officeDocument/2006/relationships/slide" Target="slides/slide88.xml"/><Relationship Id="rId119" Type="http://schemas.openxmlformats.org/officeDocument/2006/relationships/slide" Target="slides/slide93.xml"/><Relationship Id="rId127" Type="http://schemas.openxmlformats.org/officeDocument/2006/relationships/slide" Target="slides/slide101.xml"/><Relationship Id="rId10" Type="http://schemas.openxmlformats.org/officeDocument/2006/relationships/slideMaster" Target="slideMasters/slideMaster10.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slide" Target="slides/slide47.xml"/><Relationship Id="rId78" Type="http://schemas.openxmlformats.org/officeDocument/2006/relationships/slide" Target="slides/slide52.xml"/><Relationship Id="rId81" Type="http://schemas.openxmlformats.org/officeDocument/2006/relationships/slide" Target="slides/slide55.xml"/><Relationship Id="rId86" Type="http://schemas.openxmlformats.org/officeDocument/2006/relationships/slide" Target="slides/slide60.xml"/><Relationship Id="rId94" Type="http://schemas.openxmlformats.org/officeDocument/2006/relationships/slide" Target="slides/slide68.xml"/><Relationship Id="rId99" Type="http://schemas.openxmlformats.org/officeDocument/2006/relationships/slide" Target="slides/slide73.xml"/><Relationship Id="rId101" Type="http://schemas.openxmlformats.org/officeDocument/2006/relationships/slide" Target="slides/slide75.xml"/><Relationship Id="rId122" Type="http://schemas.openxmlformats.org/officeDocument/2006/relationships/slide" Target="slides/slide96.xml"/><Relationship Id="rId130" Type="http://schemas.openxmlformats.org/officeDocument/2006/relationships/slide" Target="slides/slide104.xml"/><Relationship Id="rId135" Type="http://schemas.openxmlformats.org/officeDocument/2006/relationships/slide" Target="slides/slide109.xml"/><Relationship Id="rId143" Type="http://schemas.openxmlformats.org/officeDocument/2006/relationships/slide" Target="slides/slide117.xml"/><Relationship Id="rId148" Type="http://schemas.openxmlformats.org/officeDocument/2006/relationships/notesMaster" Target="notesMasters/notesMaster1.xml"/><Relationship Id="rId15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109" Type="http://schemas.openxmlformats.org/officeDocument/2006/relationships/slide" Target="slides/slide8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slide" Target="slides/slide78.xml"/><Relationship Id="rId120" Type="http://schemas.openxmlformats.org/officeDocument/2006/relationships/slide" Target="slides/slide94.xml"/><Relationship Id="rId125" Type="http://schemas.openxmlformats.org/officeDocument/2006/relationships/slide" Target="slides/slide99.xml"/><Relationship Id="rId141" Type="http://schemas.openxmlformats.org/officeDocument/2006/relationships/slide" Target="slides/slide115.xml"/><Relationship Id="rId146" Type="http://schemas.openxmlformats.org/officeDocument/2006/relationships/slide" Target="slides/slide120.xml"/><Relationship Id="rId7" Type="http://schemas.openxmlformats.org/officeDocument/2006/relationships/slideMaster" Target="slideMasters/slideMaster7.xml"/><Relationship Id="rId71" Type="http://schemas.openxmlformats.org/officeDocument/2006/relationships/slide" Target="slides/slide45.xml"/><Relationship Id="rId92"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3.xml"/><Relationship Id="rId24" Type="http://schemas.openxmlformats.org/officeDocument/2006/relationships/slideMaster" Target="slideMasters/slideMaster24.xml"/><Relationship Id="rId40" Type="http://schemas.openxmlformats.org/officeDocument/2006/relationships/slide" Target="slides/slide14.xml"/><Relationship Id="rId45" Type="http://schemas.openxmlformats.org/officeDocument/2006/relationships/slide" Target="slides/slide19.xml"/><Relationship Id="rId66" Type="http://schemas.openxmlformats.org/officeDocument/2006/relationships/slide" Target="slides/slide40.xml"/><Relationship Id="rId87" Type="http://schemas.openxmlformats.org/officeDocument/2006/relationships/slide" Target="slides/slide61.xml"/><Relationship Id="rId110" Type="http://schemas.openxmlformats.org/officeDocument/2006/relationships/slide" Target="slides/slide84.xml"/><Relationship Id="rId115" Type="http://schemas.openxmlformats.org/officeDocument/2006/relationships/slide" Target="slides/slide89.xml"/><Relationship Id="rId131" Type="http://schemas.openxmlformats.org/officeDocument/2006/relationships/slide" Target="slides/slide105.xml"/><Relationship Id="rId136" Type="http://schemas.openxmlformats.org/officeDocument/2006/relationships/slide" Target="slides/slide110.xml"/><Relationship Id="rId61" Type="http://schemas.openxmlformats.org/officeDocument/2006/relationships/slide" Target="slides/slide35.xml"/><Relationship Id="rId82" Type="http://schemas.openxmlformats.org/officeDocument/2006/relationships/slide" Target="slides/slide56.xml"/><Relationship Id="rId152" Type="http://schemas.openxmlformats.org/officeDocument/2006/relationships/tableStyles" Target="tableStyle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4.xml"/><Relationship Id="rId35" Type="http://schemas.openxmlformats.org/officeDocument/2006/relationships/slide" Target="slides/slide9.xml"/><Relationship Id="rId56" Type="http://schemas.openxmlformats.org/officeDocument/2006/relationships/slide" Target="slides/slide30.xml"/><Relationship Id="rId77" Type="http://schemas.openxmlformats.org/officeDocument/2006/relationships/slide" Target="slides/slide51.xml"/><Relationship Id="rId100" Type="http://schemas.openxmlformats.org/officeDocument/2006/relationships/slide" Target="slides/slide74.xml"/><Relationship Id="rId105" Type="http://schemas.openxmlformats.org/officeDocument/2006/relationships/slide" Target="slides/slide79.xml"/><Relationship Id="rId126" Type="http://schemas.openxmlformats.org/officeDocument/2006/relationships/slide" Target="slides/slide100.xml"/><Relationship Id="rId147" Type="http://schemas.openxmlformats.org/officeDocument/2006/relationships/slide" Target="slides/slide121.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93" Type="http://schemas.openxmlformats.org/officeDocument/2006/relationships/slide" Target="slides/slide67.xml"/><Relationship Id="rId98" Type="http://schemas.openxmlformats.org/officeDocument/2006/relationships/slide" Target="slides/slide72.xml"/><Relationship Id="rId121" Type="http://schemas.openxmlformats.org/officeDocument/2006/relationships/slide" Target="slides/slide95.xml"/><Relationship Id="rId142" Type="http://schemas.openxmlformats.org/officeDocument/2006/relationships/slide" Target="slides/slide116.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2F3BCE-01F2-4435-9CCD-E85CF47AD0F5}" type="datetimeFigureOut">
              <a:rPr lang="en-US" smtClean="0"/>
              <a:t>8/26/2019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7944C2-D87A-423A-BE13-CCD2EBBD2A71}" type="slidenum">
              <a:rPr lang="en-US" smtClean="0"/>
              <a:t>‹#›</a:t>
            </a:fld>
            <a:endParaRPr lang="en-US"/>
          </a:p>
        </p:txBody>
      </p:sp>
    </p:spTree>
    <p:extLst>
      <p:ext uri="{BB962C8B-B14F-4D97-AF65-F5344CB8AC3E}">
        <p14:creationId xmlns:p14="http://schemas.microsoft.com/office/powerpoint/2010/main" val="3632028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8" Type="http://schemas.openxmlformats.org/officeDocument/2006/relationships/hyperlink" Target="http://www.gnpcb.org/esv/search/?q=mark+15%3A21%2C+29" TargetMode="External"/><Relationship Id="rId3" Type="http://schemas.openxmlformats.org/officeDocument/2006/relationships/hyperlink" Target="http://www.gnpcb.org/esv/search/?q=Matthew+27%3A33" TargetMode="External"/><Relationship Id="rId7" Type="http://schemas.openxmlformats.org/officeDocument/2006/relationships/hyperlink" Target="http://www.gnpcb.org/esv/search/?q=heb+13%3A12" TargetMode="External"/><Relationship Id="rId12" Type="http://schemas.openxmlformats.org/officeDocument/2006/relationships/hyperlink" Target="http://www.bibleplaces.com/holysepulcher.htm" TargetMode="External"/><Relationship Id="rId2" Type="http://schemas.openxmlformats.org/officeDocument/2006/relationships/slide" Target="../slides/slide76.xml"/><Relationship Id="rId1" Type="http://schemas.openxmlformats.org/officeDocument/2006/relationships/notesMaster" Target="../notesMasters/notesMaster1.xml"/><Relationship Id="rId6" Type="http://schemas.openxmlformats.org/officeDocument/2006/relationships/hyperlink" Target="http://www.gnpcb.org/esv/search/?q=Luke+23%3A33" TargetMode="External"/><Relationship Id="rId11" Type="http://schemas.openxmlformats.org/officeDocument/2006/relationships/hyperlink" Target="http://www.gnpcb.org/esv/search/?q=luke+23%3A53" TargetMode="External"/><Relationship Id="rId5" Type="http://schemas.openxmlformats.org/officeDocument/2006/relationships/hyperlink" Target="http://www.gnpcb.org/esv/search/?q=John+19%3A17" TargetMode="External"/><Relationship Id="rId10" Type="http://schemas.openxmlformats.org/officeDocument/2006/relationships/hyperlink" Target="http://www.gnpcb.org/esv/search/?q=matt+27%3A60" TargetMode="External"/><Relationship Id="rId4" Type="http://schemas.openxmlformats.org/officeDocument/2006/relationships/hyperlink" Target="http://www.gnpcb.org/esv/search/?q=Mark+15%3A22" TargetMode="External"/><Relationship Id="rId9" Type="http://schemas.openxmlformats.org/officeDocument/2006/relationships/hyperlink" Target="http://www.gnpcb.org/esv/search/?q=john+19%3A41" TargetMode="External"/></Relationships>
</file>

<file path=ppt/notesSlides/_rels/notesSlide42.xml.rels><?xml version="1.0" encoding="UTF-8" standalone="yes"?>
<Relationships xmlns="http://schemas.openxmlformats.org/package/2006/relationships"><Relationship Id="rId8" Type="http://schemas.openxmlformats.org/officeDocument/2006/relationships/hyperlink" Target="http://www.gnpcb.org/esv/search/?q=mark+15%3A21%2C+29" TargetMode="External"/><Relationship Id="rId3" Type="http://schemas.openxmlformats.org/officeDocument/2006/relationships/hyperlink" Target="http://www.gnpcb.org/esv/search/?q=Matthew+27%3A33" TargetMode="External"/><Relationship Id="rId7" Type="http://schemas.openxmlformats.org/officeDocument/2006/relationships/hyperlink" Target="http://www.gnpcb.org/esv/search/?q=heb+13%3A12" TargetMode="External"/><Relationship Id="rId12" Type="http://schemas.openxmlformats.org/officeDocument/2006/relationships/hyperlink" Target="http://www.bibleplaces.com/holysepulcher.htm" TargetMode="External"/><Relationship Id="rId2" Type="http://schemas.openxmlformats.org/officeDocument/2006/relationships/slide" Target="../slides/slide77.xml"/><Relationship Id="rId1" Type="http://schemas.openxmlformats.org/officeDocument/2006/relationships/notesMaster" Target="../notesMasters/notesMaster1.xml"/><Relationship Id="rId6" Type="http://schemas.openxmlformats.org/officeDocument/2006/relationships/hyperlink" Target="http://www.gnpcb.org/esv/search/?q=Luke+23%3A33" TargetMode="External"/><Relationship Id="rId11" Type="http://schemas.openxmlformats.org/officeDocument/2006/relationships/hyperlink" Target="http://www.gnpcb.org/esv/search/?q=luke+23%3A53" TargetMode="External"/><Relationship Id="rId5" Type="http://schemas.openxmlformats.org/officeDocument/2006/relationships/hyperlink" Target="http://www.gnpcb.org/esv/search/?q=John+19%3A17" TargetMode="External"/><Relationship Id="rId10" Type="http://schemas.openxmlformats.org/officeDocument/2006/relationships/hyperlink" Target="http://www.gnpcb.org/esv/search/?q=matt+27%3A60" TargetMode="External"/><Relationship Id="rId4" Type="http://schemas.openxmlformats.org/officeDocument/2006/relationships/hyperlink" Target="http://www.gnpcb.org/esv/search/?q=Mark+15%3A22" TargetMode="External"/><Relationship Id="rId9" Type="http://schemas.openxmlformats.org/officeDocument/2006/relationships/hyperlink" Target="http://www.gnpcb.org/esv/search/?q=john+19%3A41" TargetMode="External"/></Relationships>
</file>

<file path=ppt/notesSlides/_rels/notesSlide43.xml.rels><?xml version="1.0" encoding="UTF-8" standalone="yes"?>
<Relationships xmlns="http://schemas.openxmlformats.org/package/2006/relationships"><Relationship Id="rId8" Type="http://schemas.openxmlformats.org/officeDocument/2006/relationships/hyperlink" Target="http://www.gnpcb.org/esv/search/?q=mark+15%3A21%2C+29" TargetMode="External"/><Relationship Id="rId3" Type="http://schemas.openxmlformats.org/officeDocument/2006/relationships/hyperlink" Target="http://www.gnpcb.org/esv/search/?q=Matthew+27%3A33" TargetMode="External"/><Relationship Id="rId7" Type="http://schemas.openxmlformats.org/officeDocument/2006/relationships/hyperlink" Target="http://www.gnpcb.org/esv/search/?q=heb+13%3A12" TargetMode="External"/><Relationship Id="rId12" Type="http://schemas.openxmlformats.org/officeDocument/2006/relationships/hyperlink" Target="http://www.bibleplaces.com/holysepulcher.htm" TargetMode="External"/><Relationship Id="rId2" Type="http://schemas.openxmlformats.org/officeDocument/2006/relationships/slide" Target="../slides/slide80.xml"/><Relationship Id="rId1" Type="http://schemas.openxmlformats.org/officeDocument/2006/relationships/notesMaster" Target="../notesMasters/notesMaster1.xml"/><Relationship Id="rId6" Type="http://schemas.openxmlformats.org/officeDocument/2006/relationships/hyperlink" Target="http://www.gnpcb.org/esv/search/?q=Luke+23%3A33" TargetMode="External"/><Relationship Id="rId11" Type="http://schemas.openxmlformats.org/officeDocument/2006/relationships/hyperlink" Target="http://www.gnpcb.org/esv/search/?q=luke+23%3A53" TargetMode="External"/><Relationship Id="rId5" Type="http://schemas.openxmlformats.org/officeDocument/2006/relationships/hyperlink" Target="http://www.gnpcb.org/esv/search/?q=John+19%3A17" TargetMode="External"/><Relationship Id="rId10" Type="http://schemas.openxmlformats.org/officeDocument/2006/relationships/hyperlink" Target="http://www.gnpcb.org/esv/search/?q=matt+27%3A60" TargetMode="External"/><Relationship Id="rId4" Type="http://schemas.openxmlformats.org/officeDocument/2006/relationships/hyperlink" Target="http://www.gnpcb.org/esv/search/?q=Mark+15%3A22" TargetMode="External"/><Relationship Id="rId9" Type="http://schemas.openxmlformats.org/officeDocument/2006/relationships/hyperlink" Target="http://www.gnpcb.org/esv/search/?q=john+19%3A41"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8" Type="http://schemas.openxmlformats.org/officeDocument/2006/relationships/hyperlink" Target="http://www.gnpcb.org/esv/search/?q=John+20:5-7" TargetMode="External"/><Relationship Id="rId3" Type="http://schemas.openxmlformats.org/officeDocument/2006/relationships/hyperlink" Target="http://www.gnpcb.org/esv/search/?q=john+19:41" TargetMode="External"/><Relationship Id="rId7" Type="http://schemas.openxmlformats.org/officeDocument/2006/relationships/hyperlink" Target="http://www.esvstudybible.org/" TargetMode="External"/><Relationship Id="rId2" Type="http://schemas.openxmlformats.org/officeDocument/2006/relationships/slide" Target="../slides/slide101.xml"/><Relationship Id="rId1" Type="http://schemas.openxmlformats.org/officeDocument/2006/relationships/notesMaster" Target="../notesMasters/notesMaster1.xml"/><Relationship Id="rId6" Type="http://schemas.openxmlformats.org/officeDocument/2006/relationships/hyperlink" Target="http://www.gnpcb.org/esv/search/?q=John+20:5" TargetMode="External"/><Relationship Id="rId5" Type="http://schemas.openxmlformats.org/officeDocument/2006/relationships/hyperlink" Target="http://www.gnpcb.org/esv/search/?q=luke+23:55" TargetMode="External"/><Relationship Id="rId4" Type="http://schemas.openxmlformats.org/officeDocument/2006/relationships/hyperlink" Target="http://www.gnpcb.org/esv/search/?q=matt+27:61" TargetMode="Externa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i="1"/>
              <a:t>Erich Lessing.</a:t>
            </a:r>
            <a:endParaRPr lang="en-US" altLang="en-US"/>
          </a:p>
          <a:p>
            <a:pPr eaLnBrk="1" hangingPunct="1">
              <a:spcBef>
                <a:spcPct val="0"/>
              </a:spcBef>
            </a:pPr>
            <a:r>
              <a:rPr lang="en-US" altLang="en-US"/>
              <a:t>Let them eat (sacred) cake. Wearing an elaborate headdress and necklace, and cupping her breasts in her hands, a curvaceous female graces this clay cake mold found at Mari (its front and back are shown here). Malamat believes the woman on the mold may be the goddess Ishtar. He cites an early Israelite parallel in the Book of Jeremiah, where the prophet condemns the making of holy cakes for Ishtar (Jeremiah 7:16–20 and 44:19). As the passage indicates, worship of Ishtar was widespread and represents a religious phenomenon common to both Mari and ancient Israel.</a:t>
            </a:r>
          </a:p>
          <a:p>
            <a:pPr eaLnBrk="1" hangingPunct="1">
              <a:spcBef>
                <a:spcPct val="0"/>
              </a:spcBef>
            </a:pPr>
            <a:r>
              <a:rPr lang="en-US" altLang="en-US"/>
              <a:t>Editor, H. S. (2004; 2004). </a:t>
            </a:r>
            <a:r>
              <a:rPr lang="en-US" altLang="en-US" i="1"/>
              <a:t>BAR 29:01 (Jan/Feb 2003)</a:t>
            </a:r>
            <a:r>
              <a:rPr lang="en-US" altLang="en-US"/>
              <a:t>. Biblical Archaeology Society.</a:t>
            </a:r>
          </a:p>
          <a:p>
            <a:pPr eaLnBrk="1" hangingPunct="1">
              <a:spcBef>
                <a:spcPct val="0"/>
              </a:spcBef>
            </a:pPr>
            <a:endParaRPr lang="en-US" altLang="en-US"/>
          </a:p>
        </p:txBody>
      </p:sp>
      <p:sp>
        <p:nvSpPr>
          <p:cNvPr id="14746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38D25D4B-77DE-4D1C-8E69-0248C42BD7EF}"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Arial" pitchFamily="34" charset="0"/>
              </a:rPr>
              <a:pPr marL="0" marR="0" lvl="0" indent="0" algn="r" defTabSz="914400" rtl="0" eaLnBrk="1" fontAlgn="base" latinLnBrk="0" hangingPunct="1">
                <a:lnSpc>
                  <a:spcPct val="100000"/>
                </a:lnSpc>
                <a:spcBef>
                  <a:spcPct val="2000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Tree>
    <p:extLst>
      <p:ext uri="{BB962C8B-B14F-4D97-AF65-F5344CB8AC3E}">
        <p14:creationId xmlns:p14="http://schemas.microsoft.com/office/powerpoint/2010/main" val="2304762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tb091306366</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9742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a:ln/>
        </p:spPr>
      </p:sp>
      <p:sp>
        <p:nvSpPr>
          <p:cNvPr id="5529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View of the Hinnom Valley and the so-called Akeldama</a:t>
            </a:r>
          </a:p>
          <a:p>
            <a:endParaRPr lang="en-US">
              <a:ea typeface="ＭＳ Ｐゴシック" charset="0"/>
              <a:cs typeface="ＭＳ Ｐゴシック" charset="0"/>
            </a:endParaRPr>
          </a:p>
          <a:p>
            <a:r>
              <a:rPr lang="en-US">
                <a:ea typeface="ＭＳ Ｐゴシック" charset="0"/>
                <a:cs typeface="ＭＳ Ｐゴシック" charset="0"/>
              </a:rPr>
              <a:t>Outside the southern city gate lay the Hinnom Valley. In New Testament times, the Aramaic form of the name Hinnom: </a:t>
            </a:r>
            <a:r>
              <a:rPr lang="ja-JP" altLang="en-US">
                <a:ea typeface="ＭＳ Ｐゴシック" charset="0"/>
                <a:cs typeface="ＭＳ Ｐゴシック" charset="0"/>
              </a:rPr>
              <a:t>“</a:t>
            </a:r>
            <a:r>
              <a:rPr lang="en-US" altLang="ja-JP">
                <a:ea typeface="ＭＳ Ｐゴシック" charset="0"/>
                <a:cs typeface="ＭＳ Ｐゴシック" charset="0"/>
              </a:rPr>
              <a:t>Gehenna</a:t>
            </a:r>
            <a:r>
              <a:rPr lang="ja-JP" altLang="en-US">
                <a:ea typeface="ＭＳ Ｐゴシック" charset="0"/>
                <a:cs typeface="ＭＳ Ｐゴシック" charset="0"/>
              </a:rPr>
              <a:t>”</a:t>
            </a:r>
            <a:r>
              <a:rPr lang="en-US" altLang="ja-JP">
                <a:ea typeface="ＭＳ Ｐゴシック" charset="0"/>
                <a:cs typeface="ＭＳ Ｐゴシック" charset="0"/>
              </a:rPr>
              <a:t> was used as a metaphor for hell or everlasting punishment. Dating from this time, it also gained a strong association with Akeldama, the Field of Blood or Potter</a:t>
            </a:r>
            <a:r>
              <a:rPr lang="ja-JP" altLang="en-US">
                <a:ea typeface="ＭＳ Ｐゴシック" charset="0"/>
                <a:cs typeface="ＭＳ Ｐゴシック" charset="0"/>
              </a:rPr>
              <a:t>’</a:t>
            </a:r>
            <a:r>
              <a:rPr lang="en-US" altLang="ja-JP">
                <a:ea typeface="ＭＳ Ｐゴシック" charset="0"/>
                <a:cs typeface="ＭＳ Ｐゴシック" charset="0"/>
              </a:rPr>
              <a:t>s Field bought by the Jewish chief priests with money the remorseful Judas had thrown into the Treasury. However, in the first century A.D., this area, far from being an impoverished cemetery, was rather an elegant tomb complex decorated in the finest Herodian style.</a:t>
            </a:r>
          </a:p>
          <a:p>
            <a:endParaRPr lang="en-US">
              <a:ea typeface="ＭＳ Ｐゴシック" charset="0"/>
              <a:cs typeface="ＭＳ Ｐゴシック" charset="0"/>
            </a:endParaRPr>
          </a:p>
          <a:p>
            <a:endParaRPr lang="en-US">
              <a:ea typeface="ＭＳ Ｐゴシック" charset="0"/>
              <a:cs typeface="ＭＳ Ｐゴシック" charset="0"/>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05FE09E-618D-1249-BCE6-DD5AC161E84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a:ln/>
        </p:spPr>
      </p:sp>
      <p:sp>
        <p:nvSpPr>
          <p:cNvPr id="573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dirty="0">
                <a:ea typeface="ＭＳ Ｐゴシック" charset="0"/>
                <a:cs typeface="ＭＳ Ｐゴシック" charset="0"/>
              </a:rPr>
              <a:t>First century tombs in the Hinnom Valley</a:t>
            </a:r>
          </a:p>
          <a:p>
            <a:endParaRPr lang="en-GB" dirty="0">
              <a:ea typeface="ＭＳ Ｐゴシック" charset="0"/>
              <a:cs typeface="ＭＳ Ｐゴシック" charset="0"/>
            </a:endParaRPr>
          </a:p>
          <a:p>
            <a:r>
              <a:rPr lang="en-GB" dirty="0">
                <a:ea typeface="ＭＳ Ｐゴシック" charset="0"/>
                <a:cs typeface="ＭＳ Ｐゴシック" charset="0"/>
              </a:rPr>
              <a:t>Today, the Hinnom Valley is a dry ravine which separates present-day Mount Zion from the hill of Abu-Tor. In Arabic the valley is known as Wadi-</a:t>
            </a:r>
            <a:r>
              <a:rPr lang="en-GB" dirty="0" err="1">
                <a:ea typeface="ＭＳ Ｐゴシック" charset="0"/>
                <a:cs typeface="ＭＳ Ｐゴシック" charset="0"/>
              </a:rPr>
              <a:t>er</a:t>
            </a:r>
            <a:r>
              <a:rPr lang="en-GB" dirty="0">
                <a:ea typeface="ＭＳ Ｐゴシック" charset="0"/>
                <a:cs typeface="ＭＳ Ｐゴシック" charset="0"/>
              </a:rPr>
              <a:t>-</a:t>
            </a:r>
            <a:r>
              <a:rPr lang="en-GB" dirty="0" err="1">
                <a:ea typeface="ＭＳ Ｐゴシック" charset="0"/>
                <a:cs typeface="ＭＳ Ｐゴシック" charset="0"/>
              </a:rPr>
              <a:t>Rababi</a:t>
            </a:r>
            <a:r>
              <a:rPr lang="en-GB" dirty="0">
                <a:ea typeface="ＭＳ Ｐゴシック" charset="0"/>
                <a:cs typeface="ＭＳ Ｐゴシック" charset="0"/>
              </a:rPr>
              <a:t> - the valley of the lute - because of its shape. Now landscaped as part of the National Park which surrounds the city, it is the site of the Greek Orthodox Monastery of St. </a:t>
            </a:r>
            <a:r>
              <a:rPr lang="en-GB" dirty="0" err="1">
                <a:ea typeface="ＭＳ Ｐゴシック" charset="0"/>
                <a:cs typeface="ＭＳ Ｐゴシック" charset="0"/>
              </a:rPr>
              <a:t>Onuphrius</a:t>
            </a:r>
            <a:r>
              <a:rPr lang="en-GB" dirty="0">
                <a:ea typeface="ＭＳ Ｐゴシック" charset="0"/>
                <a:cs typeface="ＭＳ Ｐゴシック" charset="0"/>
              </a:rPr>
              <a:t>, shown in this drawing. The ruins of the underground vaulted charnel-house built by the Crusaders to house the bones of deceased knights and pilgrims can be seen near the monastery walls to the north.</a:t>
            </a:r>
            <a:r>
              <a:rPr lang="en-US" dirty="0">
                <a:ea typeface="ＭＳ Ｐゴシック" charset="0"/>
                <a:cs typeface="ＭＳ Ｐゴシック" charset="0"/>
              </a:rPr>
              <a:t> </a:t>
            </a:r>
          </a:p>
          <a:p>
            <a:r>
              <a:rPr lang="en-GB" dirty="0">
                <a:ea typeface="ＭＳ Ｐゴシック" charset="0"/>
                <a:cs typeface="ＭＳ Ｐゴシック" charset="0"/>
              </a:rPr>
              <a:t>There are two tombs decorated in the finest  Herodian style inside the walled monastery compound. The most outstanding tomb in this lavishly decorated group of tombs however, is located outside the monastery walls, on the terrace just below the two slender cypresses visible in the drawing. For reasons explained in the following slides, this tomb has been identified as belonging to Annas, the High Priest, father-in-law to Caiaphas, who presided at the trial of Jesus.</a:t>
            </a:r>
            <a:endParaRPr lang="en-US" dirty="0">
              <a:ea typeface="ＭＳ Ｐゴシック" charset="0"/>
              <a:cs typeface="ＭＳ Ｐゴシック" charset="0"/>
            </a:endParaRPr>
          </a:p>
          <a:p>
            <a:endParaRPr lang="en-US" dirty="0">
              <a:ea typeface="ＭＳ Ｐゴシック" charset="0"/>
              <a:cs typeface="ＭＳ Ｐゴシック" charset="0"/>
            </a:endParaRPr>
          </a:p>
          <a:p>
            <a:endParaRPr lang="en-US" dirty="0">
              <a:ea typeface="ＭＳ Ｐゴシック" charset="0"/>
              <a:cs typeface="ＭＳ Ｐゴシック" charset="0"/>
            </a:endParaRPr>
          </a:p>
        </p:txBody>
      </p:sp>
      <p:sp>
        <p:nvSpPr>
          <p:cNvPr id="573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129483B-4A75-8B4D-AA17-2F645CDF2A6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a:ln/>
        </p:spPr>
      </p:sp>
      <p:sp>
        <p:nvSpPr>
          <p:cNvPr id="5939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The Tomb of Annas</a:t>
            </a:r>
          </a:p>
          <a:p>
            <a:endParaRPr lang="en-US">
              <a:ea typeface="ＭＳ Ｐゴシック" charset="0"/>
              <a:cs typeface="ＭＳ Ｐゴシック" charset="0"/>
            </a:endParaRPr>
          </a:p>
          <a:p>
            <a:r>
              <a:rPr lang="en-US">
                <a:ea typeface="ＭＳ Ｐゴシック" charset="0"/>
                <a:cs typeface="ＭＳ Ｐゴシック" charset="0"/>
              </a:rPr>
              <a:t>This tomb </a:t>
            </a:r>
            <a:r>
              <a:rPr lang="en-GB">
                <a:ea typeface="ＭＳ Ｐゴシック" charset="0"/>
                <a:cs typeface="ＭＳ Ｐゴシック" charset="0"/>
              </a:rPr>
              <a:t>is now much destroyed, but enough has been preserved to make it clear that it once belonged to a very important personage.</a:t>
            </a:r>
          </a:p>
          <a:p>
            <a:r>
              <a:rPr lang="en-GB">
                <a:ea typeface="ＭＳ Ｐゴシック" charset="0"/>
                <a:cs typeface="ＭＳ Ｐゴシック" charset="0"/>
              </a:rPr>
              <a:t>Part of the original triple-gated entrance can still be seen, as can a portion of the scalloped shell decoration that lay over the central doorway. One of the two apses with benches is visible on the right of the slide. These could have served as a resting place for visitors or may have been designed as a post for tomb guards. Recently used as a shed, the tomb has now been fenced off in order to protect it.</a:t>
            </a:r>
            <a:endParaRPr lang="en-US">
              <a:ea typeface="ＭＳ Ｐゴシック" charset="0"/>
              <a:cs typeface="ＭＳ Ｐゴシック" charset="0"/>
            </a:endParaRPr>
          </a:p>
        </p:txBody>
      </p:sp>
      <p:sp>
        <p:nvSpPr>
          <p:cNvPr id="593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4E9FF4-CCB2-AC42-949A-4E948BDC5DE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a:ln/>
        </p:spPr>
      </p:sp>
      <p:sp>
        <p:nvSpPr>
          <p:cNvPr id="634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Reconstruction drawing of the Tomb of Annas</a:t>
            </a:r>
          </a:p>
          <a:p>
            <a:endParaRPr lang="en-US">
              <a:ea typeface="ＭＳ Ｐゴシック" charset="0"/>
              <a:cs typeface="ＭＳ Ｐゴシック" charset="0"/>
            </a:endParaRPr>
          </a:p>
          <a:p>
            <a:r>
              <a:rPr lang="en-GB">
                <a:ea typeface="ＭＳ Ｐゴシック" charset="0"/>
                <a:cs typeface="ＭＳ Ｐゴシック" charset="0"/>
              </a:rPr>
              <a:t>The reconstruction drawing shows the triple-gated entrance to the tomb's anteroom. This is based on the remains of the partly preserved scalloped conch above the central doorway and those of four pilasters, the outer ones showing an additional rounded moulding which was part of a frame. The reconstruction of the Triple Gate of the southern wall of Herod's Temple Mount was modelled on the proportions of the triple gate of Annas' tomb. </a:t>
            </a:r>
          </a:p>
          <a:p>
            <a:r>
              <a:rPr lang="en-GB">
                <a:ea typeface="ＭＳ Ｐゴシック" charset="0"/>
                <a:cs typeface="ＭＳ Ｐゴシック" charset="0"/>
              </a:rPr>
              <a:t>On the right of the conch decoration, the top of the rock wall is carved in such a way as to receive masonry blocks.</a:t>
            </a:r>
            <a:r>
              <a:rPr lang="en-US">
                <a:ea typeface="ＭＳ Ｐゴシック" charset="0"/>
                <a:cs typeface="ＭＳ Ｐゴシック" charset="0"/>
              </a:rPr>
              <a:t> </a:t>
            </a:r>
            <a:r>
              <a:rPr lang="en-GB">
                <a:ea typeface="ＭＳ Ｐゴシック" charset="0"/>
                <a:cs typeface="ＭＳ Ｐゴシック" charset="0"/>
              </a:rPr>
              <a:t>This would indicate that the facade of this tomb was continued upward in masonry, in contrast to other surrounding tombs. Having a superstructure would enable it to be seen from afar and make it worthy of mention by Josephus in his description of the siege wall. As the southern wall of the Temple Mount could be seen from the front of this tomb, we have modelled the superstructure in the style of the Royal Stoa which stood above the Triple Gate of the Temple Mount.</a:t>
            </a:r>
            <a:endParaRPr lang="en-US">
              <a:ea typeface="ＭＳ Ｐゴシック" charset="0"/>
              <a:cs typeface="ＭＳ Ｐゴシック" charset="0"/>
            </a:endParaRPr>
          </a:p>
        </p:txBody>
      </p:sp>
      <p:sp>
        <p:nvSpPr>
          <p:cNvPr id="634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5A74D96-88E4-1F48-91CC-140556C7710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a:ln/>
        </p:spPr>
      </p:sp>
      <p:sp>
        <p:nvSpPr>
          <p:cNvPr id="6553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en-US">
                <a:ea typeface="ＭＳ Ｐゴシック" charset="0"/>
                <a:cs typeface="ＭＳ Ｐゴシック" charset="0"/>
              </a:rPr>
              <a:t>Carved ceiling inside the Tomb of Annas</a:t>
            </a:r>
          </a:p>
          <a:p>
            <a:pPr>
              <a:lnSpc>
                <a:spcPct val="90000"/>
              </a:lnSpc>
            </a:pPr>
            <a:endParaRPr lang="en-US">
              <a:ea typeface="ＭＳ Ｐゴシック" charset="0"/>
              <a:cs typeface="ＭＳ Ｐゴシック" charset="0"/>
            </a:endParaRPr>
          </a:p>
          <a:p>
            <a:pPr>
              <a:lnSpc>
                <a:spcPct val="90000"/>
              </a:lnSpc>
            </a:pPr>
            <a:r>
              <a:rPr lang="en-US">
                <a:ea typeface="ＭＳ Ｐゴシック" charset="0"/>
                <a:cs typeface="ＭＳ Ｐゴシック" charset="0"/>
              </a:rPr>
              <a:t>The carved domed ceiling in the chamber inside this tomb distinguishes it from every other Second Temple period tomb in Jerusalem. With one exception, no other tomb contains sculpted internal decoration. Thirty two petals surround a small whorl rosette, with stylised acanthus leaves at the four corners. There is an obvious resemblance between this decoration and the rosettes carved onto the domed ceiling in the passageway leading up from the Double Gate of the Temple Mount. </a:t>
            </a:r>
          </a:p>
          <a:p>
            <a:pPr>
              <a:lnSpc>
                <a:spcPct val="90000"/>
              </a:lnSpc>
            </a:pPr>
            <a:r>
              <a:rPr lang="en-US">
                <a:ea typeface="ＭＳ Ｐゴシック" charset="0"/>
                <a:cs typeface="ＭＳ Ｐゴシック" charset="0"/>
              </a:rPr>
              <a:t>Each of the two side walls of this chamber had three loculi (kokhim) or burial niches. The central kokh of the western wall was once sealed off by the lower half of a false door of the Attic type i.e. one whose side mouldings widen out at the top to give the impression of a lintel. This doorway was not meant to provide passage, but was an elaborately decorated burial cavity for a highly honoured person, most probably that of the High Priest Annas himself. He</a:t>
            </a:r>
            <a:r>
              <a:rPr lang="en-GB">
                <a:ea typeface="ＭＳ Ｐゴシック" charset="0"/>
                <a:cs typeface="ＭＳ Ｐゴシック" charset="0"/>
              </a:rPr>
              <a:t> held office from 6-15 A.D. and is mentioned a number of times in the New Testament. His five sons all officiated as High Priest for varying periods of time. However, it was his son-in-law Caiaphas, who served from 18-37 A.D. and presided at the trial of Jesus (Matt. 26.57), who is best known. </a:t>
            </a:r>
            <a:endParaRPr lang="en-US">
              <a:ea typeface="ＭＳ Ｐゴシック" charset="0"/>
              <a:cs typeface="ＭＳ Ｐゴシック" charset="0"/>
            </a:endParaRPr>
          </a:p>
          <a:p>
            <a:pPr>
              <a:lnSpc>
                <a:spcPct val="90000"/>
              </a:lnSpc>
            </a:pPr>
            <a:r>
              <a:rPr lang="en-US">
                <a:ea typeface="ＭＳ Ｐゴシック" charset="0"/>
                <a:cs typeface="ＭＳ Ｐゴシック" charset="0"/>
              </a:rPr>
              <a:t>  </a:t>
            </a:r>
          </a:p>
        </p:txBody>
      </p:sp>
      <p:sp>
        <p:nvSpPr>
          <p:cNvPr id="6553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54E063D-9732-4043-98D1-A62959D3255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a:ln/>
        </p:spPr>
      </p:sp>
      <p:sp>
        <p:nvSpPr>
          <p:cNvPr id="675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A Reconstruction of the interior of the Tomb of Annas</a:t>
            </a:r>
          </a:p>
          <a:p>
            <a:endParaRPr lang="en-US">
              <a:ea typeface="ＭＳ Ｐゴシック" charset="0"/>
              <a:cs typeface="ＭＳ Ｐゴシック" charset="0"/>
            </a:endParaRPr>
          </a:p>
          <a:p>
            <a:r>
              <a:rPr lang="en-US">
                <a:ea typeface="ＭＳ Ｐゴシック" charset="0"/>
                <a:cs typeface="ＭＳ Ｐゴシック" charset="0"/>
              </a:rPr>
              <a:t>In this reconstruction drawing of the interior of the tomb chamber, we can see further similarities to the style of decoration found in architectural elements from near the Temple Mount. For example, the form of the Attic doorways are seen to resemble fragments of Attic doorways found in the excavations that took place in that area. We must remember that the entrances of this complex of tombs faced north across the valley to the Temple Mount, which was decorated in fine Oriental-Hellenistic style. It app</a:t>
            </a:r>
            <a:r>
              <a:rPr lang="en-GB">
                <a:ea typeface="ＭＳ Ｐゴシック" charset="0"/>
                <a:cs typeface="ＭＳ Ｐゴシック" charset="0"/>
              </a:rPr>
              <a:t>ears that the priestly family of Annas wanted to transfer to their final resting place some of the magnificence they were accustomed to seeing on their regular visits to the centre of Jewish worship.</a:t>
            </a:r>
            <a:r>
              <a:rPr lang="en-US">
                <a:ea typeface="ＭＳ Ｐゴシック" charset="0"/>
                <a:cs typeface="ＭＳ Ｐゴシック" charset="0"/>
              </a:rPr>
              <a:t> </a:t>
            </a:r>
          </a:p>
          <a:p>
            <a:endParaRPr lang="en-US">
              <a:ea typeface="ＭＳ Ｐゴシック" charset="0"/>
              <a:cs typeface="ＭＳ Ｐゴシック" charset="0"/>
            </a:endParaRPr>
          </a:p>
          <a:p>
            <a:endParaRPr lang="en-US">
              <a:ea typeface="ＭＳ Ｐゴシック" charset="0"/>
              <a:cs typeface="ＭＳ Ｐゴシック" charset="0"/>
            </a:endParaRPr>
          </a:p>
        </p:txBody>
      </p:sp>
      <p:sp>
        <p:nvSpPr>
          <p:cNvPr id="6758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6CF48DD-F184-2C42-8434-3BF0297B4DB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a:ln/>
        </p:spPr>
      </p:sp>
      <p:sp>
        <p:nvSpPr>
          <p:cNvPr id="286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Reconstruction drawing of the known elements</a:t>
            </a:r>
          </a:p>
          <a:p>
            <a:endParaRPr lang="en-US">
              <a:ea typeface="ＭＳ Ｐゴシック" charset="0"/>
              <a:cs typeface="ＭＳ Ｐゴシック" charset="0"/>
            </a:endParaRPr>
          </a:p>
          <a:p>
            <a:r>
              <a:rPr lang="en-US">
                <a:ea typeface="ＭＳ Ｐゴシック" charset="0"/>
                <a:cs typeface="ＭＳ Ｐゴシック" charset="0"/>
              </a:rPr>
              <a:t>This drawing of Jerusalem in the time when Jesus walked its streets is a synthesis of the results of archaeological investigations, with the details that are inaccessible to the archaeologist</a:t>
            </a:r>
            <a:r>
              <a:rPr lang="ja-JP" altLang="en-US">
                <a:ea typeface="ＭＳ Ｐゴシック" charset="0"/>
                <a:cs typeface="ＭＳ Ｐゴシック" charset="0"/>
              </a:rPr>
              <a:t>’</a:t>
            </a:r>
            <a:r>
              <a:rPr lang="en-US" altLang="ja-JP">
                <a:ea typeface="ＭＳ Ｐゴシック" charset="0"/>
                <a:cs typeface="ＭＳ Ｐゴシック" charset="0"/>
              </a:rPr>
              <a:t>s spade culled from the written sources. The texts of Josephus inform us that f</a:t>
            </a:r>
            <a:r>
              <a:rPr lang="en-GB" altLang="ja-JP">
                <a:ea typeface="ＭＳ Ｐゴシック" charset="0"/>
                <a:cs typeface="ＭＳ Ｐゴシック" charset="0"/>
              </a:rPr>
              <a:t>rom the eastern cloisters of the Temple Mount, the First Wall ran above the Kedron Valley, including in its fortifications the "tower which lieth out" of Nehemiah's time and another tower which can be clearly dated to the Hasmonean period. The wall of a large dam belonging to the Siloam reservoir was also part of the city wall, after which it ran along the southern slopes of the Western Hill, linking up with the Essenes Gate. It then curved round to meet up with the outer wall of Herod's Palace, incorporating the three great towers of Hippicus, Phasael and Mariamme. From there it veered in the direction of the western portico of the Temple Mount, passing the Hasmonean Palace, the Xystus (the former Gymnasium) and the Council Chamber.</a:t>
            </a:r>
          </a:p>
          <a:p>
            <a:r>
              <a:rPr lang="en-GB">
                <a:ea typeface="ＭＳ Ｐゴシック" charset="0"/>
                <a:cs typeface="ＭＳ Ｐゴシック" charset="0"/>
              </a:rPr>
              <a:t>The line of the Second Wall is less clear. Our main source, Josephus, records merely that it began at the Gennath Gate in the First Wall and ended at the Antonia Fortress, which stood at the north-west corner of the Temple Mount. Its construction is believed to date from the Hasmonean or early Herodian period. We shall justify our positioning of the wall in due course, when we proceed to examine the various features of the city point by point. It is indeed the walls that present the most unresolvable questions. </a:t>
            </a:r>
          </a:p>
          <a:p>
            <a:r>
              <a:rPr lang="en-GB">
                <a:ea typeface="ＭＳ Ｐゴシック" charset="0"/>
                <a:cs typeface="ＭＳ Ｐゴシック" charset="0"/>
              </a:rPr>
              <a:t>Other major features such as Herod's Palace and the Council Chamber are fairly well attested. No remains of the Hasmonean Palace have come to light, despite the fact that its location can be accurately surmised. The various pools and water reservoirs have been found just where they were expected to be. And, although the exact mode of the development of the Temple Mount is contested, there is unanimity among scholars that the Temple Mount of Herod stood on the eastern ridge, dominating the city just as it does today.</a:t>
            </a:r>
          </a:p>
          <a:p>
            <a:endParaRPr lang="en-US">
              <a:ea typeface="ＭＳ Ｐゴシック" charset="0"/>
              <a:cs typeface="ＭＳ Ｐゴシック" charset="0"/>
            </a:endParaRPr>
          </a:p>
        </p:txBody>
      </p:sp>
      <p:sp>
        <p:nvSpPr>
          <p:cNvPr id="286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B43F8A-AD27-194F-9AB5-7E8F48684AA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737035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a:ln/>
        </p:spPr>
      </p:sp>
      <p:sp>
        <p:nvSpPr>
          <p:cNvPr id="68610" name="Notes Placeholder 2"/>
          <p:cNvSpPr>
            <a:spLocks noGrp="1"/>
          </p:cNvSpPr>
          <p:nvPr>
            <p:ph type="body" idx="1"/>
          </p:nvPr>
        </p:nvSpPr>
        <p:spPr>
          <a:noFill/>
          <a:ln/>
        </p:spPr>
        <p:txBody>
          <a:bodyPr/>
          <a:lstStyle/>
          <a:p>
            <a:pPr eaLnBrk="1" hangingPunct="1"/>
            <a:r>
              <a:rPr lang="en-US" dirty="0"/>
              <a:t>tbs41289009</a:t>
            </a:r>
          </a:p>
        </p:txBody>
      </p:sp>
      <p:sp>
        <p:nvSpPr>
          <p:cNvPr id="68611"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468EB7-1EAD-4426-8FDB-CA50103BE6A9}"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8E09796-0BEC-4EC5-A214-27C2504BCC0C}"/>
              </a:ext>
            </a:extLst>
          </p:cNvPr>
          <p:cNvSpPr>
            <a:spLocks noGrp="1" noChangeArrowheads="1"/>
          </p:cNvSpPr>
          <p:nvPr>
            <p:ph type="sldNum" sz="quarter" idx="5"/>
          </p:nvPr>
        </p:nvSpPr>
        <p:spPr>
          <a:ln/>
        </p:spPr>
        <p:txBody>
          <a:bodyPr/>
          <a:lstStyle/>
          <a:p>
            <a:pPr marL="0" marR="0" lvl="0" indent="0" algn="r" defTabSz="942975" rtl="0" eaLnBrk="0" fontAlgn="base" latinLnBrk="0" hangingPunct="0">
              <a:lnSpc>
                <a:spcPct val="100000"/>
              </a:lnSpc>
              <a:spcBef>
                <a:spcPct val="0"/>
              </a:spcBef>
              <a:spcAft>
                <a:spcPct val="0"/>
              </a:spcAft>
              <a:buClrTx/>
              <a:buSzTx/>
              <a:buFontTx/>
              <a:buNone/>
              <a:tabLst/>
              <a:defRPr/>
            </a:pPr>
            <a:fld id="{CE0349E5-1EA1-475E-AF7E-BA4C6BBBEFA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2975" rtl="0" eaLnBrk="0" fontAlgn="base" latinLnBrk="0" hangingPunct="0">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6018" name="Rectangle 2">
            <a:extLst>
              <a:ext uri="{FF2B5EF4-FFF2-40B4-BE49-F238E27FC236}">
                <a16:creationId xmlns:a16="http://schemas.microsoft.com/office/drawing/2014/main" id="{E0FDA324-ECA8-4FB2-944D-12ACB1B3D6E8}"/>
              </a:ext>
            </a:extLst>
          </p:cNvPr>
          <p:cNvSpPr>
            <a:spLocks noGrp="1" noRot="1" noChangeAspect="1" noChangeArrowheads="1" noTextEdit="1"/>
          </p:cNvSpPr>
          <p:nvPr>
            <p:ph type="sldImg"/>
          </p:nvPr>
        </p:nvSpPr>
        <p:spPr>
          <a:ln/>
        </p:spPr>
      </p:sp>
      <p:sp>
        <p:nvSpPr>
          <p:cNvPr id="86019" name="Rectangle 3">
            <a:extLst>
              <a:ext uri="{FF2B5EF4-FFF2-40B4-BE49-F238E27FC236}">
                <a16:creationId xmlns:a16="http://schemas.microsoft.com/office/drawing/2014/main" id="{C9ACD9B4-C80F-42EF-AB73-1F93E149145C}"/>
              </a:ext>
            </a:extLst>
          </p:cNvPr>
          <p:cNvSpPr>
            <a:spLocks noGrp="1" noChangeArrowheads="1"/>
          </p:cNvSpPr>
          <p:nvPr>
            <p:ph type="body" idx="1"/>
          </p:nvPr>
        </p:nvSpPr>
        <p:spPr/>
        <p:txBody>
          <a:bodyPr/>
          <a:lstStyle/>
          <a:p>
            <a:r>
              <a:rPr lang="en-US" altLang="en-US" dirty="0"/>
              <a:t>Caiaphas’ tomb.  A narrow entranceway leads into the chamber, a rectangular pit, dug below floor level, allowed workers or mourners to stand upright.  Four 6-foot-deep by 1.5 foot-wide cavities were carved into the chamber’s limestone walls.  Known as loculi (sing., loculus), the one at the far right housed two (of the six total) ossuaries, one of which was the elaborate Caiaphas ossuary.  To the right of the entrance is a pit that served as a repository for bones that were not placed in ossuaries.  BAS book, </a:t>
            </a:r>
            <a:r>
              <a:rPr lang="en-US" altLang="en-US" u="sng" dirty="0"/>
              <a:t>In The Temple of Solomon And The Tomb Of Caiaphas</a:t>
            </a:r>
            <a:r>
              <a:rPr lang="en-US" altLang="en-US" dirty="0"/>
              <a:t>.</a:t>
            </a:r>
          </a:p>
        </p:txBody>
      </p:sp>
    </p:spTree>
    <p:extLst>
      <p:ext uri="{BB962C8B-B14F-4D97-AF65-F5344CB8AC3E}">
        <p14:creationId xmlns:p14="http://schemas.microsoft.com/office/powerpoint/2010/main" val="2574299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Slide Image Placeholder 1"/>
          <p:cNvSpPr>
            <a:spLocks noGrp="1" noRot="1" noChangeAspect="1"/>
          </p:cNvSpPr>
          <p:nvPr>
            <p:ph type="sldImg"/>
          </p:nvPr>
        </p:nvSpPr>
        <p:spPr>
          <a:ln/>
        </p:spPr>
      </p:sp>
      <p:sp>
        <p:nvSpPr>
          <p:cNvPr id="17817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ea typeface="ＭＳ Ｐゴシック" charset="0"/>
                <a:cs typeface="ＭＳ Ｐゴシック" charset="0"/>
              </a:rPr>
              <a:t>The Way to Golgotha - From Gethsemane to Annas the High Priest</a:t>
            </a:r>
          </a:p>
          <a:p>
            <a:endParaRPr lang="en-US">
              <a:ea typeface="ＭＳ Ｐゴシック" charset="0"/>
              <a:cs typeface="ＭＳ Ｐゴシック" charset="0"/>
            </a:endParaRPr>
          </a:p>
          <a:p>
            <a:r>
              <a:rPr lang="en-GB">
                <a:ea typeface="ＭＳ Ｐゴシック" charset="0"/>
                <a:cs typeface="ＭＳ Ｐゴシック" charset="0"/>
              </a:rPr>
              <a:t>After he was betrayed by Judas, Jesus was arrested in the Garden of Gethsemane. According to the Gospel of John 18.13, he was then brought first to the Palace of the High Priest, Annas, which we have tentatively identified with the Palatial Mansion (see Slide 52). </a:t>
            </a:r>
            <a:r>
              <a:rPr lang="en-US">
                <a:ea typeface="ＭＳ Ｐゴシック" charset="0"/>
                <a:cs typeface="ＭＳ Ｐゴシック" charset="0"/>
              </a:rPr>
              <a:t>A</a:t>
            </a:r>
            <a:r>
              <a:rPr lang="en-GB">
                <a:ea typeface="ＭＳ Ｐゴシック" charset="0"/>
                <a:cs typeface="ＭＳ Ｐゴシック" charset="0"/>
              </a:rPr>
              <a:t>s we have seen, Annas was High Priest from 6-15 AD only.  However, his five sons subsequently held office and his son-in-law Caiphas, served from 18-37 A.D., so it is not difficult to imagine the power wielded by him. The other gospel writers didn’t record this meeting, but John, who was known to the High Priest, found it important enough to mention. It gives us a clue to the first leg of the last journey of Jesus. He must have re-crossed the Kedron Valley and entered the city through the Eastern Gate of the Muster. Passage across the Temple Mount through its eastern gate was forbidden, so he would have walked along the Eastern and Southern walls of the Temple Mount and then climbed up to the Palace of the High Priest. </a:t>
            </a:r>
          </a:p>
          <a:p>
            <a:endParaRPr lang="en-US">
              <a:ea typeface="ＭＳ Ｐゴシック" charset="0"/>
              <a:cs typeface="ＭＳ Ｐゴシック" charset="0"/>
            </a:endParaRPr>
          </a:p>
        </p:txBody>
      </p:sp>
      <p:sp>
        <p:nvSpPr>
          <p:cNvPr id="1781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E461F3A-5D7C-4D43-87F3-53C0DC71C6E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1BEAACA-50B3-4272-B5B6-C786FC0A0963}"/>
              </a:ext>
            </a:extLst>
          </p:cNvPr>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4C3EB-732A-4244-96B6-825EAEA0400B}" type="slidenum">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06" name="Rectangle 2">
            <a:extLst>
              <a:ext uri="{FF2B5EF4-FFF2-40B4-BE49-F238E27FC236}">
                <a16:creationId xmlns:a16="http://schemas.microsoft.com/office/drawing/2014/main" id="{0825C803-7EDF-4151-9FDB-B511152445CC}"/>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278E8B8B-D957-481D-BF72-EF24FF269995}"/>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080799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D0C161F-CC3C-4BAB-9132-3534DC2D21E0}"/>
              </a:ext>
            </a:extLst>
          </p:cNvPr>
          <p:cNvSpPr>
            <a:spLocks noGrp="1" noChangeArrowheads="1"/>
          </p:cNvSpPr>
          <p:nvPr>
            <p:ph type="sldNum" sz="quarter" idx="5"/>
          </p:nvPr>
        </p:nvSpPr>
        <p:spPr>
          <a:ln/>
        </p:spPr>
        <p:txBody>
          <a:bodyPr/>
          <a:lstStyle/>
          <a:p>
            <a:pPr marL="0" marR="0" lvl="0" indent="0" algn="r" defTabSz="942975" rtl="0" eaLnBrk="0" fontAlgn="base" latinLnBrk="0" hangingPunct="0">
              <a:lnSpc>
                <a:spcPct val="100000"/>
              </a:lnSpc>
              <a:spcBef>
                <a:spcPct val="0"/>
              </a:spcBef>
              <a:spcAft>
                <a:spcPct val="0"/>
              </a:spcAft>
              <a:buClrTx/>
              <a:buSzTx/>
              <a:buFontTx/>
              <a:buNone/>
              <a:tabLst/>
              <a:defRPr/>
            </a:pPr>
            <a:fld id="{0AFD8DCB-3A5E-4E42-9A78-C12C8137AAC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2975" rtl="0" eaLnBrk="0" fontAlgn="base" latinLnBrk="0" hangingPunct="0">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506" name="Rectangle 2">
            <a:extLst>
              <a:ext uri="{FF2B5EF4-FFF2-40B4-BE49-F238E27FC236}">
                <a16:creationId xmlns:a16="http://schemas.microsoft.com/office/drawing/2014/main" id="{10164570-3338-4491-87D7-2C3603A509A4}"/>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72FCF48A-88E3-477D-9294-2F316393A0AB}"/>
              </a:ext>
            </a:extLst>
          </p:cNvPr>
          <p:cNvSpPr>
            <a:spLocks noGrp="1" noChangeArrowheads="1"/>
          </p:cNvSpPr>
          <p:nvPr>
            <p:ph type="body" idx="1"/>
          </p:nvPr>
        </p:nvSpPr>
        <p:spPr/>
        <p:txBody>
          <a:bodyPr/>
          <a:lstStyle/>
          <a:p>
            <a:r>
              <a:rPr lang="en-US" altLang="en-US"/>
              <a:t>Ossuaris 5 &amp; 6 in the far right loculus as they were originally found.  Caiaphas’ ossuary is the one on the left.  BAS book, </a:t>
            </a:r>
            <a:r>
              <a:rPr lang="en-US" altLang="en-US" u="sng"/>
              <a:t>In The Temple of Solomon And The Tomb Of Caiaphas</a:t>
            </a:r>
            <a:r>
              <a:rPr lang="en-US" altLang="en-US"/>
              <a:t>.</a:t>
            </a:r>
          </a:p>
          <a:p>
            <a:endParaRPr lang="en-US" altLang="en-US"/>
          </a:p>
        </p:txBody>
      </p:sp>
    </p:spTree>
    <p:extLst>
      <p:ext uri="{BB962C8B-B14F-4D97-AF65-F5344CB8AC3E}">
        <p14:creationId xmlns:p14="http://schemas.microsoft.com/office/powerpoint/2010/main" val="2302867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0D0209B-2E9E-4D78-9F7C-AE3D16C38C98}"/>
              </a:ext>
            </a:extLst>
          </p:cNvPr>
          <p:cNvSpPr>
            <a:spLocks noGrp="1" noChangeArrowheads="1"/>
          </p:cNvSpPr>
          <p:nvPr>
            <p:ph type="sldNum" sz="quarter" idx="5"/>
          </p:nvPr>
        </p:nvSpPr>
        <p:spPr>
          <a:ln/>
        </p:spPr>
        <p:txBody>
          <a:bodyPr/>
          <a:lstStyle/>
          <a:p>
            <a:pPr marL="0" marR="0" lvl="0" indent="0" algn="r" defTabSz="942975" rtl="0" eaLnBrk="0" fontAlgn="base" latinLnBrk="0" hangingPunct="0">
              <a:lnSpc>
                <a:spcPct val="100000"/>
              </a:lnSpc>
              <a:spcBef>
                <a:spcPct val="0"/>
              </a:spcBef>
              <a:spcAft>
                <a:spcPct val="0"/>
              </a:spcAft>
              <a:buClrTx/>
              <a:buSzTx/>
              <a:buFontTx/>
              <a:buNone/>
              <a:tabLst/>
              <a:defRPr/>
            </a:pPr>
            <a:fld id="{F067C8E6-A461-4CB1-9AA0-FA78A1CAFE2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2975" rtl="0" eaLnBrk="0" fontAlgn="base" latinLnBrk="0" hangingPunct="0">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5538" name="Rectangle 2">
            <a:extLst>
              <a:ext uri="{FF2B5EF4-FFF2-40B4-BE49-F238E27FC236}">
                <a16:creationId xmlns:a16="http://schemas.microsoft.com/office/drawing/2014/main" id="{4961A3AE-3167-4AC6-8479-480361317DFC}"/>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07F82BEA-576C-400E-9555-76FF47AA0A17}"/>
              </a:ext>
            </a:extLst>
          </p:cNvPr>
          <p:cNvSpPr>
            <a:spLocks noGrp="1" noChangeArrowheads="1"/>
          </p:cNvSpPr>
          <p:nvPr>
            <p:ph type="body" idx="1"/>
          </p:nvPr>
        </p:nvSpPr>
        <p:spPr/>
        <p:txBody>
          <a:bodyPr/>
          <a:lstStyle/>
          <a:p>
            <a:r>
              <a:rPr lang="en-US" altLang="en-US"/>
              <a:t>While constructing a water park in Jerusalem’s Peace Forest, workman stumbled upon an ancient burial cave with numerous ossuaries.  2.5 feet long, 1 foot wide, and 1.25 feet high.  “Yehoseph bar Qafa.”   BAS book, </a:t>
            </a:r>
            <a:r>
              <a:rPr lang="en-US" altLang="en-US" u="sng"/>
              <a:t>In the Temple of Solomon aand the Tomb of Caiaphas</a:t>
            </a:r>
            <a:r>
              <a:rPr lang="en-US" altLang="en-US"/>
              <a:t>.</a:t>
            </a:r>
          </a:p>
        </p:txBody>
      </p:sp>
    </p:spTree>
    <p:extLst>
      <p:ext uri="{BB962C8B-B14F-4D97-AF65-F5344CB8AC3E}">
        <p14:creationId xmlns:p14="http://schemas.microsoft.com/office/powerpoint/2010/main" val="2559293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0C04661-0B04-4666-8447-2D170D69DF24}"/>
              </a:ext>
            </a:extLst>
          </p:cNvPr>
          <p:cNvSpPr>
            <a:spLocks noGrp="1" noChangeArrowheads="1"/>
          </p:cNvSpPr>
          <p:nvPr>
            <p:ph type="sldNum" sz="quarter" idx="5"/>
          </p:nvPr>
        </p:nvSpPr>
        <p:spPr>
          <a:ln/>
        </p:spPr>
        <p:txBody>
          <a:bodyPr/>
          <a:lstStyle/>
          <a:p>
            <a:pPr marL="0" marR="0" lvl="0" indent="0" algn="r" defTabSz="942975" rtl="0" eaLnBrk="0" fontAlgn="base" latinLnBrk="0" hangingPunct="0">
              <a:lnSpc>
                <a:spcPct val="100000"/>
              </a:lnSpc>
              <a:spcBef>
                <a:spcPct val="0"/>
              </a:spcBef>
              <a:spcAft>
                <a:spcPct val="0"/>
              </a:spcAft>
              <a:buClrTx/>
              <a:buSzTx/>
              <a:buFontTx/>
              <a:buNone/>
              <a:tabLst/>
              <a:defRPr/>
            </a:pPr>
            <a:fld id="{BAE867B4-87BC-48C5-9CDB-A9CCA7743FC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2975" rtl="0" eaLnBrk="0" fontAlgn="base" latinLnBrk="0" hangingPunct="0">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218" name="Rectangle 2">
            <a:extLst>
              <a:ext uri="{FF2B5EF4-FFF2-40B4-BE49-F238E27FC236}">
                <a16:creationId xmlns:a16="http://schemas.microsoft.com/office/drawing/2014/main" id="{D44274AE-4D89-4310-A7A7-1EFF9D2D46C8}"/>
              </a:ext>
            </a:extLst>
          </p:cNvPr>
          <p:cNvSpPr>
            <a:spLocks noGrp="1" noRot="1" noChangeAspect="1" noChangeArrowheads="1" noTextEdit="1"/>
          </p:cNvSpPr>
          <p:nvPr>
            <p:ph type="sldImg"/>
          </p:nvPr>
        </p:nvSpPr>
        <p:spPr>
          <a:ln/>
        </p:spPr>
      </p:sp>
      <p:sp>
        <p:nvSpPr>
          <p:cNvPr id="9219" name="Rectangle 3">
            <a:extLst>
              <a:ext uri="{FF2B5EF4-FFF2-40B4-BE49-F238E27FC236}">
                <a16:creationId xmlns:a16="http://schemas.microsoft.com/office/drawing/2014/main" id="{12B5659B-442D-43B4-8739-3D3DD7AF941C}"/>
              </a:ext>
            </a:extLst>
          </p:cNvPr>
          <p:cNvSpPr>
            <a:spLocks noGrp="1" noChangeArrowheads="1"/>
          </p:cNvSpPr>
          <p:nvPr>
            <p:ph type="body" idx="1"/>
          </p:nvPr>
        </p:nvSpPr>
        <p:spPr/>
        <p:txBody>
          <a:bodyPr/>
          <a:lstStyle/>
          <a:p>
            <a:r>
              <a:rPr lang="en-US" altLang="en-US"/>
              <a:t>Thousands of ossuaries from the late Second Temple Period have been discovered in and around Jerusalem.  They average two feet in length,one foot in width, and a little over one foot in height.  BAS book, </a:t>
            </a:r>
            <a:r>
              <a:rPr lang="en-US" altLang="en-US" u="sng"/>
              <a:t>In The Temple of Solomon and The Tomb Of Caiaphas</a:t>
            </a:r>
            <a:r>
              <a:rPr lang="en-US" altLang="en-US"/>
              <a:t>.</a:t>
            </a:r>
          </a:p>
        </p:txBody>
      </p:sp>
    </p:spTree>
    <p:extLst>
      <p:ext uri="{BB962C8B-B14F-4D97-AF65-F5344CB8AC3E}">
        <p14:creationId xmlns:p14="http://schemas.microsoft.com/office/powerpoint/2010/main" val="9620653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Slide Image Placeholder 1"/>
          <p:cNvSpPr>
            <a:spLocks noGrp="1" noRot="1" noChangeAspect="1"/>
          </p:cNvSpPr>
          <p:nvPr>
            <p:ph type="sldImg"/>
          </p:nvPr>
        </p:nvSpPr>
        <p:spPr>
          <a:ln/>
        </p:spPr>
      </p:sp>
      <p:sp>
        <p:nvSpPr>
          <p:cNvPr id="18022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The Way to Golgotha - From the Palace of the High Priest to Pilate</a:t>
            </a:r>
          </a:p>
          <a:p>
            <a:endParaRPr lang="en-US">
              <a:ea typeface="ＭＳ Ｐゴシック" charset="0"/>
              <a:cs typeface="ＭＳ Ｐゴシック" charset="0"/>
            </a:endParaRPr>
          </a:p>
          <a:p>
            <a:r>
              <a:rPr lang="en-GB">
                <a:ea typeface="ＭＳ Ｐゴシック" charset="0"/>
                <a:cs typeface="ＭＳ Ｐゴシック" charset="0"/>
              </a:rPr>
              <a:t>Having been found worthy of death, Jesus was beaten and spat upon in the Palace of the High Priest, where Peter also denied that he knew him. Then, as the Jews had no authority to execute anybody, they sent Jesus to Pilate, who was Roman Governor at the time. Herod the Great had built a sumptuous palace on the Western Hill of Jerusalem, where the Citadel now stands. We have seen in Slide 34, that this had been appropriated by the Romans, who generally claimed the royal palaces in the countries they conquered. Pilate usually stayed in Caesarea, the seat of Roman government for Judea but used this as his official residence (or praetorium) when he came to Jerusalem,</a:t>
            </a:r>
            <a:r>
              <a:rPr lang="en-US">
                <a:ea typeface="ＭＳ Ｐゴシック" charset="0"/>
                <a:cs typeface="ＭＳ Ｐゴシック" charset="0"/>
              </a:rPr>
              <a:t> especially during the Jewish festivals, such as Passover. </a:t>
            </a:r>
            <a:endParaRPr lang="en-GB">
              <a:ea typeface="ＭＳ Ｐゴシック" charset="0"/>
              <a:cs typeface="ＭＳ Ｐゴシック" charset="0"/>
            </a:endParaRPr>
          </a:p>
          <a:p>
            <a:r>
              <a:rPr lang="en-GB">
                <a:ea typeface="ＭＳ Ｐゴシック" charset="0"/>
                <a:cs typeface="ＭＳ Ｐゴシック" charset="0"/>
              </a:rPr>
              <a:t>John points out that “By now it was early morning,” (John 18.28)  when Jesus was pushed through dark narrow streets until he arrived at the Praetorium to stand before Pilate. </a:t>
            </a:r>
          </a:p>
          <a:p>
            <a:endParaRPr lang="en-US">
              <a:ea typeface="ＭＳ Ｐゴシック" charset="0"/>
              <a:cs typeface="ＭＳ Ｐゴシック" charset="0"/>
            </a:endParaRPr>
          </a:p>
        </p:txBody>
      </p:sp>
      <p:sp>
        <p:nvSpPr>
          <p:cNvPr id="18022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793F61-7098-944F-AFF1-75AFFB7209D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807184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031"/>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7FBAAC-C96F-4B92-BC04-658446DBD9B8}"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p:spPr>
        <p:txBody>
          <a:bodyPr/>
          <a:lstStyle/>
          <a:p>
            <a:pPr marL="228600" indent="-228600" eaLnBrk="1" hangingPunct="1"/>
            <a:r>
              <a:rPr lang="en-US" b="1" dirty="0"/>
              <a:t>Herod’s Palace</a:t>
            </a:r>
          </a:p>
          <a:p>
            <a:pPr marL="0" indent="0" eaLnBrk="1" hangingPunct="1">
              <a:buFontTx/>
              <a:buNone/>
            </a:pPr>
            <a:r>
              <a:rPr lang="en-US" dirty="0"/>
              <a:t>The palace had two main wings, named after Agrippa and Caesar, two important friends</a:t>
            </a:r>
            <a:r>
              <a:rPr lang="en-US" baseline="0" dirty="0"/>
              <a:t> of King Herod. Each wing </a:t>
            </a:r>
            <a:r>
              <a:rPr lang="en-US" dirty="0"/>
              <a:t>had its own banquet halls, baths, and accommodations for hundreds of guests. The palace was surrounded by groves of trees, canals, and ponds, and studded with bronze fountains.</a:t>
            </a:r>
          </a:p>
          <a:p>
            <a:pPr marL="228600" indent="-228600" eaLnBrk="1" hangingPunct="1"/>
            <a:endParaRPr lang="en-US" dirty="0"/>
          </a:p>
          <a:p>
            <a:pPr marL="228600" indent="-228600" eaLnBrk="1" hangingPunct="1"/>
            <a:r>
              <a:rPr lang="en-US" dirty="0"/>
              <a:t>tb020101208</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Matthew 27:27 (ESV) </a:t>
            </a:r>
            <a:br>
              <a:rPr lang="en-US" dirty="0"/>
            </a:br>
            <a:r>
              <a:rPr lang="en-US" baseline="30000" dirty="0"/>
              <a:t>27 </a:t>
            </a:r>
            <a:r>
              <a:rPr lang="en-US" dirty="0"/>
              <a:t> Then the soldiers of the governor took Jesus into the governor’s headquarters, and they gathered the whole battalion before him. </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467944C2-D87A-423A-BE13-CCD2EBBD2A71}" type="slidenum">
              <a:rPr lang="en-US" smtClean="0"/>
              <a:t>45</a:t>
            </a:fld>
            <a:endParaRPr lang="en-US"/>
          </a:p>
        </p:txBody>
      </p:sp>
    </p:spTree>
    <p:extLst>
      <p:ext uri="{BB962C8B-B14F-4D97-AF65-F5344CB8AC3E}">
        <p14:creationId xmlns:p14="http://schemas.microsoft.com/office/powerpoint/2010/main" val="9092397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Slide Image Placeholder 1"/>
          <p:cNvSpPr>
            <a:spLocks noGrp="1" noRot="1" noChangeAspect="1"/>
          </p:cNvSpPr>
          <p:nvPr>
            <p:ph type="sldImg"/>
          </p:nvPr>
        </p:nvSpPr>
        <p:spPr>
          <a:ln/>
        </p:spPr>
      </p:sp>
      <p:sp>
        <p:nvSpPr>
          <p:cNvPr id="1822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ea typeface="ＭＳ Ｐゴシック" charset="0"/>
                <a:cs typeface="ＭＳ Ｐゴシック" charset="0"/>
              </a:rPr>
              <a:t>The Way to Golgotha - From Pilate to Herod Antipas</a:t>
            </a:r>
          </a:p>
          <a:p>
            <a:r>
              <a:rPr lang="en-GB">
                <a:ea typeface="ＭＳ Ｐゴシック" charset="0"/>
                <a:cs typeface="ＭＳ Ｐゴシック" charset="0"/>
              </a:rPr>
              <a:t> </a:t>
            </a:r>
          </a:p>
          <a:p>
            <a:r>
              <a:rPr lang="en-GB">
                <a:ea typeface="ＭＳ Ｐゴシック" charset="0"/>
                <a:cs typeface="ＭＳ Ｐゴシック" charset="0"/>
              </a:rPr>
              <a:t>It became obvious to Pilate that the Jews had no case against Jesus and that he posed no challenge to the Romans. Luke 23.6 -16 gives us a detail that is not recorded in the other gospel records, that when the Roman governor  heard then that Jesus was from Galilee, he sent him to </a:t>
            </a:r>
            <a:r>
              <a:rPr lang="en-US">
                <a:ea typeface="ＭＳ Ｐゴシック" charset="0"/>
                <a:cs typeface="ＭＳ Ｐゴシック" charset="0"/>
              </a:rPr>
              <a:t>Herod Antipas, who was tetrarch of Galilee and Perea and in Jerusalem for the Passover season. As we have seen, the Romans had confiscated the Palace of Herod the Great after his death and therefore his sons had to use the old Hasmonean Palace (Slide 42), which stood halfway between Herod</a:t>
            </a:r>
            <a:r>
              <a:rPr lang="ja-JP" altLang="en-US">
                <a:ea typeface="ＭＳ Ｐゴシック" charset="0"/>
                <a:cs typeface="ＭＳ Ｐゴシック" charset="0"/>
              </a:rPr>
              <a:t>’</a:t>
            </a:r>
            <a:r>
              <a:rPr lang="en-US" altLang="ja-JP">
                <a:ea typeface="ＭＳ Ｐゴシック" charset="0"/>
                <a:cs typeface="ＭＳ Ｐゴシック" charset="0"/>
              </a:rPr>
              <a:t>s Palace and the Temple Mount. According to Josephus, this palace stood on the Western Hill above the Xystus on a high elevation from which the Temple Courts could be viewed. Herod, the executor of John the Baptist, who had originally also tried to kill Jesus, who referred to him as </a:t>
            </a:r>
            <a:r>
              <a:rPr lang="ja-JP" altLang="en-US">
                <a:ea typeface="ＭＳ Ｐゴシック" charset="0"/>
                <a:cs typeface="ＭＳ Ｐゴシック" charset="0"/>
              </a:rPr>
              <a:t>“</a:t>
            </a:r>
            <a:r>
              <a:rPr lang="en-US" altLang="ja-JP">
                <a:ea typeface="ＭＳ Ｐゴシック" charset="0"/>
                <a:cs typeface="ＭＳ Ｐゴシック" charset="0"/>
              </a:rPr>
              <a:t>that fox</a:t>
            </a:r>
            <a:r>
              <a:rPr lang="ja-JP" altLang="en-US">
                <a:ea typeface="ＭＳ Ｐゴシック" charset="0"/>
                <a:cs typeface="ＭＳ Ｐゴシック" charset="0"/>
              </a:rPr>
              <a:t>”</a:t>
            </a:r>
            <a:r>
              <a:rPr lang="en-US" altLang="ja-JP">
                <a:ea typeface="ＭＳ Ｐゴシック" charset="0"/>
                <a:cs typeface="ＭＳ Ｐゴシック" charset="0"/>
              </a:rPr>
              <a:t> (Luke 13.31,32), hoped to see him perform some sign.</a:t>
            </a:r>
            <a:endParaRPr lang="en-GB" altLang="ja-JP">
              <a:ea typeface="ＭＳ Ｐゴシック" charset="0"/>
              <a:cs typeface="ＭＳ Ｐゴシック" charset="0"/>
            </a:endParaRPr>
          </a:p>
          <a:p>
            <a:endParaRPr lang="en-US">
              <a:ea typeface="ＭＳ Ｐゴシック" charset="0"/>
              <a:cs typeface="ＭＳ Ｐゴシック" charset="0"/>
            </a:endParaRPr>
          </a:p>
        </p:txBody>
      </p:sp>
      <p:sp>
        <p:nvSpPr>
          <p:cNvPr id="1822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264BA07-21A6-434D-8635-A3E8F5D1DB8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2688719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latin typeface="Times New Roman" pitchFamily="18" charset="0"/>
              </a:rPr>
              <a:t>tb123011061</a:t>
            </a:r>
            <a:endParaRPr lang="en-US" baseline="0" dirty="0">
              <a:latin typeface="Times New Roman"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A16A46-D597-46F4-9F4B-4F0BC20A43B5}"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45134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p:cNvSpPr>
            <a:spLocks noGrp="1" noRot="1" noChangeAspect="1"/>
          </p:cNvSpPr>
          <p:nvPr>
            <p:ph type="sldImg"/>
          </p:nvPr>
        </p:nvSpPr>
        <p:spPr>
          <a:ln/>
        </p:spPr>
      </p:sp>
      <p:sp>
        <p:nvSpPr>
          <p:cNvPr id="18432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The Way to Golgotha - From Herod Antipas back to Pilate</a:t>
            </a:r>
          </a:p>
          <a:p>
            <a:endParaRPr lang="en-US">
              <a:ea typeface="ＭＳ Ｐゴシック" charset="0"/>
              <a:cs typeface="ＭＳ Ｐゴシック" charset="0"/>
            </a:endParaRPr>
          </a:p>
          <a:p>
            <a:r>
              <a:rPr lang="en-US">
                <a:ea typeface="ＭＳ Ｐゴシック" charset="0"/>
                <a:cs typeface="ＭＳ Ｐゴシック" charset="0"/>
              </a:rPr>
              <a:t>The sign that Herod Antipas looked for was not forthcoming. Jesus stood silently before the tetrarch, ignoring the accusations of the priests and scribes. Although Herod Antipas treated him with cruel derision, he could not find him guilty of the charges laid against him. After dressing him in an elegant robe, which mocked his claims to kingship, Herod Antipas had him retrace his steps back to Pilate in the Praetorium. By this juncture, both the Roman and Jewish authorities had found him to be innocent of the charges laid against him. </a:t>
            </a:r>
          </a:p>
        </p:txBody>
      </p:sp>
      <p:sp>
        <p:nvSpPr>
          <p:cNvPr id="18432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EED36DF-620E-4348-AB94-337E30BE62B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599693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a:ln/>
        </p:spPr>
      </p:sp>
      <p:sp>
        <p:nvSpPr>
          <p:cNvPr id="286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Reconstruction drawing of the known elements</a:t>
            </a:r>
          </a:p>
          <a:p>
            <a:endParaRPr lang="en-US">
              <a:ea typeface="ＭＳ Ｐゴシック" charset="0"/>
              <a:cs typeface="ＭＳ Ｐゴシック" charset="0"/>
            </a:endParaRPr>
          </a:p>
          <a:p>
            <a:r>
              <a:rPr lang="en-US">
                <a:ea typeface="ＭＳ Ｐゴシック" charset="0"/>
                <a:cs typeface="ＭＳ Ｐゴシック" charset="0"/>
              </a:rPr>
              <a:t>This drawing of Jerusalem in the time when Jesus walked its streets is a synthesis of the results of archaeological investigations, with the details that are inaccessible to the archaeologist</a:t>
            </a:r>
            <a:r>
              <a:rPr lang="ja-JP" altLang="en-US">
                <a:ea typeface="ＭＳ Ｐゴシック" charset="0"/>
                <a:cs typeface="ＭＳ Ｐゴシック" charset="0"/>
              </a:rPr>
              <a:t>’</a:t>
            </a:r>
            <a:r>
              <a:rPr lang="en-US" altLang="ja-JP">
                <a:ea typeface="ＭＳ Ｐゴシック" charset="0"/>
                <a:cs typeface="ＭＳ Ｐゴシック" charset="0"/>
              </a:rPr>
              <a:t>s spade culled from the written sources. The texts of Josephus inform us that f</a:t>
            </a:r>
            <a:r>
              <a:rPr lang="en-GB" altLang="ja-JP">
                <a:ea typeface="ＭＳ Ｐゴシック" charset="0"/>
                <a:cs typeface="ＭＳ Ｐゴシック" charset="0"/>
              </a:rPr>
              <a:t>rom the eastern cloisters of the Temple Mount, the First Wall ran above the Kedron Valley, including in its fortifications the "tower which lieth out" of Nehemiah's time and another tower which can be clearly dated to the Hasmonean period. The wall of a large dam belonging to the Siloam reservoir was also part of the city wall, after which it ran along the southern slopes of the Western Hill, linking up with the Essenes Gate. It then curved round to meet up with the outer wall of Herod's Palace, incorporating the three great towers of Hippicus, Phasael and Mariamme. From there it veered in the direction of the western portico of the Temple Mount, passing the Hasmonean Palace, the Xystus (the former Gymnasium) and the Council Chamber.</a:t>
            </a:r>
          </a:p>
          <a:p>
            <a:r>
              <a:rPr lang="en-GB">
                <a:ea typeface="ＭＳ Ｐゴシック" charset="0"/>
                <a:cs typeface="ＭＳ Ｐゴシック" charset="0"/>
              </a:rPr>
              <a:t>The line of the Second Wall is less clear. Our main source, Josephus, records merely that it began at the Gennath Gate in the First Wall and ended at the Antonia Fortress, which stood at the north-west corner of the Temple Mount. Its construction is believed to date from the Hasmonean or early Herodian period. We shall justify our positioning of the wall in due course, when we proceed to examine the various features of the city point by point. It is indeed the walls that present the most unresolvable questions. </a:t>
            </a:r>
          </a:p>
          <a:p>
            <a:r>
              <a:rPr lang="en-GB">
                <a:ea typeface="ＭＳ Ｐゴシック" charset="0"/>
                <a:cs typeface="ＭＳ Ｐゴシック" charset="0"/>
              </a:rPr>
              <a:t>Other major features such as Herod's Palace and the Council Chamber are fairly well attested. No remains of the Hasmonean Palace have come to light, despite the fact that its location can be accurately surmised. The various pools and water reservoirs have been found just where they were expected to be. And, although the exact mode of the development of the Temple Mount is contested, there is unanimity among scholars that the Temple Mount of Herod stood on the eastern ridge, dominating the city just as it does today.</a:t>
            </a:r>
          </a:p>
          <a:p>
            <a:endParaRPr lang="en-US">
              <a:ea typeface="ＭＳ Ｐゴシック" charset="0"/>
              <a:cs typeface="ＭＳ Ｐゴシック" charset="0"/>
            </a:endParaRPr>
          </a:p>
        </p:txBody>
      </p:sp>
      <p:sp>
        <p:nvSpPr>
          <p:cNvPr id="286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B43F8A-AD27-194F-9AB5-7E8F48684AA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E09E46-2AE2-4803-9DA4-88D39A0EB8BC}" type="slidenum">
              <a:rPr kumimoji="0" lang="en-US" sz="1200" b="0" i="0" u="none" strike="noStrike" kern="1200" cap="none" spc="0" normalizeH="0" baseline="0" noProof="0" smtClean="0">
                <a:ln>
                  <a:noFill/>
                </a:ln>
                <a:solidFill>
                  <a:srgbClr val="000000"/>
                </a:solidFill>
                <a:effectLst/>
                <a:uLnTx/>
                <a:uFillTx/>
                <a:latin typeface="Times New Roman" pitchFamily="18" charset="0"/>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New Roman" pitchFamily="18" charset="0"/>
              <a:cs typeface="Times New Roman" pitchFamily="18" charset="0"/>
            </a:endParaRPr>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ln/>
        </p:spPr>
        <p:txBody>
          <a:bodyPr/>
          <a:lstStyle/>
          <a:p>
            <a:pPr eaLnBrk="1" hangingPunct="1"/>
            <a:r>
              <a:rPr lang="en-US" dirty="0"/>
              <a:t>The etchings in the stone were made by Roman soldiers stationed in</a:t>
            </a:r>
            <a:r>
              <a:rPr lang="en-US" baseline="0" dirty="0"/>
              <a:t> Jerusalem in the 2nd century. Though later than the time of Jesus, they remind the visitor of the soldiers who cast lots for Jesus’ garments (John 19:23-24).</a:t>
            </a:r>
            <a:endParaRPr lang="en-US" dirty="0"/>
          </a:p>
          <a:p>
            <a:pPr eaLnBrk="1" hangingPunct="1"/>
            <a:endParaRPr lang="en-US" dirty="0"/>
          </a:p>
          <a:p>
            <a:pPr eaLnBrk="1" hangingPunct="1"/>
            <a:r>
              <a:rPr lang="en-US" dirty="0"/>
              <a:t>tb041603203</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031"/>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D61B6-957D-4AA4-A1EB-A89C8F2D8FE1}"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54274" name="Rectangle 2"/>
          <p:cNvSpPr>
            <a:spLocks noGrp="1" noRot="1" noChangeAspect="1" noChangeArrowheads="1" noTextEdit="1"/>
          </p:cNvSpPr>
          <p:nvPr>
            <p:ph type="sldImg"/>
          </p:nvPr>
        </p:nvSpPr>
        <p:spPr>
          <a:xfrm>
            <a:off x="685800" y="685800"/>
            <a:ext cx="5486400" cy="3429000"/>
          </a:xfrm>
          <a:ln/>
        </p:spPr>
      </p:sp>
      <p:sp>
        <p:nvSpPr>
          <p:cNvPr id="54275" name="Rectangle 3"/>
          <p:cNvSpPr>
            <a:spLocks noGrp="1" noChangeArrowheads="1"/>
          </p:cNvSpPr>
          <p:nvPr>
            <p:ph type="body" idx="1"/>
          </p:nvPr>
        </p:nvSpPr>
        <p:spPr>
          <a:noFill/>
          <a:ln/>
        </p:spPr>
        <p:txBody>
          <a:bodyPr/>
          <a:lstStyle/>
          <a:p>
            <a:pPr eaLnBrk="1" hangingPunct="1"/>
            <a:r>
              <a:rPr lang="en-US" dirty="0"/>
              <a:t>The traditional area of Jesus’ crucifixion and burial is the Church of the Holy Sepulcher. Excavations have determined that this was an area of quarrying in the 1st century AD. Areas of quarrying were often used for tombs after the quarrying was completed. Some have identified the nearby gate as the “</a:t>
            </a:r>
            <a:r>
              <a:rPr lang="en-US" dirty="0" err="1"/>
              <a:t>Gennath</a:t>
            </a:r>
            <a:r>
              <a:rPr lang="en-US" dirty="0"/>
              <a:t> (Garden) Gate.” </a:t>
            </a:r>
          </a:p>
          <a:p>
            <a:pPr eaLnBrk="1" hangingPunct="1"/>
            <a:endParaRPr lang="en-US" dirty="0"/>
          </a:p>
          <a:p>
            <a:pPr eaLnBrk="1" hangingPunct="1"/>
            <a:r>
              <a:rPr lang="en-US" dirty="0"/>
              <a:t>tb020101201</a:t>
            </a:r>
          </a:p>
        </p:txBody>
      </p:sp>
    </p:spTree>
    <p:extLst>
      <p:ext uri="{BB962C8B-B14F-4D97-AF65-F5344CB8AC3E}">
        <p14:creationId xmlns:p14="http://schemas.microsoft.com/office/powerpoint/2010/main" val="40469006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2BE61-94E6-4B52-8839-C5B6CAE097F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r>
              <a:rPr lang="en-US" sz="1400" b="1">
                <a:latin typeface="Verdana" pitchFamily="34" charset="0"/>
                <a:cs typeface="Times New Roman" pitchFamily="18" charset="0"/>
              </a:rPr>
              <a:t>Short whip with lead balls and sheep bones tied into leather thongs.</a:t>
            </a:r>
          </a:p>
          <a:p>
            <a:endParaRPr lang="en-US" sz="1400" b="1">
              <a:latin typeface="Verdana" pitchFamily="34" charset="0"/>
              <a:cs typeface="Times New Roman" pitchFamily="18" charset="0"/>
            </a:endParaRPr>
          </a:p>
          <a:p>
            <a:r>
              <a:rPr lang="en-US" sz="1400" b="1">
                <a:latin typeface="Verdana" pitchFamily="34" charset="0"/>
                <a:cs typeface="Times New Roman" pitchFamily="18" charset="0"/>
              </a:rPr>
              <a:t>Naked victim tied to flogging post.</a:t>
            </a:r>
          </a:p>
          <a:p>
            <a:endParaRPr lang="en-US" sz="1400" b="1">
              <a:latin typeface="Verdana" pitchFamily="34" charset="0"/>
              <a:cs typeface="Times New Roman"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lide Image Placeholder 1"/>
          <p:cNvSpPr>
            <a:spLocks noGrp="1" noRot="1" noChangeAspect="1"/>
          </p:cNvSpPr>
          <p:nvPr>
            <p:ph type="sldImg"/>
          </p:nvPr>
        </p:nvSpPr>
        <p:spPr>
          <a:ln/>
        </p:spPr>
      </p:sp>
      <p:sp>
        <p:nvSpPr>
          <p:cNvPr id="18637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en-US">
                <a:ea typeface="ＭＳ Ｐゴシック" charset="0"/>
                <a:cs typeface="ＭＳ Ｐゴシック" charset="0"/>
              </a:rPr>
              <a:t>The Way to Golgotha - From Pilate to the Crucifixion</a:t>
            </a:r>
            <a:endParaRPr lang="en-GB">
              <a:ea typeface="ＭＳ Ｐゴシック" charset="0"/>
              <a:cs typeface="ＭＳ Ｐゴシック" charset="0"/>
            </a:endParaRPr>
          </a:p>
          <a:p>
            <a:pPr>
              <a:lnSpc>
                <a:spcPct val="90000"/>
              </a:lnSpc>
            </a:pPr>
            <a:endParaRPr lang="en-GB">
              <a:ea typeface="ＭＳ Ｐゴシック" charset="0"/>
              <a:cs typeface="ＭＳ Ｐゴシック" charset="0"/>
            </a:endParaRPr>
          </a:p>
          <a:p>
            <a:pPr>
              <a:lnSpc>
                <a:spcPct val="90000"/>
              </a:lnSpc>
            </a:pPr>
            <a:r>
              <a:rPr lang="en-GB">
                <a:ea typeface="ＭＳ Ｐゴシック" charset="0"/>
                <a:cs typeface="ＭＳ Ｐゴシック" charset="0"/>
              </a:rPr>
              <a:t>Standing again before Pilate, the chief priests and the elders accused Jesus of making himself a king. Despite the warnings of Pilate’s wife, who had “suffered a great deal today in a dream because of him” (Matthew 27.19), all efforts to release him came to nothing. Pilate was under such pressure that he had to give in and deliver Jesus up to be crucified. Bearing the crushing weight of his own cross, until relieved by Simon of Cyrene, Jesus was led away to a place called Golgotha (Place of a Skull).</a:t>
            </a:r>
          </a:p>
          <a:p>
            <a:pPr>
              <a:lnSpc>
                <a:spcPct val="90000"/>
              </a:lnSpc>
            </a:pPr>
            <a:r>
              <a:rPr lang="en-US">
                <a:ea typeface="ＭＳ Ｐゴシック" charset="0"/>
                <a:cs typeface="ＭＳ Ｐゴシック" charset="0"/>
              </a:rPr>
              <a:t>The Bible describes this site as</a:t>
            </a:r>
            <a:r>
              <a:rPr lang="en-GB">
                <a:ea typeface="ＭＳ Ｐゴシック" charset="0"/>
                <a:cs typeface="ＭＳ Ｐゴシック" charset="0"/>
              </a:rPr>
              <a:t> outside the city walls of the time, </a:t>
            </a:r>
            <a:r>
              <a:rPr lang="en-US">
                <a:ea typeface="ＭＳ Ｐゴシック" charset="0"/>
                <a:cs typeface="ＭＳ Ｐゴシック" charset="0"/>
              </a:rPr>
              <a:t>near a main road</a:t>
            </a:r>
            <a:r>
              <a:rPr lang="en-GB">
                <a:ea typeface="ＭＳ Ｐゴシック" charset="0"/>
                <a:cs typeface="ＭＳ Ｐゴシック" charset="0"/>
              </a:rPr>
              <a:t> and located in a garden where a new tomb had recently been made (see Slide 70). There are two main proposals for the location of Golgotha: </a:t>
            </a:r>
            <a:r>
              <a:rPr lang="en-US">
                <a:ea typeface="ＭＳ Ｐゴシック" charset="0"/>
                <a:cs typeface="ＭＳ Ｐゴシック" charset="0"/>
              </a:rPr>
              <a:t>the Holy Sepulchre (indicated just outside the Gennath Gate, half way down the left side of the drawing) and the Garden Tomb (just outside the Damascus Gate of the time, on top left of drawing). </a:t>
            </a:r>
            <a:r>
              <a:rPr lang="en-GB">
                <a:ea typeface="ＭＳ Ｐゴシック" charset="0"/>
                <a:cs typeface="ＭＳ Ｐゴシック" charset="0"/>
              </a:rPr>
              <a:t>Both sites are problematic, as the traditional Tomb of Christ in the Holy Sepulchre has been destroyed about 1000 years ago and the tomb in the garden of the Garden Tomb was not a newly hewn tomb. Though the last resting place of Christ remains tantalizingly elusive however, there is no uncertainty as to the history-defining miracle that took place within it. As the angel said to the three women: “He has risen! He is not here.”</a:t>
            </a:r>
          </a:p>
          <a:p>
            <a:pPr>
              <a:lnSpc>
                <a:spcPct val="90000"/>
              </a:lnSpc>
            </a:pPr>
            <a:endParaRPr lang="en-US">
              <a:ea typeface="ＭＳ Ｐゴシック" charset="0"/>
              <a:cs typeface="ＭＳ Ｐゴシック" charset="0"/>
            </a:endParaRPr>
          </a:p>
        </p:txBody>
      </p:sp>
      <p:sp>
        <p:nvSpPr>
          <p:cNvPr id="18637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A19B7E-129C-BD4C-9318-1D0FCE61D52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3933855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solidFill>
                  <a:srgbClr val="000000"/>
                </a:solidFill>
              </a:rPr>
              <a:t>Hebrew University Institute of ArchaeologyAlexandros Simon</a:t>
            </a:r>
            <a:r>
              <a:rPr lang="en-US" altLang="en-US">
                <a:solidFill>
                  <a:srgbClr val="000000"/>
                </a:solidFill>
              </a:rPr>
              <a:t>, “Alexander (son) of Simon,” reads the inscription crudely scratched into the front of a plain stone ossuary, or bone box, from the Kidron Valley in eastern Jerusalem (the first line, written in green ink, has badly faded). In 1941, Israeli archaeologists Eleazer Sukenik and Nahman Avigad found the ossuary with ten others in a first-century C.E. tomb. They published the find in a scholarly journal, but the ossuary group sat unnoticed in a storeroom for the next 60 years.However, as author Tom Powers observes, the selection of Greek and Hebrew names used on the ossuaries suggests a family connection with Cyrene, in North Africa. Could the Simon mentioned on this ossuarybe the Biblical Simon of Cyrene, who carried Jesus’ cross on the road to Calvary?</a:t>
            </a:r>
            <a:r>
              <a:rPr lang="en-US" altLang="en-US"/>
              <a:t>Editor, H. S. (2004; 2004). </a:t>
            </a:r>
            <a:r>
              <a:rPr lang="en-US" altLang="en-US" i="1"/>
              <a:t>BAR 29:04 (July/Aug 2003)</a:t>
            </a:r>
            <a:r>
              <a:rPr lang="en-US" altLang="en-US"/>
              <a:t>. Biblical Archaeology Society.</a:t>
            </a:r>
          </a:p>
          <a:p>
            <a:endParaRPr lang="en-US" altLang="en-US"/>
          </a:p>
          <a:p>
            <a:r>
              <a:rPr lang="en-US" altLang="en-US" b="1">
                <a:solidFill>
                  <a:srgbClr val="7F0000"/>
                </a:solidFill>
              </a:rPr>
              <a:t>Treasures in the Storeroom</a:t>
            </a:r>
            <a:r>
              <a:rPr lang="en-US" altLang="en-US" b="1">
                <a:solidFill>
                  <a:srgbClr val="000000"/>
                </a:solidFill>
              </a:rPr>
              <a:t>Family tomb of Simon of Cyrene</a:t>
            </a:r>
            <a:r>
              <a:rPr lang="en-US" altLang="en-US" b="1"/>
              <a:t>By </a:t>
            </a:r>
            <a:r>
              <a:rPr lang="en-US" altLang="en-US" b="1">
                <a:hlinkClick r:id="" action="ppaction://noaction"/>
              </a:rPr>
              <a:t>Tom PowersTom Powers </a:t>
            </a:r>
            <a:r>
              <a:rPr lang="en-US" altLang="en-US" b="1"/>
              <a:t>Tom Powers</a:t>
            </a:r>
            <a:r>
              <a:rPr lang="en-US" altLang="en-US"/>
              <a:t>Tom Powers holds degrees from Florida Atlantic University and the Southern Baptist Theological Seminary and has been a full-time volunteer in Israel since 1999. He has served as a guide and teacher for the Biblical Resources center in Ein Karem-Jerusalem and for the Nazareth Village project; he has also participated in projects with the Jerusalem Archaeology Field Unit and in the excavations at Bethsaida and Kursi. He previously worked in church-related social ministries and with the non-profit home builder Habitat for Humanity. He can be reached at tapow@hotmail.com.Editor, H. S. (2004; 2004). </a:t>
            </a:r>
            <a:r>
              <a:rPr lang="en-US" altLang="en-US" i="1"/>
              <a:t>BAR 29:04 (July/Aug 2003)</a:t>
            </a:r>
            <a:r>
              <a:rPr lang="en-US" altLang="en-US"/>
              <a:t>. Biblical Archaeology Society.</a:t>
            </a:r>
          </a:p>
          <a:p>
            <a:endParaRPr lang="en-US" altLang="en-US"/>
          </a:p>
          <a:p>
            <a:r>
              <a:rPr lang="en-US" altLang="en-US"/>
              <a:t>Ossuaries were widely used in Jerusalem in the first century C.E. When someone died, his or her body would be laid on a stone ledge inside a burial cave (after his crucifixion Jesus would likely have been placed on such a ledge in a cave tomb) or in a long niche in the cave wall. A year later, after the flesh had fallen away, family members would gather the bones into an ossuary; some ossuaries contained the bones of several family members. Ossuaries are typically made of stone and measure about 2 feet long—a little longer than a thigh bone, the longest bone in the body—and a foot-and-a-half wide and high. Some ossuaries are elaborately decorated (at least on their front faces), but most are plain or even rough. The names of the deceased are sometimes crudely scratched on the side or back.Why are the Simon family bone boxes so little known today? Sometimes important artifacts are destined to be buried twice: first by the debris of history and again, after having come to light, by a lack of public exposure and a fall back into obscurity. That was the fate of the Simon family ossuaries—until now.The modern-day history of the Simon family ossuaries begins in 1941, when Palestine was ruled under the British Mandate. Hebrew University professor Eleazer Sukenik and his assistant, Nahman Avigad, investigated an ancient tomb in the Kidron Valley, east of the ridge on which the Old City of Jerusalem rests and south of the Arab village of Silwan. Sukenik would later become famous for acquiring the first Dead Sea Scrolls for the State of Israel; he was also the father of famed archaeologist Yigael Yadin. Avigad would go on to have a major career in his own right as an archaeologist and epigrapher (a specialist in ancient inscriptions), a career capped by his excavation of the Jewish Quarter of the Old City of Jerusalem from 1969 to 1983.The Kidron Valley tomb was not, as is so often the case today, discovered during a construction or road project but was instead located by Sukenik and Avigad in a systematic archaeological survey. The tomb proved to be a single-chamber, rock-hewn burial cave; the entrance was blocked, though not tightly sealed, by a partly broken closing stone.Sukenik and Avigad documented their finds, carefully cleared the tomb of its contents, and catalogued and stored the artifacts. But, with the exception of some brief notices by Sukenik in scholarly journals,</a:t>
            </a:r>
            <a:r>
              <a:rPr lang="en-US" altLang="en-US" baseline="30000">
                <a:hlinkClick r:id="" action="ppaction://noaction"/>
              </a:rPr>
              <a:t>†</a:t>
            </a:r>
            <a:r>
              <a:rPr lang="en-US" altLang="en-US"/>
              <a:t> complete information on the discovery was not made available for decades. By the time Avigad published an article on the tomb in 1962 (Sukenik had died in 1953), the finds lacked the immediacy of a recent discovery.</a:t>
            </a:r>
            <a:r>
              <a:rPr lang="en-US" altLang="en-US" baseline="30000">
                <a:hlinkClick r:id="" action="ppaction://noaction"/>
              </a:rPr>
              <a:t>†</a:t>
            </a:r>
            <a:r>
              <a:rPr lang="en-US" altLang="en-US"/>
              <a:t> The tomb and its contents slipped into obscurity, garnering little notice for the past four decades.The tomb chamber consisted simply of a standing pit hewn into the floor; the digging of the pit formed a continuous shelf along the side and back walls. Interestingly, such an arrangement is often associated with the First Temple period (tenth–sixth centuries B.C.E.). During the late Second Temple period (first century B.C.E.–first century C.E.), more than half of the burial caves around Jerusalem featured finger-like niches cut several feet into the chamber wall; these niches are called </a:t>
            </a:r>
            <a:r>
              <a:rPr lang="en-US" altLang="en-US" i="1"/>
              <a:t>kokhim</a:t>
            </a:r>
            <a:r>
              <a:rPr lang="en-US" altLang="en-US"/>
              <a:t> in Hebrew and </a:t>
            </a:r>
            <a:r>
              <a:rPr lang="en-US" altLang="en-US" i="1"/>
              <a:t>loculi</a:t>
            </a:r>
            <a:r>
              <a:rPr lang="en-US" altLang="en-US"/>
              <a:t> in Latin. A second, less common, type of burial cave (about one tomb in eight) consisted of wide, shallow arched niches cut into the cave wall, creating a shelf ledge; these are called </a:t>
            </a:r>
            <a:r>
              <a:rPr lang="en-US" altLang="en-US" i="1"/>
              <a:t>arcosolia</a:t>
            </a:r>
            <a:r>
              <a:rPr lang="en-US" altLang="en-US"/>
              <a:t> in Latin.Despite this tomb’s design, the pottery found inside left no doubt about when it was last used. Sukenik and Avigad found 13 intact vessels, including a Herodian oil lamp (considered especially useful for dating). The pottery put the date of the cave’s last use in the first century C.E.Of greater interest were 11 ossuaries found together on the left side of the cave. Opposite them were scattered, decayed bones, evidence of one or more primary burials left lying to decay on the stone bench. It is easy to imagine the family that owned the tomb placing the body of a close relative in the burial cave just before they were killed themselves or forced into exile by the Romans in 70 C.E. without being allowed to return to the tomb to gather the bones in an ossuary. The published reports by Sukenik and Avigad do not mention what became of these bones (or of the bones that would have been in the ossuaries, which were undisturbed) after the archaeologists found them; presumably the bones were re-interred elsewhere, in accordance with Jewish law and custom.All 11 ossuaries were plain, undecorated chests, but nine of them—an unusually high proportion—bore an inscription (and some had more than one). Ossuary inscriptions were rarely carved by a skilled professional engraver; they were usually crudely rendered, probably by a relative. Their main function was to identify to family members the remains contained in the various chests. Inscriptions are therefore written in chalk or charcoal or simply scratched with a nail into the soft limestone surface. With one exception, the inscriptions on these Kidron Valley ossuaries are as crude as any.Sukenik and Avigad found 12 names in 15 inscriptions on the ossuaries and lids, all in Greek letters except for one in Hebrew and one bilingual inscription—in Greek and Hebrew. Four of the names are typically Jewish: Sara, Sabatis (the feminine form of Shabbatai), Jacob and Simon; the first three had not previously been found on ossuaries and were names used chiefly in the Diaspora. And of the eight Greek-style names, most were not known among Greco-Jewish inscriptions in Palestine, but some were especially common in Cyrenaica, in North Africa. The inscriptions thus suggested that the family entombed in the cave came from a Jewish Diaspora community, most likely from Cyrenaica.Cyrenaica lay in the eastern part of modern Libya. Cyrene, its chief city during the Roman period, sat on a plateau inland from the Mediterranean, 500 miles west of Alexandria and 700 miles east of Carthage, as the crow flies.</a:t>
            </a:r>
            <a:r>
              <a:rPr lang="en-US" altLang="en-US" baseline="30000">
                <a:hlinkClick r:id="" action="ppaction://noaction"/>
              </a:rPr>
              <a:t>† </a:t>
            </a:r>
            <a:r>
              <a:rPr lang="en-US" altLang="en-US" i="1"/>
              <a:t>Bulletin of the American Schools of Oriental Religion</a:t>
            </a:r>
            <a:r>
              <a:rPr lang="en-US" altLang="en-US"/>
              <a:t> 88 (1942), p. 38, and Qedem 1 (1942), p. 104 (Hebrew).</a:t>
            </a:r>
            <a:r>
              <a:rPr lang="en-US" altLang="en-US" baseline="30000">
                <a:hlinkClick r:id="" action="ppaction://noaction"/>
              </a:rPr>
              <a:t>† </a:t>
            </a:r>
            <a:r>
              <a:rPr lang="en-US" altLang="en-US"/>
              <a:t>Nahman Avigad, “A Depository of Inscribed Ossuaries in the Kidron Valley,” </a:t>
            </a:r>
            <a:r>
              <a:rPr lang="en-US" altLang="en-US" i="1"/>
              <a:t>Israel Exploration Journal</a:t>
            </a:r>
            <a:r>
              <a:rPr lang="en-US" altLang="en-US"/>
              <a:t> 12 (1962), pp. 1–12.Editor, H. S. (2004; 2004). </a:t>
            </a:r>
            <a:r>
              <a:rPr lang="en-US" altLang="en-US" i="1"/>
              <a:t>BAR 29:04 (July/Aug 2003)</a:t>
            </a:r>
            <a:r>
              <a:rPr lang="en-US" altLang="en-US"/>
              <a:t>. Biblical Archaeology Society.</a:t>
            </a:r>
          </a:p>
          <a:p>
            <a:endParaRPr lang="en-US" altLang="en-US"/>
          </a:p>
          <a:p>
            <a:r>
              <a:rPr lang="en-US" altLang="en-US"/>
              <a:t>Cyrene was founded as a Greek colony in about 630 B.C.E. It later came under the rule of Alexander the Great and then of his successor dynasty, the Ptolemies of Egypt. By the first century B.C.E., Cyrene was the capital of a Roman province. Excavations at the site in the early 20th century, mainly by Italian teams, uncovered extensive remains, including a temple to Apollo, the agora-forum, the theater and a vast burial ground.The Jewish community in Cyrene dates to about 300 B.C.E., when Jews came as settlers from Egypt. Jews from Cyrene, like their counterparts from other Diaspora communities, visited Jerusalem during the three great pilgrimage festivals (Passover, Pentecost and Tabernacles), and it is clear that some of them settled there as well. The Book of Acts, when describing the descent of the Holy Spirit during Pentecost, says, “There were devout Jews from every nation under heaven living in Jerusalem…Phrygia and Pamphylia, Egypt and other parts of Libya belonging to Cyrene, and other visitors from Rome, both Jews and proselytes” (Acts 2:5, 10). According to Acts 6:9, some Jews from Cyrene quarreled with Stephen, who was to become the first Christian martyr; this suggests that the Cyrenians either had their own synagogue in Jerusalem or formed an identifiable group within a larger synagogue. Cyrenians were also a part of the earliest Christian communities in Jerusalem (Acts 11:19–20) and Antioch (Acts 13:1).Two of the Kidron Valley ossuaries found by Sukenik and Avigad bear the name Simon. One reads “Sara (daughter) of Simon, of Ptolemais.” The city is not likely to have been Ptolemais-Acre (modern Akko, just north of Haifa); given the family’s apparent Diaspora origins, a better candidate would be the Ptolemais in Egypt or, better yet, the Ptolemais located west of Cyrene, in the region of Cyrenaica.The second Simon ossuary—the one that’s of main interest here—is inscribed in three places. The front bears a two-line inscription, possibly written in green chalk, that reads, “Alexander (son) of Simon.” Each name appears on its own line. The back of the ossuary contains a sloppily executed three-line inscription, the first line of which is clearly an error. It reads, “SimonAle.” Realizing his mistake, the engraver started over again, writing “Alexander” on the second line and “(son) of Simon” on the third.Editor, H. S. (2004; 2004). </a:t>
            </a:r>
            <a:r>
              <a:rPr lang="en-US" altLang="en-US" i="1"/>
              <a:t>BAR 29:04 (July/Aug 2003)</a:t>
            </a:r>
            <a:r>
              <a:rPr lang="en-US" altLang="en-US"/>
              <a:t>. Biblical Archaeology Society.</a:t>
            </a:r>
          </a:p>
          <a:p>
            <a:endParaRPr lang="en-US" altLang="en-US"/>
          </a:p>
          <a:p>
            <a:r>
              <a:rPr lang="en-US" altLang="en-US" i="1">
                <a:solidFill>
                  <a:srgbClr val="000000"/>
                </a:solidFill>
              </a:rPr>
              <a:t>Hebrew University Institute of Archaeology</a:t>
            </a:r>
            <a:r>
              <a:rPr lang="en-US" altLang="en-US">
                <a:solidFill>
                  <a:srgbClr val="000000"/>
                </a:solidFill>
              </a:rPr>
              <a:t>False start. On the back of the Simon ossuary, a flawed inscription attests that the engraver was an amateur. The first line reads “SimonAle,” clearly a mistake; the name “Simon” and the first three letters of “Alexander” have been run together and the names are in the wrong order. Realizing his error, the engraver started over on the second line, carving “Alexander” and then, on the third line, “(son) of Simon.” Significantly, the Gospel of Mark relates that Simon of Cyrene had a son named Alexander: “They compelled a passerby, who was coming in from the country, to carry [Jesus’] cross; it was Simon of Cyrene, the father of Alexander and Rufus” (</a:t>
            </a:r>
            <a:r>
              <a:rPr lang="en-US" altLang="en-US">
                <a:solidFill>
                  <a:srgbClr val="000080"/>
                </a:solidFill>
              </a:rPr>
              <a:t>Mark 15:21</a:t>
            </a:r>
            <a:r>
              <a:rPr lang="en-US" altLang="en-US">
                <a:solidFill>
                  <a:srgbClr val="000000"/>
                </a:solidFill>
              </a:rPr>
              <a:t>).Supporting the identification of this ossuary as that of Simon of Cyrene’s son is a third inscription, carved neatly into the lid of the box. The first line spells “of Alexander” in Greek; the second line, in smaller Hebrew characters, reads “Alexander QRNYT.” The meaning of </a:t>
            </a:r>
            <a:r>
              <a:rPr lang="en-US" altLang="en-US" i="1">
                <a:solidFill>
                  <a:srgbClr val="000000"/>
                </a:solidFill>
              </a:rPr>
              <a:t>qrnyt</a:t>
            </a:r>
            <a:r>
              <a:rPr lang="en-US" altLang="en-US">
                <a:solidFill>
                  <a:srgbClr val="000000"/>
                </a:solidFill>
              </a:rPr>
              <a:t> is unclear, but it is possible the engraver made a slight error, and meant instead to write </a:t>
            </a:r>
            <a:r>
              <a:rPr lang="en-US" altLang="en-US" i="1">
                <a:solidFill>
                  <a:srgbClr val="000000"/>
                </a:solidFill>
              </a:rPr>
              <a:t>qrnyh</a:t>
            </a:r>
            <a:r>
              <a:rPr lang="en-US" altLang="en-US">
                <a:solidFill>
                  <a:srgbClr val="000000"/>
                </a:solidFill>
              </a:rPr>
              <a:t>—Hebrew for “Cyrenian.”</a:t>
            </a:r>
            <a:r>
              <a:rPr lang="en-US" altLang="en-US"/>
              <a:t>Editor, H. S. (2004; 2004). </a:t>
            </a:r>
            <a:r>
              <a:rPr lang="en-US" altLang="en-US" i="1"/>
              <a:t>BAR 29:04 (July/Aug 2003)</a:t>
            </a:r>
            <a:r>
              <a:rPr lang="en-US" altLang="en-US"/>
              <a:t>. Biblical Archaeology Society.</a:t>
            </a:r>
          </a:p>
          <a:p>
            <a:endParaRPr lang="en-US" altLang="en-US"/>
          </a:p>
          <a:p>
            <a:r>
              <a:rPr lang="en-US" altLang="en-US">
                <a:solidFill>
                  <a:srgbClr val="000000"/>
                </a:solidFill>
              </a:rPr>
              <a:t>Drawing of a flawed inscription on the back of the Simon ossuary. The first line reads “SimonAle,” clearly a mistake; the name “Simon” and the first three letters of “Alexander” have been run together and the names are in the wrong order. Realizing his error, the engraver started over on the second line, carving “Alexander” and then, on the third line, “(son) of Simon.”</a:t>
            </a:r>
            <a:r>
              <a:rPr lang="en-US" altLang="en-US"/>
              <a:t>Editor, H. S. (2004; 2004). </a:t>
            </a:r>
            <a:r>
              <a:rPr lang="en-US" altLang="en-US" i="1"/>
              <a:t>BAR 29:04 (July/Aug 2003)</a:t>
            </a:r>
            <a:r>
              <a:rPr lang="en-US" altLang="en-US"/>
              <a:t>. Biblical Archaeology Society.</a:t>
            </a:r>
          </a:p>
          <a:p>
            <a:endParaRPr lang="en-US" altLang="en-US"/>
          </a:p>
          <a:p>
            <a:r>
              <a:rPr lang="en-US" altLang="en-US">
                <a:solidFill>
                  <a:srgbClr val="000000"/>
                </a:solidFill>
              </a:rPr>
              <a:t>This drawing of the inscription on the lid of the Simon ossuary supports the identification of this ossuary as that of Simon of Cyrene’s son. The first line spells “of Alexander” in Greek; the second line, in smaller Hebrew characters, reads “Alexander QRNYT.” The meaning of qrnyt is unclear, but it is possible the engraver made a slight error, and meant instead to write qrnyh—Hebrew for “Cyrenian.”</a:t>
            </a:r>
            <a:r>
              <a:rPr lang="en-US" altLang="en-US"/>
              <a:t>Editor, H. S. (2004; 2004). </a:t>
            </a:r>
            <a:r>
              <a:rPr lang="en-US" altLang="en-US" i="1"/>
              <a:t>BAR 29:04 (July/Aug 2003)</a:t>
            </a:r>
            <a:r>
              <a:rPr lang="en-US" altLang="en-US"/>
              <a:t>. Biblical Archaeology Society.</a:t>
            </a:r>
          </a:p>
          <a:p>
            <a:endParaRPr lang="en-US" altLang="en-US"/>
          </a:p>
        </p:txBody>
      </p:sp>
    </p:spTree>
    <p:extLst>
      <p:ext uri="{BB962C8B-B14F-4D97-AF65-F5344CB8AC3E}">
        <p14:creationId xmlns:p14="http://schemas.microsoft.com/office/powerpoint/2010/main" val="2898421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a:solidFill>
            <a:srgbClr val="FFFFFF"/>
          </a:solidFill>
          <a:ln/>
        </p:spPr>
      </p:sp>
      <p:sp>
        <p:nvSpPr>
          <p:cNvPr id="188419" name="Rectangle 3"/>
          <p:cNvSpPr>
            <a:spLocks noGrp="1" noChangeArrowheads="1"/>
          </p:cNvSpPr>
          <p:nvPr>
            <p:ph type="body" idx="1"/>
          </p:nvPr>
        </p:nvSpPr>
        <p:spPr>
          <a:solidFill>
            <a:srgbClr val="FFFFFF"/>
          </a:solidFill>
          <a:ln>
            <a:solidFill>
              <a:srgbClr val="000000"/>
            </a:solidFill>
          </a:ln>
        </p:spPr>
        <p:txBody>
          <a:bodyPr/>
          <a:lstStyle/>
          <a:p>
            <a:r>
              <a:rPr lang="en-US" altLang="en-US"/>
              <a:t>Luke 23:33 (KJV) “And when they were come to the place, which is called Calvary, there they crucified him, and the malefactors, one on the right hand, and the other on the left.”</a:t>
            </a:r>
          </a:p>
          <a:p>
            <a:endParaRPr lang="en-US" altLang="en-US"/>
          </a:p>
        </p:txBody>
      </p:sp>
    </p:spTree>
    <p:extLst>
      <p:ext uri="{BB962C8B-B14F-4D97-AF65-F5344CB8AC3E}">
        <p14:creationId xmlns:p14="http://schemas.microsoft.com/office/powerpoint/2010/main" val="33340495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ChangeArrowheads="1" noTextEdit="1"/>
          </p:cNvSpPr>
          <p:nvPr>
            <p:ph type="sldImg"/>
          </p:nvPr>
        </p:nvSpPr>
        <p:spPr>
          <a:solidFill>
            <a:srgbClr val="FFFFFF"/>
          </a:solidFill>
          <a:ln/>
        </p:spPr>
      </p:sp>
      <p:sp>
        <p:nvSpPr>
          <p:cNvPr id="187395" name="Rectangle 3"/>
          <p:cNvSpPr>
            <a:spLocks noGrp="1" noChangeArrowheads="1"/>
          </p:cNvSpPr>
          <p:nvPr>
            <p:ph type="body" idx="1"/>
          </p:nvPr>
        </p:nvSpPr>
        <p:spPr>
          <a:solidFill>
            <a:srgbClr val="FFFFFF"/>
          </a:solidFill>
          <a:ln>
            <a:solidFill>
              <a:srgbClr val="000000"/>
            </a:solidFill>
          </a:ln>
        </p:spPr>
        <p:txBody>
          <a:bodyPr/>
          <a:lstStyle/>
          <a:p>
            <a:r>
              <a:rPr lang="en-US" altLang="en-US"/>
              <a:t>Luke 23:33 (KJV) “And when they were come to the place, which is called Calvary, there they crucified him, and the malefactors, one on the right hand, and the other on the left.”</a:t>
            </a:r>
          </a:p>
          <a:p>
            <a:endParaRPr lang="en-US" altLang="en-US"/>
          </a:p>
        </p:txBody>
      </p:sp>
    </p:spTree>
    <p:extLst>
      <p:ext uri="{BB962C8B-B14F-4D97-AF65-F5344CB8AC3E}">
        <p14:creationId xmlns:p14="http://schemas.microsoft.com/office/powerpoint/2010/main" val="42509471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BDE17-BEC4-468A-8141-2793CD6F23F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p:txBody>
          <a:bodyPr/>
          <a:lstStyle/>
          <a:p>
            <a:r>
              <a:rPr kumimoji="0" lang="en-US" sz="1400" b="1" i="1">
                <a:latin typeface="Arial" pitchFamily="34" charset="0"/>
                <a:cs typeface="Times New Roman" pitchFamily="18" charset="0"/>
              </a:rPr>
              <a:t>Cross and titulus.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040A83-405A-4EC5-BD01-3C29ABE652A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r>
              <a:rPr lang="en-US">
                <a:latin typeface="Verdana" pitchFamily="34" charset="0"/>
                <a:cs typeface="Times New Roman" pitchFamily="18" charset="0"/>
              </a:rPr>
              <a:t>Location of nail in wrist, between carpals and radius but without injury to major arterial trunks and without fractures of bones.</a:t>
            </a:r>
            <a:r>
              <a:rPr lang="en-US">
                <a:latin typeface="Verdana" pitchFamily="34" charset="0"/>
              </a:rPr>
              <a:t> </a:t>
            </a:r>
          </a:p>
          <a:p>
            <a:endParaRPr lang="en-US">
              <a:latin typeface="Verdana" pitchFamily="34" charset="0"/>
              <a:cs typeface="Times New Roman"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15B634-6433-4409-887C-437B35DA26D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r>
              <a:rPr lang="en-US" sz="1400" b="1">
                <a:latin typeface="Verdana" pitchFamily="34" charset="0"/>
                <a:cs typeface="Times New Roman" pitchFamily="18" charset="0"/>
              </a:rPr>
              <a:t>Position of feet atop one another and against stipes.</a:t>
            </a:r>
          </a:p>
          <a:p>
            <a:endParaRPr lang="en-US" sz="1400" b="1">
              <a:latin typeface="Verdana" pitchFamily="34" charset="0"/>
              <a:cs typeface="Times New Roman" pitchFamily="18" charset="0"/>
            </a:endParaRPr>
          </a:p>
          <a:p>
            <a:r>
              <a:rPr lang="en-US" sz="1400" b="1">
                <a:latin typeface="Verdana" pitchFamily="34" charset="0"/>
                <a:cs typeface="Times New Roman" pitchFamily="18" charset="0"/>
              </a:rPr>
              <a:t>Nail in second intermetatarsal space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solidFill>
            <a:srgbClr val="FFFFFF"/>
          </a:solidFill>
          <a:ln/>
        </p:spPr>
      </p:sp>
      <p:sp>
        <p:nvSpPr>
          <p:cNvPr id="17305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marL="228600" indent="-228600"/>
            <a:r>
              <a:rPr lang="en-US" altLang="en-US" b="1"/>
              <a:t>The Upper City</a:t>
            </a:r>
          </a:p>
          <a:p>
            <a:pPr marL="228600" indent="-228600">
              <a:buFontTx/>
              <a:buAutoNum type="arabicPeriod"/>
            </a:pPr>
            <a:r>
              <a:rPr lang="en-US" altLang="en-US"/>
              <a:t>The Upper City was the location of a wealthy residential quarter in the 1st century A.D.  It was located on the summit of the Western Hill.</a:t>
            </a:r>
          </a:p>
          <a:p>
            <a:pPr marL="228600" indent="-228600">
              <a:buFontTx/>
              <a:buAutoNum type="arabicPeriod"/>
            </a:pPr>
            <a:r>
              <a:rPr lang="en-US" altLang="en-US"/>
              <a:t>When first constructed, Avi-Yonah was criticized for making the houses too large and luxurious.  Since that time, excavations in the Jewish Quarter of the Old City have revealed that the model is too modest.</a:t>
            </a:r>
          </a:p>
          <a:p>
            <a:pPr marL="228600" indent="-228600">
              <a:buFontTx/>
              <a:buAutoNum type="arabicPeriod"/>
            </a:pPr>
            <a:r>
              <a:rPr lang="en-US" altLang="en-US"/>
              <a:t>Many priests likely lived in the Upper City.</a:t>
            </a:r>
          </a:p>
        </p:txBody>
      </p:sp>
    </p:spTree>
    <p:extLst>
      <p:ext uri="{BB962C8B-B14F-4D97-AF65-F5344CB8AC3E}">
        <p14:creationId xmlns:p14="http://schemas.microsoft.com/office/powerpoint/2010/main" val="31861627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031"/>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140FECB-F58F-43FE-B2AF-C60ACAC3AE55}"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p:spPr>
        <p:txBody>
          <a:bodyPr/>
          <a:lstStyle/>
          <a:p>
            <a:pPr eaLnBrk="1" hangingPunct="1"/>
            <a:r>
              <a:rPr lang="en-US" dirty="0"/>
              <a:t>tb051703204</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3A2AF2-305E-48FA-B096-145FCEEC15E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pPr>
              <a:lnSpc>
                <a:spcPct val="80000"/>
              </a:lnSpc>
            </a:pPr>
            <a:r>
              <a:rPr lang="en-US" sz="1000"/>
              <a:t>http://bp3.blogger.com/_Stme1tcLPmE/SIi7f5c24yI/AAAAAAAAALo/CVbClRe9uFY/s1600-h/Golgotha_Xlrg.jpg</a:t>
            </a:r>
          </a:p>
          <a:p>
            <a:pPr>
              <a:lnSpc>
                <a:spcPct val="80000"/>
              </a:lnSpc>
            </a:pPr>
            <a:endParaRPr lang="en-US" sz="1000"/>
          </a:p>
          <a:p>
            <a:pPr>
              <a:lnSpc>
                <a:spcPct val="80000"/>
              </a:lnSpc>
            </a:pPr>
            <a:r>
              <a:rPr lang="en-US" sz="1000" b="1"/>
              <a:t>Let’s start with the internal evidence for Golgotha; what do we know about the location from the biblical evidence alone? </a:t>
            </a:r>
            <a:br>
              <a:rPr lang="en-US" sz="1000"/>
            </a:br>
            <a:br>
              <a:rPr lang="en-US" sz="1000"/>
            </a:br>
            <a:r>
              <a:rPr lang="en-US" sz="1000"/>
              <a:t>The Gospel record tells us that Golgotha, which means a place of a skull (</a:t>
            </a:r>
            <a:r>
              <a:rPr lang="en-US" sz="1000">
                <a:hlinkClick r:id="rId3"/>
              </a:rPr>
              <a:t>Matt. 27:33</a:t>
            </a:r>
            <a:r>
              <a:rPr lang="en-US" sz="1000"/>
              <a:t>; </a:t>
            </a:r>
            <a:r>
              <a:rPr lang="en-US" sz="1000">
                <a:hlinkClick r:id="rId4"/>
              </a:rPr>
              <a:t>Mark 15:22</a:t>
            </a:r>
            <a:r>
              <a:rPr lang="en-US" sz="1000"/>
              <a:t>; </a:t>
            </a:r>
            <a:r>
              <a:rPr lang="en-US" sz="1000">
                <a:hlinkClick r:id="rId5"/>
              </a:rPr>
              <a:t>John 19:17</a:t>
            </a:r>
            <a:r>
              <a:rPr lang="en-US" sz="1000"/>
              <a:t>; cf. </a:t>
            </a:r>
            <a:r>
              <a:rPr lang="en-US" sz="1000">
                <a:hlinkClick r:id="rId6"/>
              </a:rPr>
              <a:t>Luke 23:33</a:t>
            </a:r>
            <a:r>
              <a:rPr lang="en-US" sz="1000"/>
              <a:t>), was located outside but near the city walls of Jerusalem at that time (</a:t>
            </a:r>
            <a:r>
              <a:rPr lang="en-US" sz="1000">
                <a:hlinkClick r:id="rId7"/>
              </a:rPr>
              <a:t>Heb. 13:12</a:t>
            </a:r>
            <a:r>
              <a:rPr lang="en-US" sz="1000"/>
              <a:t>) and also near a main road (</a:t>
            </a:r>
            <a:r>
              <a:rPr lang="en-US" sz="1000">
                <a:hlinkClick r:id="rId8"/>
              </a:rPr>
              <a:t>Mark 15:21, 29</a:t>
            </a:r>
            <a:r>
              <a:rPr lang="en-US" sz="1000"/>
              <a:t>). Golgotha was located in a garden (</a:t>
            </a:r>
            <a:r>
              <a:rPr lang="en-US" sz="1000">
                <a:hlinkClick r:id="rId9"/>
              </a:rPr>
              <a:t>John 19:41</a:t>
            </a:r>
            <a:r>
              <a:rPr lang="en-US" sz="1000"/>
              <a:t>a), where a new tomb had been made (</a:t>
            </a:r>
            <a:r>
              <a:rPr lang="en-US" sz="1000">
                <a:hlinkClick r:id="rId10"/>
              </a:rPr>
              <a:t>Matt. 27:60</a:t>
            </a:r>
            <a:r>
              <a:rPr lang="en-US" sz="1000"/>
              <a:t>; </a:t>
            </a:r>
            <a:r>
              <a:rPr lang="en-US" sz="1000">
                <a:hlinkClick r:id="rId11"/>
              </a:rPr>
              <a:t>Luke 23:53</a:t>
            </a:r>
            <a:r>
              <a:rPr lang="en-US" sz="1000"/>
              <a:t>; </a:t>
            </a:r>
            <a:r>
              <a:rPr lang="en-US" sz="1000">
                <a:hlinkClick r:id="rId9"/>
              </a:rPr>
              <a:t>John 19:41</a:t>
            </a:r>
            <a:r>
              <a:rPr lang="en-US" sz="1000"/>
              <a:t>b). </a:t>
            </a:r>
          </a:p>
          <a:p>
            <a:pPr>
              <a:lnSpc>
                <a:spcPct val="80000"/>
              </a:lnSpc>
            </a:pPr>
            <a:r>
              <a:rPr lang="en-US" sz="1000" b="1"/>
              <a:t>Does the </a:t>
            </a:r>
            <a:r>
              <a:rPr lang="en-US" sz="1000" b="1">
                <a:hlinkClick r:id="rId12"/>
              </a:rPr>
              <a:t>Church of the Holy Sepulcher</a:t>
            </a:r>
            <a:r>
              <a:rPr lang="en-US" sz="1000" b="1"/>
              <a:t> site (over the traditional location, depicted in our drawing) fit with the biblical criteria? </a:t>
            </a:r>
            <a:br>
              <a:rPr lang="en-US" sz="1000"/>
            </a:br>
            <a:br>
              <a:rPr lang="en-US" sz="1000"/>
            </a:br>
            <a:r>
              <a:rPr lang="en-US" sz="1000"/>
              <a:t>The site of the Church of the Holy Sepulcher certainly answers to these requirements. Although the church is located inside the walls of the Old City today, this was not the case in the first century A.D. At that time, this site was situated north of the First Wall and west of the Second Wall.</a:t>
            </a:r>
            <a:br>
              <a:rPr lang="en-US" sz="1000"/>
            </a:br>
            <a:br>
              <a:rPr lang="en-US" sz="1000"/>
            </a:br>
            <a:r>
              <a:rPr lang="en-US" sz="1000"/>
              <a:t>Substantial remains of the First Wall have been found in the Citadel and in the Jewish Quarter of the Old City of Jerusalem. In these latter excavations, the remains of the Gennath (Garden) Gate and the beginning of what is believed to be the Second Wall have been found, just where Josephus described them as being (cf. </a:t>
            </a:r>
            <a:r>
              <a:rPr lang="en-US" sz="1000" i="1"/>
              <a:t>War </a:t>
            </a:r>
            <a:r>
              <a:rPr lang="en-US" sz="1000"/>
              <a:t>5.146). Both of these walls and the Garden Gate are indicated on the Golgotha drawing.</a:t>
            </a:r>
            <a:br>
              <a:rPr lang="en-US" sz="1000"/>
            </a:br>
            <a:br>
              <a:rPr lang="en-US" sz="1000"/>
            </a:br>
            <a:r>
              <a:rPr lang="en-US" sz="1000"/>
              <a:t>The name “Garden Gate” indicates that a garden must have been located nearby. Excavations below the Church of the Holy Sepulcher and the Lutheran Church of the Redeemer have shown that this area used to be an ancient quarry, which was later abandoned. The excavators believe that the area was then filled with arable soil, presumably to turn the ugly quarry remains into a beautiful garden.</a:t>
            </a:r>
            <a:br>
              <a:rPr lang="en-US" sz="1000"/>
            </a:br>
            <a:endParaRPr lang="en-US" sz="1000"/>
          </a:p>
          <a:p>
            <a:pPr>
              <a:lnSpc>
                <a:spcPct val="80000"/>
              </a:lnSpc>
            </a:pPr>
            <a:endParaRPr lang="en-US" sz="10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E74CDF-7F37-48F8-859C-F642B18FD6D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pPr>
              <a:lnSpc>
                <a:spcPct val="80000"/>
              </a:lnSpc>
            </a:pPr>
            <a:r>
              <a:rPr lang="en-US" sz="1000"/>
              <a:t>http://bp3.blogger.com/_Stme1tcLPmE/SIi7f5c24yI/AAAAAAAAALo/CVbClRe9uFY/s1600-h/Golgotha_Xlrg.jpg</a:t>
            </a:r>
          </a:p>
          <a:p>
            <a:pPr>
              <a:lnSpc>
                <a:spcPct val="80000"/>
              </a:lnSpc>
            </a:pPr>
            <a:endParaRPr lang="en-US" sz="1000"/>
          </a:p>
          <a:p>
            <a:pPr>
              <a:lnSpc>
                <a:spcPct val="80000"/>
              </a:lnSpc>
            </a:pPr>
            <a:r>
              <a:rPr lang="en-US" sz="1000" b="1"/>
              <a:t>Let’s start with the internal evidence for Golgotha; what do we know about the location from the biblical evidence alone? </a:t>
            </a:r>
            <a:br>
              <a:rPr lang="en-US" sz="1000"/>
            </a:br>
            <a:br>
              <a:rPr lang="en-US" sz="1000"/>
            </a:br>
            <a:r>
              <a:rPr lang="en-US" sz="1000"/>
              <a:t>The Gospel record tells us that Golgotha, which means a place of a skull (</a:t>
            </a:r>
            <a:r>
              <a:rPr lang="en-US" sz="1000">
                <a:hlinkClick r:id="rId3"/>
              </a:rPr>
              <a:t>Matt. 27:33</a:t>
            </a:r>
            <a:r>
              <a:rPr lang="en-US" sz="1000"/>
              <a:t>; </a:t>
            </a:r>
            <a:r>
              <a:rPr lang="en-US" sz="1000">
                <a:hlinkClick r:id="rId4"/>
              </a:rPr>
              <a:t>Mark 15:22</a:t>
            </a:r>
            <a:r>
              <a:rPr lang="en-US" sz="1000"/>
              <a:t>; </a:t>
            </a:r>
            <a:r>
              <a:rPr lang="en-US" sz="1000">
                <a:hlinkClick r:id="rId5"/>
              </a:rPr>
              <a:t>John 19:17</a:t>
            </a:r>
            <a:r>
              <a:rPr lang="en-US" sz="1000"/>
              <a:t>; cf. </a:t>
            </a:r>
            <a:r>
              <a:rPr lang="en-US" sz="1000">
                <a:hlinkClick r:id="rId6"/>
              </a:rPr>
              <a:t>Luke 23:33</a:t>
            </a:r>
            <a:r>
              <a:rPr lang="en-US" sz="1000"/>
              <a:t>), was located outside but near the city walls of Jerusalem at that time (</a:t>
            </a:r>
            <a:r>
              <a:rPr lang="en-US" sz="1000">
                <a:hlinkClick r:id="rId7"/>
              </a:rPr>
              <a:t>Heb. 13:12</a:t>
            </a:r>
            <a:r>
              <a:rPr lang="en-US" sz="1000"/>
              <a:t>) and also near a main road (</a:t>
            </a:r>
            <a:r>
              <a:rPr lang="en-US" sz="1000">
                <a:hlinkClick r:id="rId8"/>
              </a:rPr>
              <a:t>Mark 15:21, 29</a:t>
            </a:r>
            <a:r>
              <a:rPr lang="en-US" sz="1000"/>
              <a:t>). Golgotha was located in a garden (</a:t>
            </a:r>
            <a:r>
              <a:rPr lang="en-US" sz="1000">
                <a:hlinkClick r:id="rId9"/>
              </a:rPr>
              <a:t>John 19:41</a:t>
            </a:r>
            <a:r>
              <a:rPr lang="en-US" sz="1000"/>
              <a:t>a), where a new tomb had been made (</a:t>
            </a:r>
            <a:r>
              <a:rPr lang="en-US" sz="1000">
                <a:hlinkClick r:id="rId10"/>
              </a:rPr>
              <a:t>Matt. 27:60</a:t>
            </a:r>
            <a:r>
              <a:rPr lang="en-US" sz="1000"/>
              <a:t>; </a:t>
            </a:r>
            <a:r>
              <a:rPr lang="en-US" sz="1000">
                <a:hlinkClick r:id="rId11"/>
              </a:rPr>
              <a:t>Luke 23:53</a:t>
            </a:r>
            <a:r>
              <a:rPr lang="en-US" sz="1000"/>
              <a:t>; </a:t>
            </a:r>
            <a:r>
              <a:rPr lang="en-US" sz="1000">
                <a:hlinkClick r:id="rId9"/>
              </a:rPr>
              <a:t>John 19:41</a:t>
            </a:r>
            <a:r>
              <a:rPr lang="en-US" sz="1000"/>
              <a:t>b). </a:t>
            </a:r>
          </a:p>
          <a:p>
            <a:pPr>
              <a:lnSpc>
                <a:spcPct val="80000"/>
              </a:lnSpc>
            </a:pPr>
            <a:r>
              <a:rPr lang="en-US" sz="1000" b="1"/>
              <a:t>Does the </a:t>
            </a:r>
            <a:r>
              <a:rPr lang="en-US" sz="1000" b="1">
                <a:hlinkClick r:id="rId12"/>
              </a:rPr>
              <a:t>Church of the Holy Sepulcher</a:t>
            </a:r>
            <a:r>
              <a:rPr lang="en-US" sz="1000" b="1"/>
              <a:t> site (over the traditional location, depicted in our drawing) fit with the biblical criteria? </a:t>
            </a:r>
            <a:br>
              <a:rPr lang="en-US" sz="1000"/>
            </a:br>
            <a:br>
              <a:rPr lang="en-US" sz="1000"/>
            </a:br>
            <a:r>
              <a:rPr lang="en-US" sz="1000"/>
              <a:t>The site of the Church of the Holy Sepulcher certainly answers to these requirements. Although the church is located inside the walls of the Old City today, this was not the case in the first century A.D. At that time, this site was situated north of the First Wall and west of the Second Wall.</a:t>
            </a:r>
            <a:br>
              <a:rPr lang="en-US" sz="1000"/>
            </a:br>
            <a:br>
              <a:rPr lang="en-US" sz="1000"/>
            </a:br>
            <a:r>
              <a:rPr lang="en-US" sz="1000"/>
              <a:t>Substantial remains of the First Wall have been found in the Citadel and in the Jewish Quarter of the Old City of Jerusalem. In these latter excavations, the remains of the Gennath (Garden) Gate and the beginning of what is believed to be the Second Wall have been found, just where Josephus described them as being (cf. </a:t>
            </a:r>
            <a:r>
              <a:rPr lang="en-US" sz="1000" i="1"/>
              <a:t>War </a:t>
            </a:r>
            <a:r>
              <a:rPr lang="en-US" sz="1000"/>
              <a:t>5.146). Both of these walls and the Garden Gate are indicated on the Golgotha drawing.</a:t>
            </a:r>
            <a:br>
              <a:rPr lang="en-US" sz="1000"/>
            </a:br>
            <a:br>
              <a:rPr lang="en-US" sz="1000"/>
            </a:br>
            <a:r>
              <a:rPr lang="en-US" sz="1000"/>
              <a:t>The name “Garden Gate” indicates that a garden must have been located nearby. Excavations below the Church of the Holy Sepulcher and the Lutheran Church of the Redeemer have shown that this area used to be an ancient quarry, which was later abandoned. The excavators believe that the area was then filled with arable soil, presumably to turn the ugly quarry remains into a beautiful garden.</a:t>
            </a:r>
            <a:br>
              <a:rPr lang="en-US" sz="1000"/>
            </a:br>
            <a:endParaRPr lang="en-US" sz="1000"/>
          </a:p>
          <a:p>
            <a:pPr>
              <a:lnSpc>
                <a:spcPct val="80000"/>
              </a:lnSpc>
            </a:pPr>
            <a:endParaRPr lang="en-US" sz="10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solidFill>
            <a:srgbClr val="FFFFFF"/>
          </a:solidFill>
          <a:ln/>
        </p:spPr>
      </p:sp>
      <p:sp>
        <p:nvSpPr>
          <p:cNvPr id="19558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lnSpc>
                <a:spcPct val="80000"/>
              </a:lnSpc>
            </a:pPr>
            <a:endParaRPr lang="en-US" altLang="en-US" sz="1000" dirty="0"/>
          </a:p>
          <a:p>
            <a:pPr>
              <a:lnSpc>
                <a:spcPct val="80000"/>
              </a:lnSpc>
            </a:pPr>
            <a:endParaRPr lang="en-US" altLang="en-US" sz="1000" dirty="0"/>
          </a:p>
          <a:p>
            <a:pPr>
              <a:lnSpc>
                <a:spcPct val="80000"/>
              </a:lnSpc>
            </a:pPr>
            <a:endParaRPr lang="en-US" altLang="en-US" sz="1000" dirty="0"/>
          </a:p>
          <a:p>
            <a:pPr>
              <a:lnSpc>
                <a:spcPct val="80000"/>
              </a:lnSpc>
            </a:pPr>
            <a:endParaRPr lang="en-US" altLang="en-US" sz="1000" dirty="0"/>
          </a:p>
          <a:p>
            <a:pPr>
              <a:lnSpc>
                <a:spcPct val="80000"/>
              </a:lnSpc>
            </a:pPr>
            <a:endParaRPr lang="en-US" altLang="en-US" sz="1000" dirty="0"/>
          </a:p>
          <a:p>
            <a:pPr>
              <a:lnSpc>
                <a:spcPct val="80000"/>
              </a:lnSpc>
            </a:pPr>
            <a:endParaRPr lang="en-US" altLang="en-US" sz="1000" dirty="0"/>
          </a:p>
          <a:p>
            <a:pPr>
              <a:lnSpc>
                <a:spcPct val="80000"/>
              </a:lnSpc>
            </a:pPr>
            <a:endParaRPr lang="en-US" altLang="en-US" sz="1000" dirty="0"/>
          </a:p>
          <a:p>
            <a:pPr>
              <a:lnSpc>
                <a:spcPct val="80000"/>
              </a:lnSpc>
            </a:pPr>
            <a:endParaRPr lang="en-US" altLang="en-US" sz="1000" dirty="0"/>
          </a:p>
          <a:p>
            <a:pPr>
              <a:lnSpc>
                <a:spcPct val="80000"/>
              </a:lnSpc>
            </a:pPr>
            <a:endParaRPr lang="en-US" altLang="en-US" sz="1000" dirty="0"/>
          </a:p>
          <a:p>
            <a:pPr>
              <a:lnSpc>
                <a:spcPct val="80000"/>
              </a:lnSpc>
            </a:pPr>
            <a:endParaRPr lang="en-US" altLang="en-US" sz="1000" dirty="0"/>
          </a:p>
          <a:p>
            <a:pPr>
              <a:lnSpc>
                <a:spcPct val="80000"/>
              </a:lnSpc>
            </a:pPr>
            <a:r>
              <a:rPr lang="en-US" altLang="en-US" sz="1000" i="1" dirty="0">
                <a:solidFill>
                  <a:srgbClr val="000000"/>
                </a:solidFill>
              </a:rPr>
              <a:t>Yoram Weinberg </a:t>
            </a:r>
            <a:r>
              <a:rPr lang="en-US" altLang="en-US" sz="1000" dirty="0">
                <a:solidFill>
                  <a:srgbClr val="000000"/>
                </a:solidFill>
              </a:rPr>
              <a:t>Signs of an ancient quarry were found everywhere beneath the Church of the Holy </a:t>
            </a:r>
            <a:r>
              <a:rPr lang="en-US" altLang="en-US" sz="1000" dirty="0" err="1">
                <a:solidFill>
                  <a:srgbClr val="000000"/>
                </a:solidFill>
              </a:rPr>
              <a:t>Sepulchre</a:t>
            </a:r>
            <a:r>
              <a:rPr lang="en-US" altLang="en-US" sz="1000" dirty="0">
                <a:solidFill>
                  <a:srgbClr val="000000"/>
                </a:solidFill>
              </a:rPr>
              <a:t> and in its vicinity. Here we see the impressions of stone blocks that were removed by the quarriers. This particular quarry is under the Chapel of St. Vartan east of St. Helena’s Chapel. Pottery sherds found in the fill date the quarry to the seventh century B.C. and perhaps as much as a century earlier. The stone is a fine-quality type of limestone known as </a:t>
            </a:r>
            <a:r>
              <a:rPr lang="en-US" altLang="en-US" sz="1000" i="1" dirty="0" err="1">
                <a:solidFill>
                  <a:srgbClr val="000000"/>
                </a:solidFill>
              </a:rPr>
              <a:t>meleke</a:t>
            </a:r>
            <a:r>
              <a:rPr lang="en-US" altLang="en-US" sz="1000" dirty="0">
                <a:solidFill>
                  <a:srgbClr val="000000"/>
                </a:solidFill>
              </a:rPr>
              <a:t>. </a:t>
            </a:r>
            <a:r>
              <a:rPr lang="en-US" altLang="en-US" sz="1000" dirty="0"/>
              <a:t>Editor, H. S. (2004; 2004). </a:t>
            </a:r>
            <a:r>
              <a:rPr lang="en-US" altLang="en-US" sz="1000" i="1" dirty="0"/>
              <a:t>BAR 12:03 (May/June 1986)</a:t>
            </a:r>
            <a:r>
              <a:rPr lang="en-US" altLang="en-US" sz="1000" dirty="0"/>
              <a:t>. Biblical Archaeology Society.</a:t>
            </a:r>
          </a:p>
          <a:p>
            <a:pPr>
              <a:lnSpc>
                <a:spcPct val="80000"/>
              </a:lnSpc>
            </a:pPr>
            <a:endParaRPr lang="en-US" altLang="en-US" sz="1000" dirty="0"/>
          </a:p>
          <a:p>
            <a:pPr>
              <a:lnSpc>
                <a:spcPct val="80000"/>
              </a:lnSpc>
            </a:pPr>
            <a:endParaRPr lang="en-US" altLang="en-US" sz="1000" dirty="0"/>
          </a:p>
          <a:p>
            <a:pPr>
              <a:lnSpc>
                <a:spcPct val="80000"/>
              </a:lnSpc>
            </a:pPr>
            <a:endParaRPr lang="en-US" altLang="en-US" sz="1000" dirty="0"/>
          </a:p>
          <a:p>
            <a:pPr>
              <a:lnSpc>
                <a:spcPct val="80000"/>
              </a:lnSpc>
            </a:pPr>
            <a:endParaRPr lang="en-US" altLang="en-US" sz="1000" dirty="0"/>
          </a:p>
          <a:p>
            <a:pPr>
              <a:lnSpc>
                <a:spcPct val="80000"/>
              </a:lnSpc>
            </a:pPr>
            <a:endParaRPr lang="en-US" altLang="en-US" sz="1000" dirty="0"/>
          </a:p>
          <a:p>
            <a:pPr>
              <a:lnSpc>
                <a:spcPct val="80000"/>
              </a:lnSpc>
            </a:pPr>
            <a:endParaRPr lang="en-US" altLang="en-US" sz="1000" dirty="0"/>
          </a:p>
          <a:p>
            <a:pPr>
              <a:lnSpc>
                <a:spcPct val="80000"/>
              </a:lnSpc>
            </a:pPr>
            <a:r>
              <a:rPr lang="en-US" altLang="en-US" sz="1000" dirty="0"/>
              <a:t>http://bp3.blogger.com/_Stme1tcLPmE/SIi7f5c24yI/AAAAAAAAALo/CVbClRe9uFY/s1600-h/Golgotha_Xlrg.jpg</a:t>
            </a:r>
          </a:p>
          <a:p>
            <a:pPr>
              <a:lnSpc>
                <a:spcPct val="80000"/>
              </a:lnSpc>
            </a:pPr>
            <a:endParaRPr lang="en-US" altLang="en-US" sz="1000" dirty="0"/>
          </a:p>
          <a:p>
            <a:pPr>
              <a:lnSpc>
                <a:spcPct val="80000"/>
              </a:lnSpc>
            </a:pPr>
            <a:r>
              <a:rPr lang="en-US" altLang="en-US" sz="1000" b="1" dirty="0"/>
              <a:t>Let’s start with the internal evidence for Golgotha; what do we know about the location from the biblical evidence alone? </a:t>
            </a:r>
            <a:br>
              <a:rPr lang="en-US" altLang="en-US" sz="1000" dirty="0"/>
            </a:br>
            <a:br>
              <a:rPr lang="en-US" altLang="en-US" sz="1000" dirty="0"/>
            </a:br>
            <a:r>
              <a:rPr lang="en-US" altLang="en-US" sz="1000" dirty="0"/>
              <a:t>The Gospel record tells us that Golgotha, which means a place of a skull (</a:t>
            </a:r>
            <a:r>
              <a:rPr lang="en-US" altLang="en-US" sz="1000" dirty="0">
                <a:hlinkClick r:id="rId3"/>
              </a:rPr>
              <a:t>Matt. 27:33</a:t>
            </a:r>
            <a:r>
              <a:rPr lang="en-US" altLang="en-US" sz="1000" dirty="0"/>
              <a:t>; </a:t>
            </a:r>
            <a:r>
              <a:rPr lang="en-US" altLang="en-US" sz="1000" dirty="0">
                <a:hlinkClick r:id="rId4"/>
              </a:rPr>
              <a:t>Mark 15:22</a:t>
            </a:r>
            <a:r>
              <a:rPr lang="en-US" altLang="en-US" sz="1000" dirty="0"/>
              <a:t>; </a:t>
            </a:r>
            <a:r>
              <a:rPr lang="en-US" altLang="en-US" sz="1000" dirty="0">
                <a:hlinkClick r:id="rId5"/>
              </a:rPr>
              <a:t>John 19:17</a:t>
            </a:r>
            <a:r>
              <a:rPr lang="en-US" altLang="en-US" sz="1000" dirty="0"/>
              <a:t>; cf. </a:t>
            </a:r>
            <a:r>
              <a:rPr lang="en-US" altLang="en-US" sz="1000" dirty="0">
                <a:hlinkClick r:id="rId6"/>
              </a:rPr>
              <a:t>Luke 23:33</a:t>
            </a:r>
            <a:r>
              <a:rPr lang="en-US" altLang="en-US" sz="1000" dirty="0"/>
              <a:t>), was located outside but near the city walls of Jerusalem at that time (</a:t>
            </a:r>
            <a:r>
              <a:rPr lang="en-US" altLang="en-US" sz="1000" dirty="0">
                <a:hlinkClick r:id="rId7"/>
              </a:rPr>
              <a:t>Heb. 13:12</a:t>
            </a:r>
            <a:r>
              <a:rPr lang="en-US" altLang="en-US" sz="1000" dirty="0"/>
              <a:t>) and also near a main road (</a:t>
            </a:r>
            <a:r>
              <a:rPr lang="en-US" altLang="en-US" sz="1000" dirty="0">
                <a:hlinkClick r:id="rId8"/>
              </a:rPr>
              <a:t>Mark 15:21, 29</a:t>
            </a:r>
            <a:r>
              <a:rPr lang="en-US" altLang="en-US" sz="1000" dirty="0"/>
              <a:t>). Golgotha was located in a garden (</a:t>
            </a:r>
            <a:r>
              <a:rPr lang="en-US" altLang="en-US" sz="1000" dirty="0">
                <a:hlinkClick r:id="rId9"/>
              </a:rPr>
              <a:t>John 19:41</a:t>
            </a:r>
            <a:r>
              <a:rPr lang="en-US" altLang="en-US" sz="1000" dirty="0"/>
              <a:t>a), where a new tomb had been made (</a:t>
            </a:r>
            <a:r>
              <a:rPr lang="en-US" altLang="en-US" sz="1000" dirty="0">
                <a:hlinkClick r:id="rId10"/>
              </a:rPr>
              <a:t>Matt. 27:60</a:t>
            </a:r>
            <a:r>
              <a:rPr lang="en-US" altLang="en-US" sz="1000" dirty="0"/>
              <a:t>; </a:t>
            </a:r>
            <a:r>
              <a:rPr lang="en-US" altLang="en-US" sz="1000" dirty="0">
                <a:hlinkClick r:id="rId11"/>
              </a:rPr>
              <a:t>Luke 23:53</a:t>
            </a:r>
            <a:r>
              <a:rPr lang="en-US" altLang="en-US" sz="1000" dirty="0"/>
              <a:t>; </a:t>
            </a:r>
            <a:r>
              <a:rPr lang="en-US" altLang="en-US" sz="1000" dirty="0">
                <a:hlinkClick r:id="rId9"/>
              </a:rPr>
              <a:t>John 19:41</a:t>
            </a:r>
            <a:r>
              <a:rPr lang="en-US" altLang="en-US" sz="1000" dirty="0"/>
              <a:t>b). </a:t>
            </a:r>
          </a:p>
          <a:p>
            <a:pPr>
              <a:lnSpc>
                <a:spcPct val="80000"/>
              </a:lnSpc>
            </a:pPr>
            <a:r>
              <a:rPr lang="en-US" altLang="en-US" sz="1000" b="1" dirty="0"/>
              <a:t>Does the </a:t>
            </a:r>
            <a:r>
              <a:rPr lang="en-US" altLang="en-US" sz="1000" b="1" dirty="0">
                <a:hlinkClick r:id="rId12"/>
              </a:rPr>
              <a:t>Church of the Holy Sepulcher</a:t>
            </a:r>
            <a:r>
              <a:rPr lang="en-US" altLang="en-US" sz="1000" b="1" dirty="0"/>
              <a:t> site (over the traditional location, depicted in our drawing) fit with the biblical criteria? </a:t>
            </a:r>
            <a:br>
              <a:rPr lang="en-US" altLang="en-US" sz="1000" dirty="0"/>
            </a:br>
            <a:br>
              <a:rPr lang="en-US" altLang="en-US" sz="1000" dirty="0"/>
            </a:br>
            <a:r>
              <a:rPr lang="en-US" altLang="en-US" sz="1000" dirty="0"/>
              <a:t>The site of the Church of the Holy Sepulcher certainly answers to these requirements. Although the church is located inside the walls of the Old City today, this was not the case in the first century A.D. At that time, this site was situated north of the First Wall and west of the Second Wall.</a:t>
            </a:r>
            <a:br>
              <a:rPr lang="en-US" altLang="en-US" sz="1000" dirty="0"/>
            </a:br>
            <a:br>
              <a:rPr lang="en-US" altLang="en-US" sz="1000" dirty="0"/>
            </a:br>
            <a:r>
              <a:rPr lang="en-US" altLang="en-US" sz="1000" dirty="0"/>
              <a:t>Substantial remains of the First Wall have been found in the Citadel and in the Jewish Quarter of the Old City of Jerusalem. In these latter excavations, the remains of the </a:t>
            </a:r>
            <a:r>
              <a:rPr lang="en-US" altLang="en-US" sz="1000" dirty="0" err="1"/>
              <a:t>Gennath</a:t>
            </a:r>
            <a:r>
              <a:rPr lang="en-US" altLang="en-US" sz="1000" dirty="0"/>
              <a:t> (Garden) Gate and the beginning of what is believed to be the Second Wall have been found, just where Josephus described them as being (cf. </a:t>
            </a:r>
            <a:r>
              <a:rPr lang="en-US" altLang="en-US" sz="1000" i="1" dirty="0"/>
              <a:t>War </a:t>
            </a:r>
            <a:r>
              <a:rPr lang="en-US" altLang="en-US" sz="1000" dirty="0"/>
              <a:t>5.146). Both of these walls and the Garden Gate are indicated on the Golgotha drawing.</a:t>
            </a:r>
            <a:br>
              <a:rPr lang="en-US" altLang="en-US" sz="1000" dirty="0"/>
            </a:br>
            <a:br>
              <a:rPr lang="en-US" altLang="en-US" sz="1000" dirty="0"/>
            </a:br>
            <a:r>
              <a:rPr lang="en-US" altLang="en-US" sz="1000" dirty="0"/>
              <a:t>The name “Garden Gate” indicates that a garden must have been located nearby. Excavations below the Church of the Holy Sepulcher and the Lutheran Church of the Redeemer have shown that this area used to be an ancient quarry, which was later abandoned. The excavators believe that the area was then filled with arable soil, presumably to turn the ugly quarry remains into a beautiful garden.</a:t>
            </a:r>
            <a:br>
              <a:rPr lang="en-US" altLang="en-US" sz="1000" dirty="0"/>
            </a:br>
            <a:endParaRPr lang="en-US" altLang="en-US" sz="1000" dirty="0"/>
          </a:p>
          <a:p>
            <a:pPr>
              <a:lnSpc>
                <a:spcPct val="80000"/>
              </a:lnSpc>
            </a:pPr>
            <a:endParaRPr lang="en-US" altLang="en-US" sz="1000" dirty="0"/>
          </a:p>
        </p:txBody>
      </p:sp>
    </p:spTree>
    <p:extLst>
      <p:ext uri="{BB962C8B-B14F-4D97-AF65-F5344CB8AC3E}">
        <p14:creationId xmlns:p14="http://schemas.microsoft.com/office/powerpoint/2010/main" val="36814911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F11C5E-948F-44CF-81FF-3A2726FCAD3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p:txBody>
          <a:bodyPr/>
          <a:lstStyle/>
          <a:p>
            <a:r>
              <a:rPr lang="en-US" b="1">
                <a:latin typeface="Verdana" pitchFamily="34" charset="0"/>
                <a:cs typeface="Times New Roman" pitchFamily="18" charset="0"/>
              </a:rPr>
              <a:t>Inhalation. With elbows extended and shoulders abducted, respiratory muscles of inhalation are passively stretched and thorax is expanded. Right, Exhalation. With elbows flexed and shoulders adducted and with weight of body on nailed feet, exhalation is accomplished as active, rather than passive, process. Breaking legs below knees would place burden of exhalation on shoulder and arm muscles alone and soon would result in exhaustion asphyxia.</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942C7A-BCB7-4350-BA3E-665FEDA35F1E}"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00707" name="Slide Image Placeholder 1"/>
          <p:cNvSpPr>
            <a:spLocks noGrp="1" noRot="1" noChangeAspect="1" noTextEdit="1"/>
          </p:cNvSpPr>
          <p:nvPr>
            <p:ph type="sldImg"/>
          </p:nvPr>
        </p:nvSpPr>
        <p:spPr>
          <a:solidFill>
            <a:srgbClr val="FFFFFF"/>
          </a:solidFill>
          <a:ln/>
        </p:spPr>
      </p:sp>
      <p:sp>
        <p:nvSpPr>
          <p:cNvPr id="200708" name="Notes Placeholder 2"/>
          <p:cNvSpPr>
            <a:spLocks noGrp="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b="1"/>
              <a:t>Jesus' Arrest, Trial, and Crucifixion</a:t>
            </a:r>
          </a:p>
          <a:p>
            <a:pPr eaLnBrk="1" hangingPunct="1"/>
            <a:r>
              <a:rPr lang="en-US" altLang="en-US"/>
              <a:t>The path from Jesus' arrest to his crucifixion (part of which is often called the Via Dolorosa, “Way of Sorrows”) is difficult to retrace with certainty. According to a possible harmony of the Gospel accounts, after the Passover meal Judas led a contingent of soldiers to Gethsemane to arrest Jesus (1). From there Jesus was led to Annas (location unknown), who sent him to his son-in-law Caiaphas, the high priest (2). The Jewish leaders then appealed to the Roman governor Pilate to have Jesus put to death (3). Luke records that Pilate sent Jesus to Herod Antipas (4), who questioned Jesus but returned him to Pilate without rendering any judgment (5). Pilate then sent Jesus to be crucified at Golgotha (6).</a:t>
            </a:r>
          </a:p>
          <a:p>
            <a:pPr eaLnBrk="1" hangingPunct="1"/>
            <a:endParaRPr lang="en-US" altLang="en-US"/>
          </a:p>
        </p:txBody>
      </p:sp>
      <p:sp>
        <p:nvSpPr>
          <p:cNvPr id="20070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5D5C6C-DD2F-4564-98CD-FD6C2A9E995C}"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2616281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a:ln/>
        </p:spPr>
      </p:sp>
      <p:sp>
        <p:nvSpPr>
          <p:cNvPr id="201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1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E86C71-226C-4A0A-8CD6-D0102D60B946}"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461814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6A8F33-7EA5-46CF-9BE0-42FD2CA00CBA}" type="slidenum">
              <a:rPr kumimoji="0" lang="en-US" sz="1200" b="0" i="0" u="none" strike="noStrike" kern="1200" cap="none" spc="0" normalizeH="0" baseline="0" noProof="0" smtClean="0">
                <a:ln>
                  <a:noFill/>
                </a:ln>
                <a:solidFill>
                  <a:srgbClr val="000000"/>
                </a:solidFill>
                <a:effectLst/>
                <a:uLnTx/>
                <a:uFillTx/>
                <a:latin typeface="Times New Roman" pitchFamily="18" charset="0"/>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Times New Roman" pitchFamily="18" charset="0"/>
              <a:cs typeface="Times New Roman" pitchFamily="18" charset="0"/>
            </a:endParaRPr>
          </a:p>
        </p:txBody>
      </p:sp>
      <p:sp>
        <p:nvSpPr>
          <p:cNvPr id="93186" name="Rectangle 2"/>
          <p:cNvSpPr>
            <a:spLocks noGrp="1" noRot="1" noChangeAspect="1" noChangeArrowheads="1" noTextEdit="1"/>
          </p:cNvSpPr>
          <p:nvPr>
            <p:ph type="sldImg"/>
          </p:nvPr>
        </p:nvSpPr>
        <p:spPr>
          <a:solidFill>
            <a:srgbClr val="FFFFFF"/>
          </a:solidFill>
          <a:ln/>
        </p:spPr>
      </p:sp>
      <p:sp>
        <p:nvSpPr>
          <p:cNvPr id="93187" name="Rectangle 3"/>
          <p:cNvSpPr>
            <a:spLocks noGrp="1" noChangeArrowheads="1"/>
          </p:cNvSpPr>
          <p:nvPr>
            <p:ph type="body" idx="1"/>
          </p:nvPr>
        </p:nvSpPr>
        <p:spPr>
          <a:xfrm>
            <a:off x="685800" y="4343400"/>
            <a:ext cx="5486400" cy="4114800"/>
          </a:xfrm>
          <a:solidFill>
            <a:srgbClr val="FFFFFF"/>
          </a:solidFill>
          <a:ln/>
        </p:spPr>
        <p:txBody>
          <a:bodyPr/>
          <a:lstStyle/>
          <a:p>
            <a:pPr marL="228600" indent="-228600" eaLnBrk="1" hangingPunct="1"/>
            <a:r>
              <a:rPr lang="en-US" b="1"/>
              <a:t>The Garden Tomb </a:t>
            </a:r>
          </a:p>
          <a:p>
            <a:pPr marL="228600" indent="-228600" eaLnBrk="1" hangingPunct="1">
              <a:buFontTx/>
              <a:buAutoNum type="arabicPeriod"/>
            </a:pPr>
            <a:r>
              <a:rPr lang="en-US"/>
              <a:t>The tomb and surrounding area were purchased by the Garden Tomb Association in 1894 for £2000.</a:t>
            </a:r>
          </a:p>
          <a:p>
            <a:pPr marL="228600" indent="-228600" eaLnBrk="1" hangingPunct="1">
              <a:buFontTx/>
              <a:buAutoNum type="arabicPeriod"/>
            </a:pPr>
            <a:r>
              <a:rPr lang="en-US"/>
              <a:t>In 1955 the Garden Tomb Association sponsored a small excavation in the garden area, but the results of this excavation have not yet been published.</a:t>
            </a:r>
          </a:p>
          <a:p>
            <a:pPr marL="228600" indent="-228600" eaLnBrk="1" hangingPunct="1">
              <a:lnSpc>
                <a:spcPct val="80000"/>
              </a:lnSpc>
            </a:pPr>
            <a:endParaRPr lang="en-US"/>
          </a:p>
          <a:p>
            <a:pPr marL="228600" indent="-228600" eaLnBrk="1" hangingPunct="1">
              <a:lnSpc>
                <a:spcPct val="80000"/>
              </a:lnSpc>
            </a:pPr>
            <a:r>
              <a:rPr lang="en-US"/>
              <a:t>tb042200204</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a:ln/>
        </p:spPr>
      </p:sp>
      <p:sp>
        <p:nvSpPr>
          <p:cNvPr id="95234" name="Notes Placeholder 2"/>
          <p:cNvSpPr>
            <a:spLocks noGrp="1"/>
          </p:cNvSpPr>
          <p:nvPr>
            <p:ph type="body" idx="1"/>
          </p:nvPr>
        </p:nvSpPr>
        <p:spPr>
          <a:noFill/>
          <a:ln/>
        </p:spPr>
        <p:txBody>
          <a:bodyPr/>
          <a:lstStyle/>
          <a:p>
            <a:pPr eaLnBrk="1" hangingPunct="1"/>
            <a:r>
              <a:rPr lang="en-US" dirty="0"/>
              <a:t>tb050507244</a:t>
            </a:r>
          </a:p>
        </p:txBody>
      </p:sp>
      <p:sp>
        <p:nvSpPr>
          <p:cNvPr id="95235"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A0770D-9E02-4633-8C99-49D3ED003B57}" type="slidenum">
              <a:rPr kumimoji="0" lang="en-US" sz="1200" b="0" i="0" u="none" strike="noStrike" kern="1200" cap="none" spc="0" normalizeH="0" baseline="0" noProof="0" smtClean="0">
                <a:ln>
                  <a:noFill/>
                </a:ln>
                <a:solidFill>
                  <a:srgbClr val="000000"/>
                </a:solidFill>
                <a:effectLst/>
                <a:uLnTx/>
                <a:uFillTx/>
                <a:latin typeface="Times New Roman" pitchFamily="18" charset="0"/>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Times New Roman" pitchFamily="18" charset="0"/>
              <a:cs typeface="Times New Roman" pitchFamily="18"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a:ln/>
        </p:spPr>
      </p:sp>
      <p:sp>
        <p:nvSpPr>
          <p:cNvPr id="97282" name="Notes Placeholder 2"/>
          <p:cNvSpPr>
            <a:spLocks noGrp="1"/>
          </p:cNvSpPr>
          <p:nvPr>
            <p:ph type="body" idx="1"/>
          </p:nvPr>
        </p:nvSpPr>
        <p:spPr>
          <a:noFill/>
          <a:ln/>
        </p:spPr>
        <p:txBody>
          <a:bodyPr/>
          <a:lstStyle/>
          <a:p>
            <a:pPr eaLnBrk="1" hangingPunct="1"/>
            <a:r>
              <a:rPr lang="en-US" dirty="0"/>
              <a:t>tb010910338</a:t>
            </a:r>
          </a:p>
        </p:txBody>
      </p:sp>
      <p:sp>
        <p:nvSpPr>
          <p:cNvPr id="97283"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A88660-DA95-4328-A3E4-91AC193036F0}" type="slidenum">
              <a:rPr kumimoji="0" lang="en-US" sz="1200" b="0" i="0" u="none" strike="noStrike" kern="1200" cap="none" spc="0" normalizeH="0" baseline="0" noProof="0" smtClean="0">
                <a:ln>
                  <a:noFill/>
                </a:ln>
                <a:solidFill>
                  <a:srgbClr val="000000"/>
                </a:solidFill>
                <a:effectLst/>
                <a:uLnTx/>
                <a:uFillTx/>
                <a:latin typeface="Times New Roman" pitchFamily="18" charset="0"/>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Times New Roman" pitchFamily="18" charset="0"/>
              <a:cs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a:ln/>
        </p:spPr>
      </p:sp>
      <p:sp>
        <p:nvSpPr>
          <p:cNvPr id="56322" name="Notes Placeholder 2"/>
          <p:cNvSpPr>
            <a:spLocks noGrp="1"/>
          </p:cNvSpPr>
          <p:nvPr>
            <p:ph type="body" idx="1"/>
          </p:nvPr>
        </p:nvSpPr>
        <p:spPr>
          <a:noFill/>
          <a:ln/>
        </p:spPr>
        <p:txBody>
          <a:bodyPr/>
          <a:lstStyle/>
          <a:p>
            <a:r>
              <a:rPr lang="en-US" dirty="0"/>
              <a:t>One of the areas excavated by </a:t>
            </a:r>
            <a:r>
              <a:rPr lang="en-US" dirty="0" err="1"/>
              <a:t>Nahman</a:t>
            </a:r>
            <a:r>
              <a:rPr lang="en-US" dirty="0"/>
              <a:t> Avigad in the 1970s, this building is located on the eastern edge of the Upper City (Western Hill), near the top of the present staircase leading down to the Western Wall. </a:t>
            </a:r>
          </a:p>
          <a:p>
            <a:endParaRPr lang="en-US" dirty="0"/>
          </a:p>
          <a:p>
            <a:r>
              <a:rPr lang="en-US" dirty="0"/>
              <a:t>tb051906365</a:t>
            </a:r>
          </a:p>
        </p:txBody>
      </p:sp>
      <p:sp>
        <p:nvSpPr>
          <p:cNvPr id="56323"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50FDE44-EEE2-4020-9FA9-F495B16AEA37}"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9DE4E98-5C11-44D1-8462-73A5E64DCBE0}" type="slidenum">
              <a:rPr kumimoji="0" lang="en-US" sz="1200" b="0" i="0" u="none" strike="noStrike" kern="1200" cap="none" spc="0" normalizeH="0" baseline="0" noProof="0" smtClean="0">
                <a:ln>
                  <a:noFill/>
                </a:ln>
                <a:solidFill>
                  <a:srgbClr val="000000"/>
                </a:solidFill>
                <a:effectLst/>
                <a:uLnTx/>
                <a:uFillTx/>
                <a:latin typeface="Times New Roman" pitchFamily="18" charset="0"/>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Times New Roman" pitchFamily="18" charset="0"/>
              <a:cs typeface="Times New Roman" pitchFamily="18"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p:spPr>
        <p:txBody>
          <a:bodyPr/>
          <a:lstStyle/>
          <a:p>
            <a:pPr eaLnBrk="1" hangingPunct="1"/>
            <a:r>
              <a:rPr lang="en-US"/>
              <a:t>This rolling stone was found elsewhere and brought to the Garden Tomb premises for illustration purposes.</a:t>
            </a:r>
          </a:p>
          <a:p>
            <a:pPr eaLnBrk="1" hangingPunct="1"/>
            <a:endParaRPr lang="en-US"/>
          </a:p>
          <a:p>
            <a:pPr eaLnBrk="1" hangingPunct="1"/>
            <a:r>
              <a:rPr lang="en-US"/>
              <a:t>tb051703205</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This</a:t>
            </a:r>
            <a:r>
              <a:rPr lang="en-US" sz="1200" baseline="0" dirty="0"/>
              <a:t> tomb is located in the western cemetery of Jerusalem, not far from the King David Hotel. Though identified last century with the family tomb of Herod because of its fine qualities, it almost certainly is not. It can be identified with the tomb of a wealthy person, and its rolling stone provides a good visual aid for those seeking to understand the nature of Jesus’s tomb.</a:t>
            </a:r>
            <a:endParaRPr lang="en-US" sz="1200" dirty="0"/>
          </a:p>
          <a:p>
            <a:endParaRPr lang="en-US" dirty="0"/>
          </a:p>
          <a:p>
            <a:r>
              <a:rPr lang="en-US" dirty="0"/>
              <a:t>tb061116866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94532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67665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tb061304085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6968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2EEA6D-025D-41EC-8E54-81F454AC89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1120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0000" lnSpcReduction="20000"/>
          </a:bodyPr>
          <a:lstStyle/>
          <a:p>
            <a:pPr>
              <a:defRPr/>
            </a:pPr>
            <a:r>
              <a:rPr lang="en-US" b="1" dirty="0"/>
              <a:t>After it was confirmed that Jesus was dead, the Bible tells us that his body was taken to a garden and laid in Joseph of </a:t>
            </a:r>
            <a:r>
              <a:rPr lang="en-US" b="1" dirty="0" err="1"/>
              <a:t>Arimathea’s</a:t>
            </a:r>
            <a:r>
              <a:rPr lang="en-US" b="1" dirty="0"/>
              <a:t> newly hewn tomb (</a:t>
            </a:r>
            <a:r>
              <a:rPr lang="en-US" b="1" dirty="0">
                <a:hlinkClick r:id="rId3"/>
              </a:rPr>
              <a:t>Matt. 27:60</a:t>
            </a:r>
            <a:r>
              <a:rPr lang="en-US" b="1" dirty="0"/>
              <a:t>; </a:t>
            </a:r>
            <a:r>
              <a:rPr lang="en-US" b="1" dirty="0">
                <a:hlinkClick r:id="rId4"/>
              </a:rPr>
              <a:t>Luke 23:53</a:t>
            </a:r>
            <a:r>
              <a:rPr lang="en-US" b="1" dirty="0"/>
              <a:t>; </a:t>
            </a:r>
            <a:r>
              <a:rPr lang="en-US" b="1" dirty="0">
                <a:hlinkClick r:id="rId5"/>
              </a:rPr>
              <a:t>John 19:41</a:t>
            </a:r>
            <a:r>
              <a:rPr lang="en-US" b="1" dirty="0"/>
              <a:t>). Why is that important information for archaeologists</a:t>
            </a:r>
          </a:p>
          <a:p>
            <a:pPr>
              <a:defRPr/>
            </a:pPr>
            <a:endParaRPr lang="en-US" b="1" dirty="0"/>
          </a:p>
          <a:p>
            <a:pPr>
              <a:defRPr/>
            </a:pPr>
            <a:r>
              <a:rPr lang="en-US" dirty="0"/>
              <a:t>The fact that the tomb was a new one is hugely significant for the way in which archaeologists would try to understand the tomb layout. Tombs of the New Testament period usually consisted of several rock-cut chambers, which had burial and arched niches cut into the side walls. The first chamber was an entrance porch, while the other chambers had burial niches cut into the side walls for the burying of the dead. But multiple chambers would contradict the description of the tomb of Jesus in the gospels, for the women involved with the burial could apparently see the body from outside the tomb (cf. </a:t>
            </a:r>
            <a:r>
              <a:rPr lang="en-US" dirty="0">
                <a:hlinkClick r:id="rId6"/>
              </a:rPr>
              <a:t>Matt. 22:61</a:t>
            </a:r>
            <a:r>
              <a:rPr lang="en-US" dirty="0"/>
              <a:t> and </a:t>
            </a:r>
            <a:r>
              <a:rPr lang="en-US" dirty="0">
                <a:hlinkClick r:id="rId7"/>
              </a:rPr>
              <a:t>Luke 23:55</a:t>
            </a:r>
            <a:r>
              <a:rPr lang="en-US" dirty="0"/>
              <a:t>). And John, while being outside the tomb and stooping to look inside, saw the linen grave clothes lying (</a:t>
            </a:r>
            <a:r>
              <a:rPr lang="en-US" dirty="0">
                <a:hlinkClick r:id="rId6"/>
              </a:rPr>
              <a:t>John 20:5</a:t>
            </a:r>
            <a:r>
              <a:rPr lang="en-US" dirty="0"/>
              <a:t>). </a:t>
            </a:r>
          </a:p>
          <a:p>
            <a:pPr>
              <a:defRPr/>
            </a:pPr>
            <a:endParaRPr lang="en-US" dirty="0"/>
          </a:p>
          <a:p>
            <a:pPr>
              <a:defRPr/>
            </a:pPr>
            <a:r>
              <a:rPr lang="en-US" b="1" dirty="0"/>
              <a:t>Other reconstructions of Jesus’ tomb show burial niches carved into the wall. Why are these lacking in the ESV Study Bible illustration?</a:t>
            </a:r>
          </a:p>
          <a:p>
            <a:pPr>
              <a:defRPr/>
            </a:pPr>
            <a:endParaRPr lang="en-US" b="1" dirty="0"/>
          </a:p>
          <a:p>
            <a:pPr>
              <a:defRPr/>
            </a:pPr>
            <a:r>
              <a:rPr lang="en-US" dirty="0"/>
              <a:t>The second phase in the development of a family tomb was the cutting out of a proper burial chamber. Such chambers had </a:t>
            </a:r>
            <a:r>
              <a:rPr lang="en-US" i="1" dirty="0" err="1"/>
              <a:t>loculi</a:t>
            </a:r>
            <a:r>
              <a:rPr lang="en-US" i="1" dirty="0"/>
              <a:t> </a:t>
            </a:r>
            <a:r>
              <a:rPr lang="en-US" dirty="0"/>
              <a:t>(burial niches) where the body was put in. These niches were narrow and about 6 feet deep, so that a complete body could be put inside and the opening sealed off by a large stone. Higher up the wall, arched niches (</a:t>
            </a:r>
            <a:r>
              <a:rPr lang="en-US" i="1" dirty="0" err="1"/>
              <a:t>arcosolia</a:t>
            </a:r>
            <a:r>
              <a:rPr lang="en-US" dirty="0"/>
              <a:t>) were carved for the placing of the ossuaries. Once the tomb had reached this stage of construction, it could no longer be called a “newly hewn tomb.” It would be wrong therefore to portray burial niches in the Tomb of Joseph of </a:t>
            </a:r>
            <a:r>
              <a:rPr lang="en-US" dirty="0" err="1"/>
              <a:t>Arimathea</a:t>
            </a:r>
            <a:r>
              <a:rPr lang="en-US" dirty="0"/>
              <a:t>. The drawing of Jesus' tomb in the </a:t>
            </a:r>
            <a:r>
              <a:rPr lang="en-US" dirty="0">
                <a:hlinkClick r:id="rId8"/>
              </a:rPr>
              <a:t>ESV Study Bible</a:t>
            </a:r>
            <a:r>
              <a:rPr lang="en-US" dirty="0"/>
              <a:t> accurately shows what a newly hewn tomb would have looked like.</a:t>
            </a:r>
            <a:endParaRPr lang="en-US"/>
          </a:p>
          <a:p>
            <a:pPr>
              <a:defRPr/>
            </a:pPr>
            <a:br>
              <a:rPr lang="en-US" dirty="0"/>
            </a:br>
            <a:br>
              <a:rPr lang="en-US" dirty="0"/>
            </a:br>
            <a:r>
              <a:rPr lang="en-US" dirty="0"/>
              <a:t>The truth of this description can now be confirmed by archaeology. Over 1,000 tombs have been studied around Jerusalem, and we know now that the first stage in tomb construction is the cutting out of a single chamber with benches arranged along the three sides, leaving a pit in the middle, so that the workmen could stand upright while working. A tomb could be left like this for a while, until the other chambers were added.</a:t>
            </a:r>
            <a:br>
              <a:rPr lang="en-US" dirty="0"/>
            </a:br>
            <a:br>
              <a:rPr lang="en-US" dirty="0"/>
            </a:br>
            <a:r>
              <a:rPr lang="en-US" dirty="0"/>
              <a:t>Such a newly hewn tomb could be used for the first phase of burial, the so-called “primary burial,” where the body was laid out on a bench. A year or so later, when only bones were left, these were placed in “ossuaries” or bone boxes. This was called “secondary burial.”</a:t>
            </a:r>
          </a:p>
          <a:p>
            <a:pPr>
              <a:defRPr/>
            </a:pPr>
            <a:endParaRPr lang="en-US" dirty="0"/>
          </a:p>
        </p:txBody>
      </p:sp>
      <p:sp>
        <p:nvSpPr>
          <p:cNvPr id="206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CA40A1-AEBD-431D-9B88-A2B88B5431ED}"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a:solidFill>
            <a:srgbClr val="FFFFFF"/>
          </a:solidFill>
          <a:ln/>
        </p:spPr>
      </p:sp>
      <p:sp>
        <p:nvSpPr>
          <p:cNvPr id="204803" name="Notes Placeholder 2"/>
          <p:cNvSpPr>
            <a:spLocks noGrp="1"/>
          </p:cNvSpPr>
          <p:nvPr>
            <p:ph type="body" idx="1"/>
          </p:nvPr>
        </p:nvSpPr>
        <p:spPr>
          <a:solidFill>
            <a:srgbClr val="FFFFFF"/>
          </a:solidFill>
          <a:ln>
            <a:solidFill>
              <a:srgbClr val="000000"/>
            </a:solidFill>
          </a:ln>
        </p:spPr>
        <p:txBody>
          <a:bodyPr/>
          <a:lstStyle/>
          <a:p>
            <a:endParaRPr lang="en-US" altLang="en-US"/>
          </a:p>
        </p:txBody>
      </p:sp>
      <p:sp>
        <p:nvSpPr>
          <p:cNvPr id="204804"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9F2BBD-F460-4F56-BA4F-0A2EEF003C91}"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2EEA6D-025D-41EC-8E54-81F454AC89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69421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377E81-185A-4B0E-B4F2-CE77D573D09D}"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90819"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90820"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eaLnBrk="1" hangingPunct="1">
              <a:spcBef>
                <a:spcPct val="50000"/>
              </a:spcBef>
            </a:pPr>
            <a:r>
              <a:rPr lang="en-US" altLang="en-US"/>
              <a:t>Only a few of these rolling stones have been found. They usually have a diameter of 4.5 feet (1.4 m) and were about a foot (0.3 m) or so thick. Based on these measurements, the stone would have weighed a good few hundred kilos. Were rolling stones typical of tombs in the first century? Surprisingly, only very few tombs dating to the Second Temple period (c. 516 B.C.–A.D. 70) had rolling stones to close off the entrance. Actually, only four have been found in the Jerusalem area. The most well-known examples are the so-called Tomb of the Kings (more likely the Tomb of Queen Helena of Adiabene) and the Tomb of Herod’s Family. These were very elaborate tombs, built by wealthy people, as it is more expensive to build this kind of closing mechanism than just putting a blocking stone in front of the entrance. It confirms the fact that Joseph of Arimathea was a wealthy man (cf. Matt. 27:57).</a:t>
            </a:r>
          </a:p>
          <a:p>
            <a:pPr eaLnBrk="1" hangingPunct="1"/>
            <a:endParaRPr lang="en-US" altLang="en-US">
              <a:latin typeface="Times"/>
            </a:endParaRPr>
          </a:p>
          <a:p>
            <a:pPr eaLnBrk="1" hangingPunct="1"/>
            <a:endParaRPr lang="en-US" altLang="en-US">
              <a:latin typeface="Times"/>
            </a:endParaRPr>
          </a:p>
          <a:p>
            <a:pPr eaLnBrk="1" hangingPunct="1"/>
            <a:r>
              <a:rPr lang="en-US" altLang="en-US">
                <a:latin typeface="Times"/>
              </a:rPr>
              <a:t>View looking east at the entrance to the tomb. The rolling stone was 6 ft. [1.8 m.] in diameter and 1.3 ft [0.4 m.] thick. It was placed between two walls, each built of hewn stone. When discovered, it still rolled in its trough.</a:t>
            </a:r>
          </a:p>
          <a:p>
            <a:pPr eaLnBrk="1" hangingPunct="1"/>
            <a:r>
              <a:rPr lang="en-US" altLang="en-US">
                <a:latin typeface="Times"/>
              </a:rPr>
              <a:t>The tomb itself was in use during the Roman Period — up until A.D. 135.</a:t>
            </a:r>
          </a:p>
          <a:p>
            <a:pPr eaLnBrk="1" hangingPunct="1"/>
            <a:r>
              <a:rPr lang="en-US" altLang="en-US">
                <a:latin typeface="Times"/>
              </a:rPr>
              <a:t>In my estimation, it was the best example of a rolling stone tomb in the country of Israel. It seems to illustrate well passages from the Gospels which speak of Jesus' tomb as being closed by a rolling stone. See especially Matthew 27:57-66; 28:1-2; Mark 15:42–47; 16:1–8; Luke 24:1–2, 10–11; and John 20:1, 11–18.</a:t>
            </a:r>
          </a:p>
          <a:p>
            <a:pPr eaLnBrk="1" hangingPunct="1"/>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BEE8D5-4DA8-436F-B946-59813110561F}"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94915"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94916"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eaLnBrk="1" hangingPunct="1">
              <a:spcBef>
                <a:spcPct val="50000"/>
              </a:spcBef>
            </a:pPr>
            <a:r>
              <a:rPr lang="en-US" altLang="en-US" dirty="0"/>
              <a:t>Only a few of these rolling stones have been found. They usually have a diameter of 4.5 feet (1.4 m) and were about a foot (0.3 m) or so thick. Based on these measurements, the stone would have weighed a good few hundred kilos. Were rolling stones typical of tombs in the first century? Surprisingly, only very few tombs dating to the Second Temple period (c. 516 B.C.–A.D. 70) had rolling stones to close off the entrance. Actually, only four have been found in the Jerusalem area. The most well-known examples are the so-called Tomb of the Kings (more likely the Tomb of Queen Helena of </a:t>
            </a:r>
            <a:r>
              <a:rPr lang="en-US" altLang="en-US" dirty="0" err="1"/>
              <a:t>Adiabene</a:t>
            </a:r>
            <a:r>
              <a:rPr lang="en-US" altLang="en-US" dirty="0"/>
              <a:t>) and the Tomb of Herod’s Family. These were very elaborate tombs, built by wealthy people, as it is more expensive to build this kind of closing mechanism than just putting a blocking stone in front of the entrance. It confirms the fact that Joseph of Arimathea was a wealthy man (cf. Matt. 27:57).</a:t>
            </a:r>
          </a:p>
          <a:p>
            <a:pPr eaLnBrk="1" hangingPunct="1"/>
            <a:endParaRPr lang="en-US" altLang="en-US" dirty="0">
              <a:latin typeface="Times"/>
            </a:endParaRPr>
          </a:p>
          <a:p>
            <a:pPr eaLnBrk="1" hangingPunct="1"/>
            <a:endParaRPr lang="en-US" altLang="en-US" dirty="0">
              <a:latin typeface="Times"/>
            </a:endParaRPr>
          </a:p>
          <a:p>
            <a:pPr eaLnBrk="1" hangingPunct="1"/>
            <a:r>
              <a:rPr lang="en-US" altLang="en-US" dirty="0">
                <a:latin typeface="Times"/>
              </a:rPr>
              <a:t>View looking east at the entrance to the tomb. The rolling stone was 6 ft. [1.8 m.] in diameter and 1.3 ft [0.4 m.] thick. It was placed between two walls, each built of hewn stone. When discovered, it still rolled in its trough.</a:t>
            </a:r>
          </a:p>
          <a:p>
            <a:pPr eaLnBrk="1" hangingPunct="1"/>
            <a:r>
              <a:rPr lang="en-US" altLang="en-US" dirty="0">
                <a:latin typeface="Times"/>
              </a:rPr>
              <a:t>The tomb itself was in use during the Roman Period — up until A.D. 135.</a:t>
            </a:r>
          </a:p>
          <a:p>
            <a:pPr eaLnBrk="1" hangingPunct="1"/>
            <a:r>
              <a:rPr lang="en-US" altLang="en-US" dirty="0">
                <a:latin typeface="Times"/>
              </a:rPr>
              <a:t>In my estimation, it was the best example of a rolling stone tomb in the country of Israel. It seems to illustrate well passages from the Gospels which speak of Jesus' tomb as being closed by a rolling stone. See especially Matthew 27:57-66; 28:1-2; Mark 15:42–47; 16:1–8; Luke 24:1–2, 10–11; and John 20:1, 11–18.</a:t>
            </a:r>
          </a:p>
          <a:p>
            <a:pPr eaLnBrk="1" hangingPunct="1"/>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a:ln/>
        </p:spPr>
      </p:sp>
      <p:sp>
        <p:nvSpPr>
          <p:cNvPr id="58370" name="Notes Placeholder 2"/>
          <p:cNvSpPr>
            <a:spLocks noGrp="1"/>
          </p:cNvSpPr>
          <p:nvPr>
            <p:ph type="body" idx="1"/>
          </p:nvPr>
        </p:nvSpPr>
        <p:spPr>
          <a:noFill/>
          <a:ln/>
        </p:spPr>
        <p:txBody>
          <a:bodyPr/>
          <a:lstStyle/>
          <a:p>
            <a:r>
              <a:rPr lang="en-US" dirty="0"/>
              <a:t>This building, known today as the “Burnt House,” had four rooms and some sort of an additional kitchenette. This is only the basement level of the house, as the superstructure was destroyed in antiquity. The excavators determined that this area was used for industrial purposes, probably serving either the priesthood or the temple. They found barrels, different kinds of ovens, stone vessels, tables, and perfumes. Many stone vessels and coins and other daily use objects were also found.</a:t>
            </a:r>
          </a:p>
          <a:p>
            <a:endParaRPr lang="en-US" dirty="0"/>
          </a:p>
          <a:p>
            <a:r>
              <a:rPr lang="en-US" dirty="0"/>
              <a:t>tb051906385</a:t>
            </a:r>
          </a:p>
        </p:txBody>
      </p:sp>
      <p:sp>
        <p:nvSpPr>
          <p:cNvPr id="58371"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A438E9-A56D-48C2-A620-9E08463EE376}"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051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The New Testament describes the tomb and burial of Jesus:</a:t>
            </a:r>
          </a:p>
          <a:p>
            <a:r>
              <a:rPr lang="en-US" altLang="en-US"/>
              <a:t>When it was evening, there came a rich man from Arimathea, named Joseph, who also was a disciple of Jesus. He went to Pilate and asked for the body of Jesus. Then Pilate ordered it to be given to him. And Joseph took the body and wrapped it in a clean linen shroud and laid it in his own new tomb, which he had cut in the rock. And he rolled a great stone to the entrance of the tomb and went away. Mary Magdalene and the other Mary were there, sitting opposite the tomb. (Matthew 27:57-61 ESV)</a:t>
            </a:r>
          </a:p>
          <a:p>
            <a:r>
              <a:rPr lang="en-US" altLang="en-US"/>
              <a:t>The Church of the Holy Sepulchre likely contains the empty tomb of Jesus. Since 1810 the tomb has been covered by a monument that hides the original appearance of the tomb. In fact, even in the 4th century Constantine changed the natural appearance of the area by cutting away some of the natural stone.</a:t>
            </a:r>
          </a:p>
          <a:p>
            <a:r>
              <a:rPr lang="en-US" altLang="en-US"/>
              <a:t>The tomb is similar to other tombs from the first century. This one is small, but that would be consistent with the fact that it was the personal tomb of Joseph of Arimathea. The museum of the Studium Biblicum Franciscanum in the Old City has a model of the tomb showing a side view. From right to left one enters the tomb when the rolling stone is moved away. The first room serves as a vestibule. The second room contains a bench or shelf cut into the rock. This was called the arcosolium. The wrapped body would be placed on this bench.</a:t>
            </a:r>
          </a:p>
          <a:p>
            <a:endParaRPr lang="en-US" altLang="en-US"/>
          </a:p>
          <a:p>
            <a:r>
              <a:rPr lang="en-US" altLang="en-US"/>
              <a:t>Model of the tomb in the Church of the Holy Sepulchre. Photo by F. Jenkins.</a:t>
            </a:r>
            <a:br>
              <a:rPr lang="en-US" altLang="en-US"/>
            </a:br>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D32096-5A93-4F12-8F10-04269B55961D}" type="slidenum">
              <a:rPr kumimoji="0" lang="en-US" sz="1200" b="0" i="0" u="none" strike="noStrike" kern="1200" cap="none" spc="0" normalizeH="0" baseline="0" noProof="0" smtClean="0">
                <a:ln>
                  <a:noFill/>
                </a:ln>
                <a:solidFill>
                  <a:srgbClr val="000000"/>
                </a:solidFill>
                <a:effectLst/>
                <a:uLnTx/>
                <a:uFillTx/>
                <a:latin typeface="Times New Roman" pitchFamily="18" charset="0"/>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sz="1200" b="0" i="0" u="none" strike="noStrike" kern="1200" cap="none" spc="0" normalizeH="0" baseline="0" noProof="0">
              <a:ln>
                <a:noFill/>
              </a:ln>
              <a:solidFill>
                <a:srgbClr val="000000"/>
              </a:solidFill>
              <a:effectLst/>
              <a:uLnTx/>
              <a:uFillTx/>
              <a:latin typeface="Times New Roman" pitchFamily="18" charset="0"/>
              <a:cs typeface="Times New Roman" pitchFamily="18" charset="0"/>
            </a:endParaRPr>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p:spPr>
        <p:txBody>
          <a:bodyPr/>
          <a:lstStyle/>
          <a:p>
            <a:pPr eaLnBrk="1" hangingPunct="1"/>
            <a:r>
              <a:rPr lang="en-US" dirty="0"/>
              <a:t>Jesus’ body was laid in an </a:t>
            </a:r>
            <a:r>
              <a:rPr lang="en-US" dirty="0" err="1"/>
              <a:t>arcosolium</a:t>
            </a:r>
            <a:r>
              <a:rPr lang="en-US" dirty="0"/>
              <a:t>-type burial place, as is apparent from the reference to angels sitting at the place of his head and his feet. This seating arrangement would not have been possible with a </a:t>
            </a:r>
            <a:r>
              <a:rPr lang="en-US" dirty="0" err="1"/>
              <a:t>loculus</a:t>
            </a:r>
            <a:r>
              <a:rPr lang="en-US" dirty="0"/>
              <a:t>-type burial niche.</a:t>
            </a:r>
          </a:p>
          <a:p>
            <a:pPr eaLnBrk="1" hangingPunct="1"/>
            <a:endParaRPr lang="en-US" dirty="0"/>
          </a:p>
          <a:p>
            <a:pPr eaLnBrk="1" hangingPunct="1"/>
            <a:r>
              <a:rPr lang="en-US" dirty="0"/>
              <a:t>John 20:11-12 (KJV) “But Mary stood without at the </a:t>
            </a:r>
            <a:r>
              <a:rPr lang="en-US" dirty="0" err="1"/>
              <a:t>sepulchre</a:t>
            </a:r>
            <a:r>
              <a:rPr lang="en-US" dirty="0"/>
              <a:t> weeping: and as she wept, she stooped down, and looked into the </a:t>
            </a:r>
            <a:r>
              <a:rPr lang="en-US" dirty="0" err="1"/>
              <a:t>sepulchre</a:t>
            </a:r>
            <a:r>
              <a:rPr lang="en-US" dirty="0"/>
              <a:t>, And </a:t>
            </a:r>
            <a:r>
              <a:rPr lang="en-US" dirty="0" err="1"/>
              <a:t>seeth</a:t>
            </a:r>
            <a:r>
              <a:rPr lang="en-US" dirty="0"/>
              <a:t> two angels in white sitting, the one at the head, and the other at the feet, where the body of Jesus had lain.”</a:t>
            </a:r>
          </a:p>
          <a:p>
            <a:pPr eaLnBrk="1" hangingPunct="1"/>
            <a:endParaRPr lang="en-US" dirty="0"/>
          </a:p>
          <a:p>
            <a:pPr eaLnBrk="1" hangingPunct="1"/>
            <a:r>
              <a:rPr lang="en-US" dirty="0"/>
              <a:t>tb100202212</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New Testament describes the tomb and burial of Jesus:</a:t>
            </a:r>
          </a:p>
          <a:p>
            <a:r>
              <a:rPr lang="en-US" altLang="en-US"/>
              <a:t>When it was evening, there came a rich man from Arimathea, named Joseph, who also was a disciple of Jesus. He went to Pilate and asked for the body of Jesus. Then Pilate ordered it to be given to him. And Joseph took the body and wrapped it in a clean linen shroud and laid it in his own new tomb, which he had cut in the rock. And he rolled a great stone to the entrance of the tomb and went away. Mary Magdalene and the other Mary were there, sitting opposite the tomb. (Matthew 27:57-61 ESV)</a:t>
            </a:r>
          </a:p>
          <a:p>
            <a:r>
              <a:rPr lang="en-US" altLang="en-US"/>
              <a:t>The Church of the Holy Sepulchre likely contains the empty tomb of Jesus. Since 1810 the tomb has been covered by a monument that hides the original appearance of the tomb. In fact, even in the 4th century Constantine changed the natural appearance of the area by cutting away some of the natural stone.</a:t>
            </a:r>
          </a:p>
          <a:p>
            <a:r>
              <a:rPr lang="en-US" altLang="en-US"/>
              <a:t>The tomb is similar to other tombs from the first century. This one is small, but that would be consistent with the fact that it was the personal tomb of Joseph of Arimathea. The museum of the Studium Biblicum Franciscanum in the Old City has a model of the tomb showing a side view. From right to left one enters the tomb when the rolling stone is moved away. The first room serves as a vestibule. The second room contains a bench or shelf cut into the rock. This was called the arcosolium. The wrapped body would be placed on this bench.</a:t>
            </a:r>
          </a:p>
          <a:p>
            <a:endParaRPr lang="en-US" altLang="en-US"/>
          </a:p>
          <a:p>
            <a:r>
              <a:rPr lang="en-US" altLang="en-US"/>
              <a:t>Model of the tomb in the Church of the Holy Sepulchre. Photo by F. Jenkins.</a:t>
            </a:r>
            <a:br>
              <a:rPr lang="en-US" altLang="en-US"/>
            </a:br>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a:ln/>
        </p:spPr>
      </p:sp>
      <p:sp>
        <p:nvSpPr>
          <p:cNvPr id="60418" name="Notes Placeholder 2"/>
          <p:cNvSpPr>
            <a:spLocks noGrp="1"/>
          </p:cNvSpPr>
          <p:nvPr>
            <p:ph type="body" idx="1"/>
          </p:nvPr>
        </p:nvSpPr>
        <p:spPr>
          <a:noFill/>
          <a:ln/>
        </p:spPr>
        <p:txBody>
          <a:bodyPr/>
          <a:lstStyle/>
          <a:p>
            <a:r>
              <a:rPr lang="en-US" dirty="0"/>
              <a:t>The house gets its name from the extensive evidence of destruction by fire. While other buildings excavated by Avigad in the Jewish Quarter were also destroyed in AD 70, this one stood out with an unusual amount of evidence of conflagration. The burning was so intensive that the excavators would finish their days completely blackened with soot. The stones of the Burnt House turned multicolored from the intense heat of the fire. The ashy material came from the superstructure that was destroyed by fire in antiquity. </a:t>
            </a:r>
          </a:p>
          <a:p>
            <a:endParaRPr lang="en-US" dirty="0"/>
          </a:p>
          <a:p>
            <a:r>
              <a:rPr lang="en-US" dirty="0"/>
              <a:t>tb051906384</a:t>
            </a:r>
          </a:p>
        </p:txBody>
      </p:sp>
      <p:sp>
        <p:nvSpPr>
          <p:cNvPr id="60419"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EDDB5D-D9E6-4F17-A88C-32E1879CD8AD}"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a:ln/>
        </p:spPr>
      </p:sp>
      <p:sp>
        <p:nvSpPr>
          <p:cNvPr id="62466" name="Notes Placeholder 2"/>
          <p:cNvSpPr>
            <a:spLocks noGrp="1"/>
          </p:cNvSpPr>
          <p:nvPr>
            <p:ph type="body" idx="1"/>
          </p:nvPr>
        </p:nvSpPr>
        <p:spPr>
          <a:noFill/>
          <a:ln/>
        </p:spPr>
        <p:txBody>
          <a:bodyPr/>
          <a:lstStyle/>
          <a:p>
            <a:r>
              <a:rPr lang="en-US"/>
              <a:t>These stone vessels are typical of those used in Jerusalem in the 1st century AD.</a:t>
            </a:r>
          </a:p>
          <a:p>
            <a:endParaRPr lang="en-US"/>
          </a:p>
          <a:p>
            <a:r>
              <a:rPr lang="en-US"/>
              <a:t>tb051906396</a:t>
            </a:r>
          </a:p>
        </p:txBody>
      </p:sp>
      <p:sp>
        <p:nvSpPr>
          <p:cNvPr id="62467"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66F4A9-0312-4044-AAFA-891E373DCF42}"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a:ln/>
        </p:spPr>
      </p:sp>
      <p:sp>
        <p:nvSpPr>
          <p:cNvPr id="614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Roman Circumvallation Wall</a:t>
            </a:r>
          </a:p>
          <a:p>
            <a:endParaRPr lang="en-US">
              <a:ea typeface="ＭＳ Ｐゴシック" charset="0"/>
              <a:cs typeface="ＭＳ Ｐゴシック" charset="0"/>
            </a:endParaRPr>
          </a:p>
          <a:p>
            <a:r>
              <a:rPr lang="en-US">
                <a:ea typeface="ＭＳ Ｐゴシック" charset="0"/>
                <a:cs typeface="ＭＳ Ｐゴシック" charset="0"/>
              </a:rPr>
              <a:t>Josephus, in his record of the siege of Jerusalem by Titus in 70 A.D. (War 5.504-7), describes the final ploy of the Roman leader, the building of a circumvallation or siege wall to block off all escape by the Jews. He gives the precise line of the 39 furlong earthworks, including in it the Tomb (Greek: monument) of Annas the High Priest, at a location which can only be the prominent southern rock scarp of the Hinnom Valley where the decorated tomb complex is located.</a:t>
            </a:r>
          </a:p>
          <a:p>
            <a:endParaRPr lang="en-US">
              <a:ea typeface="ＭＳ Ｐゴシック" charset="0"/>
              <a:cs typeface="ＭＳ Ｐゴシック" charset="0"/>
            </a:endParaRPr>
          </a:p>
        </p:txBody>
      </p:sp>
      <p:sp>
        <p:nvSpPr>
          <p:cNvPr id="614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9C9ADB4-7C4A-5D4B-96CC-3F1B2C1585B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3.xml"/><Relationship Id="rId4" Type="http://schemas.openxmlformats.org/officeDocument/2006/relationships/image" Target="../media/image29.pn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jpeg"/><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Master" Target="../slideMasters/slideMaster7.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jpe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DF809118-9E60-432E-8802-0FE0D3EBDDBF}" type="datetimeFigureOut">
              <a:rPr lang="en-US" smtClean="0"/>
              <a:t>8/26/2019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395285804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809118-9E60-432E-8802-0FE0D3EBDDBF}" type="datetimeFigureOut">
              <a:rPr lang="en-US" smtClean="0"/>
              <a:t>8/26/2019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1910404871"/>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p:txBody>
          <a:bodyPr/>
          <a:lstStyle>
            <a:lvl1pPr>
              <a:spcBef>
                <a:spcPct val="20000"/>
              </a:spcBef>
              <a:defRPr smtClean="0">
                <a:latin typeface="Arial" pitchFamily="34" charset="0"/>
                <a:cs typeface="Arial" pitchFamily="34" charset="0"/>
              </a:defRPr>
            </a:lvl1pPr>
          </a:lstStyle>
          <a:p>
            <a:pPr>
              <a:defRPr/>
            </a:pPr>
            <a:fld id="{69C4F0B7-601F-406A-95C0-60689CBB713E}" type="slidenum">
              <a:rPr lang="en-US"/>
              <a:pPr>
                <a:defRPr/>
              </a:pPr>
              <a:t>‹#›</a:t>
            </a:fld>
            <a:endParaRPr lang="en-US"/>
          </a:p>
        </p:txBody>
      </p:sp>
    </p:spTree>
    <p:extLst>
      <p:ext uri="{BB962C8B-B14F-4D97-AF65-F5344CB8AC3E}">
        <p14:creationId xmlns:p14="http://schemas.microsoft.com/office/powerpoint/2010/main" val="14628045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p:txBody>
          <a:bodyPr/>
          <a:lstStyle>
            <a:lvl1pPr>
              <a:spcBef>
                <a:spcPct val="20000"/>
              </a:spcBef>
              <a:defRPr smtClean="0">
                <a:latin typeface="Arial" pitchFamily="34" charset="0"/>
                <a:cs typeface="Arial" pitchFamily="34" charset="0"/>
              </a:defRPr>
            </a:lvl1pPr>
          </a:lstStyle>
          <a:p>
            <a:pPr>
              <a:defRPr/>
            </a:pPr>
            <a:fld id="{613B3B7A-6BA6-4353-B823-260D0A905F26}" type="slidenum">
              <a:rPr lang="en-US"/>
              <a:pPr>
                <a:defRPr/>
              </a:pPr>
              <a:t>‹#›</a:t>
            </a:fld>
            <a:endParaRPr lang="en-US"/>
          </a:p>
        </p:txBody>
      </p:sp>
    </p:spTree>
    <p:extLst>
      <p:ext uri="{BB962C8B-B14F-4D97-AF65-F5344CB8AC3E}">
        <p14:creationId xmlns:p14="http://schemas.microsoft.com/office/powerpoint/2010/main" val="136115111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p:txBody>
          <a:bodyPr/>
          <a:lstStyle>
            <a:lvl1pPr>
              <a:spcBef>
                <a:spcPct val="20000"/>
              </a:spcBef>
              <a:defRPr smtClean="0">
                <a:latin typeface="Arial" pitchFamily="34" charset="0"/>
                <a:cs typeface="Arial" pitchFamily="34" charset="0"/>
              </a:defRPr>
            </a:lvl1pPr>
          </a:lstStyle>
          <a:p>
            <a:pPr>
              <a:defRPr/>
            </a:pPr>
            <a:fld id="{CC125082-00FE-4B1D-9BE2-815A580E0E3D}" type="slidenum">
              <a:rPr lang="en-US"/>
              <a:pPr>
                <a:defRPr/>
              </a:pPr>
              <a:t>‹#›</a:t>
            </a:fld>
            <a:endParaRPr lang="en-US"/>
          </a:p>
        </p:txBody>
      </p:sp>
    </p:spTree>
    <p:extLst>
      <p:ext uri="{BB962C8B-B14F-4D97-AF65-F5344CB8AC3E}">
        <p14:creationId xmlns:p14="http://schemas.microsoft.com/office/powerpoint/2010/main" val="27342979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spcBef>
                <a:spcPct val="20000"/>
              </a:spcBef>
              <a:defRPr smtClean="0">
                <a:latin typeface="Arial" pitchFamily="34" charset="0"/>
                <a:cs typeface="Arial" pitchFamily="34" charset="0"/>
              </a:defRPr>
            </a:lvl1pPr>
          </a:lstStyle>
          <a:p>
            <a:pPr>
              <a:defRPr/>
            </a:pPr>
            <a:fld id="{BA935989-DB35-4E97-87AF-70B6E643385E}" type="slidenum">
              <a:rPr lang="en-US"/>
              <a:pPr>
                <a:defRPr/>
              </a:pPr>
              <a:t>‹#›</a:t>
            </a:fld>
            <a:endParaRPr lang="en-US"/>
          </a:p>
        </p:txBody>
      </p:sp>
    </p:spTree>
    <p:extLst>
      <p:ext uri="{BB962C8B-B14F-4D97-AF65-F5344CB8AC3E}">
        <p14:creationId xmlns:p14="http://schemas.microsoft.com/office/powerpoint/2010/main" val="18788620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6"/>
          <p:cNvSpPr>
            <a:spLocks noGrp="1" noChangeArrowheads="1"/>
          </p:cNvSpPr>
          <p:nvPr>
            <p:ph type="sldNum" sz="quarter" idx="10"/>
          </p:nvPr>
        </p:nvSpPr>
        <p:spPr/>
        <p:txBody>
          <a:bodyPr/>
          <a:lstStyle>
            <a:lvl1pPr>
              <a:spcBef>
                <a:spcPct val="20000"/>
              </a:spcBef>
              <a:defRPr smtClean="0">
                <a:latin typeface="Arial" pitchFamily="34" charset="0"/>
                <a:cs typeface="Arial" pitchFamily="34" charset="0"/>
              </a:defRPr>
            </a:lvl1pPr>
          </a:lstStyle>
          <a:p>
            <a:pPr>
              <a:defRPr/>
            </a:pPr>
            <a:fld id="{79885C45-ECF6-4A48-A450-DD2C48A63B17}" type="slidenum">
              <a:rPr lang="en-US"/>
              <a:pPr>
                <a:defRPr/>
              </a:pPr>
              <a:t>‹#›</a:t>
            </a:fld>
            <a:endParaRPr lang="en-US"/>
          </a:p>
        </p:txBody>
      </p:sp>
    </p:spTree>
    <p:extLst>
      <p:ext uri="{BB962C8B-B14F-4D97-AF65-F5344CB8AC3E}">
        <p14:creationId xmlns:p14="http://schemas.microsoft.com/office/powerpoint/2010/main" val="35129936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6"/>
          <p:cNvSpPr>
            <a:spLocks noGrp="1" noChangeArrowheads="1"/>
          </p:cNvSpPr>
          <p:nvPr>
            <p:ph type="sldNum" sz="quarter" idx="10"/>
          </p:nvPr>
        </p:nvSpPr>
        <p:spPr/>
        <p:txBody>
          <a:bodyPr/>
          <a:lstStyle>
            <a:lvl1pPr>
              <a:spcBef>
                <a:spcPct val="20000"/>
              </a:spcBef>
              <a:defRPr smtClean="0">
                <a:latin typeface="Arial" pitchFamily="34" charset="0"/>
                <a:cs typeface="Arial" pitchFamily="34" charset="0"/>
              </a:defRPr>
            </a:lvl1pPr>
          </a:lstStyle>
          <a:p>
            <a:pPr>
              <a:defRPr/>
            </a:pPr>
            <a:fld id="{657EFF95-1D4A-4315-AABF-11C9AF2B9CF6}" type="slidenum">
              <a:rPr lang="en-US"/>
              <a:pPr>
                <a:defRPr/>
              </a:pPr>
              <a:t>‹#›</a:t>
            </a:fld>
            <a:endParaRPr lang="en-US"/>
          </a:p>
        </p:txBody>
      </p:sp>
    </p:spTree>
    <p:extLst>
      <p:ext uri="{BB962C8B-B14F-4D97-AF65-F5344CB8AC3E}">
        <p14:creationId xmlns:p14="http://schemas.microsoft.com/office/powerpoint/2010/main" val="33316853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2"/>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a:spcBef>
                <a:spcPct val="20000"/>
              </a:spcBef>
              <a:defRPr smtClean="0">
                <a:latin typeface="Arial" pitchFamily="34" charset="0"/>
                <a:cs typeface="Arial" pitchFamily="34" charset="0"/>
              </a:defRPr>
            </a:lvl1pPr>
          </a:lstStyle>
          <a:p>
            <a:pPr>
              <a:defRPr/>
            </a:pPr>
            <a:fld id="{F544A523-E977-4137-9552-4A0276F476C0}" type="slidenum">
              <a:rPr lang="en-US"/>
              <a:pPr>
                <a:defRPr/>
              </a:pPr>
              <a:t>‹#›</a:t>
            </a:fld>
            <a:endParaRPr lang="en-US"/>
          </a:p>
        </p:txBody>
      </p:sp>
    </p:spTree>
    <p:extLst>
      <p:ext uri="{BB962C8B-B14F-4D97-AF65-F5344CB8AC3E}">
        <p14:creationId xmlns:p14="http://schemas.microsoft.com/office/powerpoint/2010/main" val="513445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2"/>
            <a:ext cx="2057400" cy="5973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2"/>
            <a:ext cx="6019800" cy="5973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a:spcBef>
                <a:spcPct val="20000"/>
              </a:spcBef>
              <a:defRPr smtClean="0">
                <a:latin typeface="Arial" pitchFamily="34" charset="0"/>
                <a:cs typeface="Arial" pitchFamily="34" charset="0"/>
              </a:defRPr>
            </a:lvl1pPr>
          </a:lstStyle>
          <a:p>
            <a:pPr>
              <a:defRPr/>
            </a:pPr>
            <a:fld id="{55F18A7E-D289-46A7-BAB8-D84AC7DC7A4F}" type="slidenum">
              <a:rPr lang="en-US"/>
              <a:pPr>
                <a:defRPr/>
              </a:pPr>
              <a:t>‹#›</a:t>
            </a:fld>
            <a:endParaRPr lang="en-US"/>
          </a:p>
        </p:txBody>
      </p:sp>
    </p:spTree>
    <p:extLst>
      <p:ext uri="{BB962C8B-B14F-4D97-AF65-F5344CB8AC3E}">
        <p14:creationId xmlns:p14="http://schemas.microsoft.com/office/powerpoint/2010/main" val="7258524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5D452C-C14F-4CDB-B4C6-DB9D22238DE4}" type="slidenum">
              <a:rPr lang="en-US"/>
              <a:pPr>
                <a:defRPr/>
              </a:pPr>
              <a:t>‹#›</a:t>
            </a:fld>
            <a:endParaRPr lang="en-US"/>
          </a:p>
        </p:txBody>
      </p:sp>
    </p:spTree>
    <p:extLst>
      <p:ext uri="{BB962C8B-B14F-4D97-AF65-F5344CB8AC3E}">
        <p14:creationId xmlns:p14="http://schemas.microsoft.com/office/powerpoint/2010/main" val="21870194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E7DDC4-93C3-4A97-BD7A-F37D58B186FE}" type="slidenum">
              <a:rPr lang="en-US"/>
              <a:pPr>
                <a:defRPr/>
              </a:pPr>
              <a:t>‹#›</a:t>
            </a:fld>
            <a:endParaRPr lang="en-US"/>
          </a:p>
        </p:txBody>
      </p:sp>
    </p:spTree>
    <p:extLst>
      <p:ext uri="{BB962C8B-B14F-4D97-AF65-F5344CB8AC3E}">
        <p14:creationId xmlns:p14="http://schemas.microsoft.com/office/powerpoint/2010/main" val="1531992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809118-9E60-432E-8802-0FE0D3EBDDBF}" type="datetimeFigureOut">
              <a:rPr lang="en-US" smtClean="0"/>
              <a:t>8/26/2019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3265171629"/>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A61861-6279-4ACB-8850-075E617D5F1F}" type="slidenum">
              <a:rPr lang="en-US"/>
              <a:pPr>
                <a:defRPr/>
              </a:pPr>
              <a:t>‹#›</a:t>
            </a:fld>
            <a:endParaRPr lang="en-US"/>
          </a:p>
        </p:txBody>
      </p:sp>
    </p:spTree>
    <p:extLst>
      <p:ext uri="{BB962C8B-B14F-4D97-AF65-F5344CB8AC3E}">
        <p14:creationId xmlns:p14="http://schemas.microsoft.com/office/powerpoint/2010/main" val="26641071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A09EC7-961D-468E-A023-A4D14148FE28}" type="slidenum">
              <a:rPr lang="en-US"/>
              <a:pPr>
                <a:defRPr/>
              </a:pPr>
              <a:t>‹#›</a:t>
            </a:fld>
            <a:endParaRPr lang="en-US"/>
          </a:p>
        </p:txBody>
      </p:sp>
    </p:spTree>
    <p:extLst>
      <p:ext uri="{BB962C8B-B14F-4D97-AF65-F5344CB8AC3E}">
        <p14:creationId xmlns:p14="http://schemas.microsoft.com/office/powerpoint/2010/main" val="228020423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DCEFB09-9CB3-4187-8981-13E54302749F}" type="slidenum">
              <a:rPr lang="en-US"/>
              <a:pPr>
                <a:defRPr/>
              </a:pPr>
              <a:t>‹#›</a:t>
            </a:fld>
            <a:endParaRPr lang="en-US"/>
          </a:p>
        </p:txBody>
      </p:sp>
    </p:spTree>
    <p:extLst>
      <p:ext uri="{BB962C8B-B14F-4D97-AF65-F5344CB8AC3E}">
        <p14:creationId xmlns:p14="http://schemas.microsoft.com/office/powerpoint/2010/main" val="338065030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BDD40AF-E5DE-4FC6-B3AA-746FF39D9870}" type="slidenum">
              <a:rPr lang="en-US"/>
              <a:pPr>
                <a:defRPr/>
              </a:pPr>
              <a:t>‹#›</a:t>
            </a:fld>
            <a:endParaRPr lang="en-US"/>
          </a:p>
        </p:txBody>
      </p:sp>
    </p:spTree>
    <p:extLst>
      <p:ext uri="{BB962C8B-B14F-4D97-AF65-F5344CB8AC3E}">
        <p14:creationId xmlns:p14="http://schemas.microsoft.com/office/powerpoint/2010/main" val="33075814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FD9711F-C9FA-4A59-BF22-A7402E108D71}" type="slidenum">
              <a:rPr lang="en-US"/>
              <a:pPr>
                <a:defRPr/>
              </a:pPr>
              <a:t>‹#›</a:t>
            </a:fld>
            <a:endParaRPr lang="en-US"/>
          </a:p>
        </p:txBody>
      </p:sp>
    </p:spTree>
    <p:extLst>
      <p:ext uri="{BB962C8B-B14F-4D97-AF65-F5344CB8AC3E}">
        <p14:creationId xmlns:p14="http://schemas.microsoft.com/office/powerpoint/2010/main" val="20999253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B1831A-62F7-46AE-B8F3-E7F5F4395AD5}" type="slidenum">
              <a:rPr lang="en-US"/>
              <a:pPr>
                <a:defRPr/>
              </a:pPr>
              <a:t>‹#›</a:t>
            </a:fld>
            <a:endParaRPr lang="en-US"/>
          </a:p>
        </p:txBody>
      </p:sp>
    </p:spTree>
    <p:extLst>
      <p:ext uri="{BB962C8B-B14F-4D97-AF65-F5344CB8AC3E}">
        <p14:creationId xmlns:p14="http://schemas.microsoft.com/office/powerpoint/2010/main" val="31290076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B5069F-56DA-4602-B0EA-6CE44DD19E14}" type="slidenum">
              <a:rPr lang="en-US"/>
              <a:pPr>
                <a:defRPr/>
              </a:pPr>
              <a:t>‹#›</a:t>
            </a:fld>
            <a:endParaRPr lang="en-US"/>
          </a:p>
        </p:txBody>
      </p:sp>
    </p:spTree>
    <p:extLst>
      <p:ext uri="{BB962C8B-B14F-4D97-AF65-F5344CB8AC3E}">
        <p14:creationId xmlns:p14="http://schemas.microsoft.com/office/powerpoint/2010/main" val="256172677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0CCD16-0213-4838-BFB5-5DE3E2D28BFE}" type="slidenum">
              <a:rPr lang="en-US"/>
              <a:pPr>
                <a:defRPr/>
              </a:pPr>
              <a:t>‹#›</a:t>
            </a:fld>
            <a:endParaRPr lang="en-US"/>
          </a:p>
        </p:txBody>
      </p:sp>
    </p:spTree>
    <p:extLst>
      <p:ext uri="{BB962C8B-B14F-4D97-AF65-F5344CB8AC3E}">
        <p14:creationId xmlns:p14="http://schemas.microsoft.com/office/powerpoint/2010/main" val="152001263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EF9987-066F-4E3B-ACB8-55EC162455AF}" type="slidenum">
              <a:rPr lang="en-US"/>
              <a:pPr>
                <a:defRPr/>
              </a:pPr>
              <a:t>‹#›</a:t>
            </a:fld>
            <a:endParaRPr lang="en-US"/>
          </a:p>
        </p:txBody>
      </p:sp>
    </p:spTree>
    <p:extLst>
      <p:ext uri="{BB962C8B-B14F-4D97-AF65-F5344CB8AC3E}">
        <p14:creationId xmlns:p14="http://schemas.microsoft.com/office/powerpoint/2010/main" val="4946935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643A83-CC93-44D9-BC3E-EFDFB76602A7}" type="datetimeFigureOut">
              <a:rPr lang="en-US" smtClean="0"/>
              <a:t>8/26/2019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036866-7909-4FA5-8D06-7EA27414A1CE}" type="slidenum">
              <a:rPr lang="en-US" smtClean="0"/>
              <a:t>‹#›</a:t>
            </a:fld>
            <a:endParaRPr lang="en-US" dirty="0"/>
          </a:p>
        </p:txBody>
      </p:sp>
    </p:spTree>
    <p:extLst>
      <p:ext uri="{BB962C8B-B14F-4D97-AF65-F5344CB8AC3E}">
        <p14:creationId xmlns:p14="http://schemas.microsoft.com/office/powerpoint/2010/main" val="3637370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236E15-25AF-4FC6-AF86-838EF88A9DB0}" type="datetimeFigureOut">
              <a:rPr lang="en-US" smtClean="0"/>
              <a:t>8/26/2019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4F35D1-1332-412F-8AF5-478A02D7312D}" type="slidenum">
              <a:rPr lang="en-US" smtClean="0"/>
              <a:t>‹#›</a:t>
            </a:fld>
            <a:endParaRPr lang="en-US"/>
          </a:p>
        </p:txBody>
      </p:sp>
    </p:spTree>
    <p:extLst>
      <p:ext uri="{BB962C8B-B14F-4D97-AF65-F5344CB8AC3E}">
        <p14:creationId xmlns:p14="http://schemas.microsoft.com/office/powerpoint/2010/main" val="40074908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643A83-CC93-44D9-BC3E-EFDFB76602A7}" type="datetimeFigureOut">
              <a:rPr lang="en-US" smtClean="0"/>
              <a:t>8/26/2019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036866-7909-4FA5-8D06-7EA27414A1CE}" type="slidenum">
              <a:rPr lang="en-US" smtClean="0"/>
              <a:t>‹#›</a:t>
            </a:fld>
            <a:endParaRPr lang="en-US" dirty="0"/>
          </a:p>
        </p:txBody>
      </p:sp>
    </p:spTree>
    <p:extLst>
      <p:ext uri="{BB962C8B-B14F-4D97-AF65-F5344CB8AC3E}">
        <p14:creationId xmlns:p14="http://schemas.microsoft.com/office/powerpoint/2010/main" val="117037232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643A83-CC93-44D9-BC3E-EFDFB76602A7}" type="datetimeFigureOut">
              <a:rPr lang="en-US" smtClean="0"/>
              <a:t>8/26/2019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036866-7909-4FA5-8D06-7EA27414A1CE}" type="slidenum">
              <a:rPr lang="en-US" smtClean="0"/>
              <a:t>‹#›</a:t>
            </a:fld>
            <a:endParaRPr lang="en-US" dirty="0"/>
          </a:p>
        </p:txBody>
      </p:sp>
    </p:spTree>
    <p:extLst>
      <p:ext uri="{BB962C8B-B14F-4D97-AF65-F5344CB8AC3E}">
        <p14:creationId xmlns:p14="http://schemas.microsoft.com/office/powerpoint/2010/main" val="17754489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643A83-CC93-44D9-BC3E-EFDFB76602A7}" type="datetimeFigureOut">
              <a:rPr lang="en-US" smtClean="0"/>
              <a:t>8/26/2019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E036866-7909-4FA5-8D06-7EA27414A1CE}" type="slidenum">
              <a:rPr lang="en-US" smtClean="0"/>
              <a:t>‹#›</a:t>
            </a:fld>
            <a:endParaRPr lang="en-US" dirty="0"/>
          </a:p>
        </p:txBody>
      </p:sp>
    </p:spTree>
    <p:extLst>
      <p:ext uri="{BB962C8B-B14F-4D97-AF65-F5344CB8AC3E}">
        <p14:creationId xmlns:p14="http://schemas.microsoft.com/office/powerpoint/2010/main" val="6389720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643A83-CC93-44D9-BC3E-EFDFB76602A7}" type="datetimeFigureOut">
              <a:rPr lang="en-US" smtClean="0"/>
              <a:t>8/26/2019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E036866-7909-4FA5-8D06-7EA27414A1CE}" type="slidenum">
              <a:rPr lang="en-US" smtClean="0"/>
              <a:t>‹#›</a:t>
            </a:fld>
            <a:endParaRPr lang="en-US" dirty="0"/>
          </a:p>
        </p:txBody>
      </p:sp>
    </p:spTree>
    <p:extLst>
      <p:ext uri="{BB962C8B-B14F-4D97-AF65-F5344CB8AC3E}">
        <p14:creationId xmlns:p14="http://schemas.microsoft.com/office/powerpoint/2010/main" val="23377160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6519672"/>
            <a:ext cx="8074152" cy="276999"/>
          </a:xfrm>
          <a:solidFill>
            <a:schemeClr val="bg1"/>
          </a:solidFill>
        </p:spPr>
        <p:txBody>
          <a:bodyPr>
            <a:spAutoFit/>
          </a:bodyPr>
          <a:lstStyle>
            <a:lvl1pPr marL="0" indent="0">
              <a:spcBef>
                <a:spcPts val="0"/>
              </a:spcBef>
              <a:buNone/>
              <a:defRPr sz="1200"/>
            </a:lvl1pPr>
          </a:lstStyle>
          <a:p>
            <a:pPr lvl="0"/>
            <a:r>
              <a:rPr lang="en-US" dirty="0"/>
              <a:t>Description</a:t>
            </a:r>
          </a:p>
        </p:txBody>
      </p:sp>
      <p:sp>
        <p:nvSpPr>
          <p:cNvPr id="15" name="Text Placeholder 14"/>
          <p:cNvSpPr>
            <a:spLocks noGrp="1"/>
          </p:cNvSpPr>
          <p:nvPr>
            <p:ph type="body" sz="quarter" idx="12" hasCustomPrompt="1"/>
          </p:nvPr>
        </p:nvSpPr>
        <p:spPr>
          <a:xfrm>
            <a:off x="8074152" y="6519673"/>
            <a:ext cx="1069848" cy="276999"/>
          </a:xfrm>
          <a:solidFill>
            <a:schemeClr val="bg1"/>
          </a:solidFill>
        </p:spPr>
        <p:txBody>
          <a:bodyPr>
            <a:spAutoFit/>
          </a:bodyPr>
          <a:lstStyle>
            <a:lvl1pPr marL="257175" indent="-257175" algn="r">
              <a:spcBef>
                <a:spcPts val="0"/>
              </a:spcBef>
              <a:buFont typeface="+mj-lt"/>
              <a:buNone/>
              <a:defRPr lang="en-US" sz="1200" kern="1200" dirty="0">
                <a:solidFill>
                  <a:schemeClr val="tx1"/>
                </a:solidFill>
                <a:latin typeface="+mn-lt"/>
                <a:ea typeface="+mn-ea"/>
                <a:cs typeface="+mn-cs"/>
              </a:defRPr>
            </a:lvl1pPr>
          </a:lstStyle>
          <a:p>
            <a:pPr marL="0" lvl="0" indent="0" algn="r" defTabSz="685800" rtl="0" eaLnBrk="1" latinLnBrk="0" hangingPunct="1">
              <a:spcBef>
                <a:spcPct val="20000"/>
              </a:spcBef>
            </a:pPr>
            <a:r>
              <a:rPr lang="en-US" dirty="0"/>
              <a:t>1:1</a:t>
            </a:r>
          </a:p>
        </p:txBody>
      </p:sp>
      <p:sp>
        <p:nvSpPr>
          <p:cNvPr id="18" name="Title 17"/>
          <p:cNvSpPr>
            <a:spLocks noGrp="1"/>
          </p:cNvSpPr>
          <p:nvPr>
            <p:ph type="title"/>
          </p:nvPr>
        </p:nvSpPr>
        <p:spPr>
          <a:xfrm>
            <a:off x="0" y="0"/>
            <a:ext cx="9144000" cy="300082"/>
          </a:xfrm>
          <a:solidFill>
            <a:schemeClr val="bg1"/>
          </a:solidFill>
        </p:spPr>
        <p:txBody>
          <a:bodyPr anchor="t" anchorCtr="0">
            <a:spAutoFit/>
          </a:bodyPr>
          <a:lstStyle>
            <a:lvl1pPr marL="0" algn="l" defTabSz="685800" rtl="0" eaLnBrk="1" fontAlgn="base" latinLnBrk="0" hangingPunct="1">
              <a:spcBef>
                <a:spcPct val="0"/>
              </a:spcBef>
              <a:spcAft>
                <a:spcPct val="0"/>
              </a:spcAft>
              <a:defRPr lang="en-US" sz="135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38142411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643A83-CC93-44D9-BC3E-EFDFB76602A7}" type="datetimeFigureOut">
              <a:rPr lang="en-US" smtClean="0"/>
              <a:t>8/26/2019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E036866-7909-4FA5-8D06-7EA27414A1CE}" type="slidenum">
              <a:rPr lang="en-US" smtClean="0"/>
              <a:t>‹#›</a:t>
            </a:fld>
            <a:endParaRPr lang="en-US" dirty="0"/>
          </a:p>
        </p:txBody>
      </p:sp>
    </p:spTree>
    <p:extLst>
      <p:ext uri="{BB962C8B-B14F-4D97-AF65-F5344CB8AC3E}">
        <p14:creationId xmlns:p14="http://schemas.microsoft.com/office/powerpoint/2010/main" val="65639794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5643A83-CC93-44D9-BC3E-EFDFB76602A7}" type="datetimeFigureOut">
              <a:rPr lang="en-US" smtClean="0"/>
              <a:t>8/26/2019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E036866-7909-4FA5-8D06-7EA27414A1CE}" type="slidenum">
              <a:rPr lang="en-US" smtClean="0"/>
              <a:t>‹#›</a:t>
            </a:fld>
            <a:endParaRPr lang="en-US" dirty="0"/>
          </a:p>
        </p:txBody>
      </p:sp>
    </p:spTree>
    <p:extLst>
      <p:ext uri="{BB962C8B-B14F-4D97-AF65-F5344CB8AC3E}">
        <p14:creationId xmlns:p14="http://schemas.microsoft.com/office/powerpoint/2010/main" val="262406028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5643A83-CC93-44D9-BC3E-EFDFB76602A7}" type="datetimeFigureOut">
              <a:rPr lang="en-US" smtClean="0"/>
              <a:t>8/26/2019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E036866-7909-4FA5-8D06-7EA27414A1CE}" type="slidenum">
              <a:rPr lang="en-US" smtClean="0"/>
              <a:t>‹#›</a:t>
            </a:fld>
            <a:endParaRPr lang="en-US" dirty="0"/>
          </a:p>
        </p:txBody>
      </p:sp>
    </p:spTree>
    <p:extLst>
      <p:ext uri="{BB962C8B-B14F-4D97-AF65-F5344CB8AC3E}">
        <p14:creationId xmlns:p14="http://schemas.microsoft.com/office/powerpoint/2010/main" val="24042321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643A83-CC93-44D9-BC3E-EFDFB76602A7}" type="datetimeFigureOut">
              <a:rPr lang="en-US" smtClean="0"/>
              <a:t>8/26/2019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036866-7909-4FA5-8D06-7EA27414A1CE}" type="slidenum">
              <a:rPr lang="en-US" smtClean="0"/>
              <a:t>‹#›</a:t>
            </a:fld>
            <a:endParaRPr lang="en-US" dirty="0"/>
          </a:p>
        </p:txBody>
      </p:sp>
    </p:spTree>
    <p:extLst>
      <p:ext uri="{BB962C8B-B14F-4D97-AF65-F5344CB8AC3E}">
        <p14:creationId xmlns:p14="http://schemas.microsoft.com/office/powerpoint/2010/main" val="292925250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643A83-CC93-44D9-BC3E-EFDFB76602A7}" type="datetimeFigureOut">
              <a:rPr lang="en-US" smtClean="0"/>
              <a:t>8/26/2019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036866-7909-4FA5-8D06-7EA27414A1CE}" type="slidenum">
              <a:rPr lang="en-US" smtClean="0"/>
              <a:t>‹#›</a:t>
            </a:fld>
            <a:endParaRPr lang="en-US" dirty="0"/>
          </a:p>
        </p:txBody>
      </p:sp>
    </p:spTree>
    <p:extLst>
      <p:ext uri="{BB962C8B-B14F-4D97-AF65-F5344CB8AC3E}">
        <p14:creationId xmlns:p14="http://schemas.microsoft.com/office/powerpoint/2010/main" val="2661210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04E44C4-47B2-412E-9F58-34332BED64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255" y="-266705"/>
            <a:ext cx="9332080" cy="6665771"/>
          </a:xfrm>
          <a:prstGeom prst="rect">
            <a:avLst/>
          </a:prstGeom>
        </p:spPr>
      </p:pic>
      <p:sp>
        <p:nvSpPr>
          <p:cNvPr id="2" name="Title 1"/>
          <p:cNvSpPr>
            <a:spLocks noGrp="1"/>
          </p:cNvSpPr>
          <p:nvPr>
            <p:ph type="title"/>
          </p:nvPr>
        </p:nvSpPr>
        <p:spPr>
          <a:xfrm>
            <a:off x="533400" y="74612"/>
            <a:ext cx="7886700" cy="1325563"/>
          </a:xfrm>
        </p:spPr>
        <p:txBody>
          <a:bodyPr/>
          <a:lstStyle/>
          <a:p>
            <a:r>
              <a:rPr lang="en-US" dirty="0"/>
              <a:t>Click to edit Master title style</a:t>
            </a:r>
          </a:p>
        </p:txBody>
      </p:sp>
      <p:pic>
        <p:nvPicPr>
          <p:cNvPr id="12" name="Picture 11">
            <a:extLst>
              <a:ext uri="{FF2B5EF4-FFF2-40B4-BE49-F238E27FC236}">
                <a16:creationId xmlns:a16="http://schemas.microsoft.com/office/drawing/2014/main" id="{30525553-D869-435F-8090-B89A98E4C96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165235"/>
            <a:ext cx="1595843" cy="234940"/>
          </a:xfrm>
          <a:prstGeom prst="rect">
            <a:avLst/>
          </a:prstGeom>
        </p:spPr>
      </p:pic>
      <p:pic>
        <p:nvPicPr>
          <p:cNvPr id="13" name="Picture 12">
            <a:extLst>
              <a:ext uri="{FF2B5EF4-FFF2-40B4-BE49-F238E27FC236}">
                <a16:creationId xmlns:a16="http://schemas.microsoft.com/office/drawing/2014/main" id="{5586365A-F6A2-4540-8CDD-AD5EDC67BA9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95843" y="1165235"/>
            <a:ext cx="1595843" cy="234940"/>
          </a:xfrm>
          <a:prstGeom prst="rect">
            <a:avLst/>
          </a:prstGeom>
        </p:spPr>
      </p:pic>
      <p:pic>
        <p:nvPicPr>
          <p:cNvPr id="14" name="Picture 13">
            <a:extLst>
              <a:ext uri="{FF2B5EF4-FFF2-40B4-BE49-F238E27FC236}">
                <a16:creationId xmlns:a16="http://schemas.microsoft.com/office/drawing/2014/main" id="{7D34B46C-2582-4DB5-AF6A-E0866A44AD9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191686" y="1165235"/>
            <a:ext cx="1595843" cy="234940"/>
          </a:xfrm>
          <a:prstGeom prst="rect">
            <a:avLst/>
          </a:prstGeom>
        </p:spPr>
      </p:pic>
      <p:pic>
        <p:nvPicPr>
          <p:cNvPr id="15" name="Picture 14">
            <a:extLst>
              <a:ext uri="{FF2B5EF4-FFF2-40B4-BE49-F238E27FC236}">
                <a16:creationId xmlns:a16="http://schemas.microsoft.com/office/drawing/2014/main" id="{EE972D56-9319-4588-BD14-DA1525FA57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87529" y="1165235"/>
            <a:ext cx="1595843" cy="234940"/>
          </a:xfrm>
          <a:prstGeom prst="rect">
            <a:avLst/>
          </a:prstGeom>
        </p:spPr>
      </p:pic>
      <p:pic>
        <p:nvPicPr>
          <p:cNvPr id="16" name="Picture 15">
            <a:extLst>
              <a:ext uri="{FF2B5EF4-FFF2-40B4-BE49-F238E27FC236}">
                <a16:creationId xmlns:a16="http://schemas.microsoft.com/office/drawing/2014/main" id="{7F3F20EE-E578-40DD-AFCD-CBD631321D5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36558" y="1165235"/>
            <a:ext cx="1595843" cy="234940"/>
          </a:xfrm>
          <a:prstGeom prst="rect">
            <a:avLst/>
          </a:prstGeom>
        </p:spPr>
      </p:pic>
      <p:pic>
        <p:nvPicPr>
          <p:cNvPr id="17" name="Picture 16">
            <a:extLst>
              <a:ext uri="{FF2B5EF4-FFF2-40B4-BE49-F238E27FC236}">
                <a16:creationId xmlns:a16="http://schemas.microsoft.com/office/drawing/2014/main" id="{9139ADD2-2280-4FA2-A6B5-D8B332EB76C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401" y="1165235"/>
            <a:ext cx="1595843" cy="234940"/>
          </a:xfrm>
          <a:prstGeom prst="rect">
            <a:avLst/>
          </a:prstGeom>
        </p:spPr>
      </p:pic>
      <p:pic>
        <p:nvPicPr>
          <p:cNvPr id="10" name="Picture 9" descr="A close up of a piece of paper&#10;&#10;Description automatically generated">
            <a:extLst>
              <a:ext uri="{FF2B5EF4-FFF2-40B4-BE49-F238E27FC236}">
                <a16:creationId xmlns:a16="http://schemas.microsoft.com/office/drawing/2014/main" id="{9FC81845-3F3E-4E3E-BC1E-E7C0638A195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1400175"/>
            <a:ext cx="9144000" cy="5457825"/>
          </a:xfrm>
          <a:prstGeom prst="rect">
            <a:avLst/>
          </a:prstGeom>
        </p:spPr>
      </p:pic>
    </p:spTree>
    <p:extLst>
      <p:ext uri="{BB962C8B-B14F-4D97-AF65-F5344CB8AC3E}">
        <p14:creationId xmlns:p14="http://schemas.microsoft.com/office/powerpoint/2010/main" val="976278861"/>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6519672"/>
            <a:ext cx="8074152" cy="276999"/>
          </a:xfrm>
        </p:spPr>
        <p:txBody>
          <a:bodyPr>
            <a:spAutoFit/>
          </a:bodyPr>
          <a:lstStyle>
            <a:lvl1pPr marL="0" indent="0">
              <a:spcBef>
                <a:spcPts val="0"/>
              </a:spcBef>
              <a:buNone/>
              <a:defRPr sz="1200"/>
            </a:lvl1pPr>
          </a:lstStyle>
          <a:p>
            <a:pPr lvl="0"/>
            <a:r>
              <a:rPr lang="en-US" dirty="0"/>
              <a:t>Description</a:t>
            </a:r>
          </a:p>
        </p:txBody>
      </p:sp>
      <p:sp>
        <p:nvSpPr>
          <p:cNvPr id="15" name="Text Placeholder 14"/>
          <p:cNvSpPr>
            <a:spLocks noGrp="1"/>
          </p:cNvSpPr>
          <p:nvPr>
            <p:ph type="body" sz="quarter" idx="12" hasCustomPrompt="1"/>
          </p:nvPr>
        </p:nvSpPr>
        <p:spPr>
          <a:xfrm>
            <a:off x="8074152" y="6519673"/>
            <a:ext cx="1069848" cy="276999"/>
          </a:xfrm>
        </p:spPr>
        <p:txBody>
          <a:bodyPr>
            <a:spAutoFit/>
          </a:bodyPr>
          <a:lstStyle>
            <a:lvl1pPr marL="257175" indent="-257175" algn="r">
              <a:spcBef>
                <a:spcPts val="0"/>
              </a:spcBef>
              <a:buFont typeface="+mj-lt"/>
              <a:buNone/>
              <a:defRPr lang="en-US" sz="1200" kern="1200" dirty="0">
                <a:solidFill>
                  <a:schemeClr val="tx1"/>
                </a:solidFill>
                <a:latin typeface="+mn-lt"/>
                <a:ea typeface="+mn-ea"/>
                <a:cs typeface="+mn-cs"/>
              </a:defRPr>
            </a:lvl1pPr>
          </a:lstStyle>
          <a:p>
            <a:pPr marL="0" lvl="0" indent="0" algn="r" defTabSz="685800" rtl="0" eaLnBrk="1" latinLnBrk="0" hangingPunct="1">
              <a:spcBef>
                <a:spcPct val="20000"/>
              </a:spcBef>
            </a:pPr>
            <a:r>
              <a:rPr lang="en-US" dirty="0"/>
              <a:t>1:1</a:t>
            </a:r>
          </a:p>
        </p:txBody>
      </p:sp>
      <p:sp>
        <p:nvSpPr>
          <p:cNvPr id="18" name="Title 17"/>
          <p:cNvSpPr>
            <a:spLocks noGrp="1"/>
          </p:cNvSpPr>
          <p:nvPr>
            <p:ph type="title"/>
          </p:nvPr>
        </p:nvSpPr>
        <p:spPr>
          <a:xfrm>
            <a:off x="0" y="0"/>
            <a:ext cx="9144000" cy="300082"/>
          </a:xfrm>
        </p:spPr>
        <p:txBody>
          <a:bodyPr anchor="t" anchorCtr="0">
            <a:spAutoFit/>
          </a:bodyPr>
          <a:lstStyle>
            <a:lvl1pPr marL="0" algn="l" defTabSz="685800" rtl="0" eaLnBrk="1" fontAlgn="base" latinLnBrk="0" hangingPunct="1">
              <a:spcBef>
                <a:spcPct val="0"/>
              </a:spcBef>
              <a:spcAft>
                <a:spcPct val="0"/>
              </a:spcAft>
              <a:defRPr lang="en-US" sz="135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56879437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7418" name="Rectangle 10"/>
          <p:cNvSpPr>
            <a:spLocks noGrp="1" noChangeArrowheads="1"/>
          </p:cNvSpPr>
          <p:nvPr>
            <p:ph type="ctrTitle" sz="quarter"/>
          </p:nvPr>
        </p:nvSpPr>
        <p:spPr>
          <a:xfrm>
            <a:off x="685800" y="1873434"/>
            <a:ext cx="7772400" cy="1555751"/>
          </a:xfrm>
        </p:spPr>
        <p:txBody>
          <a:bodyPr/>
          <a:lstStyle>
            <a:lvl1pPr>
              <a:defRPr sz="4800"/>
            </a:lvl1pPr>
          </a:lstStyle>
          <a:p>
            <a:r>
              <a:rPr lang="en-US"/>
              <a:t>Click to edit Master title style</a:t>
            </a:r>
          </a:p>
        </p:txBody>
      </p:sp>
      <p:sp>
        <p:nvSpPr>
          <p:cNvPr id="17419"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xfrm>
            <a:off x="6553200" y="6248400"/>
            <a:ext cx="2133600" cy="457200"/>
          </a:xfrm>
        </p:spPr>
        <p:txBody>
          <a:bodyPr/>
          <a:lstStyle>
            <a:lvl1pPr>
              <a:defRPr sz="1000" b="0"/>
            </a:lvl1pPr>
          </a:lstStyle>
          <a:p>
            <a:pPr>
              <a:defRPr/>
            </a:pPr>
            <a:fld id="{31EEFFD7-093D-4D8F-BC69-33D392BA2B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9619155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7330555-59FB-4015-8A48-3F72BFF9ABF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9904752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5"/>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752" indent="0">
              <a:buNone/>
              <a:defRPr sz="1800"/>
            </a:lvl2pPr>
            <a:lvl3pPr marL="913511" indent="0">
              <a:buNone/>
              <a:defRPr sz="1600"/>
            </a:lvl3pPr>
            <a:lvl4pPr marL="1370258" indent="0">
              <a:buNone/>
              <a:defRPr sz="1400"/>
            </a:lvl4pPr>
            <a:lvl5pPr marL="1827018" indent="0">
              <a:buNone/>
              <a:defRPr sz="1400"/>
            </a:lvl5pPr>
            <a:lvl6pPr marL="2283771" indent="0">
              <a:buNone/>
              <a:defRPr sz="1400"/>
            </a:lvl6pPr>
            <a:lvl7pPr marL="2740525" indent="0">
              <a:buNone/>
              <a:defRPr sz="1400"/>
            </a:lvl7pPr>
            <a:lvl8pPr marL="3197281" indent="0">
              <a:buNone/>
              <a:defRPr sz="1400"/>
            </a:lvl8pPr>
            <a:lvl9pPr marL="3654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64BF15D5-43AC-4D64-92BF-003D582773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1227048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 y="990609"/>
            <a:ext cx="43434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90609"/>
            <a:ext cx="43434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E2B900F5-D751-4248-94C0-B420CEDB352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1048098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22"/>
            <a:ext cx="4040188" cy="639763"/>
          </a:xfrm>
        </p:spPr>
        <p:txBody>
          <a:bodyPr anchor="b"/>
          <a:lstStyle>
            <a:lvl1pPr marL="0" indent="0">
              <a:buNone/>
              <a:defRPr sz="2400" b="1"/>
            </a:lvl1pPr>
            <a:lvl2pPr marL="456752" indent="0">
              <a:buNone/>
              <a:defRPr sz="2000" b="1"/>
            </a:lvl2pPr>
            <a:lvl3pPr marL="913511" indent="0">
              <a:buNone/>
              <a:defRPr sz="1800" b="1"/>
            </a:lvl3pPr>
            <a:lvl4pPr marL="1370258" indent="0">
              <a:buNone/>
              <a:defRPr sz="1600" b="1"/>
            </a:lvl4pPr>
            <a:lvl5pPr marL="1827018" indent="0">
              <a:buNone/>
              <a:defRPr sz="1600" b="1"/>
            </a:lvl5pPr>
            <a:lvl6pPr marL="2283771" indent="0">
              <a:buNone/>
              <a:defRPr sz="1600" b="1"/>
            </a:lvl6pPr>
            <a:lvl7pPr marL="2740525" indent="0">
              <a:buNone/>
              <a:defRPr sz="1600" b="1"/>
            </a:lvl7pPr>
            <a:lvl8pPr marL="3197281" indent="0">
              <a:buNone/>
              <a:defRPr sz="1600" b="1"/>
            </a:lvl8pPr>
            <a:lvl9pPr marL="3654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93" y="1535122"/>
            <a:ext cx="4041775" cy="639763"/>
          </a:xfrm>
        </p:spPr>
        <p:txBody>
          <a:bodyPr anchor="b"/>
          <a:lstStyle>
            <a:lvl1pPr marL="0" indent="0">
              <a:buNone/>
              <a:defRPr sz="2400" b="1"/>
            </a:lvl1pPr>
            <a:lvl2pPr marL="456752" indent="0">
              <a:buNone/>
              <a:defRPr sz="2000" b="1"/>
            </a:lvl2pPr>
            <a:lvl3pPr marL="913511" indent="0">
              <a:buNone/>
              <a:defRPr sz="1800" b="1"/>
            </a:lvl3pPr>
            <a:lvl4pPr marL="1370258" indent="0">
              <a:buNone/>
              <a:defRPr sz="1600" b="1"/>
            </a:lvl4pPr>
            <a:lvl5pPr marL="1827018" indent="0">
              <a:buNone/>
              <a:defRPr sz="1600" b="1"/>
            </a:lvl5pPr>
            <a:lvl6pPr marL="2283771" indent="0">
              <a:buNone/>
              <a:defRPr sz="1600" b="1"/>
            </a:lvl6pPr>
            <a:lvl7pPr marL="2740525" indent="0">
              <a:buNone/>
              <a:defRPr sz="1600" b="1"/>
            </a:lvl7pPr>
            <a:lvl8pPr marL="3197281" indent="0">
              <a:buNone/>
              <a:defRPr sz="1600" b="1"/>
            </a:lvl8pPr>
            <a:lvl9pPr marL="3654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9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5462BC60-E0B5-4857-B671-9CDA962A44F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6163098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A3F70428-E4F4-42BE-B768-7C5FFE3B6F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166790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AF5132B4-D726-4B87-9E0A-2B677BD57CF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0322652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74" y="273058"/>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20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74" y="1435124"/>
            <a:ext cx="3008313" cy="4691063"/>
          </a:xfrm>
        </p:spPr>
        <p:txBody>
          <a:bodyPr/>
          <a:lstStyle>
            <a:lvl1pPr marL="0" indent="0">
              <a:buNone/>
              <a:defRPr sz="1400"/>
            </a:lvl1pPr>
            <a:lvl2pPr marL="456752" indent="0">
              <a:buNone/>
              <a:defRPr sz="1200"/>
            </a:lvl2pPr>
            <a:lvl3pPr marL="913511" indent="0">
              <a:buNone/>
              <a:defRPr sz="1000"/>
            </a:lvl3pPr>
            <a:lvl4pPr marL="1370258" indent="0">
              <a:buNone/>
              <a:defRPr sz="900"/>
            </a:lvl4pPr>
            <a:lvl5pPr marL="1827018" indent="0">
              <a:buNone/>
              <a:defRPr sz="900"/>
            </a:lvl5pPr>
            <a:lvl6pPr marL="2283771" indent="0">
              <a:buNone/>
              <a:defRPr sz="900"/>
            </a:lvl6pPr>
            <a:lvl7pPr marL="2740525" indent="0">
              <a:buNone/>
              <a:defRPr sz="900"/>
            </a:lvl7pPr>
            <a:lvl8pPr marL="3197281" indent="0">
              <a:buNone/>
              <a:defRPr sz="900"/>
            </a:lvl8pPr>
            <a:lvl9pPr marL="3654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59A8F34B-C93A-4517-AA2D-C55C8BEDF6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154987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6"/>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52" indent="0">
              <a:buNone/>
              <a:defRPr sz="2800"/>
            </a:lvl2pPr>
            <a:lvl3pPr marL="913511" indent="0">
              <a:buNone/>
              <a:defRPr sz="2400"/>
            </a:lvl3pPr>
            <a:lvl4pPr marL="1370258" indent="0">
              <a:buNone/>
              <a:defRPr sz="2000"/>
            </a:lvl4pPr>
            <a:lvl5pPr marL="1827018" indent="0">
              <a:buNone/>
              <a:defRPr sz="2000"/>
            </a:lvl5pPr>
            <a:lvl6pPr marL="2283771" indent="0">
              <a:buNone/>
              <a:defRPr sz="2000"/>
            </a:lvl6pPr>
            <a:lvl7pPr marL="2740525" indent="0">
              <a:buNone/>
              <a:defRPr sz="2000"/>
            </a:lvl7pPr>
            <a:lvl8pPr marL="3197281" indent="0">
              <a:buNone/>
              <a:defRPr sz="2000"/>
            </a:lvl8pPr>
            <a:lvl9pPr marL="3654033" indent="0">
              <a:buNone/>
              <a:defRPr sz="2000"/>
            </a:lvl9pPr>
          </a:lstStyle>
          <a:p>
            <a:pPr lvl="0"/>
            <a:endParaRPr lang="en-US" noProof="0"/>
          </a:p>
        </p:txBody>
      </p:sp>
      <p:sp>
        <p:nvSpPr>
          <p:cNvPr id="4" name="Text Placeholder 3"/>
          <p:cNvSpPr>
            <a:spLocks noGrp="1"/>
          </p:cNvSpPr>
          <p:nvPr>
            <p:ph type="body" sz="half" idx="2"/>
          </p:nvPr>
        </p:nvSpPr>
        <p:spPr>
          <a:xfrm>
            <a:off x="1792288" y="5367522"/>
            <a:ext cx="5486400" cy="804863"/>
          </a:xfrm>
        </p:spPr>
        <p:txBody>
          <a:bodyPr/>
          <a:lstStyle>
            <a:lvl1pPr marL="0" indent="0">
              <a:buNone/>
              <a:defRPr sz="1400"/>
            </a:lvl1pPr>
            <a:lvl2pPr marL="456752" indent="0">
              <a:buNone/>
              <a:defRPr sz="1200"/>
            </a:lvl2pPr>
            <a:lvl3pPr marL="913511" indent="0">
              <a:buNone/>
              <a:defRPr sz="1000"/>
            </a:lvl3pPr>
            <a:lvl4pPr marL="1370258" indent="0">
              <a:buNone/>
              <a:defRPr sz="900"/>
            </a:lvl4pPr>
            <a:lvl5pPr marL="1827018" indent="0">
              <a:buNone/>
              <a:defRPr sz="900"/>
            </a:lvl5pPr>
            <a:lvl6pPr marL="2283771" indent="0">
              <a:buNone/>
              <a:defRPr sz="900"/>
            </a:lvl6pPr>
            <a:lvl7pPr marL="2740525" indent="0">
              <a:buNone/>
              <a:defRPr sz="900"/>
            </a:lvl7pPr>
            <a:lvl8pPr marL="3197281" indent="0">
              <a:buNone/>
              <a:defRPr sz="900"/>
            </a:lvl8pPr>
            <a:lvl9pPr marL="3654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B65DDED6-2470-4B58-B393-9ACD89A69B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84660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F809118-9E60-432E-8802-0FE0D3EBDDBF}"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8/26/2019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97D9CA-F841-40BF-98EB-3F21E9237EED}"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descr="A picture containing building, wall&#10;&#10;Description automatically generated">
            <a:extLst>
              <a:ext uri="{FF2B5EF4-FFF2-40B4-BE49-F238E27FC236}">
                <a16:creationId xmlns:a16="http://schemas.microsoft.com/office/drawing/2014/main" id="{C6F917F9-8D56-4ABA-BD53-F0E572E82EC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1143001" y="-1143000"/>
            <a:ext cx="6858000" cy="9144001"/>
          </a:xfrm>
          <a:prstGeom prst="rect">
            <a:avLst/>
          </a:prstGeom>
        </p:spPr>
      </p:pic>
      <p:sp>
        <p:nvSpPr>
          <p:cNvPr id="7" name="Rectangle 6">
            <a:extLst>
              <a:ext uri="{FF2B5EF4-FFF2-40B4-BE49-F238E27FC236}">
                <a16:creationId xmlns:a16="http://schemas.microsoft.com/office/drawing/2014/main" id="{9863B082-2E93-4546-AF25-EB374A2B5EF7}"/>
              </a:ext>
            </a:extLst>
          </p:cNvPr>
          <p:cNvSpPr/>
          <p:nvPr userDrawn="1"/>
        </p:nvSpPr>
        <p:spPr>
          <a:xfrm>
            <a:off x="0" y="1165235"/>
            <a:ext cx="9144000" cy="5692764"/>
          </a:xfrm>
          <a:prstGeom prst="rect">
            <a:avLst/>
          </a:prstGeom>
          <a:solidFill>
            <a:srgbClr val="FFFFCC">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AE41F7D-7FEC-4D76-937B-8866CEDA5F8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165235"/>
            <a:ext cx="1595843" cy="234940"/>
          </a:xfrm>
          <a:prstGeom prst="rect">
            <a:avLst/>
          </a:prstGeom>
        </p:spPr>
      </p:pic>
      <p:pic>
        <p:nvPicPr>
          <p:cNvPr id="9" name="Picture 8">
            <a:extLst>
              <a:ext uri="{FF2B5EF4-FFF2-40B4-BE49-F238E27FC236}">
                <a16:creationId xmlns:a16="http://schemas.microsoft.com/office/drawing/2014/main" id="{250EEB2B-83D3-4714-AB56-25CDC3A2C46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95843" y="1165235"/>
            <a:ext cx="1595843" cy="234940"/>
          </a:xfrm>
          <a:prstGeom prst="rect">
            <a:avLst/>
          </a:prstGeom>
        </p:spPr>
      </p:pic>
      <p:pic>
        <p:nvPicPr>
          <p:cNvPr id="10" name="Picture 9">
            <a:extLst>
              <a:ext uri="{FF2B5EF4-FFF2-40B4-BE49-F238E27FC236}">
                <a16:creationId xmlns:a16="http://schemas.microsoft.com/office/drawing/2014/main" id="{4C76E133-37B9-4E93-9394-AF6983FE0DC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191686" y="1165235"/>
            <a:ext cx="1595843" cy="234940"/>
          </a:xfrm>
          <a:prstGeom prst="rect">
            <a:avLst/>
          </a:prstGeom>
        </p:spPr>
      </p:pic>
      <p:pic>
        <p:nvPicPr>
          <p:cNvPr id="11" name="Picture 10">
            <a:extLst>
              <a:ext uri="{FF2B5EF4-FFF2-40B4-BE49-F238E27FC236}">
                <a16:creationId xmlns:a16="http://schemas.microsoft.com/office/drawing/2014/main" id="{58E258F1-AA50-4959-B7C8-4F48EA3621F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87529" y="1165235"/>
            <a:ext cx="1595843" cy="234940"/>
          </a:xfrm>
          <a:prstGeom prst="rect">
            <a:avLst/>
          </a:prstGeom>
        </p:spPr>
      </p:pic>
      <p:pic>
        <p:nvPicPr>
          <p:cNvPr id="12" name="Picture 11">
            <a:extLst>
              <a:ext uri="{FF2B5EF4-FFF2-40B4-BE49-F238E27FC236}">
                <a16:creationId xmlns:a16="http://schemas.microsoft.com/office/drawing/2014/main" id="{925A55FF-51EF-4B4E-B816-737FBD5141D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36558" y="1165235"/>
            <a:ext cx="1595843" cy="234940"/>
          </a:xfrm>
          <a:prstGeom prst="rect">
            <a:avLst/>
          </a:prstGeom>
        </p:spPr>
      </p:pic>
      <p:pic>
        <p:nvPicPr>
          <p:cNvPr id="13" name="Picture 12">
            <a:extLst>
              <a:ext uri="{FF2B5EF4-FFF2-40B4-BE49-F238E27FC236}">
                <a16:creationId xmlns:a16="http://schemas.microsoft.com/office/drawing/2014/main" id="{13004A14-0356-4377-8589-457DE3D3B58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401" y="1165235"/>
            <a:ext cx="1595843" cy="234940"/>
          </a:xfrm>
          <a:prstGeom prst="rect">
            <a:avLst/>
          </a:prstGeom>
        </p:spPr>
      </p:pic>
      <p:sp>
        <p:nvSpPr>
          <p:cNvPr id="14" name="Title 1">
            <a:extLst>
              <a:ext uri="{FF2B5EF4-FFF2-40B4-BE49-F238E27FC236}">
                <a16:creationId xmlns:a16="http://schemas.microsoft.com/office/drawing/2014/main" id="{64BB46D8-C15C-42CD-BBE4-418AD299238D}"/>
              </a:ext>
            </a:extLst>
          </p:cNvPr>
          <p:cNvSpPr>
            <a:spLocks noGrp="1"/>
          </p:cNvSpPr>
          <p:nvPr>
            <p:ph type="title"/>
          </p:nvPr>
        </p:nvSpPr>
        <p:spPr>
          <a:xfrm>
            <a:off x="533400" y="74612"/>
            <a:ext cx="8439150" cy="1325563"/>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152150157"/>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B52374A-F968-4C85-9B00-AA6B1B8693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8962709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9"/>
            <a:ext cx="2209800" cy="5521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9"/>
            <a:ext cx="6477000" cy="5521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03E3A262-5E5B-44B0-8964-50F596EC1BF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3648955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084" y="275004"/>
            <a:ext cx="8229975" cy="5850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2"/>
          <p:cNvSpPr>
            <a:spLocks noGrp="1" noChangeArrowheads="1"/>
          </p:cNvSpPr>
          <p:nvPr>
            <p:ph type="dt" sz="half" idx="10"/>
          </p:nvPr>
        </p:nvSpPr>
        <p:spPr/>
        <p:txBody>
          <a:bodyPr/>
          <a:lstStyle>
            <a:lvl1pPr>
              <a:defRPr>
                <a:solidFill>
                  <a:srgbClr val="FFFFFF"/>
                </a:solidFill>
              </a:defRPr>
            </a:lvl1pPr>
          </a:lstStyle>
          <a:p>
            <a:pPr>
              <a:defRPr/>
            </a:pPr>
            <a:endParaRPr lang="en-GB"/>
          </a:p>
        </p:txBody>
      </p:sp>
      <p:sp>
        <p:nvSpPr>
          <p:cNvPr id="4" name="Rectangle 3"/>
          <p:cNvSpPr>
            <a:spLocks noGrp="1" noChangeArrowheads="1"/>
          </p:cNvSpPr>
          <p:nvPr>
            <p:ph type="sldNum" sz="quarter" idx="11"/>
          </p:nvPr>
        </p:nvSpPr>
        <p:spPr/>
        <p:txBody>
          <a:bodyPr/>
          <a:lstStyle>
            <a:lvl1pPr>
              <a:defRPr>
                <a:solidFill>
                  <a:srgbClr val="FFFFFF"/>
                </a:solidFill>
              </a:defRPr>
            </a:lvl1pPr>
          </a:lstStyle>
          <a:p>
            <a:pPr>
              <a:defRPr/>
            </a:pPr>
            <a:fld id="{BFCA4049-9C5C-4CDE-9814-A193A67454FE}" type="slidenum">
              <a:rPr lang="en-GB"/>
              <a:pPr>
                <a:defRPr/>
              </a:pPr>
              <a:t>‹#›</a:t>
            </a:fld>
            <a:endParaRPr lang="en-GB"/>
          </a:p>
        </p:txBody>
      </p:sp>
      <p:sp>
        <p:nvSpPr>
          <p:cNvPr id="5" name="Rectangle 14"/>
          <p:cNvSpPr>
            <a:spLocks noGrp="1" noChangeArrowheads="1"/>
          </p:cNvSpPr>
          <p:nvPr>
            <p:ph type="ftr" sz="quarter" idx="12"/>
          </p:nvPr>
        </p:nvSpPr>
        <p:spPr/>
        <p:txBody>
          <a:bodyPr/>
          <a:lstStyle>
            <a:lvl1pPr>
              <a:defRPr>
                <a:solidFill>
                  <a:srgbClr val="FFFFFF"/>
                </a:solidFill>
              </a:defRPr>
            </a:lvl1pPr>
          </a:lstStyle>
          <a:p>
            <a:pPr>
              <a:defRPr/>
            </a:pPr>
            <a:endParaRPr lang="en-GB"/>
          </a:p>
        </p:txBody>
      </p:sp>
    </p:spTree>
    <p:extLst>
      <p:ext uri="{BB962C8B-B14F-4D97-AF65-F5344CB8AC3E}">
        <p14:creationId xmlns:p14="http://schemas.microsoft.com/office/powerpoint/2010/main" val="69452402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EE929001-5DE9-4042-B7E6-DFD47BDD81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94029353"/>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01083357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846589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0386365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459129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894979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02165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67D33B1-D434-46F4-9DA7-97619A562FC9}" type="datetimeFigureOut">
              <a:rPr lang="en-US" smtClean="0"/>
              <a:t>8/26/2019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161338709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39945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7006344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921488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575434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755532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260475"/>
            <a:ext cx="6481762" cy="3886200"/>
          </a:xfrm>
          <a:prstGeom prst="rect">
            <a:avLst/>
          </a:prstGeom>
          <a:noFill/>
          <a:ln w="76200">
            <a:solidFill>
              <a:schemeClr val="bg2">
                <a:alpha val="50195"/>
              </a:schemeClr>
            </a:solidFill>
            <a:miter lim="800000"/>
            <a:headEnd/>
            <a:tailEnd/>
          </a:ln>
        </p:spPr>
        <p:txBody>
          <a:bodyPr wrap="none" anchor="ctr"/>
          <a:lstStyle/>
          <a:p>
            <a:pPr algn="ct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5" name="Rectangle 8"/>
          <p:cNvSpPr>
            <a:spLocks noChangeArrowheads="1"/>
          </p:cNvSpPr>
          <p:nvPr/>
        </p:nvSpPr>
        <p:spPr bwMode="auto">
          <a:xfrm>
            <a:off x="1384300" y="1295400"/>
            <a:ext cx="6400800" cy="3810000"/>
          </a:xfrm>
          <a:prstGeom prst="rect">
            <a:avLst/>
          </a:prstGeom>
          <a:noFill/>
          <a:ln w="12700">
            <a:solidFill>
              <a:schemeClr val="tx2"/>
            </a:solidFill>
            <a:miter lim="800000"/>
            <a:headEnd/>
            <a:tailEnd/>
          </a:ln>
        </p:spPr>
        <p:txBody>
          <a:bodyPr wrap="none" anchor="ctr"/>
          <a:lstStyle/>
          <a:p>
            <a:pPr algn="ct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6" name="Freeform 9"/>
          <p:cNvSpPr>
            <a:spLocks/>
          </p:cNvSpPr>
          <p:nvPr/>
        </p:nvSpPr>
        <p:spPr bwMode="auto">
          <a:xfrm rot="5400000">
            <a:off x="1282700" y="1193801"/>
            <a:ext cx="466726"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7" name="Freeform 10"/>
          <p:cNvSpPr>
            <a:spLocks/>
          </p:cNvSpPr>
          <p:nvPr/>
        </p:nvSpPr>
        <p:spPr bwMode="auto">
          <a:xfrm rot="5400000">
            <a:off x="1479551" y="1090613"/>
            <a:ext cx="1588" cy="331788"/>
          </a:xfrm>
          <a:custGeom>
            <a:avLst/>
            <a:gdLst>
              <a:gd name="T0" fmla="*/ 0 w 1"/>
              <a:gd name="T1" fmla="*/ 0 h 239"/>
              <a:gd name="T2" fmla="*/ 0 w 1"/>
              <a:gd name="T3" fmla="*/ 239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8" name="Line 11"/>
          <p:cNvSpPr>
            <a:spLocks noChangeShapeType="1"/>
          </p:cNvSpPr>
          <p:nvPr/>
        </p:nvSpPr>
        <p:spPr bwMode="auto">
          <a:xfrm rot="5400000" flipH="1">
            <a:off x="1165226" y="1403351"/>
            <a:ext cx="333376" cy="0"/>
          </a:xfrm>
          <a:prstGeom prst="line">
            <a:avLst/>
          </a:prstGeom>
          <a:noFill/>
          <a:ln w="38100">
            <a:solidFill>
              <a:schemeClr val="accent2"/>
            </a:solidFill>
            <a:round/>
            <a:headEnd/>
            <a:tailEnd/>
          </a:ln>
        </p:spPr>
        <p:txBody>
          <a:bodyPr/>
          <a:lstStyle/>
          <a:p>
            <a:pP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9" name="Freeform 12"/>
          <p:cNvSpPr>
            <a:spLocks/>
          </p:cNvSpPr>
          <p:nvPr/>
        </p:nvSpPr>
        <p:spPr bwMode="auto">
          <a:xfrm rot="16200000" flipH="1">
            <a:off x="7413625" y="1193801"/>
            <a:ext cx="466726"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10" name="Freeform 13"/>
          <p:cNvSpPr>
            <a:spLocks/>
          </p:cNvSpPr>
          <p:nvPr/>
        </p:nvSpPr>
        <p:spPr bwMode="auto">
          <a:xfrm rot="10800000">
            <a:off x="7818439" y="1225550"/>
            <a:ext cx="1587" cy="331788"/>
          </a:xfrm>
          <a:custGeom>
            <a:avLst/>
            <a:gdLst>
              <a:gd name="T0" fmla="*/ 0 w 1"/>
              <a:gd name="T1" fmla="*/ 0 h 239"/>
              <a:gd name="T2" fmla="*/ 0 w 1"/>
              <a:gd name="T3" fmla="*/ 239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11" name="Line 14"/>
          <p:cNvSpPr>
            <a:spLocks noChangeShapeType="1"/>
          </p:cNvSpPr>
          <p:nvPr/>
        </p:nvSpPr>
        <p:spPr bwMode="auto">
          <a:xfrm rot="10800000" flipH="1">
            <a:off x="7507290" y="1243013"/>
            <a:ext cx="333375" cy="0"/>
          </a:xfrm>
          <a:prstGeom prst="line">
            <a:avLst/>
          </a:prstGeom>
          <a:noFill/>
          <a:ln w="38100">
            <a:solidFill>
              <a:schemeClr val="accent2"/>
            </a:solidFill>
            <a:round/>
            <a:headEnd/>
            <a:tailEnd/>
          </a:ln>
        </p:spPr>
        <p:txBody>
          <a:bodyPr/>
          <a:lstStyle/>
          <a:p>
            <a:pP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12" name="Freeform 15"/>
          <p:cNvSpPr>
            <a:spLocks/>
          </p:cNvSpPr>
          <p:nvPr/>
        </p:nvSpPr>
        <p:spPr bwMode="auto">
          <a:xfrm flipH="1">
            <a:off x="7434264" y="4752975"/>
            <a:ext cx="466725" cy="466726"/>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13" name="Freeform 16"/>
          <p:cNvSpPr>
            <a:spLocks/>
          </p:cNvSpPr>
          <p:nvPr/>
        </p:nvSpPr>
        <p:spPr bwMode="auto">
          <a:xfrm rot="16200000">
            <a:off x="7705726" y="4989514"/>
            <a:ext cx="1588" cy="331788"/>
          </a:xfrm>
          <a:custGeom>
            <a:avLst/>
            <a:gdLst>
              <a:gd name="T0" fmla="*/ 0 w 1"/>
              <a:gd name="T1" fmla="*/ 0 h 239"/>
              <a:gd name="T2" fmla="*/ 0 w 1"/>
              <a:gd name="T3" fmla="*/ 239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14" name="Line 17"/>
          <p:cNvSpPr>
            <a:spLocks noChangeShapeType="1"/>
          </p:cNvSpPr>
          <p:nvPr/>
        </p:nvSpPr>
        <p:spPr bwMode="auto">
          <a:xfrm rot="16200000" flipH="1">
            <a:off x="7689851" y="5010151"/>
            <a:ext cx="333376" cy="0"/>
          </a:xfrm>
          <a:prstGeom prst="line">
            <a:avLst/>
          </a:prstGeom>
          <a:noFill/>
          <a:ln w="38100">
            <a:solidFill>
              <a:schemeClr val="accent2"/>
            </a:solidFill>
            <a:round/>
            <a:headEnd/>
            <a:tailEnd/>
          </a:ln>
        </p:spPr>
        <p:txBody>
          <a:bodyPr/>
          <a:lstStyle/>
          <a:p>
            <a:pP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15" name="Freeform 18"/>
          <p:cNvSpPr>
            <a:spLocks/>
          </p:cNvSpPr>
          <p:nvPr/>
        </p:nvSpPr>
        <p:spPr bwMode="auto">
          <a:xfrm>
            <a:off x="1282702" y="4746625"/>
            <a:ext cx="466725" cy="466726"/>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16" name="Freeform 19"/>
          <p:cNvSpPr>
            <a:spLocks/>
          </p:cNvSpPr>
          <p:nvPr/>
        </p:nvSpPr>
        <p:spPr bwMode="auto">
          <a:xfrm>
            <a:off x="1346200" y="4846639"/>
            <a:ext cx="1588" cy="331787"/>
          </a:xfrm>
          <a:custGeom>
            <a:avLst/>
            <a:gdLst>
              <a:gd name="T0" fmla="*/ 0 w 1"/>
              <a:gd name="T1" fmla="*/ 0 h 239"/>
              <a:gd name="T2" fmla="*/ 0 w 1"/>
              <a:gd name="T3" fmla="*/ 239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17" name="Line 20"/>
          <p:cNvSpPr>
            <a:spLocks noChangeShapeType="1"/>
          </p:cNvSpPr>
          <p:nvPr/>
        </p:nvSpPr>
        <p:spPr bwMode="auto">
          <a:xfrm flipH="1">
            <a:off x="1327152" y="5162550"/>
            <a:ext cx="333375" cy="0"/>
          </a:xfrm>
          <a:prstGeom prst="line">
            <a:avLst/>
          </a:prstGeom>
          <a:noFill/>
          <a:ln w="38100">
            <a:solidFill>
              <a:schemeClr val="accent2"/>
            </a:solidFill>
            <a:round/>
            <a:headEnd/>
            <a:tailEnd/>
          </a:ln>
        </p:spPr>
        <p:txBody>
          <a:bodyPr/>
          <a:lstStyle/>
          <a:p>
            <a:pP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3075" name="Rectangle 3"/>
          <p:cNvSpPr>
            <a:spLocks noGrp="1" noChangeArrowheads="1"/>
          </p:cNvSpPr>
          <p:nvPr>
            <p:ph type="ctrTitle"/>
          </p:nvPr>
        </p:nvSpPr>
        <p:spPr>
          <a:xfrm>
            <a:off x="1609725" y="1698626"/>
            <a:ext cx="5924550" cy="1704976"/>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7D155777-8E3F-460A-81D4-36EDFAC82C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860483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E5CD9C-07D0-450B-9583-D96BA695AA9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6406175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6"/>
          </a:xfrm>
        </p:spPr>
        <p:txBody>
          <a:bodyPr anchor="t"/>
          <a:lstStyle>
            <a:lvl1pPr algn="l">
              <a:defRPr sz="4000" b="1" cap="all"/>
            </a:lvl1pPr>
          </a:lstStyle>
          <a:p>
            <a:r>
              <a:rPr lang="x-non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C897E9-6AFD-4BC9-8503-962949C4171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2262282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685800" y="977901"/>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977901"/>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7E133A-3136-49D9-97EA-BC014E04E04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4845846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7" y="153511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6004E2D-A6DF-4AE6-A039-DB861E2BF86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13528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D33B1-D434-46F4-9DA7-97619A562FC9}" type="datetimeFigureOut">
              <a:rPr lang="en-US" smtClean="0"/>
              <a:t>8/26/2019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50639215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9E8F8F8-AACF-428B-ADC8-F50B4020D11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5371115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026BEA1-3414-45DB-8D7E-6F8E97C3701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4697806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x-non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9580D3-0699-4568-B963-8821A30EA07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2634623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2B6E27-52BD-4D7B-91C0-0D0E0C7CA24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2891361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535271-FBF6-4186-B6CD-C8DDAB71AA9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0954179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41E819-77DC-40DB-BCE5-CBF45A28D96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94439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EB05D99-3BDD-434E-9AE3-2DD41900C4C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3D32A3C-9B99-4F3A-9BA8-11656B3F4D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4375B2E-A938-41BC-9866-EAADF278E905}"/>
              </a:ext>
            </a:extLst>
          </p:cNvPr>
          <p:cNvSpPr>
            <a:spLocks noGrp="1" noChangeArrowheads="1"/>
          </p:cNvSpPr>
          <p:nvPr>
            <p:ph type="sldNum" sz="quarter" idx="12"/>
          </p:nvPr>
        </p:nvSpPr>
        <p:spPr>
          <a:ln/>
        </p:spPr>
        <p:txBody>
          <a:bodyPr/>
          <a:lstStyle>
            <a:lvl1pPr>
              <a:defRPr/>
            </a:lvl1pPr>
          </a:lstStyle>
          <a:p>
            <a:fld id="{53D5D6F5-6236-4642-BF82-6BD4B1E0BE29}" type="slidenum">
              <a:rPr lang="en-US" altLang="en-US"/>
              <a:pPr/>
              <a:t>‹#›</a:t>
            </a:fld>
            <a:endParaRPr lang="en-US" altLang="en-US"/>
          </a:p>
        </p:txBody>
      </p:sp>
    </p:spTree>
    <p:extLst>
      <p:ext uri="{BB962C8B-B14F-4D97-AF65-F5344CB8AC3E}">
        <p14:creationId xmlns:p14="http://schemas.microsoft.com/office/powerpoint/2010/main" val="24789271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3825195-668C-48E4-A1A5-C1BC06D3F1F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D192434-C1CF-47A8-B8EA-E5F7F7C8D6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F4C4C04-6705-487D-B06D-CC977474350C}"/>
              </a:ext>
            </a:extLst>
          </p:cNvPr>
          <p:cNvSpPr>
            <a:spLocks noGrp="1" noChangeArrowheads="1"/>
          </p:cNvSpPr>
          <p:nvPr>
            <p:ph type="sldNum" sz="quarter" idx="12"/>
          </p:nvPr>
        </p:nvSpPr>
        <p:spPr>
          <a:ln/>
        </p:spPr>
        <p:txBody>
          <a:bodyPr/>
          <a:lstStyle>
            <a:lvl1pPr>
              <a:defRPr/>
            </a:lvl1pPr>
          </a:lstStyle>
          <a:p>
            <a:fld id="{48F6EAD4-7856-48CA-A0FC-EEEA2C02D713}" type="slidenum">
              <a:rPr lang="en-US" altLang="en-US"/>
              <a:pPr/>
              <a:t>‹#›</a:t>
            </a:fld>
            <a:endParaRPr lang="en-US" altLang="en-US"/>
          </a:p>
        </p:txBody>
      </p:sp>
    </p:spTree>
    <p:extLst>
      <p:ext uri="{BB962C8B-B14F-4D97-AF65-F5344CB8AC3E}">
        <p14:creationId xmlns:p14="http://schemas.microsoft.com/office/powerpoint/2010/main" val="87063299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3245127-B2CE-4FF7-879D-34CED452B87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FC27944-95A1-487D-B16F-5552543808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46B6098-F625-4B5C-989B-7818ED23ABB9}"/>
              </a:ext>
            </a:extLst>
          </p:cNvPr>
          <p:cNvSpPr>
            <a:spLocks noGrp="1" noChangeArrowheads="1"/>
          </p:cNvSpPr>
          <p:nvPr>
            <p:ph type="sldNum" sz="quarter" idx="12"/>
          </p:nvPr>
        </p:nvSpPr>
        <p:spPr>
          <a:ln/>
        </p:spPr>
        <p:txBody>
          <a:bodyPr/>
          <a:lstStyle>
            <a:lvl1pPr>
              <a:defRPr/>
            </a:lvl1pPr>
          </a:lstStyle>
          <a:p>
            <a:fld id="{394A2D59-41D9-48A0-BF54-9E0FA521F89C}" type="slidenum">
              <a:rPr lang="en-US" altLang="en-US"/>
              <a:pPr/>
              <a:t>‹#›</a:t>
            </a:fld>
            <a:endParaRPr lang="en-US" altLang="en-US"/>
          </a:p>
        </p:txBody>
      </p:sp>
    </p:spTree>
    <p:extLst>
      <p:ext uri="{BB962C8B-B14F-4D97-AF65-F5344CB8AC3E}">
        <p14:creationId xmlns:p14="http://schemas.microsoft.com/office/powerpoint/2010/main" val="356646669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BC6C6EB-326B-4251-9345-4F4484BCCCE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BE33B42-D887-4D3E-8C5B-0BA1548B31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2E0041D-1C43-4E0D-B3DD-2CE35114A6CA}"/>
              </a:ext>
            </a:extLst>
          </p:cNvPr>
          <p:cNvSpPr>
            <a:spLocks noGrp="1" noChangeArrowheads="1"/>
          </p:cNvSpPr>
          <p:nvPr>
            <p:ph type="sldNum" sz="quarter" idx="12"/>
          </p:nvPr>
        </p:nvSpPr>
        <p:spPr>
          <a:ln/>
        </p:spPr>
        <p:txBody>
          <a:bodyPr/>
          <a:lstStyle>
            <a:lvl1pPr>
              <a:defRPr/>
            </a:lvl1pPr>
          </a:lstStyle>
          <a:p>
            <a:fld id="{ACCA5A2B-CD26-4AFC-A860-D87EFEC908CD}" type="slidenum">
              <a:rPr lang="en-US" altLang="en-US"/>
              <a:pPr/>
              <a:t>‹#›</a:t>
            </a:fld>
            <a:endParaRPr lang="en-US" altLang="en-US"/>
          </a:p>
        </p:txBody>
      </p:sp>
    </p:spTree>
    <p:extLst>
      <p:ext uri="{BB962C8B-B14F-4D97-AF65-F5344CB8AC3E}">
        <p14:creationId xmlns:p14="http://schemas.microsoft.com/office/powerpoint/2010/main" val="366428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7D33B1-D434-46F4-9DA7-97619A562FC9}" type="datetimeFigureOut">
              <a:rPr lang="en-US" smtClean="0"/>
              <a:t>8/26/2019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96450553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642C178-E949-41F3-8229-6BD756662EF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F843381-E131-4BDC-AA04-EAE868821F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1C91FC8-7F1E-44C8-8207-DDCEB191F971}"/>
              </a:ext>
            </a:extLst>
          </p:cNvPr>
          <p:cNvSpPr>
            <a:spLocks noGrp="1" noChangeArrowheads="1"/>
          </p:cNvSpPr>
          <p:nvPr>
            <p:ph type="sldNum" sz="quarter" idx="12"/>
          </p:nvPr>
        </p:nvSpPr>
        <p:spPr>
          <a:ln/>
        </p:spPr>
        <p:txBody>
          <a:bodyPr/>
          <a:lstStyle>
            <a:lvl1pPr>
              <a:defRPr/>
            </a:lvl1pPr>
          </a:lstStyle>
          <a:p>
            <a:fld id="{DD99CE93-B60C-48E2-9E51-D2F932831A68}" type="slidenum">
              <a:rPr lang="en-US" altLang="en-US"/>
              <a:pPr/>
              <a:t>‹#›</a:t>
            </a:fld>
            <a:endParaRPr lang="en-US" altLang="en-US"/>
          </a:p>
        </p:txBody>
      </p:sp>
    </p:spTree>
    <p:extLst>
      <p:ext uri="{BB962C8B-B14F-4D97-AF65-F5344CB8AC3E}">
        <p14:creationId xmlns:p14="http://schemas.microsoft.com/office/powerpoint/2010/main" val="309258019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47B0A48-9518-4A0B-812A-80FB8F74A0B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4C9D080-4ED0-4CFE-9C7C-B3ACFCB92B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56C529E-25DD-4AD9-B354-A05F9B22765F}"/>
              </a:ext>
            </a:extLst>
          </p:cNvPr>
          <p:cNvSpPr>
            <a:spLocks noGrp="1" noChangeArrowheads="1"/>
          </p:cNvSpPr>
          <p:nvPr>
            <p:ph type="sldNum" sz="quarter" idx="12"/>
          </p:nvPr>
        </p:nvSpPr>
        <p:spPr>
          <a:ln/>
        </p:spPr>
        <p:txBody>
          <a:bodyPr/>
          <a:lstStyle>
            <a:lvl1pPr>
              <a:defRPr/>
            </a:lvl1pPr>
          </a:lstStyle>
          <a:p>
            <a:fld id="{63C9B651-D6A1-4279-AA53-E3008393B6B7}" type="slidenum">
              <a:rPr lang="en-US" altLang="en-US"/>
              <a:pPr/>
              <a:t>‹#›</a:t>
            </a:fld>
            <a:endParaRPr lang="en-US" altLang="en-US"/>
          </a:p>
        </p:txBody>
      </p:sp>
    </p:spTree>
    <p:extLst>
      <p:ext uri="{BB962C8B-B14F-4D97-AF65-F5344CB8AC3E}">
        <p14:creationId xmlns:p14="http://schemas.microsoft.com/office/powerpoint/2010/main" val="179276318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F4B3436-743F-4C11-A326-3A55CA35DEE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A6CAF71-6B94-42F5-A0D5-855E5161F9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1660F95-D066-4922-9D1E-D7644ED8B919}"/>
              </a:ext>
            </a:extLst>
          </p:cNvPr>
          <p:cNvSpPr>
            <a:spLocks noGrp="1" noChangeArrowheads="1"/>
          </p:cNvSpPr>
          <p:nvPr>
            <p:ph type="sldNum" sz="quarter" idx="12"/>
          </p:nvPr>
        </p:nvSpPr>
        <p:spPr>
          <a:ln/>
        </p:spPr>
        <p:txBody>
          <a:bodyPr/>
          <a:lstStyle>
            <a:lvl1pPr>
              <a:defRPr/>
            </a:lvl1pPr>
          </a:lstStyle>
          <a:p>
            <a:fld id="{57CE1E83-E4BA-4747-AB59-0C2B1746AD49}" type="slidenum">
              <a:rPr lang="en-US" altLang="en-US"/>
              <a:pPr/>
              <a:t>‹#›</a:t>
            </a:fld>
            <a:endParaRPr lang="en-US" altLang="en-US"/>
          </a:p>
        </p:txBody>
      </p:sp>
    </p:spTree>
    <p:extLst>
      <p:ext uri="{BB962C8B-B14F-4D97-AF65-F5344CB8AC3E}">
        <p14:creationId xmlns:p14="http://schemas.microsoft.com/office/powerpoint/2010/main" val="186078148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93D621A-85F7-41D8-954A-9567666E11A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81FD584-BE6C-4F1A-8276-8351E85145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54A02FF-C046-462A-A4D1-BBEA1EB7D783}"/>
              </a:ext>
            </a:extLst>
          </p:cNvPr>
          <p:cNvSpPr>
            <a:spLocks noGrp="1" noChangeArrowheads="1"/>
          </p:cNvSpPr>
          <p:nvPr>
            <p:ph type="sldNum" sz="quarter" idx="12"/>
          </p:nvPr>
        </p:nvSpPr>
        <p:spPr>
          <a:ln/>
        </p:spPr>
        <p:txBody>
          <a:bodyPr/>
          <a:lstStyle>
            <a:lvl1pPr>
              <a:defRPr/>
            </a:lvl1pPr>
          </a:lstStyle>
          <a:p>
            <a:fld id="{A9B21E7D-1731-4F4B-B40D-D6ED0380C072}" type="slidenum">
              <a:rPr lang="en-US" altLang="en-US"/>
              <a:pPr/>
              <a:t>‹#›</a:t>
            </a:fld>
            <a:endParaRPr lang="en-US" altLang="en-US"/>
          </a:p>
        </p:txBody>
      </p:sp>
    </p:spTree>
    <p:extLst>
      <p:ext uri="{BB962C8B-B14F-4D97-AF65-F5344CB8AC3E}">
        <p14:creationId xmlns:p14="http://schemas.microsoft.com/office/powerpoint/2010/main" val="392652939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5E7DC21-A49D-4423-982B-EF9F2C17329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CF6C73B-34BF-4DC0-A342-949EAF0BEF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BADAE32-A195-4AFC-BE4F-4AC312E4B252}"/>
              </a:ext>
            </a:extLst>
          </p:cNvPr>
          <p:cNvSpPr>
            <a:spLocks noGrp="1" noChangeArrowheads="1"/>
          </p:cNvSpPr>
          <p:nvPr>
            <p:ph type="sldNum" sz="quarter" idx="12"/>
          </p:nvPr>
        </p:nvSpPr>
        <p:spPr>
          <a:ln/>
        </p:spPr>
        <p:txBody>
          <a:bodyPr/>
          <a:lstStyle>
            <a:lvl1pPr>
              <a:defRPr/>
            </a:lvl1pPr>
          </a:lstStyle>
          <a:p>
            <a:fld id="{88A7732F-5904-43ED-98A6-60013BEAF589}" type="slidenum">
              <a:rPr lang="en-US" altLang="en-US"/>
              <a:pPr/>
              <a:t>‹#›</a:t>
            </a:fld>
            <a:endParaRPr lang="en-US" altLang="en-US"/>
          </a:p>
        </p:txBody>
      </p:sp>
    </p:spTree>
    <p:extLst>
      <p:ext uri="{BB962C8B-B14F-4D97-AF65-F5344CB8AC3E}">
        <p14:creationId xmlns:p14="http://schemas.microsoft.com/office/powerpoint/2010/main" val="216323147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E0E5E7C-9507-4D71-9018-9B6C7442403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512E28D-DC7E-4C2E-B37E-75851FA737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0A3B460-894A-4B8B-A9A8-DB29693EE5A9}"/>
              </a:ext>
            </a:extLst>
          </p:cNvPr>
          <p:cNvSpPr>
            <a:spLocks noGrp="1" noChangeArrowheads="1"/>
          </p:cNvSpPr>
          <p:nvPr>
            <p:ph type="sldNum" sz="quarter" idx="12"/>
          </p:nvPr>
        </p:nvSpPr>
        <p:spPr>
          <a:ln/>
        </p:spPr>
        <p:txBody>
          <a:bodyPr/>
          <a:lstStyle>
            <a:lvl1pPr>
              <a:defRPr/>
            </a:lvl1pPr>
          </a:lstStyle>
          <a:p>
            <a:fld id="{BC4B12A4-4C6B-4C8C-B9D3-C67C05920572}" type="slidenum">
              <a:rPr lang="en-US" altLang="en-US"/>
              <a:pPr/>
              <a:t>‹#›</a:t>
            </a:fld>
            <a:endParaRPr lang="en-US" altLang="en-US"/>
          </a:p>
        </p:txBody>
      </p:sp>
    </p:spTree>
    <p:extLst>
      <p:ext uri="{BB962C8B-B14F-4D97-AF65-F5344CB8AC3E}">
        <p14:creationId xmlns:p14="http://schemas.microsoft.com/office/powerpoint/2010/main" val="208655271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55F9219-C5EF-46E0-A0CD-8A23D2A791C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43642C5-D1C1-43BE-8533-FBBF2909C3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09A314B-56CE-4BCF-A3B6-784F44F4023E}"/>
              </a:ext>
            </a:extLst>
          </p:cNvPr>
          <p:cNvSpPr>
            <a:spLocks noGrp="1" noChangeArrowheads="1"/>
          </p:cNvSpPr>
          <p:nvPr>
            <p:ph type="sldNum" sz="quarter" idx="12"/>
          </p:nvPr>
        </p:nvSpPr>
        <p:spPr>
          <a:ln/>
        </p:spPr>
        <p:txBody>
          <a:bodyPr/>
          <a:lstStyle>
            <a:lvl1pPr>
              <a:defRPr/>
            </a:lvl1pPr>
          </a:lstStyle>
          <a:p>
            <a:fld id="{49338106-1865-43A0-AB7E-2B3F9F372C17}" type="slidenum">
              <a:rPr lang="en-US" altLang="en-US"/>
              <a:pPr/>
              <a:t>‹#›</a:t>
            </a:fld>
            <a:endParaRPr lang="en-US" altLang="en-US"/>
          </a:p>
        </p:txBody>
      </p:sp>
    </p:spTree>
    <p:extLst>
      <p:ext uri="{BB962C8B-B14F-4D97-AF65-F5344CB8AC3E}">
        <p14:creationId xmlns:p14="http://schemas.microsoft.com/office/powerpoint/2010/main" val="368085751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76"/>
          <p:cNvSpPr>
            <a:spLocks noChangeArrowheads="1"/>
          </p:cNvSpPr>
          <p:nvPr/>
        </p:nvSpPr>
        <p:spPr bwMode="auto">
          <a:xfrm>
            <a:off x="1347788" y="1260475"/>
            <a:ext cx="6481762" cy="3886200"/>
          </a:xfrm>
          <a:prstGeom prst="rect">
            <a:avLst/>
          </a:prstGeom>
          <a:noFill/>
          <a:ln w="76200">
            <a:solidFill>
              <a:schemeClr val="bg2">
                <a:alpha val="50000"/>
              </a:schemeClr>
            </a:solidFill>
            <a:miter lim="800000"/>
            <a:headEnd/>
            <a:tailEnd/>
          </a:ln>
          <a:effectLst/>
        </p:spPr>
        <p:txBody>
          <a:bodyPr wrap="none" anchor="ctr"/>
          <a:lstStyle/>
          <a:p>
            <a:pPr algn="ctr">
              <a:defRPr/>
            </a:pPr>
            <a:endParaRPr lang="en-US" dirty="0">
              <a:latin typeface="Calibri" pitchFamily="34" charset="0"/>
              <a:cs typeface="+mn-cs"/>
            </a:endParaRPr>
          </a:p>
        </p:txBody>
      </p:sp>
      <p:sp>
        <p:nvSpPr>
          <p:cNvPr id="5" name="Rectangle 30"/>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p:spPr>
        <p:txBody>
          <a:bodyPr wrap="none" anchor="ctr"/>
          <a:lstStyle/>
          <a:p>
            <a:pPr algn="ctr">
              <a:defRPr/>
            </a:pPr>
            <a:endParaRPr lang="en-US" dirty="0">
              <a:latin typeface="Calibri" pitchFamily="34" charset="0"/>
              <a:cs typeface="+mn-cs"/>
            </a:endParaRPr>
          </a:p>
        </p:txBody>
      </p:sp>
      <p:sp>
        <p:nvSpPr>
          <p:cNvPr id="6" name="Freeform 61"/>
          <p:cNvSpPr>
            <a:spLocks/>
          </p:cNvSpPr>
          <p:nvPr/>
        </p:nvSpPr>
        <p:spPr bwMode="auto">
          <a:xfrm rot="5400000">
            <a:off x="1282700" y="1193800"/>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mn-cs"/>
            </a:endParaRPr>
          </a:p>
        </p:txBody>
      </p:sp>
      <p:sp>
        <p:nvSpPr>
          <p:cNvPr id="7" name="Freeform 62"/>
          <p:cNvSpPr>
            <a:spLocks/>
          </p:cNvSpPr>
          <p:nvPr/>
        </p:nvSpPr>
        <p:spPr bwMode="auto">
          <a:xfrm rot="5400000">
            <a:off x="1479550" y="1090613"/>
            <a:ext cx="1587"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mn-cs"/>
            </a:endParaRPr>
          </a:p>
        </p:txBody>
      </p:sp>
      <p:sp>
        <p:nvSpPr>
          <p:cNvPr id="8" name="Line 63"/>
          <p:cNvSpPr>
            <a:spLocks noChangeShapeType="1"/>
          </p:cNvSpPr>
          <p:nvPr/>
        </p:nvSpPr>
        <p:spPr bwMode="auto">
          <a:xfrm rot="5400000" flipH="1">
            <a:off x="1165225" y="1403351"/>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mn-cs"/>
            </a:endParaRPr>
          </a:p>
        </p:txBody>
      </p:sp>
      <p:sp>
        <p:nvSpPr>
          <p:cNvPr id="9" name="Freeform 84"/>
          <p:cNvSpPr>
            <a:spLocks/>
          </p:cNvSpPr>
          <p:nvPr/>
        </p:nvSpPr>
        <p:spPr bwMode="auto">
          <a:xfrm rot="16200000" flipH="1">
            <a:off x="7413625" y="1193800"/>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mn-cs"/>
            </a:endParaRPr>
          </a:p>
        </p:txBody>
      </p:sp>
      <p:sp>
        <p:nvSpPr>
          <p:cNvPr id="10" name="Freeform 66"/>
          <p:cNvSpPr>
            <a:spLocks/>
          </p:cNvSpPr>
          <p:nvPr/>
        </p:nvSpPr>
        <p:spPr bwMode="auto">
          <a:xfrm rot="10800000">
            <a:off x="7818438" y="1225550"/>
            <a:ext cx="1587"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mn-cs"/>
            </a:endParaRPr>
          </a:p>
        </p:txBody>
      </p:sp>
      <p:sp>
        <p:nvSpPr>
          <p:cNvPr id="11" name="Line 67"/>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mn-cs"/>
            </a:endParaRPr>
          </a:p>
        </p:txBody>
      </p:sp>
      <p:sp>
        <p:nvSpPr>
          <p:cNvPr id="12" name="Freeform 85"/>
          <p:cNvSpPr>
            <a:spLocks/>
          </p:cNvSpPr>
          <p:nvPr/>
        </p:nvSpPr>
        <p:spPr bwMode="auto">
          <a:xfrm flipH="1">
            <a:off x="7434263" y="4752975"/>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mn-cs"/>
            </a:endParaRPr>
          </a:p>
        </p:txBody>
      </p:sp>
      <p:sp>
        <p:nvSpPr>
          <p:cNvPr id="13" name="Freeform 70"/>
          <p:cNvSpPr>
            <a:spLocks/>
          </p:cNvSpPr>
          <p:nvPr/>
        </p:nvSpPr>
        <p:spPr bwMode="auto">
          <a:xfrm rot="16200000">
            <a:off x="7705725" y="4989513"/>
            <a:ext cx="1587"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mn-cs"/>
            </a:endParaRPr>
          </a:p>
        </p:txBody>
      </p:sp>
      <p:sp>
        <p:nvSpPr>
          <p:cNvPr id="14" name="Line 71"/>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mn-cs"/>
            </a:endParaRPr>
          </a:p>
        </p:txBody>
      </p:sp>
      <p:sp>
        <p:nvSpPr>
          <p:cNvPr id="15" name="Freeform 56"/>
          <p:cNvSpPr>
            <a:spLocks/>
          </p:cNvSpPr>
          <p:nvPr/>
        </p:nvSpPr>
        <p:spPr bwMode="auto">
          <a:xfrm>
            <a:off x="1282700" y="4746625"/>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mn-cs"/>
            </a:endParaRPr>
          </a:p>
        </p:txBody>
      </p:sp>
      <p:sp>
        <p:nvSpPr>
          <p:cNvPr id="16" name="Freeform 57"/>
          <p:cNvSpPr>
            <a:spLocks/>
          </p:cNvSpPr>
          <p:nvPr/>
        </p:nvSpPr>
        <p:spPr bwMode="auto">
          <a:xfrm>
            <a:off x="1346200" y="4846638"/>
            <a:ext cx="1588" cy="331787"/>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mn-cs"/>
            </a:endParaRPr>
          </a:p>
        </p:txBody>
      </p:sp>
      <p:sp>
        <p:nvSpPr>
          <p:cNvPr id="17" name="Line 58"/>
          <p:cNvSpPr>
            <a:spLocks noChangeShapeType="1"/>
          </p:cNvSpPr>
          <p:nvPr/>
        </p:nvSpPr>
        <p:spPr bwMode="auto">
          <a:xfrm flipH="1">
            <a:off x="1327150" y="5162550"/>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mn-cs"/>
            </a:endParaRPr>
          </a:p>
        </p:txBody>
      </p:sp>
      <p:sp>
        <p:nvSpPr>
          <p:cNvPr id="3074" name="Rectangle 2"/>
          <p:cNvSpPr>
            <a:spLocks noGrp="1" noChangeArrowheads="1"/>
          </p:cNvSpPr>
          <p:nvPr>
            <p:ph type="ctrTitle"/>
          </p:nvPr>
        </p:nvSpPr>
        <p:spPr>
          <a:xfrm>
            <a:off x="1609725" y="1698625"/>
            <a:ext cx="5924550" cy="1704975"/>
          </a:xfrm>
        </p:spPr>
        <p:txBody>
          <a:bodyPr anchor="b"/>
          <a:lstStyle>
            <a:lvl1pPr>
              <a:lnSpc>
                <a:spcPct val="95000"/>
              </a:lnSpc>
              <a:defRPr/>
            </a:lvl1pPr>
          </a:lstStyle>
          <a:p>
            <a:r>
              <a:rPr lang="en-US"/>
              <a:t>Click to edit Master title style</a:t>
            </a:r>
          </a:p>
        </p:txBody>
      </p:sp>
      <p:sp>
        <p:nvSpPr>
          <p:cNvPr id="3075" name="Rectangle 3"/>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r>
              <a:rPr lang="en-US"/>
              <a:t>Click to edit Master subtitle style</a:t>
            </a:r>
          </a:p>
        </p:txBody>
      </p:sp>
      <p:sp>
        <p:nvSpPr>
          <p:cNvPr id="18" name="Rectangle 4"/>
          <p:cNvSpPr>
            <a:spLocks noGrp="1" noChangeArrowheads="1"/>
          </p:cNvSpPr>
          <p:nvPr>
            <p:ph type="dt" sz="half" idx="10"/>
          </p:nvPr>
        </p:nvSpPr>
        <p:spPr/>
        <p:txBody>
          <a:bodyPr/>
          <a:lstStyle>
            <a:lvl1pPr>
              <a:defRPr/>
            </a:lvl1pPr>
          </a:lstStyle>
          <a:p>
            <a:pPr>
              <a:defRPr/>
            </a:pPr>
            <a:endParaRPr lang="en-US"/>
          </a:p>
        </p:txBody>
      </p:sp>
      <p:sp>
        <p:nvSpPr>
          <p:cNvPr id="19" name="Rectangle 5"/>
          <p:cNvSpPr>
            <a:spLocks noGrp="1" noChangeArrowheads="1"/>
          </p:cNvSpPr>
          <p:nvPr>
            <p:ph type="ftr" sz="quarter" idx="11"/>
          </p:nvPr>
        </p:nvSpPr>
        <p:spPr/>
        <p:txBody>
          <a:bodyPr/>
          <a:lstStyle>
            <a:lvl1pPr>
              <a:defRPr/>
            </a:lvl1pPr>
          </a:lstStyle>
          <a:p>
            <a:pPr>
              <a:defRPr/>
            </a:pPr>
            <a:endParaRPr lang="en-US"/>
          </a:p>
        </p:txBody>
      </p:sp>
      <p:sp>
        <p:nvSpPr>
          <p:cNvPr id="20" name="Rectangle 6"/>
          <p:cNvSpPr>
            <a:spLocks noGrp="1" noChangeArrowheads="1"/>
          </p:cNvSpPr>
          <p:nvPr>
            <p:ph type="sldNum" sz="quarter" idx="12"/>
          </p:nvPr>
        </p:nvSpPr>
        <p:spPr/>
        <p:txBody>
          <a:bodyPr/>
          <a:lstStyle>
            <a:lvl1pPr>
              <a:defRPr/>
            </a:lvl1pPr>
          </a:lstStyle>
          <a:p>
            <a:pPr>
              <a:defRPr/>
            </a:pPr>
            <a:fld id="{8C3C6A2D-24EA-4654-B248-75B5AEC615C3}" type="slidenum">
              <a:rPr lang="en-US"/>
              <a:pPr>
                <a:defRPr/>
              </a:pPr>
              <a:t>‹#›</a:t>
            </a:fld>
            <a:endParaRPr lang="en-US"/>
          </a:p>
        </p:txBody>
      </p:sp>
    </p:spTree>
    <p:extLst>
      <p:ext uri="{BB962C8B-B14F-4D97-AF65-F5344CB8AC3E}">
        <p14:creationId xmlns:p14="http://schemas.microsoft.com/office/powerpoint/2010/main" val="307048601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A3972D-EFBD-48BE-B52B-04690C06C643}" type="slidenum">
              <a:rPr lang="en-US"/>
              <a:pPr>
                <a:defRPr/>
              </a:pPr>
              <a:t>‹#›</a:t>
            </a:fld>
            <a:endParaRPr lang="en-US" dirty="0"/>
          </a:p>
        </p:txBody>
      </p:sp>
    </p:spTree>
    <p:extLst>
      <p:ext uri="{BB962C8B-B14F-4D97-AF65-F5344CB8AC3E}">
        <p14:creationId xmlns:p14="http://schemas.microsoft.com/office/powerpoint/2010/main" val="249719895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FD989C-2CFC-496E-855E-E5DFC43F722B}" type="slidenum">
              <a:rPr lang="en-US"/>
              <a:pPr>
                <a:defRPr/>
              </a:pPr>
              <a:t>‹#›</a:t>
            </a:fld>
            <a:endParaRPr lang="en-US" dirty="0"/>
          </a:p>
        </p:txBody>
      </p:sp>
    </p:spTree>
    <p:extLst>
      <p:ext uri="{BB962C8B-B14F-4D97-AF65-F5344CB8AC3E}">
        <p14:creationId xmlns:p14="http://schemas.microsoft.com/office/powerpoint/2010/main" val="34742212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7D33B1-D434-46F4-9DA7-97619A562FC9}" type="datetimeFigureOut">
              <a:rPr lang="en-US" smtClean="0"/>
              <a:t>8/26/2019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386124270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85316C-158E-40C8-813C-5A12EECA3E85}" type="slidenum">
              <a:rPr lang="en-US"/>
              <a:pPr>
                <a:defRPr/>
              </a:pPr>
              <a:t>‹#›</a:t>
            </a:fld>
            <a:endParaRPr lang="en-US" dirty="0"/>
          </a:p>
        </p:txBody>
      </p:sp>
    </p:spTree>
    <p:extLst>
      <p:ext uri="{BB962C8B-B14F-4D97-AF65-F5344CB8AC3E}">
        <p14:creationId xmlns:p14="http://schemas.microsoft.com/office/powerpoint/2010/main" val="69053902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5EDCE7F-4593-4CE1-8EFD-62EE724F4E5D}" type="slidenum">
              <a:rPr lang="en-US"/>
              <a:pPr>
                <a:defRPr/>
              </a:pPr>
              <a:t>‹#›</a:t>
            </a:fld>
            <a:endParaRPr lang="en-US" dirty="0"/>
          </a:p>
        </p:txBody>
      </p:sp>
    </p:spTree>
    <p:extLst>
      <p:ext uri="{BB962C8B-B14F-4D97-AF65-F5344CB8AC3E}">
        <p14:creationId xmlns:p14="http://schemas.microsoft.com/office/powerpoint/2010/main" val="427535788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E13A9E4-9A81-4EFC-BCCF-65B8D8C74389}" type="slidenum">
              <a:rPr lang="en-US"/>
              <a:pPr>
                <a:defRPr/>
              </a:pPr>
              <a:t>‹#›</a:t>
            </a:fld>
            <a:endParaRPr lang="en-US" dirty="0"/>
          </a:p>
        </p:txBody>
      </p:sp>
    </p:spTree>
    <p:extLst>
      <p:ext uri="{BB962C8B-B14F-4D97-AF65-F5344CB8AC3E}">
        <p14:creationId xmlns:p14="http://schemas.microsoft.com/office/powerpoint/2010/main" val="72885852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A2B82F-5CF9-4386-9149-702DA7422DCA}" type="slidenum">
              <a:rPr lang="en-US"/>
              <a:pPr>
                <a:defRPr/>
              </a:pPr>
              <a:t>‹#›</a:t>
            </a:fld>
            <a:endParaRPr lang="en-US" dirty="0"/>
          </a:p>
        </p:txBody>
      </p:sp>
    </p:spTree>
    <p:extLst>
      <p:ext uri="{BB962C8B-B14F-4D97-AF65-F5344CB8AC3E}">
        <p14:creationId xmlns:p14="http://schemas.microsoft.com/office/powerpoint/2010/main" val="242944205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DF3938-5E9B-4E10-A435-55882D5BFB5A}" type="slidenum">
              <a:rPr lang="en-US"/>
              <a:pPr>
                <a:defRPr/>
              </a:pPr>
              <a:t>‹#›</a:t>
            </a:fld>
            <a:endParaRPr lang="en-US" dirty="0"/>
          </a:p>
        </p:txBody>
      </p:sp>
    </p:spTree>
    <p:extLst>
      <p:ext uri="{BB962C8B-B14F-4D97-AF65-F5344CB8AC3E}">
        <p14:creationId xmlns:p14="http://schemas.microsoft.com/office/powerpoint/2010/main" val="188981164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86D9C2-3A48-432D-AF6E-0B7EBF695CC2}" type="slidenum">
              <a:rPr lang="en-US"/>
              <a:pPr>
                <a:defRPr/>
              </a:pPr>
              <a:t>‹#›</a:t>
            </a:fld>
            <a:endParaRPr lang="en-US" dirty="0"/>
          </a:p>
        </p:txBody>
      </p:sp>
    </p:spTree>
    <p:extLst>
      <p:ext uri="{BB962C8B-B14F-4D97-AF65-F5344CB8AC3E}">
        <p14:creationId xmlns:p14="http://schemas.microsoft.com/office/powerpoint/2010/main" val="403989034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329087-2B31-4424-8778-91DF9EF7F68C}" type="slidenum">
              <a:rPr lang="en-US"/>
              <a:pPr>
                <a:defRPr/>
              </a:pPr>
              <a:t>‹#›</a:t>
            </a:fld>
            <a:endParaRPr lang="en-US" dirty="0"/>
          </a:p>
        </p:txBody>
      </p:sp>
    </p:spTree>
    <p:extLst>
      <p:ext uri="{BB962C8B-B14F-4D97-AF65-F5344CB8AC3E}">
        <p14:creationId xmlns:p14="http://schemas.microsoft.com/office/powerpoint/2010/main" val="35344255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76BFCF-8AEA-44D8-AF80-78054E46BB86}" type="slidenum">
              <a:rPr lang="en-US"/>
              <a:pPr>
                <a:defRPr/>
              </a:pPr>
              <a:t>‹#›</a:t>
            </a:fld>
            <a:endParaRPr lang="en-US" dirty="0"/>
          </a:p>
        </p:txBody>
      </p:sp>
    </p:spTree>
    <p:extLst>
      <p:ext uri="{BB962C8B-B14F-4D97-AF65-F5344CB8AC3E}">
        <p14:creationId xmlns:p14="http://schemas.microsoft.com/office/powerpoint/2010/main" val="88957305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45A3F-25E7-4490-B168-7D8E08B1064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14A414-2C47-4B8D-BAC8-34F5F80500B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B2EA45-3B45-474E-8F13-B7484534494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AC19FE5-D58E-4E57-B487-280482BC715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C87FEC4-99BB-4062-ADBC-20EFCE8BBAC9}"/>
              </a:ext>
            </a:extLst>
          </p:cNvPr>
          <p:cNvSpPr>
            <a:spLocks noGrp="1"/>
          </p:cNvSpPr>
          <p:nvPr>
            <p:ph type="sldNum" sz="quarter" idx="12"/>
          </p:nvPr>
        </p:nvSpPr>
        <p:spPr/>
        <p:txBody>
          <a:bodyPr/>
          <a:lstStyle>
            <a:lvl1pPr>
              <a:defRPr/>
            </a:lvl1pPr>
          </a:lstStyle>
          <a:p>
            <a:fld id="{EF6F2110-3130-47A9-A4D3-F61AE639DFBE}" type="slidenum">
              <a:rPr lang="en-US" altLang="en-US"/>
              <a:pPr/>
              <a:t>‹#›</a:t>
            </a:fld>
            <a:endParaRPr lang="en-US" altLang="en-US"/>
          </a:p>
        </p:txBody>
      </p:sp>
    </p:spTree>
    <p:extLst>
      <p:ext uri="{BB962C8B-B14F-4D97-AF65-F5344CB8AC3E}">
        <p14:creationId xmlns:p14="http://schemas.microsoft.com/office/powerpoint/2010/main" val="1319343"/>
      </p:ext>
    </p:extLst>
  </p:cSld>
  <p:clrMapOvr>
    <a:masterClrMapping/>
  </p:clrMapOvr>
  <p:transition spd="med">
    <p:strips dir="rd"/>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A4851-672B-4778-A837-E1E2BB681A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0DB924-D7DF-471D-ABCA-200E2DD160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D6165F-57A7-4A57-8AD2-71727ED2A5F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5B2B75A-6929-41F8-84E7-8F385584D99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20B9847-FA73-4027-8708-BD55691F7514}"/>
              </a:ext>
            </a:extLst>
          </p:cNvPr>
          <p:cNvSpPr>
            <a:spLocks noGrp="1"/>
          </p:cNvSpPr>
          <p:nvPr>
            <p:ph type="sldNum" sz="quarter" idx="12"/>
          </p:nvPr>
        </p:nvSpPr>
        <p:spPr/>
        <p:txBody>
          <a:bodyPr/>
          <a:lstStyle>
            <a:lvl1pPr>
              <a:defRPr/>
            </a:lvl1pPr>
          </a:lstStyle>
          <a:p>
            <a:fld id="{0F65FE9F-6033-45A7-B557-F250BAB8155A}" type="slidenum">
              <a:rPr lang="en-US" altLang="en-US"/>
              <a:pPr/>
              <a:t>‹#›</a:t>
            </a:fld>
            <a:endParaRPr lang="en-US" altLang="en-US"/>
          </a:p>
        </p:txBody>
      </p:sp>
    </p:spTree>
    <p:extLst>
      <p:ext uri="{BB962C8B-B14F-4D97-AF65-F5344CB8AC3E}">
        <p14:creationId xmlns:p14="http://schemas.microsoft.com/office/powerpoint/2010/main" val="1929556782"/>
      </p:ext>
    </p:extLst>
  </p:cSld>
  <p:clrMapOvr>
    <a:masterClrMapping/>
  </p:clrMapOvr>
  <p:transition spd="med">
    <p:strips dir="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7D33B1-D434-46F4-9DA7-97619A562FC9}" type="datetimeFigureOut">
              <a:rPr lang="en-US" smtClean="0"/>
              <a:t>8/26/2019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216873519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07D34-D45A-4077-83BA-E838D0B949DE}"/>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E80A23-D36C-46D5-BAD5-D9523390BD21}"/>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94B445D2-498A-4F66-B069-044CD366E1A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E583ACD-1AB0-43C2-A516-26133048CDC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20189E4-1D03-411B-81F8-ADEE20D6B0E3}"/>
              </a:ext>
            </a:extLst>
          </p:cNvPr>
          <p:cNvSpPr>
            <a:spLocks noGrp="1"/>
          </p:cNvSpPr>
          <p:nvPr>
            <p:ph type="sldNum" sz="quarter" idx="12"/>
          </p:nvPr>
        </p:nvSpPr>
        <p:spPr/>
        <p:txBody>
          <a:bodyPr/>
          <a:lstStyle>
            <a:lvl1pPr>
              <a:defRPr/>
            </a:lvl1pPr>
          </a:lstStyle>
          <a:p>
            <a:fld id="{71B1E0CA-6132-476E-A7A6-1A7AC9F3D55C}" type="slidenum">
              <a:rPr lang="en-US" altLang="en-US"/>
              <a:pPr/>
              <a:t>‹#›</a:t>
            </a:fld>
            <a:endParaRPr lang="en-US" altLang="en-US"/>
          </a:p>
        </p:txBody>
      </p:sp>
    </p:spTree>
    <p:extLst>
      <p:ext uri="{BB962C8B-B14F-4D97-AF65-F5344CB8AC3E}">
        <p14:creationId xmlns:p14="http://schemas.microsoft.com/office/powerpoint/2010/main" val="1287157804"/>
      </p:ext>
    </p:extLst>
  </p:cSld>
  <p:clrMapOvr>
    <a:masterClrMapping/>
  </p:clrMapOvr>
  <p:transition spd="med">
    <p:strips dir="rd"/>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D94D5-1AAC-4D40-9987-BA14A8D578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97972B-2C5D-46DB-AA20-70805F6DA85F}"/>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CD39F7-3A6B-4CB8-8098-FED18EABDEA2}"/>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4B9FA0-98F6-4482-B095-208746DDF40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D967970-96F8-4D1D-B60D-F308574B4FA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1ED71B0-F160-4931-82B2-C4194D38BE00}"/>
              </a:ext>
            </a:extLst>
          </p:cNvPr>
          <p:cNvSpPr>
            <a:spLocks noGrp="1"/>
          </p:cNvSpPr>
          <p:nvPr>
            <p:ph type="sldNum" sz="quarter" idx="12"/>
          </p:nvPr>
        </p:nvSpPr>
        <p:spPr/>
        <p:txBody>
          <a:bodyPr/>
          <a:lstStyle>
            <a:lvl1pPr>
              <a:defRPr/>
            </a:lvl1pPr>
          </a:lstStyle>
          <a:p>
            <a:fld id="{AA436545-09A5-4DCC-92C0-21587EDA8880}" type="slidenum">
              <a:rPr lang="en-US" altLang="en-US"/>
              <a:pPr/>
              <a:t>‹#›</a:t>
            </a:fld>
            <a:endParaRPr lang="en-US" altLang="en-US"/>
          </a:p>
        </p:txBody>
      </p:sp>
    </p:spTree>
    <p:extLst>
      <p:ext uri="{BB962C8B-B14F-4D97-AF65-F5344CB8AC3E}">
        <p14:creationId xmlns:p14="http://schemas.microsoft.com/office/powerpoint/2010/main" val="1207122082"/>
      </p:ext>
    </p:extLst>
  </p:cSld>
  <p:clrMapOvr>
    <a:masterClrMapping/>
  </p:clrMapOvr>
  <p:transition spd="med">
    <p:strips dir="rd"/>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9E7B7-AFBB-4FE7-8ED3-006356274FC1}"/>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52204E-5047-4B54-8CBA-8A6BCDA18E6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E1B081-33FA-4658-8DBE-AE1336C081B5}"/>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AC917E-733C-4C97-B316-B593C632A38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F0F671-1E53-4474-B9D0-F3B5DDB1BE51}"/>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D390960-565A-429D-B6AE-BE6EF1499548}"/>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D10E2394-D9EC-42DE-B3F6-F91AE9037960}"/>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5401919A-26B5-47BB-AA7F-CE170ED29429}"/>
              </a:ext>
            </a:extLst>
          </p:cNvPr>
          <p:cNvSpPr>
            <a:spLocks noGrp="1"/>
          </p:cNvSpPr>
          <p:nvPr>
            <p:ph type="sldNum" sz="quarter" idx="12"/>
          </p:nvPr>
        </p:nvSpPr>
        <p:spPr/>
        <p:txBody>
          <a:bodyPr/>
          <a:lstStyle>
            <a:lvl1pPr>
              <a:defRPr/>
            </a:lvl1pPr>
          </a:lstStyle>
          <a:p>
            <a:fld id="{57CA18AA-FE78-4A4D-9C25-AAEA8D25DFB8}" type="slidenum">
              <a:rPr lang="en-US" altLang="en-US"/>
              <a:pPr/>
              <a:t>‹#›</a:t>
            </a:fld>
            <a:endParaRPr lang="en-US" altLang="en-US"/>
          </a:p>
        </p:txBody>
      </p:sp>
    </p:spTree>
    <p:extLst>
      <p:ext uri="{BB962C8B-B14F-4D97-AF65-F5344CB8AC3E}">
        <p14:creationId xmlns:p14="http://schemas.microsoft.com/office/powerpoint/2010/main" val="2059185457"/>
      </p:ext>
    </p:extLst>
  </p:cSld>
  <p:clrMapOvr>
    <a:masterClrMapping/>
  </p:clrMapOvr>
  <p:transition spd="med">
    <p:strips dir="rd"/>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FA489-C15B-418C-B057-7FFA91163D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3F6798-A33E-401A-9F3F-FA38492949DD}"/>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53E6A7F3-F692-4D09-B244-8C04ACC33152}"/>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3F605B07-8CD9-47FE-982F-39C5B4550342}"/>
              </a:ext>
            </a:extLst>
          </p:cNvPr>
          <p:cNvSpPr>
            <a:spLocks noGrp="1"/>
          </p:cNvSpPr>
          <p:nvPr>
            <p:ph type="sldNum" sz="quarter" idx="12"/>
          </p:nvPr>
        </p:nvSpPr>
        <p:spPr/>
        <p:txBody>
          <a:bodyPr/>
          <a:lstStyle>
            <a:lvl1pPr>
              <a:defRPr/>
            </a:lvl1pPr>
          </a:lstStyle>
          <a:p>
            <a:fld id="{55CAF727-02EA-4802-8E96-134A53BA2890}" type="slidenum">
              <a:rPr lang="en-US" altLang="en-US"/>
              <a:pPr/>
              <a:t>‹#›</a:t>
            </a:fld>
            <a:endParaRPr lang="en-US" altLang="en-US"/>
          </a:p>
        </p:txBody>
      </p:sp>
    </p:spTree>
    <p:extLst>
      <p:ext uri="{BB962C8B-B14F-4D97-AF65-F5344CB8AC3E}">
        <p14:creationId xmlns:p14="http://schemas.microsoft.com/office/powerpoint/2010/main" val="143824996"/>
      </p:ext>
    </p:extLst>
  </p:cSld>
  <p:clrMapOvr>
    <a:masterClrMapping/>
  </p:clrMapOvr>
  <p:transition spd="med">
    <p:strips dir="rd"/>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F763AE-7453-43BD-8755-72E4ACEE8828}"/>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D735D9C8-FA77-4CE0-930D-E0F828724F5F}"/>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C3C2840C-A016-4519-9710-CCB017D7E7A0}"/>
              </a:ext>
            </a:extLst>
          </p:cNvPr>
          <p:cNvSpPr>
            <a:spLocks noGrp="1"/>
          </p:cNvSpPr>
          <p:nvPr>
            <p:ph type="sldNum" sz="quarter" idx="12"/>
          </p:nvPr>
        </p:nvSpPr>
        <p:spPr/>
        <p:txBody>
          <a:bodyPr/>
          <a:lstStyle>
            <a:lvl1pPr>
              <a:defRPr/>
            </a:lvl1pPr>
          </a:lstStyle>
          <a:p>
            <a:fld id="{7A210BD2-20C9-4039-BC4D-DC0C199C5073}" type="slidenum">
              <a:rPr lang="en-US" altLang="en-US"/>
              <a:pPr/>
              <a:t>‹#›</a:t>
            </a:fld>
            <a:endParaRPr lang="en-US" altLang="en-US"/>
          </a:p>
        </p:txBody>
      </p:sp>
    </p:spTree>
    <p:extLst>
      <p:ext uri="{BB962C8B-B14F-4D97-AF65-F5344CB8AC3E}">
        <p14:creationId xmlns:p14="http://schemas.microsoft.com/office/powerpoint/2010/main" val="4187196235"/>
      </p:ext>
    </p:extLst>
  </p:cSld>
  <p:clrMapOvr>
    <a:masterClrMapping/>
  </p:clrMapOvr>
  <p:transition spd="med">
    <p:strips dir="rd"/>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7E83F-B533-48EC-B7D6-4A19DA5BE03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F6993E-A240-4536-A08A-F15E356E613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98690A-F362-4020-A187-F87FFF7CC5C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0AFF44-5E68-4DCE-A95C-4E58EB7B14F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82E5CAE-E412-4232-ADBF-C6B988EFC17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633D637-99D8-4C37-A0ED-9A205F223007}"/>
              </a:ext>
            </a:extLst>
          </p:cNvPr>
          <p:cNvSpPr>
            <a:spLocks noGrp="1"/>
          </p:cNvSpPr>
          <p:nvPr>
            <p:ph type="sldNum" sz="quarter" idx="12"/>
          </p:nvPr>
        </p:nvSpPr>
        <p:spPr/>
        <p:txBody>
          <a:bodyPr/>
          <a:lstStyle>
            <a:lvl1pPr>
              <a:defRPr/>
            </a:lvl1pPr>
          </a:lstStyle>
          <a:p>
            <a:fld id="{491BAE57-A1DF-4431-9DF0-9D862B1E107D}" type="slidenum">
              <a:rPr lang="en-US" altLang="en-US"/>
              <a:pPr/>
              <a:t>‹#›</a:t>
            </a:fld>
            <a:endParaRPr lang="en-US" altLang="en-US"/>
          </a:p>
        </p:txBody>
      </p:sp>
    </p:spTree>
    <p:extLst>
      <p:ext uri="{BB962C8B-B14F-4D97-AF65-F5344CB8AC3E}">
        <p14:creationId xmlns:p14="http://schemas.microsoft.com/office/powerpoint/2010/main" val="705612539"/>
      </p:ext>
    </p:extLst>
  </p:cSld>
  <p:clrMapOvr>
    <a:masterClrMapping/>
  </p:clrMapOvr>
  <p:transition spd="med">
    <p:strips dir="rd"/>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F98C4-1D8D-44E5-8C7E-8BDED14B5AC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524CCF-0821-4498-A0F2-8E4159FB9FA8}"/>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138C2A-B0D2-43F7-9259-F218726F6A9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44F6EB-964A-4959-987F-BEC689756BC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82D4B55-5262-4D11-9B0D-8872BDD65B1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538A11D-7082-4E0F-BD80-7D7785723CDD}"/>
              </a:ext>
            </a:extLst>
          </p:cNvPr>
          <p:cNvSpPr>
            <a:spLocks noGrp="1"/>
          </p:cNvSpPr>
          <p:nvPr>
            <p:ph type="sldNum" sz="quarter" idx="12"/>
          </p:nvPr>
        </p:nvSpPr>
        <p:spPr/>
        <p:txBody>
          <a:bodyPr/>
          <a:lstStyle>
            <a:lvl1pPr>
              <a:defRPr/>
            </a:lvl1pPr>
          </a:lstStyle>
          <a:p>
            <a:fld id="{6E2755D2-C1B9-417C-BA98-ABF9A220B9ED}" type="slidenum">
              <a:rPr lang="en-US" altLang="en-US"/>
              <a:pPr/>
              <a:t>‹#›</a:t>
            </a:fld>
            <a:endParaRPr lang="en-US" altLang="en-US"/>
          </a:p>
        </p:txBody>
      </p:sp>
    </p:spTree>
    <p:extLst>
      <p:ext uri="{BB962C8B-B14F-4D97-AF65-F5344CB8AC3E}">
        <p14:creationId xmlns:p14="http://schemas.microsoft.com/office/powerpoint/2010/main" val="3931047343"/>
      </p:ext>
    </p:extLst>
  </p:cSld>
  <p:clrMapOvr>
    <a:masterClrMapping/>
  </p:clrMapOvr>
  <p:transition spd="med">
    <p:strips dir="rd"/>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B6BCA-D7BB-4678-9F28-667EE4B432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80AD9D-C58F-4AFB-96B6-37026C36CA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32B80B-0C5E-4285-AADA-A645A0C2052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09DB6CD-329D-4096-ABC6-426928F29B4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58665C2-7BB9-44E6-88C2-23CCEEA75FAB}"/>
              </a:ext>
            </a:extLst>
          </p:cNvPr>
          <p:cNvSpPr>
            <a:spLocks noGrp="1"/>
          </p:cNvSpPr>
          <p:nvPr>
            <p:ph type="sldNum" sz="quarter" idx="12"/>
          </p:nvPr>
        </p:nvSpPr>
        <p:spPr/>
        <p:txBody>
          <a:bodyPr/>
          <a:lstStyle>
            <a:lvl1pPr>
              <a:defRPr/>
            </a:lvl1pPr>
          </a:lstStyle>
          <a:p>
            <a:fld id="{4F893264-5000-4E22-A5E1-CA7EA7BA60A7}" type="slidenum">
              <a:rPr lang="en-US" altLang="en-US"/>
              <a:pPr/>
              <a:t>‹#›</a:t>
            </a:fld>
            <a:endParaRPr lang="en-US" altLang="en-US"/>
          </a:p>
        </p:txBody>
      </p:sp>
    </p:spTree>
    <p:extLst>
      <p:ext uri="{BB962C8B-B14F-4D97-AF65-F5344CB8AC3E}">
        <p14:creationId xmlns:p14="http://schemas.microsoft.com/office/powerpoint/2010/main" val="982712636"/>
      </p:ext>
    </p:extLst>
  </p:cSld>
  <p:clrMapOvr>
    <a:masterClrMapping/>
  </p:clrMapOvr>
  <p:transition spd="med">
    <p:strips dir="rd"/>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5CE9E1-970A-4185-A3C9-F44F0D0052F3}"/>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56D827-E825-4494-874E-E7F971107B71}"/>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DBAFE6-0760-41C3-BE00-367A9E7A1E4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6A95C97-8CE0-435C-B8EB-7261F4F9DE6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C2838EF-EA85-40B4-9530-F2A63E5208D4}"/>
              </a:ext>
            </a:extLst>
          </p:cNvPr>
          <p:cNvSpPr>
            <a:spLocks noGrp="1"/>
          </p:cNvSpPr>
          <p:nvPr>
            <p:ph type="sldNum" sz="quarter" idx="12"/>
          </p:nvPr>
        </p:nvSpPr>
        <p:spPr/>
        <p:txBody>
          <a:bodyPr/>
          <a:lstStyle>
            <a:lvl1pPr>
              <a:defRPr/>
            </a:lvl1pPr>
          </a:lstStyle>
          <a:p>
            <a:fld id="{FA3D955A-FFA7-4ED7-9162-DB26636994DE}" type="slidenum">
              <a:rPr lang="en-US" altLang="en-US"/>
              <a:pPr/>
              <a:t>‹#›</a:t>
            </a:fld>
            <a:endParaRPr lang="en-US" altLang="en-US"/>
          </a:p>
        </p:txBody>
      </p:sp>
    </p:spTree>
    <p:extLst>
      <p:ext uri="{BB962C8B-B14F-4D97-AF65-F5344CB8AC3E}">
        <p14:creationId xmlns:p14="http://schemas.microsoft.com/office/powerpoint/2010/main" val="796520495"/>
      </p:ext>
    </p:extLst>
  </p:cSld>
  <p:clrMapOvr>
    <a:masterClrMapping/>
  </p:clrMapOvr>
  <p:transition spd="med">
    <p:strips dir="rd"/>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4A6035-0E21-40E8-BC6C-CDB5541882F1}"/>
              </a:ext>
            </a:extLst>
          </p:cNvPr>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BC63CAE-3E9E-4D93-99B9-716751439BEC}"/>
              </a:ext>
            </a:extLst>
          </p:cNvPr>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98DE36CB-6D33-4A3C-9460-99B8FC6F4B4A}"/>
              </a:ext>
            </a:extLst>
          </p:cNvPr>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9E4B217-229C-40CD-86BD-A291AF43B8F6}"/>
              </a:ext>
            </a:extLst>
          </p:cNvPr>
          <p:cNvSpPr>
            <a:spLocks noGrp="1"/>
          </p:cNvSpPr>
          <p:nvPr>
            <p:ph type="sldNum" sz="quarter" idx="12"/>
          </p:nvPr>
        </p:nvSpPr>
        <p:spPr>
          <a:xfrm>
            <a:off x="6553200" y="6248400"/>
            <a:ext cx="1905000" cy="457200"/>
          </a:xfrm>
        </p:spPr>
        <p:txBody>
          <a:bodyPr/>
          <a:lstStyle>
            <a:lvl1pPr>
              <a:defRPr/>
            </a:lvl1pPr>
          </a:lstStyle>
          <a:p>
            <a:fld id="{AB3E3107-DE65-4E78-90FE-AE79AB46C2FD}" type="slidenum">
              <a:rPr lang="en-US" altLang="en-US"/>
              <a:pPr/>
              <a:t>‹#›</a:t>
            </a:fld>
            <a:endParaRPr lang="en-US" altLang="en-US"/>
          </a:p>
        </p:txBody>
      </p:sp>
    </p:spTree>
    <p:extLst>
      <p:ext uri="{BB962C8B-B14F-4D97-AF65-F5344CB8AC3E}">
        <p14:creationId xmlns:p14="http://schemas.microsoft.com/office/powerpoint/2010/main" val="3000308357"/>
      </p:ext>
    </p:extLst>
  </p:cSld>
  <p:clrMapOvr>
    <a:masterClrMapping/>
  </p:clrMapOvr>
  <p:transition spd="med">
    <p:strips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809118-9E60-432E-8802-0FE0D3EBDDBF}" type="datetimeFigureOut">
              <a:rPr lang="en-US" smtClean="0"/>
              <a:t>8/26/2019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282105136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060" y="0"/>
            <a:ext cx="9135879" cy="6858000"/>
          </a:xfrm>
          <a:prstGeom prst="rect">
            <a:avLst/>
          </a:prstGeom>
        </p:spPr>
      </p:pic>
      <p:sp>
        <p:nvSpPr>
          <p:cNvPr id="8" name="Rectangle 7"/>
          <p:cNvSpPr/>
          <p:nvPr userDrawn="1"/>
        </p:nvSpPr>
        <p:spPr>
          <a:xfrm>
            <a:off x="4060" y="0"/>
            <a:ext cx="9135879" cy="6019800"/>
          </a:xfrm>
          <a:prstGeom prst="rect">
            <a:avLst/>
          </a:prstGeom>
          <a:solidFill>
            <a:srgbClr val="FFFFCC">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019800"/>
            <a:ext cx="9144000" cy="8382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6858000" y="6324600"/>
            <a:ext cx="2133600" cy="365125"/>
          </a:xfrm>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37800074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260475"/>
            <a:ext cx="6481762" cy="3886200"/>
          </a:xfrm>
          <a:prstGeom prst="rect">
            <a:avLst/>
          </a:prstGeom>
          <a:noFill/>
          <a:ln w="76200">
            <a:solidFill>
              <a:schemeClr val="bg2">
                <a:alpha val="50000"/>
              </a:schemeClr>
            </a:solidFill>
            <a:miter lim="800000"/>
            <a:headEnd/>
            <a:tailEnd/>
          </a:ln>
          <a:effectLst/>
        </p:spPr>
        <p:txBody>
          <a:bodyPr wrap="none" anchor="ctr"/>
          <a:lstStyle/>
          <a:p>
            <a:pPr algn="ctr">
              <a:defRPr/>
            </a:pPr>
            <a:endParaRPr lang="en-US" dirty="0">
              <a:latin typeface="Calibri" pitchFamily="34" charset="0"/>
              <a:cs typeface="+mn-cs"/>
            </a:endParaRPr>
          </a:p>
        </p:txBody>
      </p:sp>
      <p:sp>
        <p:nvSpPr>
          <p:cNvPr id="5" name="Rectangle 8"/>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p:spPr>
        <p:txBody>
          <a:bodyPr wrap="none" anchor="ctr"/>
          <a:lstStyle/>
          <a:p>
            <a:pPr algn="ctr">
              <a:defRPr/>
            </a:pPr>
            <a:endParaRPr lang="en-US" dirty="0">
              <a:latin typeface="Calibri" pitchFamily="34" charset="0"/>
              <a:cs typeface="+mn-cs"/>
            </a:endParaRPr>
          </a:p>
        </p:txBody>
      </p:sp>
      <p:sp>
        <p:nvSpPr>
          <p:cNvPr id="6" name="Freeform 9"/>
          <p:cNvSpPr>
            <a:spLocks/>
          </p:cNvSpPr>
          <p:nvPr/>
        </p:nvSpPr>
        <p:spPr bwMode="auto">
          <a:xfrm rot="5400000">
            <a:off x="1282700" y="1193800"/>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mn-cs"/>
            </a:endParaRPr>
          </a:p>
        </p:txBody>
      </p:sp>
      <p:sp>
        <p:nvSpPr>
          <p:cNvPr id="7" name="Freeform 10"/>
          <p:cNvSpPr>
            <a:spLocks/>
          </p:cNvSpPr>
          <p:nvPr/>
        </p:nvSpPr>
        <p:spPr bwMode="auto">
          <a:xfrm rot="5400000">
            <a:off x="1479550" y="1090613"/>
            <a:ext cx="1587"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mn-cs"/>
            </a:endParaRPr>
          </a:p>
        </p:txBody>
      </p:sp>
      <p:sp>
        <p:nvSpPr>
          <p:cNvPr id="8" name="Line 11"/>
          <p:cNvSpPr>
            <a:spLocks noChangeShapeType="1"/>
          </p:cNvSpPr>
          <p:nvPr/>
        </p:nvSpPr>
        <p:spPr bwMode="auto">
          <a:xfrm rot="5400000" flipH="1">
            <a:off x="1165225" y="1403351"/>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mn-cs"/>
            </a:endParaRPr>
          </a:p>
        </p:txBody>
      </p:sp>
      <p:sp>
        <p:nvSpPr>
          <p:cNvPr id="9" name="Freeform 12"/>
          <p:cNvSpPr>
            <a:spLocks/>
          </p:cNvSpPr>
          <p:nvPr/>
        </p:nvSpPr>
        <p:spPr bwMode="auto">
          <a:xfrm rot="16200000" flipH="1">
            <a:off x="7413625" y="1193800"/>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mn-cs"/>
            </a:endParaRPr>
          </a:p>
        </p:txBody>
      </p:sp>
      <p:sp>
        <p:nvSpPr>
          <p:cNvPr id="10" name="Freeform 13"/>
          <p:cNvSpPr>
            <a:spLocks/>
          </p:cNvSpPr>
          <p:nvPr/>
        </p:nvSpPr>
        <p:spPr bwMode="auto">
          <a:xfrm rot="10800000">
            <a:off x="7818438" y="1225550"/>
            <a:ext cx="1587"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mn-cs"/>
            </a:endParaRPr>
          </a:p>
        </p:txBody>
      </p:sp>
      <p:sp>
        <p:nvSpPr>
          <p:cNvPr id="11" name="Line 14"/>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mn-cs"/>
            </a:endParaRPr>
          </a:p>
        </p:txBody>
      </p:sp>
      <p:sp>
        <p:nvSpPr>
          <p:cNvPr id="12" name="Freeform 15"/>
          <p:cNvSpPr>
            <a:spLocks/>
          </p:cNvSpPr>
          <p:nvPr/>
        </p:nvSpPr>
        <p:spPr bwMode="auto">
          <a:xfrm flipH="1">
            <a:off x="7434263" y="4752975"/>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mn-cs"/>
            </a:endParaRPr>
          </a:p>
        </p:txBody>
      </p:sp>
      <p:sp>
        <p:nvSpPr>
          <p:cNvPr id="13" name="Freeform 16"/>
          <p:cNvSpPr>
            <a:spLocks/>
          </p:cNvSpPr>
          <p:nvPr/>
        </p:nvSpPr>
        <p:spPr bwMode="auto">
          <a:xfrm rot="16200000">
            <a:off x="7705725" y="4989513"/>
            <a:ext cx="1587"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mn-cs"/>
            </a:endParaRPr>
          </a:p>
        </p:txBody>
      </p:sp>
      <p:sp>
        <p:nvSpPr>
          <p:cNvPr id="14" name="Line 17"/>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mn-cs"/>
            </a:endParaRPr>
          </a:p>
        </p:txBody>
      </p:sp>
      <p:sp>
        <p:nvSpPr>
          <p:cNvPr id="15" name="Freeform 18"/>
          <p:cNvSpPr>
            <a:spLocks/>
          </p:cNvSpPr>
          <p:nvPr/>
        </p:nvSpPr>
        <p:spPr bwMode="auto">
          <a:xfrm>
            <a:off x="1282700" y="4746625"/>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mn-cs"/>
            </a:endParaRPr>
          </a:p>
        </p:txBody>
      </p:sp>
      <p:sp>
        <p:nvSpPr>
          <p:cNvPr id="16" name="Freeform 19"/>
          <p:cNvSpPr>
            <a:spLocks/>
          </p:cNvSpPr>
          <p:nvPr/>
        </p:nvSpPr>
        <p:spPr bwMode="auto">
          <a:xfrm>
            <a:off x="1346200" y="4846638"/>
            <a:ext cx="1588" cy="331787"/>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mn-cs"/>
            </a:endParaRPr>
          </a:p>
        </p:txBody>
      </p:sp>
      <p:sp>
        <p:nvSpPr>
          <p:cNvPr id="17" name="Line 20"/>
          <p:cNvSpPr>
            <a:spLocks noChangeShapeType="1"/>
          </p:cNvSpPr>
          <p:nvPr/>
        </p:nvSpPr>
        <p:spPr bwMode="auto">
          <a:xfrm flipH="1">
            <a:off x="1327150" y="5162550"/>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mn-cs"/>
            </a:endParaRPr>
          </a:p>
        </p:txBody>
      </p:sp>
      <p:sp>
        <p:nvSpPr>
          <p:cNvPr id="3075" name="Rectangle 3"/>
          <p:cNvSpPr>
            <a:spLocks noGrp="1" noChangeArrowheads="1"/>
          </p:cNvSpPr>
          <p:nvPr>
            <p:ph type="ctrTitle"/>
          </p:nvPr>
        </p:nvSpPr>
        <p:spPr>
          <a:xfrm>
            <a:off x="1609725" y="1698625"/>
            <a:ext cx="5924550" cy="1704975"/>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p>
        </p:txBody>
      </p:sp>
      <p:sp>
        <p:nvSpPr>
          <p:cNvPr id="19" name="Rectangle 6"/>
          <p:cNvSpPr>
            <a:spLocks noGrp="1" noChangeArrowheads="1"/>
          </p:cNvSpPr>
          <p:nvPr>
            <p:ph type="ftr" sz="quarter" idx="11"/>
          </p:nvPr>
        </p:nvSpPr>
        <p:spPr/>
        <p:txBody>
          <a:bodyPr/>
          <a:lstStyle>
            <a:lvl1pPr>
              <a:defRPr/>
            </a:lvl1pPr>
          </a:lstStyle>
          <a:p>
            <a:pPr>
              <a:defRPr/>
            </a:pPr>
            <a:endParaRPr lang="en-US"/>
          </a:p>
        </p:txBody>
      </p:sp>
      <p:sp>
        <p:nvSpPr>
          <p:cNvPr id="20" name="Rectangle 7"/>
          <p:cNvSpPr>
            <a:spLocks noGrp="1" noChangeArrowheads="1"/>
          </p:cNvSpPr>
          <p:nvPr>
            <p:ph type="sldNum" sz="quarter" idx="12"/>
          </p:nvPr>
        </p:nvSpPr>
        <p:spPr/>
        <p:txBody>
          <a:bodyPr/>
          <a:lstStyle>
            <a:lvl1pPr>
              <a:defRPr/>
            </a:lvl1pPr>
          </a:lstStyle>
          <a:p>
            <a:pPr>
              <a:defRPr/>
            </a:pPr>
            <a:fld id="{F57D45AE-371D-4BF7-8487-F8327428269A}" type="slidenum">
              <a:rPr lang="en-US"/>
              <a:pPr>
                <a:defRPr/>
              </a:pPr>
              <a:t>‹#›</a:t>
            </a:fld>
            <a:endParaRPr lang="en-US"/>
          </a:p>
        </p:txBody>
      </p:sp>
    </p:spTree>
    <p:extLst>
      <p:ext uri="{BB962C8B-B14F-4D97-AF65-F5344CB8AC3E}">
        <p14:creationId xmlns:p14="http://schemas.microsoft.com/office/powerpoint/2010/main" val="115922343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266048-E767-4E92-9891-3A0EA91BC6EA}" type="slidenum">
              <a:rPr lang="en-US"/>
              <a:pPr>
                <a:defRPr/>
              </a:pPr>
              <a:t>‹#›</a:t>
            </a:fld>
            <a:endParaRPr lang="en-US" dirty="0"/>
          </a:p>
        </p:txBody>
      </p:sp>
    </p:spTree>
    <p:extLst>
      <p:ext uri="{BB962C8B-B14F-4D97-AF65-F5344CB8AC3E}">
        <p14:creationId xmlns:p14="http://schemas.microsoft.com/office/powerpoint/2010/main" val="1875552751"/>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BD7C19-46A7-4400-9CC6-8FEE11AE9FA7}" type="slidenum">
              <a:rPr lang="en-US"/>
              <a:pPr>
                <a:defRPr/>
              </a:pPr>
              <a:t>‹#›</a:t>
            </a:fld>
            <a:endParaRPr lang="en-US" dirty="0"/>
          </a:p>
        </p:txBody>
      </p:sp>
    </p:spTree>
    <p:extLst>
      <p:ext uri="{BB962C8B-B14F-4D97-AF65-F5344CB8AC3E}">
        <p14:creationId xmlns:p14="http://schemas.microsoft.com/office/powerpoint/2010/main" val="5853318"/>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94C52D-F5EB-43FB-B4E4-B827ED40E10D}" type="slidenum">
              <a:rPr lang="en-US"/>
              <a:pPr>
                <a:defRPr/>
              </a:pPr>
              <a:t>‹#›</a:t>
            </a:fld>
            <a:endParaRPr lang="en-US" dirty="0"/>
          </a:p>
        </p:txBody>
      </p:sp>
    </p:spTree>
    <p:extLst>
      <p:ext uri="{BB962C8B-B14F-4D97-AF65-F5344CB8AC3E}">
        <p14:creationId xmlns:p14="http://schemas.microsoft.com/office/powerpoint/2010/main" val="189440738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0322CA3-EDDF-48B0-A6F6-1D2ECC7E4B13}" type="slidenum">
              <a:rPr lang="en-US"/>
              <a:pPr>
                <a:defRPr/>
              </a:pPr>
              <a:t>‹#›</a:t>
            </a:fld>
            <a:endParaRPr lang="en-US" dirty="0"/>
          </a:p>
        </p:txBody>
      </p:sp>
    </p:spTree>
    <p:extLst>
      <p:ext uri="{BB962C8B-B14F-4D97-AF65-F5344CB8AC3E}">
        <p14:creationId xmlns:p14="http://schemas.microsoft.com/office/powerpoint/2010/main" val="378755174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E80C21C-75A2-4A9B-9A1D-03710903C7CB}" type="slidenum">
              <a:rPr lang="en-US"/>
              <a:pPr>
                <a:defRPr/>
              </a:pPr>
              <a:t>‹#›</a:t>
            </a:fld>
            <a:endParaRPr lang="en-US" dirty="0"/>
          </a:p>
        </p:txBody>
      </p:sp>
    </p:spTree>
    <p:extLst>
      <p:ext uri="{BB962C8B-B14F-4D97-AF65-F5344CB8AC3E}">
        <p14:creationId xmlns:p14="http://schemas.microsoft.com/office/powerpoint/2010/main" val="3460081918"/>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EE40C62-DA90-4695-B951-AC16C7843301}" type="slidenum">
              <a:rPr lang="en-US"/>
              <a:pPr>
                <a:defRPr/>
              </a:pPr>
              <a:t>‹#›</a:t>
            </a:fld>
            <a:endParaRPr lang="en-US" dirty="0"/>
          </a:p>
        </p:txBody>
      </p:sp>
    </p:spTree>
    <p:extLst>
      <p:ext uri="{BB962C8B-B14F-4D97-AF65-F5344CB8AC3E}">
        <p14:creationId xmlns:p14="http://schemas.microsoft.com/office/powerpoint/2010/main" val="2616323381"/>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5B830D-0E60-4348-A3FF-128F51771A2E}" type="slidenum">
              <a:rPr lang="en-US"/>
              <a:pPr>
                <a:defRPr/>
              </a:pPr>
              <a:t>‹#›</a:t>
            </a:fld>
            <a:endParaRPr lang="en-US" dirty="0"/>
          </a:p>
        </p:txBody>
      </p:sp>
    </p:spTree>
    <p:extLst>
      <p:ext uri="{BB962C8B-B14F-4D97-AF65-F5344CB8AC3E}">
        <p14:creationId xmlns:p14="http://schemas.microsoft.com/office/powerpoint/2010/main" val="4115818289"/>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EC8A87-C090-43E3-84D4-3CC425605576}" type="slidenum">
              <a:rPr lang="en-US"/>
              <a:pPr>
                <a:defRPr/>
              </a:pPr>
              <a:t>‹#›</a:t>
            </a:fld>
            <a:endParaRPr lang="en-US" dirty="0"/>
          </a:p>
        </p:txBody>
      </p:sp>
    </p:spTree>
    <p:extLst>
      <p:ext uri="{BB962C8B-B14F-4D97-AF65-F5344CB8AC3E}">
        <p14:creationId xmlns:p14="http://schemas.microsoft.com/office/powerpoint/2010/main" val="687818013"/>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C5EFE2-FB9F-4B4F-9468-AD6CA4E10798}" type="slidenum">
              <a:rPr lang="en-US"/>
              <a:pPr>
                <a:defRPr/>
              </a:pPr>
              <a:t>‹#›</a:t>
            </a:fld>
            <a:endParaRPr lang="en-US" dirty="0"/>
          </a:p>
        </p:txBody>
      </p:sp>
    </p:spTree>
    <p:extLst>
      <p:ext uri="{BB962C8B-B14F-4D97-AF65-F5344CB8AC3E}">
        <p14:creationId xmlns:p14="http://schemas.microsoft.com/office/powerpoint/2010/main" val="272814623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7D33B1-D434-46F4-9DA7-97619A562FC9}" type="datetimeFigureOut">
              <a:rPr lang="en-US" smtClean="0"/>
              <a:t>8/26/2019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80660069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F06CAA-C566-4C37-B3BC-763AA4C5E3A3}" type="slidenum">
              <a:rPr lang="en-US"/>
              <a:pPr>
                <a:defRPr/>
              </a:pPr>
              <a:t>‹#›</a:t>
            </a:fld>
            <a:endParaRPr lang="en-US" dirty="0"/>
          </a:p>
        </p:txBody>
      </p:sp>
    </p:spTree>
    <p:extLst>
      <p:ext uri="{BB962C8B-B14F-4D97-AF65-F5344CB8AC3E}">
        <p14:creationId xmlns:p14="http://schemas.microsoft.com/office/powerpoint/2010/main" val="1824525911"/>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9762B-A35E-4C1C-AF5F-6371833B3D9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ED497E-DF89-4F5F-891B-B74A6554044E}"/>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CC68F5-31C3-4D1F-B166-25DD1CF7B61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226ECE3-649E-4B98-8FF1-8585BAF8F89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ED51DB3-3486-467F-A820-5011C79942D9}"/>
              </a:ext>
            </a:extLst>
          </p:cNvPr>
          <p:cNvSpPr>
            <a:spLocks noGrp="1"/>
          </p:cNvSpPr>
          <p:nvPr>
            <p:ph type="sldNum" sz="quarter" idx="12"/>
          </p:nvPr>
        </p:nvSpPr>
        <p:spPr/>
        <p:txBody>
          <a:bodyPr/>
          <a:lstStyle>
            <a:lvl1pPr>
              <a:defRPr/>
            </a:lvl1pPr>
          </a:lstStyle>
          <a:p>
            <a:fld id="{E73139DF-9BB3-4EE9-A10D-ADC97030D557}" type="slidenum">
              <a:rPr lang="en-US" altLang="en-US"/>
              <a:pPr/>
              <a:t>‹#›</a:t>
            </a:fld>
            <a:endParaRPr lang="en-US" altLang="en-US"/>
          </a:p>
        </p:txBody>
      </p:sp>
    </p:spTree>
    <p:extLst>
      <p:ext uri="{BB962C8B-B14F-4D97-AF65-F5344CB8AC3E}">
        <p14:creationId xmlns:p14="http://schemas.microsoft.com/office/powerpoint/2010/main" val="140380268"/>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7F521-A0BD-45D8-81FA-4FEE7A0D6F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1D377A-F3F0-417E-BB34-FC4F127CAA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388B5D-1E43-4240-82A1-CDCE95047C4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13AAED0-4994-4F64-8B18-3BF0000C21F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445241B-5959-4DB2-9EB7-186A43F521F5}"/>
              </a:ext>
            </a:extLst>
          </p:cNvPr>
          <p:cNvSpPr>
            <a:spLocks noGrp="1"/>
          </p:cNvSpPr>
          <p:nvPr>
            <p:ph type="sldNum" sz="quarter" idx="12"/>
          </p:nvPr>
        </p:nvSpPr>
        <p:spPr/>
        <p:txBody>
          <a:bodyPr/>
          <a:lstStyle>
            <a:lvl1pPr>
              <a:defRPr/>
            </a:lvl1pPr>
          </a:lstStyle>
          <a:p>
            <a:fld id="{2E385C5B-598A-407A-A899-8F895F518708}" type="slidenum">
              <a:rPr lang="en-US" altLang="en-US"/>
              <a:pPr/>
              <a:t>‹#›</a:t>
            </a:fld>
            <a:endParaRPr lang="en-US" altLang="en-US"/>
          </a:p>
        </p:txBody>
      </p:sp>
    </p:spTree>
    <p:extLst>
      <p:ext uri="{BB962C8B-B14F-4D97-AF65-F5344CB8AC3E}">
        <p14:creationId xmlns:p14="http://schemas.microsoft.com/office/powerpoint/2010/main" val="767326845"/>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84F60-EB8E-47A8-9319-8F42B7F6BF13}"/>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C9813B-315D-4B51-A9D7-82E8F3340BB4}"/>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E7C0E4B9-B64A-480A-A2DD-00FF52766EA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BEBAF92-4B02-4243-9C66-05B580D60C9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A730D6E-8C72-45E2-9BA5-2FEB8A4609F9}"/>
              </a:ext>
            </a:extLst>
          </p:cNvPr>
          <p:cNvSpPr>
            <a:spLocks noGrp="1"/>
          </p:cNvSpPr>
          <p:nvPr>
            <p:ph type="sldNum" sz="quarter" idx="12"/>
          </p:nvPr>
        </p:nvSpPr>
        <p:spPr/>
        <p:txBody>
          <a:bodyPr/>
          <a:lstStyle>
            <a:lvl1pPr>
              <a:defRPr/>
            </a:lvl1pPr>
          </a:lstStyle>
          <a:p>
            <a:fld id="{8F09124E-CB96-48D3-AAA0-88B57B749CBC}" type="slidenum">
              <a:rPr lang="en-US" altLang="en-US"/>
              <a:pPr/>
              <a:t>‹#›</a:t>
            </a:fld>
            <a:endParaRPr lang="en-US" altLang="en-US"/>
          </a:p>
        </p:txBody>
      </p:sp>
    </p:spTree>
    <p:extLst>
      <p:ext uri="{BB962C8B-B14F-4D97-AF65-F5344CB8AC3E}">
        <p14:creationId xmlns:p14="http://schemas.microsoft.com/office/powerpoint/2010/main" val="3541538990"/>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7F5E2-4815-4A11-B2E7-41421AE2FF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C8D185-86A5-44B0-8E57-0E0E44DCC9A7}"/>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8CED73-9A9F-4911-A926-F5D856E7F038}"/>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3683F0-9EFC-4587-9E3C-13F51634157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6934340-DB9D-4628-8E5E-7C6C3EB1A17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2C5130B-869A-41F1-9CF9-2F8DA6AD3A34}"/>
              </a:ext>
            </a:extLst>
          </p:cNvPr>
          <p:cNvSpPr>
            <a:spLocks noGrp="1"/>
          </p:cNvSpPr>
          <p:nvPr>
            <p:ph type="sldNum" sz="quarter" idx="12"/>
          </p:nvPr>
        </p:nvSpPr>
        <p:spPr/>
        <p:txBody>
          <a:bodyPr/>
          <a:lstStyle>
            <a:lvl1pPr>
              <a:defRPr/>
            </a:lvl1pPr>
          </a:lstStyle>
          <a:p>
            <a:fld id="{2BCA37E6-EA18-4644-A7A1-4A7ACE99C16E}" type="slidenum">
              <a:rPr lang="en-US" altLang="en-US"/>
              <a:pPr/>
              <a:t>‹#›</a:t>
            </a:fld>
            <a:endParaRPr lang="en-US" altLang="en-US"/>
          </a:p>
        </p:txBody>
      </p:sp>
    </p:spTree>
    <p:extLst>
      <p:ext uri="{BB962C8B-B14F-4D97-AF65-F5344CB8AC3E}">
        <p14:creationId xmlns:p14="http://schemas.microsoft.com/office/powerpoint/2010/main" val="517472889"/>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EC023-EB78-4DDD-85F3-7CE45B17E6B4}"/>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936402-A840-4D7D-A810-AB6C5445782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B227C0-BFAB-42B3-BC52-19F3A127EB08}"/>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D7A982-1B65-4E7A-83CD-BBE36793C5A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8827C5-9AB1-43D4-80FA-A07587F92BEE}"/>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A36EC8-C376-42A3-9EF3-1FB91359F639}"/>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C5CB436A-E69A-4BE6-8E53-B6E409B4E3AE}"/>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9842CD1E-05D5-408B-9B2A-CB272C47E53A}"/>
              </a:ext>
            </a:extLst>
          </p:cNvPr>
          <p:cNvSpPr>
            <a:spLocks noGrp="1"/>
          </p:cNvSpPr>
          <p:nvPr>
            <p:ph type="sldNum" sz="quarter" idx="12"/>
          </p:nvPr>
        </p:nvSpPr>
        <p:spPr/>
        <p:txBody>
          <a:bodyPr/>
          <a:lstStyle>
            <a:lvl1pPr>
              <a:defRPr/>
            </a:lvl1pPr>
          </a:lstStyle>
          <a:p>
            <a:fld id="{9D81C5C7-1F8D-48BE-80BC-86701E5D39EF}" type="slidenum">
              <a:rPr lang="en-US" altLang="en-US"/>
              <a:pPr/>
              <a:t>‹#›</a:t>
            </a:fld>
            <a:endParaRPr lang="en-US" altLang="en-US"/>
          </a:p>
        </p:txBody>
      </p:sp>
    </p:spTree>
    <p:extLst>
      <p:ext uri="{BB962C8B-B14F-4D97-AF65-F5344CB8AC3E}">
        <p14:creationId xmlns:p14="http://schemas.microsoft.com/office/powerpoint/2010/main" val="874725033"/>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E449C-C43B-478E-8CD5-A162F874CF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1F083D-9610-4197-A757-D397EBBD61AC}"/>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CE05FAA2-89D6-4258-8EBD-82AC45A5629D}"/>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4D93545-9034-42CD-A8FE-61A214A95774}"/>
              </a:ext>
            </a:extLst>
          </p:cNvPr>
          <p:cNvSpPr>
            <a:spLocks noGrp="1"/>
          </p:cNvSpPr>
          <p:nvPr>
            <p:ph type="sldNum" sz="quarter" idx="12"/>
          </p:nvPr>
        </p:nvSpPr>
        <p:spPr/>
        <p:txBody>
          <a:bodyPr/>
          <a:lstStyle>
            <a:lvl1pPr>
              <a:defRPr/>
            </a:lvl1pPr>
          </a:lstStyle>
          <a:p>
            <a:fld id="{D5C05BF9-A647-422C-BC8B-35FD2B8C01B9}" type="slidenum">
              <a:rPr lang="en-US" altLang="en-US"/>
              <a:pPr/>
              <a:t>‹#›</a:t>
            </a:fld>
            <a:endParaRPr lang="en-US" altLang="en-US"/>
          </a:p>
        </p:txBody>
      </p:sp>
    </p:spTree>
    <p:extLst>
      <p:ext uri="{BB962C8B-B14F-4D97-AF65-F5344CB8AC3E}">
        <p14:creationId xmlns:p14="http://schemas.microsoft.com/office/powerpoint/2010/main" val="1806349140"/>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4D3731-9772-4890-9263-6B5E42E3A6FF}"/>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FA1D1FE-2DDE-46CD-999A-A225865D54B7}"/>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4C92DBAA-F661-47F4-9B00-87CC26583881}"/>
              </a:ext>
            </a:extLst>
          </p:cNvPr>
          <p:cNvSpPr>
            <a:spLocks noGrp="1"/>
          </p:cNvSpPr>
          <p:nvPr>
            <p:ph type="sldNum" sz="quarter" idx="12"/>
          </p:nvPr>
        </p:nvSpPr>
        <p:spPr/>
        <p:txBody>
          <a:bodyPr/>
          <a:lstStyle>
            <a:lvl1pPr>
              <a:defRPr/>
            </a:lvl1pPr>
          </a:lstStyle>
          <a:p>
            <a:fld id="{88852A8A-F1DC-4331-B225-3FE128D42EFA}" type="slidenum">
              <a:rPr lang="en-US" altLang="en-US"/>
              <a:pPr/>
              <a:t>‹#›</a:t>
            </a:fld>
            <a:endParaRPr lang="en-US" altLang="en-US"/>
          </a:p>
        </p:txBody>
      </p:sp>
    </p:spTree>
    <p:extLst>
      <p:ext uri="{BB962C8B-B14F-4D97-AF65-F5344CB8AC3E}">
        <p14:creationId xmlns:p14="http://schemas.microsoft.com/office/powerpoint/2010/main" val="542336827"/>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F9D71-AB5C-47A0-A97A-1676CB95B8C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AB2947-1D86-41C0-9F19-545E09AB62B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04D28F-96E3-45AD-9ADE-A03FEA75120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11F53A-03E1-44CA-97FA-E0645E3D44B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7B7537C-3849-4A45-B8F2-A0D1FBC78C4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579ACD1-4BCC-424C-9359-123F1F9F4530}"/>
              </a:ext>
            </a:extLst>
          </p:cNvPr>
          <p:cNvSpPr>
            <a:spLocks noGrp="1"/>
          </p:cNvSpPr>
          <p:nvPr>
            <p:ph type="sldNum" sz="quarter" idx="12"/>
          </p:nvPr>
        </p:nvSpPr>
        <p:spPr/>
        <p:txBody>
          <a:bodyPr/>
          <a:lstStyle>
            <a:lvl1pPr>
              <a:defRPr/>
            </a:lvl1pPr>
          </a:lstStyle>
          <a:p>
            <a:fld id="{795D1CB4-CD97-40C5-95C6-2DFA5A181081}" type="slidenum">
              <a:rPr lang="en-US" altLang="en-US"/>
              <a:pPr/>
              <a:t>‹#›</a:t>
            </a:fld>
            <a:endParaRPr lang="en-US" altLang="en-US"/>
          </a:p>
        </p:txBody>
      </p:sp>
    </p:spTree>
    <p:extLst>
      <p:ext uri="{BB962C8B-B14F-4D97-AF65-F5344CB8AC3E}">
        <p14:creationId xmlns:p14="http://schemas.microsoft.com/office/powerpoint/2010/main" val="2823707304"/>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4E32C-6EA5-4FA4-B86A-A6118D52672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94464E-DF0E-4917-A43C-0E07EB51B04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81C3BD-D91F-4E12-8019-5F0279F6D3B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32863C-18A2-495F-BBCF-760B324CA75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7D07E6B-9A09-4E73-ABBC-DF5434CD984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932C4C6-9E78-4D60-97D0-352740B7BEF7}"/>
              </a:ext>
            </a:extLst>
          </p:cNvPr>
          <p:cNvSpPr>
            <a:spLocks noGrp="1"/>
          </p:cNvSpPr>
          <p:nvPr>
            <p:ph type="sldNum" sz="quarter" idx="12"/>
          </p:nvPr>
        </p:nvSpPr>
        <p:spPr/>
        <p:txBody>
          <a:bodyPr/>
          <a:lstStyle>
            <a:lvl1pPr>
              <a:defRPr/>
            </a:lvl1pPr>
          </a:lstStyle>
          <a:p>
            <a:fld id="{025CD638-5848-4A6E-B09D-E14DDEC79DC0}" type="slidenum">
              <a:rPr lang="en-US" altLang="en-US"/>
              <a:pPr/>
              <a:t>‹#›</a:t>
            </a:fld>
            <a:endParaRPr lang="en-US" altLang="en-US"/>
          </a:p>
        </p:txBody>
      </p:sp>
    </p:spTree>
    <p:extLst>
      <p:ext uri="{BB962C8B-B14F-4D97-AF65-F5344CB8AC3E}">
        <p14:creationId xmlns:p14="http://schemas.microsoft.com/office/powerpoint/2010/main" val="417465696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7D33B1-D434-46F4-9DA7-97619A562FC9}" type="datetimeFigureOut">
              <a:rPr lang="en-US" smtClean="0"/>
              <a:t>8/26/2019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24013734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DEAFC-66FA-4602-A712-F9C84FB71B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ED94E0-9097-49DE-8000-C2804A4CFB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F6475B-E9A8-4B8A-9ADA-2EEE650C7F9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14F6386-0324-4988-87E0-EF9D8A5E90C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6E66420-A3A6-4029-916C-38BD140B5D61}"/>
              </a:ext>
            </a:extLst>
          </p:cNvPr>
          <p:cNvSpPr>
            <a:spLocks noGrp="1"/>
          </p:cNvSpPr>
          <p:nvPr>
            <p:ph type="sldNum" sz="quarter" idx="12"/>
          </p:nvPr>
        </p:nvSpPr>
        <p:spPr/>
        <p:txBody>
          <a:bodyPr/>
          <a:lstStyle>
            <a:lvl1pPr>
              <a:defRPr/>
            </a:lvl1pPr>
          </a:lstStyle>
          <a:p>
            <a:fld id="{AF82C30B-B415-479F-816A-4FC841DC7073}" type="slidenum">
              <a:rPr lang="en-US" altLang="en-US"/>
              <a:pPr/>
              <a:t>‹#›</a:t>
            </a:fld>
            <a:endParaRPr lang="en-US" altLang="en-US"/>
          </a:p>
        </p:txBody>
      </p:sp>
    </p:spTree>
    <p:extLst>
      <p:ext uri="{BB962C8B-B14F-4D97-AF65-F5344CB8AC3E}">
        <p14:creationId xmlns:p14="http://schemas.microsoft.com/office/powerpoint/2010/main" val="1905580665"/>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305FDE-AA8B-4126-A4F4-36A667EB8B4B}"/>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E1D04D-5D78-4C6D-9735-962299015B4A}"/>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658263-0B15-4BC4-815E-B86954CC806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46E6C54-4948-44D9-9FDB-43E12ACB5D2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E88AB81-6DC8-472F-B5C5-34C8DCA55086}"/>
              </a:ext>
            </a:extLst>
          </p:cNvPr>
          <p:cNvSpPr>
            <a:spLocks noGrp="1"/>
          </p:cNvSpPr>
          <p:nvPr>
            <p:ph type="sldNum" sz="quarter" idx="12"/>
          </p:nvPr>
        </p:nvSpPr>
        <p:spPr/>
        <p:txBody>
          <a:bodyPr/>
          <a:lstStyle>
            <a:lvl1pPr>
              <a:defRPr/>
            </a:lvl1pPr>
          </a:lstStyle>
          <a:p>
            <a:fld id="{E384FC88-D907-445A-84D3-58641A77EBA1}" type="slidenum">
              <a:rPr lang="en-US" altLang="en-US"/>
              <a:pPr/>
              <a:t>‹#›</a:t>
            </a:fld>
            <a:endParaRPr lang="en-US" altLang="en-US"/>
          </a:p>
        </p:txBody>
      </p:sp>
    </p:spTree>
    <p:extLst>
      <p:ext uri="{BB962C8B-B14F-4D97-AF65-F5344CB8AC3E}">
        <p14:creationId xmlns:p14="http://schemas.microsoft.com/office/powerpoint/2010/main" val="4132490759"/>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8523E1-BAC6-4996-B24E-CC27F4381556}"/>
              </a:ext>
            </a:extLst>
          </p:cNvPr>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684DB87-C470-4F82-903A-7F20F23BFF49}"/>
              </a:ext>
            </a:extLst>
          </p:cNvPr>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501D35D5-F31F-4F71-B6BB-5F6DAEE16093}"/>
              </a:ext>
            </a:extLst>
          </p:cNvPr>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055529B9-E851-4F3C-8758-E4C876E980B8}"/>
              </a:ext>
            </a:extLst>
          </p:cNvPr>
          <p:cNvSpPr>
            <a:spLocks noGrp="1"/>
          </p:cNvSpPr>
          <p:nvPr>
            <p:ph type="sldNum" sz="quarter" idx="12"/>
          </p:nvPr>
        </p:nvSpPr>
        <p:spPr>
          <a:xfrm>
            <a:off x="6553200" y="6248400"/>
            <a:ext cx="1905000" cy="457200"/>
          </a:xfrm>
        </p:spPr>
        <p:txBody>
          <a:bodyPr/>
          <a:lstStyle>
            <a:lvl1pPr>
              <a:defRPr/>
            </a:lvl1pPr>
          </a:lstStyle>
          <a:p>
            <a:fld id="{542C8063-2067-4D87-B2AF-5025A99528CD}" type="slidenum">
              <a:rPr lang="en-US" altLang="en-US"/>
              <a:pPr/>
              <a:t>‹#›</a:t>
            </a:fld>
            <a:endParaRPr lang="en-US" altLang="en-US"/>
          </a:p>
        </p:txBody>
      </p:sp>
    </p:spTree>
    <p:extLst>
      <p:ext uri="{BB962C8B-B14F-4D97-AF65-F5344CB8AC3E}">
        <p14:creationId xmlns:p14="http://schemas.microsoft.com/office/powerpoint/2010/main" val="174958835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260475"/>
            <a:ext cx="6481762" cy="3886200"/>
          </a:xfrm>
          <a:prstGeom prst="rect">
            <a:avLst/>
          </a:prstGeom>
          <a:noFill/>
          <a:ln w="76200">
            <a:solidFill>
              <a:schemeClr val="bg2">
                <a:alpha val="50000"/>
              </a:schemeClr>
            </a:solidFill>
            <a:miter lim="800000"/>
            <a:headEnd/>
            <a:tailEnd/>
          </a:ln>
          <a:effectLst/>
        </p:spPr>
        <p:txBody>
          <a:bodyPr wrap="none" anchor="ctr"/>
          <a:lstStyle/>
          <a:p>
            <a:pPr algn="ctr">
              <a:defRPr/>
            </a:pPr>
            <a:endParaRPr lang="en-US" dirty="0">
              <a:latin typeface="Calibri" pitchFamily="34" charset="0"/>
              <a:cs typeface="Times New Roman" charset="0"/>
            </a:endParaRPr>
          </a:p>
        </p:txBody>
      </p:sp>
      <p:sp>
        <p:nvSpPr>
          <p:cNvPr id="5" name="Rectangle 8"/>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p:spPr>
        <p:txBody>
          <a:bodyPr wrap="none" anchor="ctr"/>
          <a:lstStyle/>
          <a:p>
            <a:pPr algn="ctr">
              <a:defRPr/>
            </a:pPr>
            <a:endParaRPr lang="en-US" dirty="0">
              <a:latin typeface="Calibri" pitchFamily="34" charset="0"/>
              <a:cs typeface="Times New Roman" charset="0"/>
            </a:endParaRPr>
          </a:p>
        </p:txBody>
      </p:sp>
      <p:sp>
        <p:nvSpPr>
          <p:cNvPr id="6" name="Freeform 9"/>
          <p:cNvSpPr>
            <a:spLocks/>
          </p:cNvSpPr>
          <p:nvPr/>
        </p:nvSpPr>
        <p:spPr bwMode="auto">
          <a:xfrm rot="5400000">
            <a:off x="1282700" y="1193800"/>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Times New Roman" charset="0"/>
            </a:endParaRPr>
          </a:p>
        </p:txBody>
      </p:sp>
      <p:sp>
        <p:nvSpPr>
          <p:cNvPr id="7" name="Freeform 10"/>
          <p:cNvSpPr>
            <a:spLocks/>
          </p:cNvSpPr>
          <p:nvPr/>
        </p:nvSpPr>
        <p:spPr bwMode="auto">
          <a:xfrm rot="5400000">
            <a:off x="1479550" y="1090613"/>
            <a:ext cx="1587"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Times New Roman" charset="0"/>
            </a:endParaRPr>
          </a:p>
        </p:txBody>
      </p:sp>
      <p:sp>
        <p:nvSpPr>
          <p:cNvPr id="8" name="Line 11"/>
          <p:cNvSpPr>
            <a:spLocks noChangeShapeType="1"/>
          </p:cNvSpPr>
          <p:nvPr/>
        </p:nvSpPr>
        <p:spPr bwMode="auto">
          <a:xfrm rot="5400000" flipH="1">
            <a:off x="1165225" y="1403351"/>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Times New Roman" charset="0"/>
            </a:endParaRPr>
          </a:p>
        </p:txBody>
      </p:sp>
      <p:sp>
        <p:nvSpPr>
          <p:cNvPr id="9" name="Freeform 12"/>
          <p:cNvSpPr>
            <a:spLocks/>
          </p:cNvSpPr>
          <p:nvPr/>
        </p:nvSpPr>
        <p:spPr bwMode="auto">
          <a:xfrm rot="16200000" flipH="1">
            <a:off x="7413625" y="1193800"/>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Times New Roman" charset="0"/>
            </a:endParaRPr>
          </a:p>
        </p:txBody>
      </p:sp>
      <p:sp>
        <p:nvSpPr>
          <p:cNvPr id="10" name="Freeform 13"/>
          <p:cNvSpPr>
            <a:spLocks/>
          </p:cNvSpPr>
          <p:nvPr/>
        </p:nvSpPr>
        <p:spPr bwMode="auto">
          <a:xfrm rot="10800000">
            <a:off x="7818438" y="1225550"/>
            <a:ext cx="1587"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Times New Roman" charset="0"/>
            </a:endParaRPr>
          </a:p>
        </p:txBody>
      </p:sp>
      <p:sp>
        <p:nvSpPr>
          <p:cNvPr id="11" name="Line 14"/>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Times New Roman" charset="0"/>
            </a:endParaRPr>
          </a:p>
        </p:txBody>
      </p:sp>
      <p:sp>
        <p:nvSpPr>
          <p:cNvPr id="12" name="Freeform 15"/>
          <p:cNvSpPr>
            <a:spLocks/>
          </p:cNvSpPr>
          <p:nvPr/>
        </p:nvSpPr>
        <p:spPr bwMode="auto">
          <a:xfrm flipH="1">
            <a:off x="7434263" y="4752975"/>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Times New Roman" charset="0"/>
            </a:endParaRPr>
          </a:p>
        </p:txBody>
      </p:sp>
      <p:sp>
        <p:nvSpPr>
          <p:cNvPr id="13" name="Freeform 16"/>
          <p:cNvSpPr>
            <a:spLocks/>
          </p:cNvSpPr>
          <p:nvPr/>
        </p:nvSpPr>
        <p:spPr bwMode="auto">
          <a:xfrm rot="16200000">
            <a:off x="7705725" y="4989513"/>
            <a:ext cx="1587"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Times New Roman" charset="0"/>
            </a:endParaRPr>
          </a:p>
        </p:txBody>
      </p:sp>
      <p:sp>
        <p:nvSpPr>
          <p:cNvPr id="14" name="Line 17"/>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Times New Roman" charset="0"/>
            </a:endParaRPr>
          </a:p>
        </p:txBody>
      </p:sp>
      <p:sp>
        <p:nvSpPr>
          <p:cNvPr id="15" name="Freeform 18"/>
          <p:cNvSpPr>
            <a:spLocks/>
          </p:cNvSpPr>
          <p:nvPr/>
        </p:nvSpPr>
        <p:spPr bwMode="auto">
          <a:xfrm>
            <a:off x="1282700" y="4746625"/>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Times New Roman" charset="0"/>
            </a:endParaRPr>
          </a:p>
        </p:txBody>
      </p:sp>
      <p:sp>
        <p:nvSpPr>
          <p:cNvPr id="16" name="Freeform 19"/>
          <p:cNvSpPr>
            <a:spLocks/>
          </p:cNvSpPr>
          <p:nvPr/>
        </p:nvSpPr>
        <p:spPr bwMode="auto">
          <a:xfrm>
            <a:off x="1346200" y="4846638"/>
            <a:ext cx="1588" cy="331787"/>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Times New Roman" charset="0"/>
            </a:endParaRPr>
          </a:p>
        </p:txBody>
      </p:sp>
      <p:sp>
        <p:nvSpPr>
          <p:cNvPr id="17" name="Line 20"/>
          <p:cNvSpPr>
            <a:spLocks noChangeShapeType="1"/>
          </p:cNvSpPr>
          <p:nvPr/>
        </p:nvSpPr>
        <p:spPr bwMode="auto">
          <a:xfrm flipH="1">
            <a:off x="1327150" y="5162550"/>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Times New Roman" charset="0"/>
            </a:endParaRPr>
          </a:p>
        </p:txBody>
      </p:sp>
      <p:sp>
        <p:nvSpPr>
          <p:cNvPr id="3075" name="Rectangle 3"/>
          <p:cNvSpPr>
            <a:spLocks noGrp="1" noChangeArrowheads="1"/>
          </p:cNvSpPr>
          <p:nvPr>
            <p:ph type="ctrTitle"/>
          </p:nvPr>
        </p:nvSpPr>
        <p:spPr>
          <a:xfrm>
            <a:off x="1609725" y="1698625"/>
            <a:ext cx="5924550" cy="1704975"/>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p>
        </p:txBody>
      </p:sp>
      <p:sp>
        <p:nvSpPr>
          <p:cNvPr id="19" name="Rectangle 6"/>
          <p:cNvSpPr>
            <a:spLocks noGrp="1" noChangeArrowheads="1"/>
          </p:cNvSpPr>
          <p:nvPr>
            <p:ph type="ftr" sz="quarter" idx="11"/>
          </p:nvPr>
        </p:nvSpPr>
        <p:spPr/>
        <p:txBody>
          <a:bodyPr/>
          <a:lstStyle>
            <a:lvl1pPr>
              <a:defRPr/>
            </a:lvl1pPr>
          </a:lstStyle>
          <a:p>
            <a:pPr>
              <a:defRPr/>
            </a:pPr>
            <a:endParaRPr lang="en-US"/>
          </a:p>
        </p:txBody>
      </p:sp>
      <p:sp>
        <p:nvSpPr>
          <p:cNvPr id="20" name="Rectangle 7"/>
          <p:cNvSpPr>
            <a:spLocks noGrp="1" noChangeArrowheads="1"/>
          </p:cNvSpPr>
          <p:nvPr>
            <p:ph type="sldNum" sz="quarter" idx="12"/>
          </p:nvPr>
        </p:nvSpPr>
        <p:spPr/>
        <p:txBody>
          <a:bodyPr/>
          <a:lstStyle>
            <a:lvl1pPr>
              <a:defRPr/>
            </a:lvl1pPr>
          </a:lstStyle>
          <a:p>
            <a:pPr>
              <a:defRPr/>
            </a:pPr>
            <a:fld id="{5D1CF504-9FE6-4C4A-856F-0101EC208890}" type="slidenum">
              <a:rPr lang="en-US"/>
              <a:pPr>
                <a:defRPr/>
              </a:pPr>
              <a:t>‹#›</a:t>
            </a:fld>
            <a:endParaRPr lang="en-US"/>
          </a:p>
        </p:txBody>
      </p:sp>
    </p:spTree>
    <p:extLst>
      <p:ext uri="{BB962C8B-B14F-4D97-AF65-F5344CB8AC3E}">
        <p14:creationId xmlns:p14="http://schemas.microsoft.com/office/powerpoint/2010/main" val="404129012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AA3CEB-7EF6-498C-9C94-BDA9070CD789}" type="slidenum">
              <a:rPr lang="en-US"/>
              <a:pPr>
                <a:defRPr/>
              </a:pPr>
              <a:t>‹#›</a:t>
            </a:fld>
            <a:endParaRPr lang="en-US" dirty="0"/>
          </a:p>
        </p:txBody>
      </p:sp>
    </p:spTree>
    <p:extLst>
      <p:ext uri="{BB962C8B-B14F-4D97-AF65-F5344CB8AC3E}">
        <p14:creationId xmlns:p14="http://schemas.microsoft.com/office/powerpoint/2010/main" val="151957443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19454D-DA12-4026-BB52-C42642A26B2D}" type="slidenum">
              <a:rPr lang="en-US"/>
              <a:pPr>
                <a:defRPr/>
              </a:pPr>
              <a:t>‹#›</a:t>
            </a:fld>
            <a:endParaRPr lang="en-US" dirty="0"/>
          </a:p>
        </p:txBody>
      </p:sp>
    </p:spTree>
    <p:extLst>
      <p:ext uri="{BB962C8B-B14F-4D97-AF65-F5344CB8AC3E}">
        <p14:creationId xmlns:p14="http://schemas.microsoft.com/office/powerpoint/2010/main" val="146965348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16B8362-EDB3-4D20-8082-E7917790875A}" type="slidenum">
              <a:rPr lang="en-US"/>
              <a:pPr>
                <a:defRPr/>
              </a:pPr>
              <a:t>‹#›</a:t>
            </a:fld>
            <a:endParaRPr lang="en-US" dirty="0"/>
          </a:p>
        </p:txBody>
      </p:sp>
    </p:spTree>
    <p:extLst>
      <p:ext uri="{BB962C8B-B14F-4D97-AF65-F5344CB8AC3E}">
        <p14:creationId xmlns:p14="http://schemas.microsoft.com/office/powerpoint/2010/main" val="330118780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19CF4A1-5506-4E11-9930-2C415D23BB88}" type="slidenum">
              <a:rPr lang="en-US"/>
              <a:pPr>
                <a:defRPr/>
              </a:pPr>
              <a:t>‹#›</a:t>
            </a:fld>
            <a:endParaRPr lang="en-US" dirty="0"/>
          </a:p>
        </p:txBody>
      </p:sp>
    </p:spTree>
    <p:extLst>
      <p:ext uri="{BB962C8B-B14F-4D97-AF65-F5344CB8AC3E}">
        <p14:creationId xmlns:p14="http://schemas.microsoft.com/office/powerpoint/2010/main" val="346853168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869ED23-1EE3-434D-B6C4-1415F2D8C3DB}" type="slidenum">
              <a:rPr lang="en-US"/>
              <a:pPr>
                <a:defRPr/>
              </a:pPr>
              <a:t>‹#›</a:t>
            </a:fld>
            <a:endParaRPr lang="en-US" dirty="0"/>
          </a:p>
        </p:txBody>
      </p:sp>
    </p:spTree>
    <p:extLst>
      <p:ext uri="{BB962C8B-B14F-4D97-AF65-F5344CB8AC3E}">
        <p14:creationId xmlns:p14="http://schemas.microsoft.com/office/powerpoint/2010/main" val="219971238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14BEF46-C595-46E7-9F54-B1CB273B3718}" type="slidenum">
              <a:rPr lang="en-US"/>
              <a:pPr>
                <a:defRPr/>
              </a:pPr>
              <a:t>‹#›</a:t>
            </a:fld>
            <a:endParaRPr lang="en-US" dirty="0"/>
          </a:p>
        </p:txBody>
      </p:sp>
    </p:spTree>
    <p:extLst>
      <p:ext uri="{BB962C8B-B14F-4D97-AF65-F5344CB8AC3E}">
        <p14:creationId xmlns:p14="http://schemas.microsoft.com/office/powerpoint/2010/main" val="29753671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7D33B1-D434-46F4-9DA7-97619A562FC9}" type="datetimeFigureOut">
              <a:rPr lang="en-US" smtClean="0"/>
              <a:t>8/26/2019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51924801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8C9628-807A-49CA-9C4E-DA3BE1DB200E}" type="slidenum">
              <a:rPr lang="en-US"/>
              <a:pPr>
                <a:defRPr/>
              </a:pPr>
              <a:t>‹#›</a:t>
            </a:fld>
            <a:endParaRPr lang="en-US" dirty="0"/>
          </a:p>
        </p:txBody>
      </p:sp>
    </p:spTree>
    <p:extLst>
      <p:ext uri="{BB962C8B-B14F-4D97-AF65-F5344CB8AC3E}">
        <p14:creationId xmlns:p14="http://schemas.microsoft.com/office/powerpoint/2010/main" val="398798003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30C77A-70A9-4C8B-B2FC-A3867947BA71}" type="slidenum">
              <a:rPr lang="en-US"/>
              <a:pPr>
                <a:defRPr/>
              </a:pPr>
              <a:t>‹#›</a:t>
            </a:fld>
            <a:endParaRPr lang="en-US" dirty="0"/>
          </a:p>
        </p:txBody>
      </p:sp>
    </p:spTree>
    <p:extLst>
      <p:ext uri="{BB962C8B-B14F-4D97-AF65-F5344CB8AC3E}">
        <p14:creationId xmlns:p14="http://schemas.microsoft.com/office/powerpoint/2010/main" val="346581317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8E4988-7B47-40D1-9345-99C126F6E44C}" type="slidenum">
              <a:rPr lang="en-US"/>
              <a:pPr>
                <a:defRPr/>
              </a:pPr>
              <a:t>‹#›</a:t>
            </a:fld>
            <a:endParaRPr lang="en-US" dirty="0"/>
          </a:p>
        </p:txBody>
      </p:sp>
    </p:spTree>
    <p:extLst>
      <p:ext uri="{BB962C8B-B14F-4D97-AF65-F5344CB8AC3E}">
        <p14:creationId xmlns:p14="http://schemas.microsoft.com/office/powerpoint/2010/main" val="7028775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223EA8-2467-41A6-B115-50B87CE137FA}" type="slidenum">
              <a:rPr lang="en-US"/>
              <a:pPr>
                <a:defRPr/>
              </a:pPr>
              <a:t>‹#›</a:t>
            </a:fld>
            <a:endParaRPr lang="en-US" dirty="0"/>
          </a:p>
        </p:txBody>
      </p:sp>
    </p:spTree>
    <p:extLst>
      <p:ext uri="{BB962C8B-B14F-4D97-AF65-F5344CB8AC3E}">
        <p14:creationId xmlns:p14="http://schemas.microsoft.com/office/powerpoint/2010/main" val="217352957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04E44C4-47B2-412E-9F58-34332BED64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255" y="-266705"/>
            <a:ext cx="9332080" cy="6665771"/>
          </a:xfrm>
          <a:prstGeom prst="rect">
            <a:avLst/>
          </a:prstGeom>
        </p:spPr>
      </p:pic>
      <p:sp>
        <p:nvSpPr>
          <p:cNvPr id="2" name="Title 1"/>
          <p:cNvSpPr>
            <a:spLocks noGrp="1"/>
          </p:cNvSpPr>
          <p:nvPr>
            <p:ph type="title"/>
          </p:nvPr>
        </p:nvSpPr>
        <p:spPr>
          <a:xfrm>
            <a:off x="533400" y="74612"/>
            <a:ext cx="7886700" cy="1325563"/>
          </a:xfrm>
        </p:spPr>
        <p:txBody>
          <a:bodyPr/>
          <a:lstStyle/>
          <a:p>
            <a:r>
              <a:rPr lang="en-US" dirty="0"/>
              <a:t>Click to edit Master title style</a:t>
            </a:r>
          </a:p>
        </p:txBody>
      </p:sp>
      <p:pic>
        <p:nvPicPr>
          <p:cNvPr id="12" name="Picture 11">
            <a:extLst>
              <a:ext uri="{FF2B5EF4-FFF2-40B4-BE49-F238E27FC236}">
                <a16:creationId xmlns:a16="http://schemas.microsoft.com/office/drawing/2014/main" id="{30525553-D869-435F-8090-B89A98E4C96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165235"/>
            <a:ext cx="1595843" cy="234940"/>
          </a:xfrm>
          <a:prstGeom prst="rect">
            <a:avLst/>
          </a:prstGeom>
        </p:spPr>
      </p:pic>
      <p:pic>
        <p:nvPicPr>
          <p:cNvPr id="13" name="Picture 12">
            <a:extLst>
              <a:ext uri="{FF2B5EF4-FFF2-40B4-BE49-F238E27FC236}">
                <a16:creationId xmlns:a16="http://schemas.microsoft.com/office/drawing/2014/main" id="{5586365A-F6A2-4540-8CDD-AD5EDC67BA9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95843" y="1165235"/>
            <a:ext cx="1595843" cy="234940"/>
          </a:xfrm>
          <a:prstGeom prst="rect">
            <a:avLst/>
          </a:prstGeom>
        </p:spPr>
      </p:pic>
      <p:pic>
        <p:nvPicPr>
          <p:cNvPr id="14" name="Picture 13">
            <a:extLst>
              <a:ext uri="{FF2B5EF4-FFF2-40B4-BE49-F238E27FC236}">
                <a16:creationId xmlns:a16="http://schemas.microsoft.com/office/drawing/2014/main" id="{7D34B46C-2582-4DB5-AF6A-E0866A44AD9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191686" y="1165235"/>
            <a:ext cx="1595843" cy="234940"/>
          </a:xfrm>
          <a:prstGeom prst="rect">
            <a:avLst/>
          </a:prstGeom>
        </p:spPr>
      </p:pic>
      <p:pic>
        <p:nvPicPr>
          <p:cNvPr id="15" name="Picture 14">
            <a:extLst>
              <a:ext uri="{FF2B5EF4-FFF2-40B4-BE49-F238E27FC236}">
                <a16:creationId xmlns:a16="http://schemas.microsoft.com/office/drawing/2014/main" id="{EE972D56-9319-4588-BD14-DA1525FA57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87529" y="1165235"/>
            <a:ext cx="1595843" cy="234940"/>
          </a:xfrm>
          <a:prstGeom prst="rect">
            <a:avLst/>
          </a:prstGeom>
        </p:spPr>
      </p:pic>
      <p:pic>
        <p:nvPicPr>
          <p:cNvPr id="16" name="Picture 15">
            <a:extLst>
              <a:ext uri="{FF2B5EF4-FFF2-40B4-BE49-F238E27FC236}">
                <a16:creationId xmlns:a16="http://schemas.microsoft.com/office/drawing/2014/main" id="{7F3F20EE-E578-40DD-AFCD-CBD631321D5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36558" y="1165235"/>
            <a:ext cx="1595843" cy="234940"/>
          </a:xfrm>
          <a:prstGeom prst="rect">
            <a:avLst/>
          </a:prstGeom>
        </p:spPr>
      </p:pic>
      <p:pic>
        <p:nvPicPr>
          <p:cNvPr id="17" name="Picture 16">
            <a:extLst>
              <a:ext uri="{FF2B5EF4-FFF2-40B4-BE49-F238E27FC236}">
                <a16:creationId xmlns:a16="http://schemas.microsoft.com/office/drawing/2014/main" id="{9139ADD2-2280-4FA2-A6B5-D8B332EB76C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401" y="1165235"/>
            <a:ext cx="1595843" cy="234940"/>
          </a:xfrm>
          <a:prstGeom prst="rect">
            <a:avLst/>
          </a:prstGeom>
        </p:spPr>
      </p:pic>
      <p:pic>
        <p:nvPicPr>
          <p:cNvPr id="10" name="Picture 9" descr="A close up of a piece of paper&#10;&#10;Description automatically generated">
            <a:extLst>
              <a:ext uri="{FF2B5EF4-FFF2-40B4-BE49-F238E27FC236}">
                <a16:creationId xmlns:a16="http://schemas.microsoft.com/office/drawing/2014/main" id="{9FC81845-3F3E-4E3E-BC1E-E7C0638A195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1400175"/>
            <a:ext cx="9144000" cy="5457825"/>
          </a:xfrm>
          <a:prstGeom prst="rect">
            <a:avLst/>
          </a:prstGeom>
        </p:spPr>
      </p:pic>
    </p:spTree>
    <p:extLst>
      <p:ext uri="{BB962C8B-B14F-4D97-AF65-F5344CB8AC3E}">
        <p14:creationId xmlns:p14="http://schemas.microsoft.com/office/powerpoint/2010/main" val="1738362864"/>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F809118-9E60-432E-8802-0FE0D3EBDDBF}"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8/26/2019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97D9CA-F841-40BF-98EB-3F21E9237EED}"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descr="A picture containing building, wall&#10;&#10;Description automatically generated">
            <a:extLst>
              <a:ext uri="{FF2B5EF4-FFF2-40B4-BE49-F238E27FC236}">
                <a16:creationId xmlns:a16="http://schemas.microsoft.com/office/drawing/2014/main" id="{C6F917F9-8D56-4ABA-BD53-F0E572E82EC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1143001" y="-1143000"/>
            <a:ext cx="6858000" cy="9144001"/>
          </a:xfrm>
          <a:prstGeom prst="rect">
            <a:avLst/>
          </a:prstGeom>
        </p:spPr>
      </p:pic>
      <p:sp>
        <p:nvSpPr>
          <p:cNvPr id="7" name="Rectangle 6">
            <a:extLst>
              <a:ext uri="{FF2B5EF4-FFF2-40B4-BE49-F238E27FC236}">
                <a16:creationId xmlns:a16="http://schemas.microsoft.com/office/drawing/2014/main" id="{9863B082-2E93-4546-AF25-EB374A2B5EF7}"/>
              </a:ext>
            </a:extLst>
          </p:cNvPr>
          <p:cNvSpPr/>
          <p:nvPr userDrawn="1"/>
        </p:nvSpPr>
        <p:spPr>
          <a:xfrm>
            <a:off x="0" y="1165235"/>
            <a:ext cx="9144000" cy="5692764"/>
          </a:xfrm>
          <a:prstGeom prst="rect">
            <a:avLst/>
          </a:prstGeom>
          <a:solidFill>
            <a:srgbClr val="FFFFCC">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AE41F7D-7FEC-4D76-937B-8866CEDA5F8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165235"/>
            <a:ext cx="1595843" cy="234940"/>
          </a:xfrm>
          <a:prstGeom prst="rect">
            <a:avLst/>
          </a:prstGeom>
        </p:spPr>
      </p:pic>
      <p:pic>
        <p:nvPicPr>
          <p:cNvPr id="9" name="Picture 8">
            <a:extLst>
              <a:ext uri="{FF2B5EF4-FFF2-40B4-BE49-F238E27FC236}">
                <a16:creationId xmlns:a16="http://schemas.microsoft.com/office/drawing/2014/main" id="{250EEB2B-83D3-4714-AB56-25CDC3A2C46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95843" y="1165235"/>
            <a:ext cx="1595843" cy="234940"/>
          </a:xfrm>
          <a:prstGeom prst="rect">
            <a:avLst/>
          </a:prstGeom>
        </p:spPr>
      </p:pic>
      <p:pic>
        <p:nvPicPr>
          <p:cNvPr id="10" name="Picture 9">
            <a:extLst>
              <a:ext uri="{FF2B5EF4-FFF2-40B4-BE49-F238E27FC236}">
                <a16:creationId xmlns:a16="http://schemas.microsoft.com/office/drawing/2014/main" id="{4C76E133-37B9-4E93-9394-AF6983FE0DC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191686" y="1165235"/>
            <a:ext cx="1595843" cy="234940"/>
          </a:xfrm>
          <a:prstGeom prst="rect">
            <a:avLst/>
          </a:prstGeom>
        </p:spPr>
      </p:pic>
      <p:pic>
        <p:nvPicPr>
          <p:cNvPr id="11" name="Picture 10">
            <a:extLst>
              <a:ext uri="{FF2B5EF4-FFF2-40B4-BE49-F238E27FC236}">
                <a16:creationId xmlns:a16="http://schemas.microsoft.com/office/drawing/2014/main" id="{58E258F1-AA50-4959-B7C8-4F48EA3621F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87529" y="1165235"/>
            <a:ext cx="1595843" cy="234940"/>
          </a:xfrm>
          <a:prstGeom prst="rect">
            <a:avLst/>
          </a:prstGeom>
        </p:spPr>
      </p:pic>
      <p:pic>
        <p:nvPicPr>
          <p:cNvPr id="12" name="Picture 11">
            <a:extLst>
              <a:ext uri="{FF2B5EF4-FFF2-40B4-BE49-F238E27FC236}">
                <a16:creationId xmlns:a16="http://schemas.microsoft.com/office/drawing/2014/main" id="{925A55FF-51EF-4B4E-B816-737FBD5141D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36558" y="1165235"/>
            <a:ext cx="1595843" cy="234940"/>
          </a:xfrm>
          <a:prstGeom prst="rect">
            <a:avLst/>
          </a:prstGeom>
        </p:spPr>
      </p:pic>
      <p:pic>
        <p:nvPicPr>
          <p:cNvPr id="13" name="Picture 12">
            <a:extLst>
              <a:ext uri="{FF2B5EF4-FFF2-40B4-BE49-F238E27FC236}">
                <a16:creationId xmlns:a16="http://schemas.microsoft.com/office/drawing/2014/main" id="{13004A14-0356-4377-8589-457DE3D3B58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401" y="1165235"/>
            <a:ext cx="1595843" cy="234940"/>
          </a:xfrm>
          <a:prstGeom prst="rect">
            <a:avLst/>
          </a:prstGeom>
        </p:spPr>
      </p:pic>
      <p:sp>
        <p:nvSpPr>
          <p:cNvPr id="14" name="Title 1">
            <a:extLst>
              <a:ext uri="{FF2B5EF4-FFF2-40B4-BE49-F238E27FC236}">
                <a16:creationId xmlns:a16="http://schemas.microsoft.com/office/drawing/2014/main" id="{64BB46D8-C15C-42CD-BBE4-418AD299238D}"/>
              </a:ext>
            </a:extLst>
          </p:cNvPr>
          <p:cNvSpPr>
            <a:spLocks noGrp="1"/>
          </p:cNvSpPr>
          <p:nvPr>
            <p:ph type="title"/>
          </p:nvPr>
        </p:nvSpPr>
        <p:spPr>
          <a:xfrm>
            <a:off x="533400" y="74612"/>
            <a:ext cx="8439150" cy="1325563"/>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091810548"/>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DBB1D95-B9A9-49D9-91EB-1D7E84B2C21D}" type="datetimeFigureOut">
              <a:rPr lang="en-US" smtClean="0">
                <a:solidFill>
                  <a:prstClr val="black">
                    <a:tint val="75000"/>
                  </a:prstClr>
                </a:solidFill>
              </a:rPr>
              <a:pPr/>
              <a:t>8/26/2019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BCC9B7-B718-4F15-8076-649CA72FF2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990073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BB1D95-B9A9-49D9-91EB-1D7E84B2C21D}" type="datetimeFigureOut">
              <a:rPr lang="en-US" smtClean="0">
                <a:solidFill>
                  <a:prstClr val="black">
                    <a:tint val="75000"/>
                  </a:prstClr>
                </a:solidFill>
              </a:rPr>
              <a:pPr/>
              <a:t>8/26/2019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BCC9B7-B718-4F15-8076-649CA72FF2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757512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BB1D95-B9A9-49D9-91EB-1D7E84B2C21D}" type="datetimeFigureOut">
              <a:rPr lang="en-US" smtClean="0">
                <a:solidFill>
                  <a:prstClr val="black">
                    <a:tint val="75000"/>
                  </a:prstClr>
                </a:solidFill>
              </a:rPr>
              <a:pPr/>
              <a:t>8/26/2019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BCC9B7-B718-4F15-8076-649CA72FF2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503685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BB1D95-B9A9-49D9-91EB-1D7E84B2C21D}" type="datetimeFigureOut">
              <a:rPr lang="en-US" smtClean="0">
                <a:solidFill>
                  <a:prstClr val="black">
                    <a:tint val="75000"/>
                  </a:prstClr>
                </a:solidFill>
              </a:rPr>
              <a:pPr/>
              <a:t>8/26/2019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BCC9B7-B718-4F15-8076-649CA72FF2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46157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D33B1-D434-46F4-9DA7-97619A562FC9}" type="datetimeFigureOut">
              <a:rPr lang="en-US" smtClean="0"/>
              <a:t>8/26/2019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235819848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BB1D95-B9A9-49D9-91EB-1D7E84B2C21D}" type="datetimeFigureOut">
              <a:rPr lang="en-US" smtClean="0">
                <a:solidFill>
                  <a:prstClr val="black">
                    <a:tint val="75000"/>
                  </a:prstClr>
                </a:solidFill>
              </a:rPr>
              <a:pPr/>
              <a:t>8/26/2019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2BCC9B7-B718-4F15-8076-649CA72FF2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795144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BB1D95-B9A9-49D9-91EB-1D7E84B2C21D}" type="datetimeFigureOut">
              <a:rPr lang="en-US" smtClean="0">
                <a:solidFill>
                  <a:prstClr val="black">
                    <a:tint val="75000"/>
                  </a:prstClr>
                </a:solidFill>
              </a:rPr>
              <a:pPr/>
              <a:t>8/26/2019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2BCC9B7-B718-4F15-8076-649CA72FF2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067123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BB1D95-B9A9-49D9-91EB-1D7E84B2C21D}" type="datetimeFigureOut">
              <a:rPr lang="en-US" smtClean="0">
                <a:solidFill>
                  <a:prstClr val="black">
                    <a:tint val="75000"/>
                  </a:prstClr>
                </a:solidFill>
              </a:rPr>
              <a:pPr/>
              <a:t>8/26/2019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2BCC9B7-B718-4F15-8076-649CA72FF2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49800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BB1D95-B9A9-49D9-91EB-1D7E84B2C21D}" type="datetimeFigureOut">
              <a:rPr lang="en-US" smtClean="0">
                <a:solidFill>
                  <a:prstClr val="black">
                    <a:tint val="75000"/>
                  </a:prstClr>
                </a:solidFill>
              </a:rPr>
              <a:pPr/>
              <a:t>8/26/2019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BCC9B7-B718-4F15-8076-649CA72FF2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206573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BB1D95-B9A9-49D9-91EB-1D7E84B2C21D}" type="datetimeFigureOut">
              <a:rPr lang="en-US" smtClean="0">
                <a:solidFill>
                  <a:prstClr val="black">
                    <a:tint val="75000"/>
                  </a:prstClr>
                </a:solidFill>
              </a:rPr>
              <a:pPr/>
              <a:t>8/26/2019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BCC9B7-B718-4F15-8076-649CA72FF2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092938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BB1D95-B9A9-49D9-91EB-1D7E84B2C21D}" type="datetimeFigureOut">
              <a:rPr lang="en-US" smtClean="0">
                <a:solidFill>
                  <a:prstClr val="black">
                    <a:tint val="75000"/>
                  </a:prstClr>
                </a:solidFill>
              </a:rPr>
              <a:pPr/>
              <a:t>8/26/2019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BCC9B7-B718-4F15-8076-649CA72FF2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952445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BB1D95-B9A9-49D9-91EB-1D7E84B2C21D}" type="datetimeFigureOut">
              <a:rPr lang="en-US" smtClean="0">
                <a:solidFill>
                  <a:prstClr val="black">
                    <a:tint val="75000"/>
                  </a:prstClr>
                </a:solidFill>
              </a:rPr>
              <a:pPr/>
              <a:t>8/26/2019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BCC9B7-B718-4F15-8076-649CA72FF2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343504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63F4B01-08B7-470F-A92E-19CA4C69160F}" type="datetimeFigureOut">
              <a:rPr lang="en-US" smtClean="0">
                <a:solidFill>
                  <a:prstClr val="black">
                    <a:tint val="75000"/>
                  </a:prstClr>
                </a:solidFill>
              </a:rPr>
              <a:pPr/>
              <a:t>8/26/2019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3F0DAF-E7FB-4C9C-ADFA-A2EBA8EC1D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543756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3F4B01-08B7-470F-A92E-19CA4C69160F}" type="datetimeFigureOut">
              <a:rPr lang="en-US" smtClean="0">
                <a:solidFill>
                  <a:prstClr val="black">
                    <a:tint val="75000"/>
                  </a:prstClr>
                </a:solidFill>
              </a:rPr>
              <a:pPr/>
              <a:t>8/26/2019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3F0DAF-E7FB-4C9C-ADFA-A2EBA8EC1D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097978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3F4B01-08B7-470F-A92E-19CA4C69160F}" type="datetimeFigureOut">
              <a:rPr lang="en-US" smtClean="0">
                <a:solidFill>
                  <a:prstClr val="black">
                    <a:tint val="75000"/>
                  </a:prstClr>
                </a:solidFill>
              </a:rPr>
              <a:pPr/>
              <a:t>8/26/2019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3F0DAF-E7FB-4C9C-ADFA-A2EBA8EC1D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58822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D33B1-D434-46F4-9DA7-97619A562FC9}" type="datetimeFigureOut">
              <a:rPr lang="en-US" smtClean="0"/>
              <a:t>8/26/2019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5227A3-4121-4896-B611-73A998E87DC3}" type="slidenum">
              <a:rPr lang="en-US" smtClean="0"/>
              <a:t>‹#›</a:t>
            </a:fld>
            <a:endParaRPr lang="en-US"/>
          </a:p>
        </p:txBody>
      </p:sp>
    </p:spTree>
    <p:extLst>
      <p:ext uri="{BB962C8B-B14F-4D97-AF65-F5344CB8AC3E}">
        <p14:creationId xmlns:p14="http://schemas.microsoft.com/office/powerpoint/2010/main" val="184088647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63F4B01-08B7-470F-A92E-19CA4C69160F}" type="datetimeFigureOut">
              <a:rPr lang="en-US" smtClean="0">
                <a:solidFill>
                  <a:prstClr val="black">
                    <a:tint val="75000"/>
                  </a:prstClr>
                </a:solidFill>
              </a:rPr>
              <a:pPr/>
              <a:t>8/26/2019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3F0DAF-E7FB-4C9C-ADFA-A2EBA8EC1D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349532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63F4B01-08B7-470F-A92E-19CA4C69160F}" type="datetimeFigureOut">
              <a:rPr lang="en-US" smtClean="0">
                <a:solidFill>
                  <a:prstClr val="black">
                    <a:tint val="75000"/>
                  </a:prstClr>
                </a:solidFill>
              </a:rPr>
              <a:pPr/>
              <a:t>8/26/2019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3F0DAF-E7FB-4C9C-ADFA-A2EBA8EC1D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024203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63F4B01-08B7-470F-A92E-19CA4C69160F}" type="datetimeFigureOut">
              <a:rPr lang="en-US" smtClean="0">
                <a:solidFill>
                  <a:prstClr val="black">
                    <a:tint val="75000"/>
                  </a:prstClr>
                </a:solidFill>
              </a:rPr>
              <a:pPr/>
              <a:t>8/26/2019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3F0DAF-E7FB-4C9C-ADFA-A2EBA8EC1D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815118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3F4B01-08B7-470F-A92E-19CA4C69160F}" type="datetimeFigureOut">
              <a:rPr lang="en-US" smtClean="0">
                <a:solidFill>
                  <a:prstClr val="black">
                    <a:tint val="75000"/>
                  </a:prstClr>
                </a:solidFill>
              </a:rPr>
              <a:pPr/>
              <a:t>8/26/2019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3F0DAF-E7FB-4C9C-ADFA-A2EBA8EC1D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579508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63F4B01-08B7-470F-A92E-19CA4C69160F}" type="datetimeFigureOut">
              <a:rPr lang="en-US" smtClean="0">
                <a:solidFill>
                  <a:prstClr val="black">
                    <a:tint val="75000"/>
                  </a:prstClr>
                </a:solidFill>
              </a:rPr>
              <a:pPr/>
              <a:t>8/26/2019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3F0DAF-E7FB-4C9C-ADFA-A2EBA8EC1D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263338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63F4B01-08B7-470F-A92E-19CA4C69160F}" type="datetimeFigureOut">
              <a:rPr lang="en-US" smtClean="0">
                <a:solidFill>
                  <a:prstClr val="black">
                    <a:tint val="75000"/>
                  </a:prstClr>
                </a:solidFill>
              </a:rPr>
              <a:pPr/>
              <a:t>8/26/2019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3F0DAF-E7FB-4C9C-ADFA-A2EBA8EC1D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285866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3F4B01-08B7-470F-A92E-19CA4C69160F}" type="datetimeFigureOut">
              <a:rPr lang="en-US" smtClean="0">
                <a:solidFill>
                  <a:prstClr val="black">
                    <a:tint val="75000"/>
                  </a:prstClr>
                </a:solidFill>
              </a:rPr>
              <a:pPr/>
              <a:t>8/26/2019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3F0DAF-E7FB-4C9C-ADFA-A2EBA8EC1D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063030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3F4B01-08B7-470F-A92E-19CA4C69160F}" type="datetimeFigureOut">
              <a:rPr lang="en-US" smtClean="0">
                <a:solidFill>
                  <a:prstClr val="black">
                    <a:tint val="75000"/>
                  </a:prstClr>
                </a:solidFill>
              </a:rPr>
              <a:pPr/>
              <a:t>8/26/2019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3F0DAF-E7FB-4C9C-ADFA-A2EBA8EC1D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264063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643A83-CC93-44D9-BC3E-EFDFB76602A7}" type="datetimeFigureOut">
              <a:rPr lang="en-US" smtClean="0"/>
              <a:t>8/26/2019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155541151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643A83-CC93-44D9-BC3E-EFDFB76602A7}" type="datetimeFigureOut">
              <a:rPr lang="en-US" smtClean="0"/>
              <a:t>8/26/2019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10566731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71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79307043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643A83-CC93-44D9-BC3E-EFDFB76602A7}" type="datetimeFigureOut">
              <a:rPr lang="en-US" smtClean="0"/>
              <a:t>8/26/2019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312689997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643A83-CC93-44D9-BC3E-EFDFB76602A7}" type="datetimeFigureOut">
              <a:rPr lang="en-US" smtClean="0"/>
              <a:t>8/26/2019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67096036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643A83-CC93-44D9-BC3E-EFDFB76602A7}" type="datetimeFigureOut">
              <a:rPr lang="en-US" smtClean="0"/>
              <a:t>8/26/2019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163518658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6519672"/>
            <a:ext cx="8074152" cy="338328"/>
          </a:xfrm>
          <a:solidFill>
            <a:schemeClr val="bg1"/>
          </a:solidFill>
        </p:spPr>
        <p:txBody>
          <a:bodyPr>
            <a:spAutoFit/>
          </a:bodyPr>
          <a:lstStyle>
            <a:lvl1pPr marL="0" indent="0">
              <a:spcBef>
                <a:spcPts val="0"/>
              </a:spcBef>
              <a:buNone/>
              <a:defRPr sz="1600"/>
            </a:lvl1pPr>
          </a:lstStyle>
          <a:p>
            <a:pPr lvl="0"/>
            <a:r>
              <a:rPr lang="en-US" dirty="0"/>
              <a:t>Description</a:t>
            </a:r>
          </a:p>
        </p:txBody>
      </p:sp>
      <p:sp>
        <p:nvSpPr>
          <p:cNvPr id="15" name="Text Placeholder 14"/>
          <p:cNvSpPr>
            <a:spLocks noGrp="1"/>
          </p:cNvSpPr>
          <p:nvPr>
            <p:ph type="body" sz="quarter" idx="12" hasCustomPrompt="1"/>
          </p:nvPr>
        </p:nvSpPr>
        <p:spPr>
          <a:xfrm>
            <a:off x="8074152" y="6519672"/>
            <a:ext cx="1069848" cy="338328"/>
          </a:xfrm>
          <a:solidFill>
            <a:schemeClr val="bg1"/>
          </a:solidFill>
        </p:spPr>
        <p:txBody>
          <a:bodyPr>
            <a:spAutoFit/>
          </a:bodyPr>
          <a:lstStyle>
            <a:lvl1pPr marL="342900" indent="-342900" algn="r">
              <a:spcBef>
                <a:spcPts val="0"/>
              </a:spcBef>
              <a:buFont typeface="+mj-lt"/>
              <a:buNone/>
              <a:defRPr lang="en-US" sz="1600" kern="1200" dirty="0">
                <a:solidFill>
                  <a:schemeClr val="tx1"/>
                </a:solidFill>
                <a:latin typeface="+mn-lt"/>
                <a:ea typeface="+mn-ea"/>
                <a:cs typeface="+mn-cs"/>
              </a:defRPr>
            </a:lvl1pPr>
          </a:lstStyle>
          <a:p>
            <a:pPr marL="0" lvl="0" indent="0" algn="r" defTabSz="914400" rtl="0" eaLnBrk="1" latinLnBrk="0" hangingPunct="1">
              <a:spcBef>
                <a:spcPct val="20000"/>
              </a:spcBef>
            </a:pPr>
            <a:r>
              <a:rPr lang="en-US" dirty="0"/>
              <a:t>1:1</a:t>
            </a:r>
          </a:p>
        </p:txBody>
      </p:sp>
      <p:sp>
        <p:nvSpPr>
          <p:cNvPr id="18" name="Title 17"/>
          <p:cNvSpPr>
            <a:spLocks noGrp="1"/>
          </p:cNvSpPr>
          <p:nvPr>
            <p:ph type="title"/>
          </p:nvPr>
        </p:nvSpPr>
        <p:spPr>
          <a:xfrm>
            <a:off x="0" y="0"/>
            <a:ext cx="9144000" cy="365760"/>
          </a:xfrm>
          <a:solidFill>
            <a:schemeClr val="bg1"/>
          </a:solidFill>
        </p:spPr>
        <p:txBody>
          <a:bodyPr anchor="t" anchorCtr="0">
            <a:spAutoFit/>
          </a:bodyPr>
          <a:lstStyle>
            <a:lvl1pPr marL="0" algn="l" defTabSz="914400" rtl="0" eaLnBrk="1" fontAlgn="base" latinLnBrk="0" hangingPunct="1">
              <a:spcBef>
                <a:spcPct val="0"/>
              </a:spcBef>
              <a:spcAft>
                <a:spcPct val="0"/>
              </a:spcAft>
              <a:defRPr lang="en-US" sz="18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1383050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643A83-CC93-44D9-BC3E-EFDFB76602A7}" type="datetimeFigureOut">
              <a:rPr lang="en-US" smtClean="0"/>
              <a:t>8/26/2019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325165842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643A83-CC93-44D9-BC3E-EFDFB76602A7}" type="datetimeFigureOut">
              <a:rPr lang="en-US" smtClean="0"/>
              <a:t>8/26/2019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16609290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643A83-CC93-44D9-BC3E-EFDFB76602A7}" type="datetimeFigureOut">
              <a:rPr lang="en-US" smtClean="0"/>
              <a:t>8/26/2019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90670727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643A83-CC93-44D9-BC3E-EFDFB76602A7}" type="datetimeFigureOut">
              <a:rPr lang="en-US" smtClean="0"/>
              <a:t>8/26/2019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407234378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643A83-CC93-44D9-BC3E-EFDFB76602A7}" type="datetimeFigureOut">
              <a:rPr lang="en-US" smtClean="0"/>
              <a:t>8/26/2019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265378373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6519672"/>
            <a:ext cx="8074152" cy="338328"/>
          </a:xfrm>
        </p:spPr>
        <p:txBody>
          <a:bodyPr>
            <a:spAutoFit/>
          </a:bodyPr>
          <a:lstStyle>
            <a:lvl1pPr marL="0" indent="0">
              <a:spcBef>
                <a:spcPts val="0"/>
              </a:spcBef>
              <a:buNone/>
              <a:defRPr sz="1600"/>
            </a:lvl1pPr>
          </a:lstStyle>
          <a:p>
            <a:pPr lvl="0"/>
            <a:r>
              <a:rPr lang="en-US" dirty="0"/>
              <a:t>Description</a:t>
            </a:r>
          </a:p>
        </p:txBody>
      </p:sp>
      <p:sp>
        <p:nvSpPr>
          <p:cNvPr id="15" name="Text Placeholder 14"/>
          <p:cNvSpPr>
            <a:spLocks noGrp="1"/>
          </p:cNvSpPr>
          <p:nvPr>
            <p:ph type="body" sz="quarter" idx="12" hasCustomPrompt="1"/>
          </p:nvPr>
        </p:nvSpPr>
        <p:spPr>
          <a:xfrm>
            <a:off x="8074152" y="6519672"/>
            <a:ext cx="1069848" cy="338328"/>
          </a:xfrm>
        </p:spPr>
        <p:txBody>
          <a:bodyPr>
            <a:spAutoFit/>
          </a:bodyPr>
          <a:lstStyle>
            <a:lvl1pPr marL="342900" indent="-342900" algn="r">
              <a:spcBef>
                <a:spcPts val="0"/>
              </a:spcBef>
              <a:buFont typeface="+mj-lt"/>
              <a:buNone/>
              <a:defRPr lang="en-US" sz="1600" kern="1200" dirty="0">
                <a:solidFill>
                  <a:schemeClr val="tx1"/>
                </a:solidFill>
                <a:latin typeface="+mn-lt"/>
                <a:ea typeface="+mn-ea"/>
                <a:cs typeface="+mn-cs"/>
              </a:defRPr>
            </a:lvl1pPr>
          </a:lstStyle>
          <a:p>
            <a:pPr marL="0" lvl="0" indent="0" algn="r" defTabSz="914400" rtl="0" eaLnBrk="1" latinLnBrk="0" hangingPunct="1">
              <a:spcBef>
                <a:spcPct val="20000"/>
              </a:spcBef>
            </a:pPr>
            <a:r>
              <a:rPr lang="en-US" dirty="0"/>
              <a:t>1:1</a:t>
            </a:r>
          </a:p>
        </p:txBody>
      </p:sp>
      <p:sp>
        <p:nvSpPr>
          <p:cNvPr id="18" name="Title 17"/>
          <p:cNvSpPr>
            <a:spLocks noGrp="1"/>
          </p:cNvSpPr>
          <p:nvPr>
            <p:ph type="title"/>
          </p:nvPr>
        </p:nvSpPr>
        <p:spPr>
          <a:xfrm>
            <a:off x="0" y="0"/>
            <a:ext cx="9144000" cy="365760"/>
          </a:xfrm>
        </p:spPr>
        <p:txBody>
          <a:bodyPr anchor="t" anchorCtr="0">
            <a:spAutoFit/>
          </a:bodyPr>
          <a:lstStyle>
            <a:lvl1pPr marL="0" algn="l" defTabSz="914400" rtl="0" eaLnBrk="1" fontAlgn="base" latinLnBrk="0" hangingPunct="1">
              <a:spcBef>
                <a:spcPct val="0"/>
              </a:spcBef>
              <a:spcAft>
                <a:spcPct val="0"/>
              </a:spcAft>
              <a:defRPr lang="en-US" sz="18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5194927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1886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993629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9523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809118-9E60-432E-8802-0FE0D3EBDDBF}" type="datetimeFigureOut">
              <a:rPr lang="en-US" smtClean="0"/>
              <a:t>8/26/2019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3243194135"/>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56510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303496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31556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816875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883080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71021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92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92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86231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260475"/>
            <a:ext cx="6481762" cy="3886200"/>
          </a:xfrm>
          <a:prstGeom prst="rect">
            <a:avLst/>
          </a:prstGeom>
          <a:noFill/>
          <a:ln w="76200">
            <a:solidFill>
              <a:schemeClr val="bg2">
                <a:alpha val="50000"/>
              </a:schemeClr>
            </a:solidFill>
            <a:miter lim="800000"/>
            <a:headEnd/>
            <a:tailEnd/>
          </a:ln>
          <a:effectLst/>
        </p:spPr>
        <p:txBody>
          <a:bodyPr wrap="none" anchor="ctr"/>
          <a:lstStyle/>
          <a:p>
            <a:pPr algn="ct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5" name="Rectangle 8"/>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p:spPr>
        <p:txBody>
          <a:bodyPr wrap="none" anchor="ctr"/>
          <a:lstStyle/>
          <a:p>
            <a:pPr algn="ct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6" name="Freeform 9"/>
          <p:cNvSpPr>
            <a:spLocks/>
          </p:cNvSpPr>
          <p:nvPr/>
        </p:nvSpPr>
        <p:spPr bwMode="auto">
          <a:xfrm rot="5400000">
            <a:off x="1282700" y="1193961"/>
            <a:ext cx="466726"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7" name="Freeform 10"/>
          <p:cNvSpPr>
            <a:spLocks/>
          </p:cNvSpPr>
          <p:nvPr/>
        </p:nvSpPr>
        <p:spPr bwMode="auto">
          <a:xfrm rot="5400000">
            <a:off x="1479585" y="1090613"/>
            <a:ext cx="1588"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8" name="Line 11"/>
          <p:cNvSpPr>
            <a:spLocks noChangeShapeType="1"/>
          </p:cNvSpPr>
          <p:nvPr/>
        </p:nvSpPr>
        <p:spPr bwMode="auto">
          <a:xfrm rot="5400000" flipH="1">
            <a:off x="1165260" y="1403351"/>
            <a:ext cx="333376"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9" name="Freeform 12"/>
          <p:cNvSpPr>
            <a:spLocks/>
          </p:cNvSpPr>
          <p:nvPr/>
        </p:nvSpPr>
        <p:spPr bwMode="auto">
          <a:xfrm rot="16200000" flipH="1">
            <a:off x="7413625" y="1193961"/>
            <a:ext cx="466726"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10" name="Freeform 13"/>
          <p:cNvSpPr>
            <a:spLocks/>
          </p:cNvSpPr>
          <p:nvPr/>
        </p:nvSpPr>
        <p:spPr bwMode="auto">
          <a:xfrm rot="10800000">
            <a:off x="7818439" y="1225550"/>
            <a:ext cx="1587"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11" name="Line 14"/>
          <p:cNvSpPr>
            <a:spLocks noChangeShapeType="1"/>
          </p:cNvSpPr>
          <p:nvPr/>
        </p:nvSpPr>
        <p:spPr bwMode="auto">
          <a:xfrm rot="10800000" flipH="1">
            <a:off x="7507315" y="1243013"/>
            <a:ext cx="333375"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12" name="Freeform 15"/>
          <p:cNvSpPr>
            <a:spLocks/>
          </p:cNvSpPr>
          <p:nvPr/>
        </p:nvSpPr>
        <p:spPr bwMode="auto">
          <a:xfrm flipH="1">
            <a:off x="7434264" y="4752975"/>
            <a:ext cx="466725" cy="466726"/>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13" name="Freeform 16"/>
          <p:cNvSpPr>
            <a:spLocks/>
          </p:cNvSpPr>
          <p:nvPr/>
        </p:nvSpPr>
        <p:spPr bwMode="auto">
          <a:xfrm rot="16200000">
            <a:off x="7705738" y="4989514"/>
            <a:ext cx="1588"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14" name="Line 17"/>
          <p:cNvSpPr>
            <a:spLocks noChangeShapeType="1"/>
          </p:cNvSpPr>
          <p:nvPr/>
        </p:nvSpPr>
        <p:spPr bwMode="auto">
          <a:xfrm rot="16200000" flipH="1">
            <a:off x="7689869" y="5010151"/>
            <a:ext cx="333376"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15" name="Freeform 18"/>
          <p:cNvSpPr>
            <a:spLocks/>
          </p:cNvSpPr>
          <p:nvPr/>
        </p:nvSpPr>
        <p:spPr bwMode="auto">
          <a:xfrm>
            <a:off x="1282720" y="4746625"/>
            <a:ext cx="466725" cy="466726"/>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16" name="Freeform 19"/>
          <p:cNvSpPr>
            <a:spLocks/>
          </p:cNvSpPr>
          <p:nvPr/>
        </p:nvSpPr>
        <p:spPr bwMode="auto">
          <a:xfrm>
            <a:off x="1346200" y="4846798"/>
            <a:ext cx="1588" cy="331787"/>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17" name="Line 20"/>
          <p:cNvSpPr>
            <a:spLocks noChangeShapeType="1"/>
          </p:cNvSpPr>
          <p:nvPr/>
        </p:nvSpPr>
        <p:spPr bwMode="auto">
          <a:xfrm flipH="1">
            <a:off x="1327171" y="5162550"/>
            <a:ext cx="333375"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3075" name="Rectangle 3"/>
          <p:cNvSpPr>
            <a:spLocks noGrp="1" noChangeArrowheads="1"/>
          </p:cNvSpPr>
          <p:nvPr>
            <p:ph type="ctrTitle"/>
          </p:nvPr>
        </p:nvSpPr>
        <p:spPr>
          <a:xfrm>
            <a:off x="1609725" y="1698629"/>
            <a:ext cx="5924550" cy="1704976"/>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F57D45AE-371D-4BF7-8487-F832742826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636418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266048-E767-4E92-9891-3A0EA91BC6E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9525980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x-non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BD7C19-46A7-4400-9CC6-8FEE11AE9FA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7855556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809118-9E60-432E-8802-0FE0D3EBDDBF}" type="datetimeFigureOut">
              <a:rPr lang="en-US" smtClean="0"/>
              <a:t>8/26/2019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346687567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685800" y="977902"/>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977902"/>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94C52D-F5EB-43FB-B4E4-B827ED40E10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554044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0322CA3-EDDF-48B0-A6F6-1D2ECC7E4B1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85330811"/>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80C21C-75A2-4A9B-9A1D-03710903C7C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8250690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EE40C62-DA90-4695-B951-AC16C784330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3096147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x-non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5B830D-0E60-4348-A3FF-128F51771A2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79520148"/>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EC8A87-C090-43E3-84D4-3CC42560557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9595155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C5EFE2-FB9F-4B4F-9468-AD6CA4E1079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9699490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F06CAA-C566-4C37-B3BC-763AA4C5E3A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55299740"/>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7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591355C-23B2-4E80-BFCA-FC404D911879}" type="datetimeFigureOut">
              <a:rPr lang="en-US">
                <a:solidFill>
                  <a:prstClr val="black">
                    <a:tint val="75000"/>
                  </a:prstClr>
                </a:solidFill>
              </a:rPr>
              <a:pPr>
                <a:defRPr/>
              </a:pPr>
              <a:t>8/26/2019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A922779-6F3E-43E3-A901-0E8C4E4751D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860079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94076BF-015F-414A-9099-2E6784915A93}" type="datetimeFigureOut">
              <a:rPr lang="en-US">
                <a:solidFill>
                  <a:prstClr val="black">
                    <a:tint val="75000"/>
                  </a:prstClr>
                </a:solidFill>
              </a:rPr>
              <a:pPr>
                <a:defRPr/>
              </a:pPr>
              <a:t>8/26/2019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52E034-EA3F-4E6E-9CC2-0E7C58DDDDB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2486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809118-9E60-432E-8802-0FE0D3EBDDBF}" type="datetimeFigureOut">
              <a:rPr lang="en-US" smtClean="0"/>
              <a:t>8/26/2019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581973411"/>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91FDAAD-4925-4A6D-A5A1-6188A061851D}" type="datetimeFigureOut">
              <a:rPr lang="en-US">
                <a:solidFill>
                  <a:prstClr val="black">
                    <a:tint val="75000"/>
                  </a:prstClr>
                </a:solidFill>
              </a:rPr>
              <a:pPr>
                <a:defRPr/>
              </a:pPr>
              <a:t>8/26/2019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5628B9-67B7-4E85-A111-CB50EA08D32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274279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89DEAB5-5E2D-4DD9-B04F-CFEF0C2AD615}" type="datetimeFigureOut">
              <a:rPr lang="en-US">
                <a:solidFill>
                  <a:prstClr val="black">
                    <a:tint val="75000"/>
                  </a:prstClr>
                </a:solidFill>
              </a:rPr>
              <a:pPr>
                <a:defRPr/>
              </a:pPr>
              <a:t>8/26/2019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E814631-F2D9-44E6-9F0B-9423B74182F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963077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8579653-AD66-47A1-9902-6F849651C580}" type="datetimeFigureOut">
              <a:rPr lang="en-US">
                <a:solidFill>
                  <a:prstClr val="black">
                    <a:tint val="75000"/>
                  </a:prstClr>
                </a:solidFill>
              </a:rPr>
              <a:pPr>
                <a:defRPr/>
              </a:pPr>
              <a:t>8/26/2019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D0045E3-60D5-4623-9E57-940A06C62D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170283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449EF5D-BC54-420F-B86C-46EC14BABD52}" type="datetimeFigureOut">
              <a:rPr lang="en-US">
                <a:solidFill>
                  <a:prstClr val="black">
                    <a:tint val="75000"/>
                  </a:prstClr>
                </a:solidFill>
              </a:rPr>
              <a:pPr>
                <a:defRPr/>
              </a:pPr>
              <a:t>8/26/2019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FDE169D-D20E-428B-80E4-BCEF8E59790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150761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3E41232-5FBD-412A-B80F-17CCDCF9A8AF}" type="datetimeFigureOut">
              <a:rPr lang="en-US">
                <a:solidFill>
                  <a:prstClr val="black">
                    <a:tint val="75000"/>
                  </a:prstClr>
                </a:solidFill>
              </a:rPr>
              <a:pPr>
                <a:defRPr/>
              </a:pPr>
              <a:t>8/26/2019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54D3CB34-EB93-438C-A6A6-53A0D954CE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34441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9DD2BB8-C63A-41E6-AA53-2E6C613F59D1}" type="datetimeFigureOut">
              <a:rPr lang="en-US">
                <a:solidFill>
                  <a:prstClr val="black">
                    <a:tint val="75000"/>
                  </a:prstClr>
                </a:solidFill>
              </a:rPr>
              <a:pPr>
                <a:defRPr/>
              </a:pPr>
              <a:t>8/26/2019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533357-2BB5-47C9-89A6-DA4E85878B1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729214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DE53011-9C10-4DFC-A7B8-BF956DB3AB8F}" type="datetimeFigureOut">
              <a:rPr lang="en-US">
                <a:solidFill>
                  <a:prstClr val="black">
                    <a:tint val="75000"/>
                  </a:prstClr>
                </a:solidFill>
              </a:rPr>
              <a:pPr>
                <a:defRPr/>
              </a:pPr>
              <a:t>8/26/2019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BAD9E42-B3A8-4285-8192-82EA73B3D6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41476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D31B4C0-A7AB-473C-A6F7-ED9FB55F22A9}" type="datetimeFigureOut">
              <a:rPr lang="en-US">
                <a:solidFill>
                  <a:prstClr val="black">
                    <a:tint val="75000"/>
                  </a:prstClr>
                </a:solidFill>
              </a:rPr>
              <a:pPr>
                <a:defRPr/>
              </a:pPr>
              <a:t>8/26/2019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0F17BA0-5B75-4403-80D9-111033DDA21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543876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9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9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3710A49-F9D7-44A3-A53A-DBD803BD1475}" type="datetimeFigureOut">
              <a:rPr lang="en-US">
                <a:solidFill>
                  <a:prstClr val="black">
                    <a:tint val="75000"/>
                  </a:prstClr>
                </a:solidFill>
              </a:rPr>
              <a:pPr>
                <a:defRPr/>
              </a:pPr>
              <a:t>8/26/2019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A2B2D4-0819-48B5-A79C-628EF663C3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045642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433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1442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1"/>
            <a:ext cx="9144000" cy="1417637"/>
          </a:xfrm>
          <a:solidFill>
            <a:schemeClr val="tx1">
              <a:alpha val="40000"/>
            </a:schemeClr>
          </a:solidFill>
        </p:spPr>
        <p:txBody>
          <a:bodyPr/>
          <a:lstStyle/>
          <a:p>
            <a:r>
              <a:rPr lang="en-US" dirty="0"/>
              <a:t>Click to edit Master title style</a:t>
            </a:r>
          </a:p>
        </p:txBody>
      </p:sp>
    </p:spTree>
    <p:extLst>
      <p:ext uri="{BB962C8B-B14F-4D97-AF65-F5344CB8AC3E}">
        <p14:creationId xmlns:p14="http://schemas.microsoft.com/office/powerpoint/2010/main" val="4164343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04E44C4-47B2-412E-9F58-34332BED64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255" y="-266705"/>
            <a:ext cx="9332080" cy="6665771"/>
          </a:xfrm>
          <a:prstGeom prst="rect">
            <a:avLst/>
          </a:prstGeom>
        </p:spPr>
      </p:pic>
      <p:sp>
        <p:nvSpPr>
          <p:cNvPr id="2" name="Title 1"/>
          <p:cNvSpPr>
            <a:spLocks noGrp="1"/>
          </p:cNvSpPr>
          <p:nvPr>
            <p:ph type="title"/>
          </p:nvPr>
        </p:nvSpPr>
        <p:spPr>
          <a:xfrm>
            <a:off x="533400" y="74612"/>
            <a:ext cx="7886700" cy="1325563"/>
          </a:xfrm>
        </p:spPr>
        <p:txBody>
          <a:bodyPr/>
          <a:lstStyle/>
          <a:p>
            <a:r>
              <a:rPr lang="en-US" dirty="0"/>
              <a:t>Click to edit Master title style</a:t>
            </a:r>
          </a:p>
        </p:txBody>
      </p:sp>
      <p:pic>
        <p:nvPicPr>
          <p:cNvPr id="7" name="Picture 6" descr="A statue of a cow&#10;&#10;Description automatically generated">
            <a:extLst>
              <a:ext uri="{FF2B5EF4-FFF2-40B4-BE49-F238E27FC236}">
                <a16:creationId xmlns:a16="http://schemas.microsoft.com/office/drawing/2014/main" id="{66EB09E0-1750-4EE1-ACD5-D3A70EBCAEE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1400175"/>
            <a:ext cx="9144000" cy="5457825"/>
          </a:xfrm>
          <a:prstGeom prst="rect">
            <a:avLst/>
          </a:prstGeom>
        </p:spPr>
      </p:pic>
      <p:sp>
        <p:nvSpPr>
          <p:cNvPr id="8" name="Rectangle 7">
            <a:extLst>
              <a:ext uri="{FF2B5EF4-FFF2-40B4-BE49-F238E27FC236}">
                <a16:creationId xmlns:a16="http://schemas.microsoft.com/office/drawing/2014/main" id="{971C112A-7EE0-49F4-B0DF-E6AF6DB260BC}"/>
              </a:ext>
            </a:extLst>
          </p:cNvPr>
          <p:cNvSpPr/>
          <p:nvPr userDrawn="1"/>
        </p:nvSpPr>
        <p:spPr>
          <a:xfrm>
            <a:off x="0" y="1400175"/>
            <a:ext cx="9144000" cy="5457825"/>
          </a:xfrm>
          <a:prstGeom prst="rect">
            <a:avLst/>
          </a:prstGeom>
          <a:solidFill>
            <a:schemeClr val="accent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0525553-D869-435F-8090-B89A98E4C96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1165235"/>
            <a:ext cx="1595843" cy="234940"/>
          </a:xfrm>
          <a:prstGeom prst="rect">
            <a:avLst/>
          </a:prstGeom>
        </p:spPr>
      </p:pic>
      <p:pic>
        <p:nvPicPr>
          <p:cNvPr id="13" name="Picture 12">
            <a:extLst>
              <a:ext uri="{FF2B5EF4-FFF2-40B4-BE49-F238E27FC236}">
                <a16:creationId xmlns:a16="http://schemas.microsoft.com/office/drawing/2014/main" id="{5586365A-F6A2-4540-8CDD-AD5EDC67BA9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95843" y="1165235"/>
            <a:ext cx="1595843" cy="234940"/>
          </a:xfrm>
          <a:prstGeom prst="rect">
            <a:avLst/>
          </a:prstGeom>
        </p:spPr>
      </p:pic>
      <p:pic>
        <p:nvPicPr>
          <p:cNvPr id="14" name="Picture 13">
            <a:extLst>
              <a:ext uri="{FF2B5EF4-FFF2-40B4-BE49-F238E27FC236}">
                <a16:creationId xmlns:a16="http://schemas.microsoft.com/office/drawing/2014/main" id="{7D34B46C-2582-4DB5-AF6A-E0866A44AD9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191686" y="1165235"/>
            <a:ext cx="1595843" cy="234940"/>
          </a:xfrm>
          <a:prstGeom prst="rect">
            <a:avLst/>
          </a:prstGeom>
        </p:spPr>
      </p:pic>
      <p:pic>
        <p:nvPicPr>
          <p:cNvPr id="15" name="Picture 14">
            <a:extLst>
              <a:ext uri="{FF2B5EF4-FFF2-40B4-BE49-F238E27FC236}">
                <a16:creationId xmlns:a16="http://schemas.microsoft.com/office/drawing/2014/main" id="{EE972D56-9319-4588-BD14-DA1525FA57D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787529" y="1165235"/>
            <a:ext cx="1595843" cy="234940"/>
          </a:xfrm>
          <a:prstGeom prst="rect">
            <a:avLst/>
          </a:prstGeom>
        </p:spPr>
      </p:pic>
      <p:pic>
        <p:nvPicPr>
          <p:cNvPr id="16" name="Picture 15">
            <a:extLst>
              <a:ext uri="{FF2B5EF4-FFF2-40B4-BE49-F238E27FC236}">
                <a16:creationId xmlns:a16="http://schemas.microsoft.com/office/drawing/2014/main" id="{7F3F20EE-E578-40DD-AFCD-CBD631321D5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336558" y="1165235"/>
            <a:ext cx="1595843" cy="234940"/>
          </a:xfrm>
          <a:prstGeom prst="rect">
            <a:avLst/>
          </a:prstGeom>
        </p:spPr>
      </p:pic>
      <p:pic>
        <p:nvPicPr>
          <p:cNvPr id="17" name="Picture 16">
            <a:extLst>
              <a:ext uri="{FF2B5EF4-FFF2-40B4-BE49-F238E27FC236}">
                <a16:creationId xmlns:a16="http://schemas.microsoft.com/office/drawing/2014/main" id="{9139ADD2-2280-4FA2-A6B5-D8B332EB76C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32401" y="1165235"/>
            <a:ext cx="1595843" cy="234940"/>
          </a:xfrm>
          <a:prstGeom prst="rect">
            <a:avLst/>
          </a:prstGeom>
        </p:spPr>
      </p:pic>
    </p:spTree>
    <p:extLst>
      <p:ext uri="{BB962C8B-B14F-4D97-AF65-F5344CB8AC3E}">
        <p14:creationId xmlns:p14="http://schemas.microsoft.com/office/powerpoint/2010/main" val="2388531984"/>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4452730" cy="1586916"/>
          </a:xfrm>
          <a:prstGeom prst="rect">
            <a:avLst/>
          </a:prstGeom>
        </p:spPr>
      </p:pic>
      <p:pic>
        <p:nvPicPr>
          <p:cNvPr id="13314"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flipH="1">
            <a:off x="4452731" y="0"/>
            <a:ext cx="4691269" cy="158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0"/>
            <a:ext cx="9144000" cy="1586866"/>
          </a:xfrm>
          <a:solidFill>
            <a:schemeClr val="tx1">
              <a:alpha val="40000"/>
            </a:schemeClr>
          </a:solidFill>
        </p:spPr>
        <p:txBody>
          <a:bodyPr/>
          <a:lstStyle/>
          <a:p>
            <a:r>
              <a:rPr lang="en-US" dirty="0"/>
              <a:t>Click to edit Master title style</a:t>
            </a:r>
          </a:p>
        </p:txBody>
      </p:sp>
    </p:spTree>
    <p:extLst>
      <p:ext uri="{BB962C8B-B14F-4D97-AF65-F5344CB8AC3E}">
        <p14:creationId xmlns:p14="http://schemas.microsoft.com/office/powerpoint/2010/main" val="18445914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9" y="6373815"/>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sp>
        <p:nvSpPr>
          <p:cNvPr id="5" name="Slide Number Placeholder 5"/>
          <p:cNvSpPr txBox="1">
            <a:spLocks/>
          </p:cNvSpPr>
          <p:nvPr userDrawn="1"/>
        </p:nvSpPr>
        <p:spPr bwMode="auto">
          <a:xfrm>
            <a:off x="8553450" y="6383341"/>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B40C1022-AB14-4404-88B7-FBEBFBD8EDD6}" type="slidenum">
              <a:rPr lang="en-US" sz="1800" kern="1200" smtClean="0">
                <a:solidFill>
                  <a:srgbClr val="898989"/>
                </a:solidFill>
                <a:latin typeface="Calibri" pitchFamily="34" charset="0"/>
                <a:ea typeface="+mn-ea"/>
              </a:rPr>
              <a:pPr algn="r" eaLnBrk="1" fontAlgn="base" hangingPunct="1">
                <a:spcBef>
                  <a:spcPct val="0"/>
                </a:spcBef>
                <a:spcAft>
                  <a:spcPct val="0"/>
                </a:spcAft>
                <a:defRPr/>
              </a:pPr>
              <a:t>‹#›</a:t>
            </a:fld>
            <a:endParaRPr lang="en-US" sz="1800" kern="1200">
              <a:solidFill>
                <a:srgbClr val="898989"/>
              </a:solidFill>
              <a:latin typeface="Calibri" pitchFamily="34" charset="0"/>
              <a:ea typeface="+mn-ea"/>
            </a:endParaRPr>
          </a:p>
        </p:txBody>
      </p:sp>
      <p:pic>
        <p:nvPicPr>
          <p:cNvPr id="6" name="Picture 9" descr="red wax copy.png"/>
          <p:cNvPicPr>
            <a:picLocks noChangeAspect="1"/>
          </p:cNvPicPr>
          <p:nvPr userDrawn="1"/>
        </p:nvPicPr>
        <p:blipFill>
          <a:blip r:embed="rId3" cstate="email">
            <a:extLst>
              <a:ext uri="{28A0092B-C50C-407E-A947-70E740481C1C}">
                <a14:useLocalDpi xmlns:a14="http://schemas.microsoft.com/office/drawing/2010/main"/>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kern="1200">
                <a:solidFill>
                  <a:prstClr val="white"/>
                </a:solidFill>
                <a:latin typeface="David" pitchFamily="34" charset="-79"/>
                <a:ea typeface="+mn-ea"/>
                <a:cs typeface="David" pitchFamily="34" charset="-79"/>
              </a:rPr>
              <a:t>K&amp;P</a:t>
            </a:r>
          </a:p>
        </p:txBody>
      </p:sp>
      <p:pic>
        <p:nvPicPr>
          <p:cNvPr id="8" name="Picture 3"/>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6007100" y="6373815"/>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4313242"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2495550" y="6365877"/>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676279"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8">
            <a:extLst>
              <a:ext uri="{28A0092B-C50C-407E-A947-70E740481C1C}">
                <a14:useLocalDpi xmlns:a14="http://schemas.microsoft.com/office/drawing/2010/main"/>
              </a:ext>
            </a:extLst>
          </a:blip>
          <a:srcRect/>
          <a:stretch>
            <a:fillRect/>
          </a:stretch>
        </p:blipFill>
        <p:spPr bwMode="auto">
          <a:xfrm>
            <a:off x="-9525" y="1128715"/>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10">
            <a:extLst>
              <a:ext uri="{28A0092B-C50C-407E-A947-70E740481C1C}">
                <a14:useLocalDpi xmlns:a14="http://schemas.microsoft.com/office/drawing/2010/main"/>
              </a:ext>
            </a:extLst>
          </a:blip>
          <a:srcRect/>
          <a:stretch>
            <a:fillRect/>
          </a:stretch>
        </p:blipFill>
        <p:spPr bwMode="auto">
          <a:xfrm>
            <a:off x="4"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903587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159FFF-F90E-164A-A91B-7A4290A57D26}" type="slidenum">
              <a:rPr lang="en-US"/>
              <a:pPr>
                <a:defRPr/>
              </a:pPr>
              <a:t>‹#›</a:t>
            </a:fld>
            <a:endParaRPr lang="en-US"/>
          </a:p>
        </p:txBody>
      </p:sp>
    </p:spTree>
    <p:extLst>
      <p:ext uri="{BB962C8B-B14F-4D97-AF65-F5344CB8AC3E}">
        <p14:creationId xmlns:p14="http://schemas.microsoft.com/office/powerpoint/2010/main" val="27312326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ECBD3C-3E49-2044-A54A-12904A5A74B6}" type="slidenum">
              <a:rPr lang="en-US"/>
              <a:pPr>
                <a:defRPr/>
              </a:pPr>
              <a:t>‹#›</a:t>
            </a:fld>
            <a:endParaRPr lang="en-US"/>
          </a:p>
        </p:txBody>
      </p:sp>
    </p:spTree>
    <p:extLst>
      <p:ext uri="{BB962C8B-B14F-4D97-AF65-F5344CB8AC3E}">
        <p14:creationId xmlns:p14="http://schemas.microsoft.com/office/powerpoint/2010/main" val="29127834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EB0C89-1D90-BE44-85DB-3D8920A5FFF4}" type="slidenum">
              <a:rPr lang="en-US"/>
              <a:pPr>
                <a:defRPr/>
              </a:pPr>
              <a:t>‹#›</a:t>
            </a:fld>
            <a:endParaRPr lang="en-US"/>
          </a:p>
        </p:txBody>
      </p:sp>
    </p:spTree>
    <p:extLst>
      <p:ext uri="{BB962C8B-B14F-4D97-AF65-F5344CB8AC3E}">
        <p14:creationId xmlns:p14="http://schemas.microsoft.com/office/powerpoint/2010/main" val="35742011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D707EFD-65B2-DB4A-891B-2E814605C37D}" type="slidenum">
              <a:rPr lang="en-US"/>
              <a:pPr>
                <a:defRPr/>
              </a:pPr>
              <a:t>‹#›</a:t>
            </a:fld>
            <a:endParaRPr lang="en-US"/>
          </a:p>
        </p:txBody>
      </p:sp>
    </p:spTree>
    <p:extLst>
      <p:ext uri="{BB962C8B-B14F-4D97-AF65-F5344CB8AC3E}">
        <p14:creationId xmlns:p14="http://schemas.microsoft.com/office/powerpoint/2010/main" val="38706535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BFD956D-6CCF-624F-94DA-941A4FB59F32}" type="slidenum">
              <a:rPr lang="en-US"/>
              <a:pPr>
                <a:defRPr/>
              </a:pPr>
              <a:t>‹#›</a:t>
            </a:fld>
            <a:endParaRPr lang="en-US"/>
          </a:p>
        </p:txBody>
      </p:sp>
    </p:spTree>
    <p:extLst>
      <p:ext uri="{BB962C8B-B14F-4D97-AF65-F5344CB8AC3E}">
        <p14:creationId xmlns:p14="http://schemas.microsoft.com/office/powerpoint/2010/main" val="5619992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C209820-6566-7F44-9DE6-640DB9025DE4}" type="slidenum">
              <a:rPr lang="en-US"/>
              <a:pPr>
                <a:defRPr/>
              </a:pPr>
              <a:t>‹#›</a:t>
            </a:fld>
            <a:endParaRPr lang="en-US"/>
          </a:p>
        </p:txBody>
      </p:sp>
    </p:spTree>
    <p:extLst>
      <p:ext uri="{BB962C8B-B14F-4D97-AF65-F5344CB8AC3E}">
        <p14:creationId xmlns:p14="http://schemas.microsoft.com/office/powerpoint/2010/main" val="18193938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5108CF3-CBB5-3F4B-97B4-10112647994F}" type="slidenum">
              <a:rPr lang="en-US"/>
              <a:pPr>
                <a:defRPr/>
              </a:pPr>
              <a:t>‹#›</a:t>
            </a:fld>
            <a:endParaRPr lang="en-US"/>
          </a:p>
        </p:txBody>
      </p:sp>
    </p:spTree>
    <p:extLst>
      <p:ext uri="{BB962C8B-B14F-4D97-AF65-F5344CB8AC3E}">
        <p14:creationId xmlns:p14="http://schemas.microsoft.com/office/powerpoint/2010/main" val="36082643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B24742-913A-7446-A6DE-FFA67981C0B1}" type="slidenum">
              <a:rPr lang="en-US"/>
              <a:pPr>
                <a:defRPr/>
              </a:pPr>
              <a:t>‹#›</a:t>
            </a:fld>
            <a:endParaRPr lang="en-US"/>
          </a:p>
        </p:txBody>
      </p:sp>
    </p:spTree>
    <p:extLst>
      <p:ext uri="{BB962C8B-B14F-4D97-AF65-F5344CB8AC3E}">
        <p14:creationId xmlns:p14="http://schemas.microsoft.com/office/powerpoint/2010/main" val="3290454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809118-9E60-432E-8802-0FE0D3EBDDBF}" type="datetimeFigureOut">
              <a:rPr lang="en-US" smtClean="0"/>
              <a:t>8/26/2019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97D9CA-F841-40BF-98EB-3F21E9237EED}" type="slidenum">
              <a:rPr lang="en-US" smtClean="0"/>
              <a:t>‹#›</a:t>
            </a:fld>
            <a:endParaRPr lang="en-US"/>
          </a:p>
        </p:txBody>
      </p:sp>
      <p:pic>
        <p:nvPicPr>
          <p:cNvPr id="6" name="Picture 5" descr="A picture containing building, wall&#10;&#10;Description automatically generated">
            <a:extLst>
              <a:ext uri="{FF2B5EF4-FFF2-40B4-BE49-F238E27FC236}">
                <a16:creationId xmlns:a16="http://schemas.microsoft.com/office/drawing/2014/main" id="{C6F917F9-8D56-4ABA-BD53-F0E572E82EC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1143001" y="-1143000"/>
            <a:ext cx="6858000" cy="9144001"/>
          </a:xfrm>
          <a:prstGeom prst="rect">
            <a:avLst/>
          </a:prstGeom>
        </p:spPr>
      </p:pic>
      <p:sp>
        <p:nvSpPr>
          <p:cNvPr id="7" name="Rectangle 6">
            <a:extLst>
              <a:ext uri="{FF2B5EF4-FFF2-40B4-BE49-F238E27FC236}">
                <a16:creationId xmlns:a16="http://schemas.microsoft.com/office/drawing/2014/main" id="{9863B082-2E93-4546-AF25-EB374A2B5EF7}"/>
              </a:ext>
            </a:extLst>
          </p:cNvPr>
          <p:cNvSpPr/>
          <p:nvPr userDrawn="1"/>
        </p:nvSpPr>
        <p:spPr>
          <a:xfrm>
            <a:off x="0" y="1165235"/>
            <a:ext cx="9144000" cy="5692764"/>
          </a:xfrm>
          <a:prstGeom prst="rect">
            <a:avLst/>
          </a:prstGeom>
          <a:solidFill>
            <a:srgbClr val="FFFFCC">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AE41F7D-7FEC-4D76-937B-8866CEDA5F8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165235"/>
            <a:ext cx="1595843" cy="234940"/>
          </a:xfrm>
          <a:prstGeom prst="rect">
            <a:avLst/>
          </a:prstGeom>
        </p:spPr>
      </p:pic>
      <p:pic>
        <p:nvPicPr>
          <p:cNvPr id="9" name="Picture 8">
            <a:extLst>
              <a:ext uri="{FF2B5EF4-FFF2-40B4-BE49-F238E27FC236}">
                <a16:creationId xmlns:a16="http://schemas.microsoft.com/office/drawing/2014/main" id="{250EEB2B-83D3-4714-AB56-25CDC3A2C46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95843" y="1165235"/>
            <a:ext cx="1595843" cy="234940"/>
          </a:xfrm>
          <a:prstGeom prst="rect">
            <a:avLst/>
          </a:prstGeom>
        </p:spPr>
      </p:pic>
      <p:pic>
        <p:nvPicPr>
          <p:cNvPr id="10" name="Picture 9">
            <a:extLst>
              <a:ext uri="{FF2B5EF4-FFF2-40B4-BE49-F238E27FC236}">
                <a16:creationId xmlns:a16="http://schemas.microsoft.com/office/drawing/2014/main" id="{4C76E133-37B9-4E93-9394-AF6983FE0DC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191686" y="1165235"/>
            <a:ext cx="1595843" cy="234940"/>
          </a:xfrm>
          <a:prstGeom prst="rect">
            <a:avLst/>
          </a:prstGeom>
        </p:spPr>
      </p:pic>
      <p:pic>
        <p:nvPicPr>
          <p:cNvPr id="11" name="Picture 10">
            <a:extLst>
              <a:ext uri="{FF2B5EF4-FFF2-40B4-BE49-F238E27FC236}">
                <a16:creationId xmlns:a16="http://schemas.microsoft.com/office/drawing/2014/main" id="{58E258F1-AA50-4959-B7C8-4F48EA3621F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87529" y="1165235"/>
            <a:ext cx="1595843" cy="234940"/>
          </a:xfrm>
          <a:prstGeom prst="rect">
            <a:avLst/>
          </a:prstGeom>
        </p:spPr>
      </p:pic>
      <p:pic>
        <p:nvPicPr>
          <p:cNvPr id="12" name="Picture 11">
            <a:extLst>
              <a:ext uri="{FF2B5EF4-FFF2-40B4-BE49-F238E27FC236}">
                <a16:creationId xmlns:a16="http://schemas.microsoft.com/office/drawing/2014/main" id="{925A55FF-51EF-4B4E-B816-737FBD5141D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36558" y="1165235"/>
            <a:ext cx="1595843" cy="234940"/>
          </a:xfrm>
          <a:prstGeom prst="rect">
            <a:avLst/>
          </a:prstGeom>
        </p:spPr>
      </p:pic>
      <p:pic>
        <p:nvPicPr>
          <p:cNvPr id="13" name="Picture 12">
            <a:extLst>
              <a:ext uri="{FF2B5EF4-FFF2-40B4-BE49-F238E27FC236}">
                <a16:creationId xmlns:a16="http://schemas.microsoft.com/office/drawing/2014/main" id="{13004A14-0356-4377-8589-457DE3D3B58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401" y="1165235"/>
            <a:ext cx="1595843" cy="234940"/>
          </a:xfrm>
          <a:prstGeom prst="rect">
            <a:avLst/>
          </a:prstGeom>
        </p:spPr>
      </p:pic>
      <p:sp>
        <p:nvSpPr>
          <p:cNvPr id="14" name="Title 1">
            <a:extLst>
              <a:ext uri="{FF2B5EF4-FFF2-40B4-BE49-F238E27FC236}">
                <a16:creationId xmlns:a16="http://schemas.microsoft.com/office/drawing/2014/main" id="{64BB46D8-C15C-42CD-BBE4-418AD299238D}"/>
              </a:ext>
            </a:extLst>
          </p:cNvPr>
          <p:cNvSpPr>
            <a:spLocks noGrp="1"/>
          </p:cNvSpPr>
          <p:nvPr>
            <p:ph type="title"/>
          </p:nvPr>
        </p:nvSpPr>
        <p:spPr>
          <a:xfrm>
            <a:off x="533400" y="74612"/>
            <a:ext cx="8439150" cy="1325563"/>
          </a:xfrm>
        </p:spPr>
        <p:txBody>
          <a:bodyPr/>
          <a:lstStyle/>
          <a:p>
            <a:r>
              <a:rPr lang="en-US" dirty="0"/>
              <a:t>Click to edit Master title style</a:t>
            </a:r>
          </a:p>
        </p:txBody>
      </p:sp>
    </p:spTree>
    <p:extLst>
      <p:ext uri="{BB962C8B-B14F-4D97-AF65-F5344CB8AC3E}">
        <p14:creationId xmlns:p14="http://schemas.microsoft.com/office/powerpoint/2010/main" val="2462267213"/>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4D56C91-6A81-864C-AB64-60535FB42FF3}" type="slidenum">
              <a:rPr lang="en-US"/>
              <a:pPr>
                <a:defRPr/>
              </a:pPr>
              <a:t>‹#›</a:t>
            </a:fld>
            <a:endParaRPr lang="en-US"/>
          </a:p>
        </p:txBody>
      </p:sp>
    </p:spTree>
    <p:extLst>
      <p:ext uri="{BB962C8B-B14F-4D97-AF65-F5344CB8AC3E}">
        <p14:creationId xmlns:p14="http://schemas.microsoft.com/office/powerpoint/2010/main" val="35454858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F3EBC8-718B-FD47-9C54-2E6C9963CDEA}" type="slidenum">
              <a:rPr lang="en-US"/>
              <a:pPr>
                <a:defRPr/>
              </a:pPr>
              <a:t>‹#›</a:t>
            </a:fld>
            <a:endParaRPr lang="en-US"/>
          </a:p>
        </p:txBody>
      </p:sp>
    </p:spTree>
    <p:extLst>
      <p:ext uri="{BB962C8B-B14F-4D97-AF65-F5344CB8AC3E}">
        <p14:creationId xmlns:p14="http://schemas.microsoft.com/office/powerpoint/2010/main" val="33449546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DE1B72-528E-974C-AFC7-A2699B7B2E4F}" type="slidenum">
              <a:rPr lang="en-US"/>
              <a:pPr>
                <a:defRPr/>
              </a:pPr>
              <a:t>‹#›</a:t>
            </a:fld>
            <a:endParaRPr lang="en-US"/>
          </a:p>
        </p:txBody>
      </p:sp>
    </p:spTree>
    <p:extLst>
      <p:ext uri="{BB962C8B-B14F-4D97-AF65-F5344CB8AC3E}">
        <p14:creationId xmlns:p14="http://schemas.microsoft.com/office/powerpoint/2010/main" val="15893276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1282C250-457F-4C7A-B386-4E797DACBF1F}"/>
              </a:ext>
            </a:extLst>
          </p:cNvPr>
          <p:cNvGrpSpPr>
            <a:grpSpLocks/>
          </p:cNvGrpSpPr>
          <p:nvPr/>
        </p:nvGrpSpPr>
        <p:grpSpPr bwMode="auto">
          <a:xfrm>
            <a:off x="0" y="2"/>
            <a:ext cx="9144000" cy="6856413"/>
            <a:chOff x="0" y="0"/>
            <a:chExt cx="5760" cy="4319"/>
          </a:xfrm>
        </p:grpSpPr>
        <p:sp>
          <p:nvSpPr>
            <p:cNvPr id="5" name="Freeform 3">
              <a:extLst>
                <a:ext uri="{FF2B5EF4-FFF2-40B4-BE49-F238E27FC236}">
                  <a16:creationId xmlns:a16="http://schemas.microsoft.com/office/drawing/2014/main" id="{2DC30BAD-B058-4230-B304-958BA20F3C76}"/>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350"/>
            </a:p>
          </p:txBody>
        </p:sp>
        <p:sp>
          <p:nvSpPr>
            <p:cNvPr id="6" name="Freeform 4">
              <a:extLst>
                <a:ext uri="{FF2B5EF4-FFF2-40B4-BE49-F238E27FC236}">
                  <a16:creationId xmlns:a16="http://schemas.microsoft.com/office/drawing/2014/main" id="{2603A5D7-06DE-483C-8B6A-72276AE26FD4}"/>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350"/>
            </a:p>
          </p:txBody>
        </p:sp>
        <p:sp>
          <p:nvSpPr>
            <p:cNvPr id="7" name="Freeform 5">
              <a:extLst>
                <a:ext uri="{FF2B5EF4-FFF2-40B4-BE49-F238E27FC236}">
                  <a16:creationId xmlns:a16="http://schemas.microsoft.com/office/drawing/2014/main" id="{9DD05ABC-2944-4F51-B40B-0C842BFA6757}"/>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350"/>
            </a:p>
          </p:txBody>
        </p:sp>
        <p:sp>
          <p:nvSpPr>
            <p:cNvPr id="8" name="Freeform 6">
              <a:extLst>
                <a:ext uri="{FF2B5EF4-FFF2-40B4-BE49-F238E27FC236}">
                  <a16:creationId xmlns:a16="http://schemas.microsoft.com/office/drawing/2014/main" id="{053D384F-65F2-499E-810D-FE4898ECD694}"/>
                </a:ext>
              </a:extLst>
            </p:cNvPr>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sz="1350"/>
            </a:p>
          </p:txBody>
        </p:sp>
        <p:sp>
          <p:nvSpPr>
            <p:cNvPr id="9" name="Freeform 7">
              <a:extLst>
                <a:ext uri="{FF2B5EF4-FFF2-40B4-BE49-F238E27FC236}">
                  <a16:creationId xmlns:a16="http://schemas.microsoft.com/office/drawing/2014/main" id="{D8EC17EE-B2C0-455F-B589-CAC1F4EDA760}"/>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350"/>
            </a:p>
          </p:txBody>
        </p:sp>
        <p:sp>
          <p:nvSpPr>
            <p:cNvPr id="10" name="Freeform 8">
              <a:extLst>
                <a:ext uri="{FF2B5EF4-FFF2-40B4-BE49-F238E27FC236}">
                  <a16:creationId xmlns:a16="http://schemas.microsoft.com/office/drawing/2014/main" id="{2722E21B-878B-4C16-A684-17D9DDDA43CC}"/>
                </a:ext>
              </a:extLst>
            </p:cNvPr>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sz="1350"/>
            </a:p>
          </p:txBody>
        </p:sp>
        <p:sp>
          <p:nvSpPr>
            <p:cNvPr id="11" name="Freeform 9">
              <a:extLst>
                <a:ext uri="{FF2B5EF4-FFF2-40B4-BE49-F238E27FC236}">
                  <a16:creationId xmlns:a16="http://schemas.microsoft.com/office/drawing/2014/main" id="{832292A5-0769-448F-8D11-2E7E53A20019}"/>
                </a:ext>
              </a:extLst>
            </p:cNvPr>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sz="1350"/>
            </a:p>
          </p:txBody>
        </p:sp>
        <p:sp>
          <p:nvSpPr>
            <p:cNvPr id="12" name="Freeform 10">
              <a:extLst>
                <a:ext uri="{FF2B5EF4-FFF2-40B4-BE49-F238E27FC236}">
                  <a16:creationId xmlns:a16="http://schemas.microsoft.com/office/drawing/2014/main" id="{07F5A43F-9DD5-45F0-AA49-9BAACE016C0B}"/>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350"/>
            </a:p>
          </p:txBody>
        </p:sp>
        <p:sp>
          <p:nvSpPr>
            <p:cNvPr id="13" name="Freeform 11">
              <a:extLst>
                <a:ext uri="{FF2B5EF4-FFF2-40B4-BE49-F238E27FC236}">
                  <a16:creationId xmlns:a16="http://schemas.microsoft.com/office/drawing/2014/main" id="{1B814A9F-7F28-4856-9422-1CB1F6152F0B}"/>
                </a:ext>
              </a:extLst>
            </p:cNvPr>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sz="1350"/>
            </a:p>
          </p:txBody>
        </p:sp>
        <p:sp>
          <p:nvSpPr>
            <p:cNvPr id="14" name="Freeform 12">
              <a:extLst>
                <a:ext uri="{FF2B5EF4-FFF2-40B4-BE49-F238E27FC236}">
                  <a16:creationId xmlns:a16="http://schemas.microsoft.com/office/drawing/2014/main" id="{29179D20-A47D-4BD6-9790-A93994FA52D0}"/>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350"/>
            </a:p>
          </p:txBody>
        </p:sp>
        <p:sp>
          <p:nvSpPr>
            <p:cNvPr id="15" name="Freeform 13">
              <a:extLst>
                <a:ext uri="{FF2B5EF4-FFF2-40B4-BE49-F238E27FC236}">
                  <a16:creationId xmlns:a16="http://schemas.microsoft.com/office/drawing/2014/main" id="{AF6D9AE7-85E8-4796-87F8-288D8F063D16}"/>
                </a:ext>
              </a:extLst>
            </p:cNvPr>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sz="1350"/>
            </a:p>
          </p:txBody>
        </p:sp>
        <p:sp>
          <p:nvSpPr>
            <p:cNvPr id="16" name="Freeform 14">
              <a:extLst>
                <a:ext uri="{FF2B5EF4-FFF2-40B4-BE49-F238E27FC236}">
                  <a16:creationId xmlns:a16="http://schemas.microsoft.com/office/drawing/2014/main" id="{718E11BD-D666-4E9A-95DA-5DC767F1C745}"/>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350"/>
            </a:p>
          </p:txBody>
        </p:sp>
        <p:sp>
          <p:nvSpPr>
            <p:cNvPr id="17" name="Freeform 15">
              <a:extLst>
                <a:ext uri="{FF2B5EF4-FFF2-40B4-BE49-F238E27FC236}">
                  <a16:creationId xmlns:a16="http://schemas.microsoft.com/office/drawing/2014/main" id="{FF375D77-0FE9-4E49-89C7-67C47E67B1A6}"/>
                </a:ext>
              </a:extLst>
            </p:cNvPr>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sz="1350"/>
            </a:p>
          </p:txBody>
        </p:sp>
        <p:sp>
          <p:nvSpPr>
            <p:cNvPr id="18" name="Freeform 16">
              <a:extLst>
                <a:ext uri="{FF2B5EF4-FFF2-40B4-BE49-F238E27FC236}">
                  <a16:creationId xmlns:a16="http://schemas.microsoft.com/office/drawing/2014/main" id="{AC2F32CD-FA53-4D90-84E6-E645E6868928}"/>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350"/>
            </a:p>
          </p:txBody>
        </p:sp>
        <p:sp>
          <p:nvSpPr>
            <p:cNvPr id="19" name="Freeform 17">
              <a:extLst>
                <a:ext uri="{FF2B5EF4-FFF2-40B4-BE49-F238E27FC236}">
                  <a16:creationId xmlns:a16="http://schemas.microsoft.com/office/drawing/2014/main" id="{45A4CD36-D65E-41B8-AF6F-922D1FA9488D}"/>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350"/>
            </a:p>
          </p:txBody>
        </p:sp>
        <p:sp>
          <p:nvSpPr>
            <p:cNvPr id="20" name="Freeform 18">
              <a:extLst>
                <a:ext uri="{FF2B5EF4-FFF2-40B4-BE49-F238E27FC236}">
                  <a16:creationId xmlns:a16="http://schemas.microsoft.com/office/drawing/2014/main" id="{3F309599-D572-4FAB-BC61-5506319E13D1}"/>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350"/>
            </a:p>
          </p:txBody>
        </p:sp>
        <p:sp>
          <p:nvSpPr>
            <p:cNvPr id="21" name="Freeform 19">
              <a:extLst>
                <a:ext uri="{FF2B5EF4-FFF2-40B4-BE49-F238E27FC236}">
                  <a16:creationId xmlns:a16="http://schemas.microsoft.com/office/drawing/2014/main" id="{4CA89A3D-FC75-427A-8410-28FED7173EA8}"/>
                </a:ext>
              </a:extLst>
            </p:cNvPr>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sz="1350"/>
            </a:p>
          </p:txBody>
        </p:sp>
        <p:sp>
          <p:nvSpPr>
            <p:cNvPr id="22" name="Freeform 20">
              <a:extLst>
                <a:ext uri="{FF2B5EF4-FFF2-40B4-BE49-F238E27FC236}">
                  <a16:creationId xmlns:a16="http://schemas.microsoft.com/office/drawing/2014/main" id="{25D842CB-6534-4046-95FE-F1989891227C}"/>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350"/>
            </a:p>
          </p:txBody>
        </p:sp>
        <p:sp>
          <p:nvSpPr>
            <p:cNvPr id="23" name="Freeform 21">
              <a:extLst>
                <a:ext uri="{FF2B5EF4-FFF2-40B4-BE49-F238E27FC236}">
                  <a16:creationId xmlns:a16="http://schemas.microsoft.com/office/drawing/2014/main" id="{7E3DFC22-B546-432F-B487-2AB53CD1DF87}"/>
                </a:ext>
              </a:extLst>
            </p:cNvPr>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sz="1350"/>
            </a:p>
          </p:txBody>
        </p:sp>
        <p:sp>
          <p:nvSpPr>
            <p:cNvPr id="24" name="Freeform 22">
              <a:extLst>
                <a:ext uri="{FF2B5EF4-FFF2-40B4-BE49-F238E27FC236}">
                  <a16:creationId xmlns:a16="http://schemas.microsoft.com/office/drawing/2014/main" id="{827E8F78-70EA-49A4-AEBD-59AC05DB9B17}"/>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350"/>
            </a:p>
          </p:txBody>
        </p:sp>
        <p:sp>
          <p:nvSpPr>
            <p:cNvPr id="25" name="Freeform 23">
              <a:extLst>
                <a:ext uri="{FF2B5EF4-FFF2-40B4-BE49-F238E27FC236}">
                  <a16:creationId xmlns:a16="http://schemas.microsoft.com/office/drawing/2014/main" id="{D010DEB9-F3D9-4D8C-BEF6-16BC8CD667C9}"/>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350"/>
            </a:p>
          </p:txBody>
        </p:sp>
        <p:sp>
          <p:nvSpPr>
            <p:cNvPr id="26" name="Freeform 24">
              <a:extLst>
                <a:ext uri="{FF2B5EF4-FFF2-40B4-BE49-F238E27FC236}">
                  <a16:creationId xmlns:a16="http://schemas.microsoft.com/office/drawing/2014/main" id="{60665FA2-105C-45B2-8274-98191D89AB5E}"/>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350"/>
            </a:p>
          </p:txBody>
        </p:sp>
        <p:sp>
          <p:nvSpPr>
            <p:cNvPr id="27" name="Freeform 25">
              <a:extLst>
                <a:ext uri="{FF2B5EF4-FFF2-40B4-BE49-F238E27FC236}">
                  <a16:creationId xmlns:a16="http://schemas.microsoft.com/office/drawing/2014/main" id="{56A4D65E-C0E7-4548-AB4E-6B416CBEFC8E}"/>
                </a:ext>
              </a:extLst>
            </p:cNvPr>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sz="1350"/>
            </a:p>
          </p:txBody>
        </p:sp>
        <p:sp>
          <p:nvSpPr>
            <p:cNvPr id="28" name="Freeform 26">
              <a:extLst>
                <a:ext uri="{FF2B5EF4-FFF2-40B4-BE49-F238E27FC236}">
                  <a16:creationId xmlns:a16="http://schemas.microsoft.com/office/drawing/2014/main" id="{852C0024-DD91-4493-83C0-99D7CA98C4FC}"/>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350"/>
            </a:p>
          </p:txBody>
        </p:sp>
        <p:sp>
          <p:nvSpPr>
            <p:cNvPr id="29" name="Freeform 27">
              <a:extLst>
                <a:ext uri="{FF2B5EF4-FFF2-40B4-BE49-F238E27FC236}">
                  <a16:creationId xmlns:a16="http://schemas.microsoft.com/office/drawing/2014/main" id="{07E3210E-6826-4209-A703-D35C25398561}"/>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350"/>
            </a:p>
          </p:txBody>
        </p:sp>
        <p:sp>
          <p:nvSpPr>
            <p:cNvPr id="30" name="Freeform 28">
              <a:extLst>
                <a:ext uri="{FF2B5EF4-FFF2-40B4-BE49-F238E27FC236}">
                  <a16:creationId xmlns:a16="http://schemas.microsoft.com/office/drawing/2014/main" id="{71CF571D-EA4C-463D-AA78-C8BBD4CC0A94}"/>
                </a:ext>
              </a:extLst>
            </p:cNvPr>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sz="1350"/>
            </a:p>
          </p:txBody>
        </p:sp>
        <p:sp>
          <p:nvSpPr>
            <p:cNvPr id="31" name="Freeform 29">
              <a:extLst>
                <a:ext uri="{FF2B5EF4-FFF2-40B4-BE49-F238E27FC236}">
                  <a16:creationId xmlns:a16="http://schemas.microsoft.com/office/drawing/2014/main" id="{D71D9B55-F172-4CE2-A758-49634F1EA032}"/>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350"/>
            </a:p>
          </p:txBody>
        </p:sp>
        <p:sp>
          <p:nvSpPr>
            <p:cNvPr id="32" name="Freeform 30">
              <a:extLst>
                <a:ext uri="{FF2B5EF4-FFF2-40B4-BE49-F238E27FC236}">
                  <a16:creationId xmlns:a16="http://schemas.microsoft.com/office/drawing/2014/main" id="{FE9BD76E-6303-4216-9423-C824AC45E0CC}"/>
                </a:ext>
              </a:extLst>
            </p:cNvPr>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sz="1350"/>
            </a:p>
          </p:txBody>
        </p:sp>
        <p:sp>
          <p:nvSpPr>
            <p:cNvPr id="33" name="Freeform 31">
              <a:extLst>
                <a:ext uri="{FF2B5EF4-FFF2-40B4-BE49-F238E27FC236}">
                  <a16:creationId xmlns:a16="http://schemas.microsoft.com/office/drawing/2014/main" id="{0424AC4D-6DC1-40A6-855B-6808B68689B3}"/>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350"/>
            </a:p>
          </p:txBody>
        </p:sp>
        <p:sp>
          <p:nvSpPr>
            <p:cNvPr id="34" name="Freeform 32">
              <a:extLst>
                <a:ext uri="{FF2B5EF4-FFF2-40B4-BE49-F238E27FC236}">
                  <a16:creationId xmlns:a16="http://schemas.microsoft.com/office/drawing/2014/main" id="{CA3E11CE-358B-4B16-9A03-944333DD3A94}"/>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350"/>
            </a:p>
          </p:txBody>
        </p:sp>
        <p:sp>
          <p:nvSpPr>
            <p:cNvPr id="35" name="Freeform 33">
              <a:extLst>
                <a:ext uri="{FF2B5EF4-FFF2-40B4-BE49-F238E27FC236}">
                  <a16:creationId xmlns:a16="http://schemas.microsoft.com/office/drawing/2014/main" id="{B3EC7C07-261E-4622-9845-0AD76985246E}"/>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350"/>
            </a:p>
          </p:txBody>
        </p:sp>
        <p:sp>
          <p:nvSpPr>
            <p:cNvPr id="36" name="Freeform 34">
              <a:extLst>
                <a:ext uri="{FF2B5EF4-FFF2-40B4-BE49-F238E27FC236}">
                  <a16:creationId xmlns:a16="http://schemas.microsoft.com/office/drawing/2014/main" id="{B18195C9-5C53-4A2E-8DEA-4A8F97CCC7AC}"/>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350"/>
            </a:p>
          </p:txBody>
        </p:sp>
        <p:sp>
          <p:nvSpPr>
            <p:cNvPr id="37" name="Freeform 35">
              <a:extLst>
                <a:ext uri="{FF2B5EF4-FFF2-40B4-BE49-F238E27FC236}">
                  <a16:creationId xmlns:a16="http://schemas.microsoft.com/office/drawing/2014/main" id="{CFC1AC2F-1224-46EF-84F9-2164FA6AD868}"/>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350"/>
            </a:p>
          </p:txBody>
        </p:sp>
        <p:sp>
          <p:nvSpPr>
            <p:cNvPr id="38" name="Freeform 36">
              <a:extLst>
                <a:ext uri="{FF2B5EF4-FFF2-40B4-BE49-F238E27FC236}">
                  <a16:creationId xmlns:a16="http://schemas.microsoft.com/office/drawing/2014/main" id="{71625EE2-00AE-4F00-A8FC-B0737CA3525C}"/>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350"/>
            </a:p>
          </p:txBody>
        </p:sp>
        <p:sp>
          <p:nvSpPr>
            <p:cNvPr id="39" name="Freeform 37">
              <a:extLst>
                <a:ext uri="{FF2B5EF4-FFF2-40B4-BE49-F238E27FC236}">
                  <a16:creationId xmlns:a16="http://schemas.microsoft.com/office/drawing/2014/main" id="{52DCC0EE-8C59-4356-8210-BB82E9AFF5F8}"/>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350"/>
            </a:p>
          </p:txBody>
        </p:sp>
        <p:sp>
          <p:nvSpPr>
            <p:cNvPr id="40" name="Freeform 38">
              <a:extLst>
                <a:ext uri="{FF2B5EF4-FFF2-40B4-BE49-F238E27FC236}">
                  <a16:creationId xmlns:a16="http://schemas.microsoft.com/office/drawing/2014/main" id="{74E1085B-2AD0-4379-B6B2-D7BD93A063E1}"/>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350"/>
            </a:p>
          </p:txBody>
        </p:sp>
        <p:grpSp>
          <p:nvGrpSpPr>
            <p:cNvPr id="41" name="Group 39">
              <a:extLst>
                <a:ext uri="{FF2B5EF4-FFF2-40B4-BE49-F238E27FC236}">
                  <a16:creationId xmlns:a16="http://schemas.microsoft.com/office/drawing/2014/main" id="{5DFE205B-4620-4340-974E-E20B62AC1DA5}"/>
                </a:ext>
              </a:extLst>
            </p:cNvPr>
            <p:cNvGrpSpPr>
              <a:grpSpLocks/>
            </p:cNvGrpSpPr>
            <p:nvPr userDrawn="1"/>
          </p:nvGrpSpPr>
          <p:grpSpPr bwMode="auto">
            <a:xfrm>
              <a:off x="0" y="1632"/>
              <a:ext cx="5758" cy="1858"/>
              <a:chOff x="0" y="1632"/>
              <a:chExt cx="5758" cy="1858"/>
            </a:xfrm>
          </p:grpSpPr>
          <p:sp>
            <p:nvSpPr>
              <p:cNvPr id="42" name="Freeform 40">
                <a:extLst>
                  <a:ext uri="{FF2B5EF4-FFF2-40B4-BE49-F238E27FC236}">
                    <a16:creationId xmlns:a16="http://schemas.microsoft.com/office/drawing/2014/main" id="{5AA4FF48-C955-4C22-9BDF-80A586CA072F}"/>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350"/>
              </a:p>
            </p:txBody>
          </p:sp>
          <p:sp>
            <p:nvSpPr>
              <p:cNvPr id="43" name="Freeform 41">
                <a:extLst>
                  <a:ext uri="{FF2B5EF4-FFF2-40B4-BE49-F238E27FC236}">
                    <a16:creationId xmlns:a16="http://schemas.microsoft.com/office/drawing/2014/main" id="{6FC64B2A-B230-44F5-9A4E-3F1B23A6B4EF}"/>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350"/>
              </a:p>
            </p:txBody>
          </p:sp>
        </p:grpSp>
      </p:grpSp>
      <p:sp>
        <p:nvSpPr>
          <p:cNvPr id="45098" name="Rectangle 42"/>
          <p:cNvSpPr>
            <a:spLocks noGrp="1" noChangeArrowheads="1"/>
          </p:cNvSpPr>
          <p:nvPr>
            <p:ph type="ctrTitle" sz="quarter"/>
          </p:nvPr>
        </p:nvSpPr>
        <p:spPr>
          <a:xfrm>
            <a:off x="457200" y="1600200"/>
            <a:ext cx="8229600" cy="1828800"/>
          </a:xfrm>
        </p:spPr>
        <p:txBody>
          <a:bodyPr/>
          <a:lstStyle>
            <a:lvl1pPr>
              <a:defRPr sz="3600"/>
            </a:lvl1pPr>
          </a:lstStyle>
          <a:p>
            <a:r>
              <a:rPr lang="en-US"/>
              <a:t>Click to edit Master title style</a:t>
            </a:r>
          </a:p>
        </p:txBody>
      </p:sp>
      <p:sp>
        <p:nvSpPr>
          <p:cNvPr id="4509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2700"/>
            </a:lvl1pPr>
          </a:lstStyle>
          <a:p>
            <a:r>
              <a:rPr lang="en-US"/>
              <a:t>Click to edit Master subtitle style</a:t>
            </a:r>
          </a:p>
        </p:txBody>
      </p:sp>
      <p:sp>
        <p:nvSpPr>
          <p:cNvPr id="44" name="Rectangle 44">
            <a:extLst>
              <a:ext uri="{FF2B5EF4-FFF2-40B4-BE49-F238E27FC236}">
                <a16:creationId xmlns:a16="http://schemas.microsoft.com/office/drawing/2014/main" id="{A3F7AFF3-0B50-46F4-B24F-84C29888CF86}"/>
              </a:ext>
            </a:extLst>
          </p:cNvPr>
          <p:cNvSpPr>
            <a:spLocks noGrp="1" noChangeArrowheads="1"/>
          </p:cNvSpPr>
          <p:nvPr>
            <p:ph type="dt" sz="quarter" idx="10"/>
          </p:nvPr>
        </p:nvSpPr>
        <p:spPr/>
        <p:txBody>
          <a:bodyPr/>
          <a:lstStyle>
            <a:lvl1pPr>
              <a:defRPr/>
            </a:lvl1pPr>
          </a:lstStyle>
          <a:p>
            <a:pPr>
              <a:defRPr/>
            </a:pPr>
            <a:endParaRPr lang="en-US"/>
          </a:p>
        </p:txBody>
      </p:sp>
      <p:sp>
        <p:nvSpPr>
          <p:cNvPr id="45" name="Rectangle 45">
            <a:extLst>
              <a:ext uri="{FF2B5EF4-FFF2-40B4-BE49-F238E27FC236}">
                <a16:creationId xmlns:a16="http://schemas.microsoft.com/office/drawing/2014/main" id="{04F2EDE9-C9BB-418B-922A-87D2103310CC}"/>
              </a:ext>
            </a:extLst>
          </p:cNvPr>
          <p:cNvSpPr>
            <a:spLocks noGrp="1" noChangeArrowheads="1"/>
          </p:cNvSpPr>
          <p:nvPr>
            <p:ph type="ftr" sz="quarter" idx="11"/>
          </p:nvPr>
        </p:nvSpPr>
        <p:spPr/>
        <p:txBody>
          <a:bodyPr/>
          <a:lstStyle>
            <a:lvl1pPr>
              <a:defRPr/>
            </a:lvl1pPr>
          </a:lstStyle>
          <a:p>
            <a:pPr>
              <a:defRPr/>
            </a:pPr>
            <a:endParaRPr lang="en-US"/>
          </a:p>
        </p:txBody>
      </p:sp>
      <p:sp>
        <p:nvSpPr>
          <p:cNvPr id="46" name="Rectangle 46">
            <a:extLst>
              <a:ext uri="{FF2B5EF4-FFF2-40B4-BE49-F238E27FC236}">
                <a16:creationId xmlns:a16="http://schemas.microsoft.com/office/drawing/2014/main" id="{FF972E86-EF57-4D37-8D39-82DDC49E5403}"/>
              </a:ext>
            </a:extLst>
          </p:cNvPr>
          <p:cNvSpPr>
            <a:spLocks noGrp="1" noChangeArrowheads="1"/>
          </p:cNvSpPr>
          <p:nvPr>
            <p:ph type="sldNum" sz="quarter" idx="12"/>
          </p:nvPr>
        </p:nvSpPr>
        <p:spPr/>
        <p:txBody>
          <a:bodyPr/>
          <a:lstStyle>
            <a:lvl1pPr>
              <a:defRPr/>
            </a:lvl1pPr>
          </a:lstStyle>
          <a:p>
            <a:fld id="{35AD8A3C-5DA6-495D-A9BD-58A06276EF55}" type="slidenum">
              <a:rPr lang="en-US" altLang="en-US"/>
              <a:pPr/>
              <a:t>‹#›</a:t>
            </a:fld>
            <a:endParaRPr lang="en-US" altLang="en-US"/>
          </a:p>
        </p:txBody>
      </p:sp>
    </p:spTree>
    <p:extLst>
      <p:ext uri="{BB962C8B-B14F-4D97-AF65-F5344CB8AC3E}">
        <p14:creationId xmlns:p14="http://schemas.microsoft.com/office/powerpoint/2010/main" val="14280102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0D233C19-1589-4789-BAD7-074633F5C0B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0B1BF165-0E9D-4B1D-B5ED-CD5A30F6DD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338B8029-57ED-41E0-9B40-35CEEE6BBEBA}"/>
              </a:ext>
            </a:extLst>
          </p:cNvPr>
          <p:cNvSpPr>
            <a:spLocks noGrp="1" noChangeArrowheads="1"/>
          </p:cNvSpPr>
          <p:nvPr>
            <p:ph type="sldNum" sz="quarter" idx="12"/>
          </p:nvPr>
        </p:nvSpPr>
        <p:spPr>
          <a:ln/>
        </p:spPr>
        <p:txBody>
          <a:bodyPr/>
          <a:lstStyle>
            <a:lvl1pPr>
              <a:defRPr/>
            </a:lvl1pPr>
          </a:lstStyle>
          <a:p>
            <a:fld id="{86106C48-2BB5-4B4C-BE0D-70E5C7D54FC0}" type="slidenum">
              <a:rPr lang="en-US" altLang="en-US"/>
              <a:pPr/>
              <a:t>‹#›</a:t>
            </a:fld>
            <a:endParaRPr lang="en-US" altLang="en-US"/>
          </a:p>
        </p:txBody>
      </p:sp>
    </p:spTree>
    <p:extLst>
      <p:ext uri="{BB962C8B-B14F-4D97-AF65-F5344CB8AC3E}">
        <p14:creationId xmlns:p14="http://schemas.microsoft.com/office/powerpoint/2010/main" val="29258849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4">
            <a:extLst>
              <a:ext uri="{FF2B5EF4-FFF2-40B4-BE49-F238E27FC236}">
                <a16:creationId xmlns:a16="http://schemas.microsoft.com/office/drawing/2014/main" id="{7D31826F-4D92-4564-BAE1-7231F77ADB5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59144B15-8D15-4511-9835-AFD531EF8D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50F111D3-1D9B-42B0-9E58-58DD7B6B1DE3}"/>
              </a:ext>
            </a:extLst>
          </p:cNvPr>
          <p:cNvSpPr>
            <a:spLocks noGrp="1" noChangeArrowheads="1"/>
          </p:cNvSpPr>
          <p:nvPr>
            <p:ph type="sldNum" sz="quarter" idx="12"/>
          </p:nvPr>
        </p:nvSpPr>
        <p:spPr>
          <a:ln/>
        </p:spPr>
        <p:txBody>
          <a:bodyPr/>
          <a:lstStyle>
            <a:lvl1pPr>
              <a:defRPr/>
            </a:lvl1pPr>
          </a:lstStyle>
          <a:p>
            <a:fld id="{524B4FAE-607D-4A21-B331-329ECCB705E9}" type="slidenum">
              <a:rPr lang="en-US" altLang="en-US"/>
              <a:pPr/>
              <a:t>‹#›</a:t>
            </a:fld>
            <a:endParaRPr lang="en-US" altLang="en-US"/>
          </a:p>
        </p:txBody>
      </p:sp>
    </p:spTree>
    <p:extLst>
      <p:ext uri="{BB962C8B-B14F-4D97-AF65-F5344CB8AC3E}">
        <p14:creationId xmlns:p14="http://schemas.microsoft.com/office/powerpoint/2010/main" val="41440540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307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307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E60011EE-3897-4A4E-877D-1115C53613B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50F8A184-9C4C-4808-AD71-8A3287BAC3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E6591FB6-73D8-4205-9E47-E6CA01AEA242}"/>
              </a:ext>
            </a:extLst>
          </p:cNvPr>
          <p:cNvSpPr>
            <a:spLocks noGrp="1" noChangeArrowheads="1"/>
          </p:cNvSpPr>
          <p:nvPr>
            <p:ph type="sldNum" sz="quarter" idx="12"/>
          </p:nvPr>
        </p:nvSpPr>
        <p:spPr>
          <a:ln/>
        </p:spPr>
        <p:txBody>
          <a:bodyPr/>
          <a:lstStyle>
            <a:lvl1pPr>
              <a:defRPr/>
            </a:lvl1pPr>
          </a:lstStyle>
          <a:p>
            <a:fld id="{932ACDEF-6418-477A-B2EA-0C567BE99C44}" type="slidenum">
              <a:rPr lang="en-US" altLang="en-US"/>
              <a:pPr/>
              <a:t>‹#›</a:t>
            </a:fld>
            <a:endParaRPr lang="en-US" altLang="en-US"/>
          </a:p>
        </p:txBody>
      </p:sp>
    </p:spTree>
    <p:extLst>
      <p:ext uri="{BB962C8B-B14F-4D97-AF65-F5344CB8AC3E}">
        <p14:creationId xmlns:p14="http://schemas.microsoft.com/office/powerpoint/2010/main" val="2912893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a:extLst>
              <a:ext uri="{FF2B5EF4-FFF2-40B4-BE49-F238E27FC236}">
                <a16:creationId xmlns:a16="http://schemas.microsoft.com/office/drawing/2014/main" id="{86EDAEBD-E9F6-4761-8973-3080FB260D9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5">
            <a:extLst>
              <a:ext uri="{FF2B5EF4-FFF2-40B4-BE49-F238E27FC236}">
                <a16:creationId xmlns:a16="http://schemas.microsoft.com/office/drawing/2014/main" id="{B58807AE-EB04-4CFD-A16F-10ABE3BF79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6">
            <a:extLst>
              <a:ext uri="{FF2B5EF4-FFF2-40B4-BE49-F238E27FC236}">
                <a16:creationId xmlns:a16="http://schemas.microsoft.com/office/drawing/2014/main" id="{F72CEE31-9980-48DD-BCE7-11CABC8FEE4E}"/>
              </a:ext>
            </a:extLst>
          </p:cNvPr>
          <p:cNvSpPr>
            <a:spLocks noGrp="1" noChangeArrowheads="1"/>
          </p:cNvSpPr>
          <p:nvPr>
            <p:ph type="sldNum" sz="quarter" idx="12"/>
          </p:nvPr>
        </p:nvSpPr>
        <p:spPr>
          <a:ln/>
        </p:spPr>
        <p:txBody>
          <a:bodyPr/>
          <a:lstStyle>
            <a:lvl1pPr>
              <a:defRPr/>
            </a:lvl1pPr>
          </a:lstStyle>
          <a:p>
            <a:fld id="{7AF122CD-2904-4BA7-A5E3-3EF8047CF6D3}" type="slidenum">
              <a:rPr lang="en-US" altLang="en-US"/>
              <a:pPr/>
              <a:t>‹#›</a:t>
            </a:fld>
            <a:endParaRPr lang="en-US" altLang="en-US"/>
          </a:p>
        </p:txBody>
      </p:sp>
    </p:spTree>
    <p:extLst>
      <p:ext uri="{BB962C8B-B14F-4D97-AF65-F5344CB8AC3E}">
        <p14:creationId xmlns:p14="http://schemas.microsoft.com/office/powerpoint/2010/main" val="16172373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4DC805EF-A691-450C-AF8F-977C2EC4D7A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5">
            <a:extLst>
              <a:ext uri="{FF2B5EF4-FFF2-40B4-BE49-F238E27FC236}">
                <a16:creationId xmlns:a16="http://schemas.microsoft.com/office/drawing/2014/main" id="{B2EBE50E-7F69-448C-BC39-909453928E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6">
            <a:extLst>
              <a:ext uri="{FF2B5EF4-FFF2-40B4-BE49-F238E27FC236}">
                <a16:creationId xmlns:a16="http://schemas.microsoft.com/office/drawing/2014/main" id="{A354F7EE-7642-41CE-B0DD-B63FB322AC16}"/>
              </a:ext>
            </a:extLst>
          </p:cNvPr>
          <p:cNvSpPr>
            <a:spLocks noGrp="1" noChangeArrowheads="1"/>
          </p:cNvSpPr>
          <p:nvPr>
            <p:ph type="sldNum" sz="quarter" idx="12"/>
          </p:nvPr>
        </p:nvSpPr>
        <p:spPr>
          <a:ln/>
        </p:spPr>
        <p:txBody>
          <a:bodyPr/>
          <a:lstStyle>
            <a:lvl1pPr>
              <a:defRPr/>
            </a:lvl1pPr>
          </a:lstStyle>
          <a:p>
            <a:fld id="{0B70F7FB-D6F9-4A69-9433-323ABCF3BBAE}" type="slidenum">
              <a:rPr lang="en-US" altLang="en-US"/>
              <a:pPr/>
              <a:t>‹#›</a:t>
            </a:fld>
            <a:endParaRPr lang="en-US" altLang="en-US"/>
          </a:p>
        </p:txBody>
      </p:sp>
    </p:spTree>
    <p:extLst>
      <p:ext uri="{BB962C8B-B14F-4D97-AF65-F5344CB8AC3E}">
        <p14:creationId xmlns:p14="http://schemas.microsoft.com/office/powerpoint/2010/main" val="752939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CFF8A22C-34FB-49A5-B071-31BE66D6939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5">
            <a:extLst>
              <a:ext uri="{FF2B5EF4-FFF2-40B4-BE49-F238E27FC236}">
                <a16:creationId xmlns:a16="http://schemas.microsoft.com/office/drawing/2014/main" id="{E6189858-9C90-41A8-B9DA-DC2C8DADF2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6">
            <a:extLst>
              <a:ext uri="{FF2B5EF4-FFF2-40B4-BE49-F238E27FC236}">
                <a16:creationId xmlns:a16="http://schemas.microsoft.com/office/drawing/2014/main" id="{053EF234-AD48-4FD6-A76F-D03D24BB61EB}"/>
              </a:ext>
            </a:extLst>
          </p:cNvPr>
          <p:cNvSpPr>
            <a:spLocks noGrp="1" noChangeArrowheads="1"/>
          </p:cNvSpPr>
          <p:nvPr>
            <p:ph type="sldNum" sz="quarter" idx="12"/>
          </p:nvPr>
        </p:nvSpPr>
        <p:spPr>
          <a:ln/>
        </p:spPr>
        <p:txBody>
          <a:bodyPr/>
          <a:lstStyle>
            <a:lvl1pPr>
              <a:defRPr/>
            </a:lvl1pPr>
          </a:lstStyle>
          <a:p>
            <a:fld id="{511E0F8E-387D-46D2-802E-59D99028F3C8}" type="slidenum">
              <a:rPr lang="en-US" altLang="en-US"/>
              <a:pPr/>
              <a:t>‹#›</a:t>
            </a:fld>
            <a:endParaRPr lang="en-US" altLang="en-US"/>
          </a:p>
        </p:txBody>
      </p:sp>
    </p:spTree>
    <p:extLst>
      <p:ext uri="{BB962C8B-B14F-4D97-AF65-F5344CB8AC3E}">
        <p14:creationId xmlns:p14="http://schemas.microsoft.com/office/powerpoint/2010/main" val="177542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F809118-9E60-432E-8802-0FE0D3EBDDBF}" type="datetimeFigureOut">
              <a:rPr lang="en-US" smtClean="0"/>
              <a:t>8/26/2019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3218608472"/>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4">
            <a:extLst>
              <a:ext uri="{FF2B5EF4-FFF2-40B4-BE49-F238E27FC236}">
                <a16:creationId xmlns:a16="http://schemas.microsoft.com/office/drawing/2014/main" id="{54BF15DB-45DC-45A1-87CA-67DDC3B3B2A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A7F88127-D7CE-490E-8BA8-AB956D743F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C036F502-D057-4F92-BB0A-50A7D653CC6C}"/>
              </a:ext>
            </a:extLst>
          </p:cNvPr>
          <p:cNvSpPr>
            <a:spLocks noGrp="1" noChangeArrowheads="1"/>
          </p:cNvSpPr>
          <p:nvPr>
            <p:ph type="sldNum" sz="quarter" idx="12"/>
          </p:nvPr>
        </p:nvSpPr>
        <p:spPr>
          <a:ln/>
        </p:spPr>
        <p:txBody>
          <a:bodyPr/>
          <a:lstStyle>
            <a:lvl1pPr>
              <a:defRPr/>
            </a:lvl1pPr>
          </a:lstStyle>
          <a:p>
            <a:fld id="{38F57EAB-4D32-42B9-B0D2-A7921C7E6DED}" type="slidenum">
              <a:rPr lang="en-US" altLang="en-US"/>
              <a:pPr/>
              <a:t>‹#›</a:t>
            </a:fld>
            <a:endParaRPr lang="en-US" altLang="en-US"/>
          </a:p>
        </p:txBody>
      </p:sp>
    </p:spTree>
    <p:extLst>
      <p:ext uri="{BB962C8B-B14F-4D97-AF65-F5344CB8AC3E}">
        <p14:creationId xmlns:p14="http://schemas.microsoft.com/office/powerpoint/2010/main" val="26278995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4">
            <a:extLst>
              <a:ext uri="{FF2B5EF4-FFF2-40B4-BE49-F238E27FC236}">
                <a16:creationId xmlns:a16="http://schemas.microsoft.com/office/drawing/2014/main" id="{D0BCDE2A-2AA7-4259-BA1F-4E998D239F1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3942C579-0855-4EDF-B167-1AA31C54B2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73C8868F-F193-4C20-8E97-7D80598141B4}"/>
              </a:ext>
            </a:extLst>
          </p:cNvPr>
          <p:cNvSpPr>
            <a:spLocks noGrp="1" noChangeArrowheads="1"/>
          </p:cNvSpPr>
          <p:nvPr>
            <p:ph type="sldNum" sz="quarter" idx="12"/>
          </p:nvPr>
        </p:nvSpPr>
        <p:spPr>
          <a:ln/>
        </p:spPr>
        <p:txBody>
          <a:bodyPr/>
          <a:lstStyle>
            <a:lvl1pPr>
              <a:defRPr/>
            </a:lvl1pPr>
          </a:lstStyle>
          <a:p>
            <a:fld id="{FF275A1A-8E65-4A4F-9DB0-F2074B2438EC}" type="slidenum">
              <a:rPr lang="en-US" altLang="en-US"/>
              <a:pPr/>
              <a:t>‹#›</a:t>
            </a:fld>
            <a:endParaRPr lang="en-US" altLang="en-US"/>
          </a:p>
        </p:txBody>
      </p:sp>
    </p:spTree>
    <p:extLst>
      <p:ext uri="{BB962C8B-B14F-4D97-AF65-F5344CB8AC3E}">
        <p14:creationId xmlns:p14="http://schemas.microsoft.com/office/powerpoint/2010/main" val="2135254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89C6519D-A4E1-460B-BB70-551AB94410A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3EE3AA52-B64C-4043-8F67-C12B0040B7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17B0652A-2D6A-4F25-A6E0-E5F34D633C1D}"/>
              </a:ext>
            </a:extLst>
          </p:cNvPr>
          <p:cNvSpPr>
            <a:spLocks noGrp="1" noChangeArrowheads="1"/>
          </p:cNvSpPr>
          <p:nvPr>
            <p:ph type="sldNum" sz="quarter" idx="12"/>
          </p:nvPr>
        </p:nvSpPr>
        <p:spPr>
          <a:ln/>
        </p:spPr>
        <p:txBody>
          <a:bodyPr/>
          <a:lstStyle>
            <a:lvl1pPr>
              <a:defRPr/>
            </a:lvl1pPr>
          </a:lstStyle>
          <a:p>
            <a:fld id="{8C405AC6-79B9-4468-887D-C44E7600330F}" type="slidenum">
              <a:rPr lang="en-US" altLang="en-US"/>
              <a:pPr/>
              <a:t>‹#›</a:t>
            </a:fld>
            <a:endParaRPr lang="en-US" altLang="en-US"/>
          </a:p>
        </p:txBody>
      </p:sp>
    </p:spTree>
    <p:extLst>
      <p:ext uri="{BB962C8B-B14F-4D97-AF65-F5344CB8AC3E}">
        <p14:creationId xmlns:p14="http://schemas.microsoft.com/office/powerpoint/2010/main" val="32446207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14473D41-6900-41FF-8655-5B498D3EF77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E8E55F31-F771-428C-9992-936F911CD1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1D8E4FA4-1AEA-4531-9EA6-0B2E37CF33ED}"/>
              </a:ext>
            </a:extLst>
          </p:cNvPr>
          <p:cNvSpPr>
            <a:spLocks noGrp="1" noChangeArrowheads="1"/>
          </p:cNvSpPr>
          <p:nvPr>
            <p:ph type="sldNum" sz="quarter" idx="12"/>
          </p:nvPr>
        </p:nvSpPr>
        <p:spPr>
          <a:ln/>
        </p:spPr>
        <p:txBody>
          <a:bodyPr/>
          <a:lstStyle>
            <a:lvl1pPr>
              <a:defRPr/>
            </a:lvl1pPr>
          </a:lstStyle>
          <a:p>
            <a:fld id="{374C94CE-CFF6-48AA-8BC3-915758B3ACD7}" type="slidenum">
              <a:rPr lang="en-US" altLang="en-US"/>
              <a:pPr/>
              <a:t>‹#›</a:t>
            </a:fld>
            <a:endParaRPr lang="en-US" altLang="en-US"/>
          </a:p>
        </p:txBody>
      </p:sp>
    </p:spTree>
    <p:extLst>
      <p:ext uri="{BB962C8B-B14F-4D97-AF65-F5344CB8AC3E}">
        <p14:creationId xmlns:p14="http://schemas.microsoft.com/office/powerpoint/2010/main" val="38209198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4">
            <a:extLst>
              <a:ext uri="{FF2B5EF4-FFF2-40B4-BE49-F238E27FC236}">
                <a16:creationId xmlns:a16="http://schemas.microsoft.com/office/drawing/2014/main" id="{2BE2B747-1E0A-415A-938A-B2917E64382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5">
            <a:extLst>
              <a:ext uri="{FF2B5EF4-FFF2-40B4-BE49-F238E27FC236}">
                <a16:creationId xmlns:a16="http://schemas.microsoft.com/office/drawing/2014/main" id="{72960AC8-C9EE-49D8-814A-49DDA274C3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6">
            <a:extLst>
              <a:ext uri="{FF2B5EF4-FFF2-40B4-BE49-F238E27FC236}">
                <a16:creationId xmlns:a16="http://schemas.microsoft.com/office/drawing/2014/main" id="{C7327063-08D7-4EA7-B6DE-3475C9D743C2}"/>
              </a:ext>
            </a:extLst>
          </p:cNvPr>
          <p:cNvSpPr>
            <a:spLocks noGrp="1" noChangeArrowheads="1"/>
          </p:cNvSpPr>
          <p:nvPr>
            <p:ph type="sldNum" sz="quarter" idx="12"/>
          </p:nvPr>
        </p:nvSpPr>
        <p:spPr>
          <a:ln/>
        </p:spPr>
        <p:txBody>
          <a:bodyPr/>
          <a:lstStyle>
            <a:lvl1pPr>
              <a:defRPr/>
            </a:lvl1pPr>
          </a:lstStyle>
          <a:p>
            <a:fld id="{1B52607C-2FDD-4B29-8199-64B364AB5A03}" type="slidenum">
              <a:rPr lang="en-US" altLang="en-US"/>
              <a:pPr/>
              <a:t>‹#›</a:t>
            </a:fld>
            <a:endParaRPr lang="en-US" altLang="en-US"/>
          </a:p>
        </p:txBody>
      </p:sp>
    </p:spTree>
    <p:extLst>
      <p:ext uri="{BB962C8B-B14F-4D97-AF65-F5344CB8AC3E}">
        <p14:creationId xmlns:p14="http://schemas.microsoft.com/office/powerpoint/2010/main" val="28322188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2"/>
            <a:ext cx="4038600" cy="4530725"/>
          </a:xfrm>
        </p:spPr>
        <p:txBody>
          <a:bodyPr/>
          <a:lstStyle/>
          <a:p>
            <a:pPr lvl="0"/>
            <a:endParaRPr lang="en-US" noProof="0"/>
          </a:p>
        </p:txBody>
      </p:sp>
      <p:sp>
        <p:nvSpPr>
          <p:cNvPr id="5" name="Rectangle 44">
            <a:extLst>
              <a:ext uri="{FF2B5EF4-FFF2-40B4-BE49-F238E27FC236}">
                <a16:creationId xmlns:a16="http://schemas.microsoft.com/office/drawing/2014/main" id="{7F501641-0634-400A-AF5D-A7BE5DBC401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C4CFDAFE-2763-493D-8EF5-D0FBD156E9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883B35E8-3E42-4091-9BBD-FB2AA42B8AFB}"/>
              </a:ext>
            </a:extLst>
          </p:cNvPr>
          <p:cNvSpPr>
            <a:spLocks noGrp="1" noChangeArrowheads="1"/>
          </p:cNvSpPr>
          <p:nvPr>
            <p:ph type="sldNum" sz="quarter" idx="12"/>
          </p:nvPr>
        </p:nvSpPr>
        <p:spPr>
          <a:ln/>
        </p:spPr>
        <p:txBody>
          <a:bodyPr/>
          <a:lstStyle>
            <a:lvl1pPr>
              <a:defRPr/>
            </a:lvl1pPr>
          </a:lstStyle>
          <a:p>
            <a:fld id="{ED661E3D-D190-450D-AAAA-47F32D309BD0}" type="slidenum">
              <a:rPr lang="en-US" altLang="en-US"/>
              <a:pPr/>
              <a:t>‹#›</a:t>
            </a:fld>
            <a:endParaRPr lang="en-US" altLang="en-US"/>
          </a:p>
        </p:txBody>
      </p:sp>
    </p:spTree>
    <p:extLst>
      <p:ext uri="{BB962C8B-B14F-4D97-AF65-F5344CB8AC3E}">
        <p14:creationId xmlns:p14="http://schemas.microsoft.com/office/powerpoint/2010/main" val="39840615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319DA-14E6-4C5D-B91D-9B45C889205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DC1DC0A-CA3F-4101-BE2A-51A2684823F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340D9CF-2288-43BB-9C6A-FF610728EE2A}"/>
              </a:ext>
            </a:extLst>
          </p:cNvPr>
          <p:cNvSpPr>
            <a:spLocks noGrp="1"/>
          </p:cNvSpPr>
          <p:nvPr>
            <p:ph type="dt" sz="half" idx="10"/>
          </p:nvPr>
        </p:nvSpPr>
        <p:spPr/>
        <p:txBody>
          <a:bodyPr/>
          <a:lstStyle/>
          <a:p>
            <a:fld id="{E0732B11-C270-4A55-924A-C7C50F33262C}" type="datetimeFigureOut">
              <a:rPr lang="en-US" smtClean="0"/>
              <a:t>8/26/2019</a:t>
            </a:fld>
            <a:endParaRPr lang="en-US"/>
          </a:p>
        </p:txBody>
      </p:sp>
      <p:sp>
        <p:nvSpPr>
          <p:cNvPr id="5" name="Footer Placeholder 4">
            <a:extLst>
              <a:ext uri="{FF2B5EF4-FFF2-40B4-BE49-F238E27FC236}">
                <a16:creationId xmlns:a16="http://schemas.microsoft.com/office/drawing/2014/main" id="{093DCB92-CE97-4F48-BAB7-2F7B92F8B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832A9E-87ED-4951-AC40-D72E00AD3F48}"/>
              </a:ext>
            </a:extLst>
          </p:cNvPr>
          <p:cNvSpPr>
            <a:spLocks noGrp="1"/>
          </p:cNvSpPr>
          <p:nvPr>
            <p:ph type="sldNum" sz="quarter" idx="12"/>
          </p:nvPr>
        </p:nvSpPr>
        <p:spPr/>
        <p:txBody>
          <a:bodyPr/>
          <a:lstStyle/>
          <a:p>
            <a:fld id="{45725128-BFF8-4ACC-A4D3-1B57D7F6A1C7}" type="slidenum">
              <a:rPr lang="en-US" smtClean="0"/>
              <a:t>‹#›</a:t>
            </a:fld>
            <a:endParaRPr lang="en-US"/>
          </a:p>
        </p:txBody>
      </p:sp>
    </p:spTree>
    <p:extLst>
      <p:ext uri="{BB962C8B-B14F-4D97-AF65-F5344CB8AC3E}">
        <p14:creationId xmlns:p14="http://schemas.microsoft.com/office/powerpoint/2010/main" val="42734729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CD44A-4CAA-47CE-A449-F548AF3AF8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B4F6FB-3050-49F2-AE08-B5E9DCF97A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3005B6-9F23-44F1-B9CF-52900816A13A}"/>
              </a:ext>
            </a:extLst>
          </p:cNvPr>
          <p:cNvSpPr>
            <a:spLocks noGrp="1"/>
          </p:cNvSpPr>
          <p:nvPr>
            <p:ph type="dt" sz="half" idx="10"/>
          </p:nvPr>
        </p:nvSpPr>
        <p:spPr/>
        <p:txBody>
          <a:bodyPr/>
          <a:lstStyle/>
          <a:p>
            <a:fld id="{E0732B11-C270-4A55-924A-C7C50F33262C}" type="datetimeFigureOut">
              <a:rPr lang="en-US" smtClean="0"/>
              <a:t>8/26/2019</a:t>
            </a:fld>
            <a:endParaRPr lang="en-US"/>
          </a:p>
        </p:txBody>
      </p:sp>
      <p:sp>
        <p:nvSpPr>
          <p:cNvPr id="5" name="Footer Placeholder 4">
            <a:extLst>
              <a:ext uri="{FF2B5EF4-FFF2-40B4-BE49-F238E27FC236}">
                <a16:creationId xmlns:a16="http://schemas.microsoft.com/office/drawing/2014/main" id="{C096E0D2-317E-4425-B5C1-E0443C9D2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E23235-AF85-470F-B0D6-ADAE149B3403}"/>
              </a:ext>
            </a:extLst>
          </p:cNvPr>
          <p:cNvSpPr>
            <a:spLocks noGrp="1"/>
          </p:cNvSpPr>
          <p:nvPr>
            <p:ph type="sldNum" sz="quarter" idx="12"/>
          </p:nvPr>
        </p:nvSpPr>
        <p:spPr/>
        <p:txBody>
          <a:bodyPr/>
          <a:lstStyle/>
          <a:p>
            <a:fld id="{45725128-BFF8-4ACC-A4D3-1B57D7F6A1C7}" type="slidenum">
              <a:rPr lang="en-US" smtClean="0"/>
              <a:t>‹#›</a:t>
            </a:fld>
            <a:endParaRPr lang="en-US"/>
          </a:p>
        </p:txBody>
      </p:sp>
    </p:spTree>
    <p:extLst>
      <p:ext uri="{BB962C8B-B14F-4D97-AF65-F5344CB8AC3E}">
        <p14:creationId xmlns:p14="http://schemas.microsoft.com/office/powerpoint/2010/main" val="3718171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EE1A4-98CE-48A8-BCF3-8F9F90F5F21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F534586-1AB9-456B-87FB-3D54B425A6D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15B7BD-6F08-4E91-AC38-EA65BB7D8911}"/>
              </a:ext>
            </a:extLst>
          </p:cNvPr>
          <p:cNvSpPr>
            <a:spLocks noGrp="1"/>
          </p:cNvSpPr>
          <p:nvPr>
            <p:ph type="dt" sz="half" idx="10"/>
          </p:nvPr>
        </p:nvSpPr>
        <p:spPr/>
        <p:txBody>
          <a:bodyPr/>
          <a:lstStyle/>
          <a:p>
            <a:fld id="{E0732B11-C270-4A55-924A-C7C50F33262C}" type="datetimeFigureOut">
              <a:rPr lang="en-US" smtClean="0"/>
              <a:t>8/26/2019</a:t>
            </a:fld>
            <a:endParaRPr lang="en-US"/>
          </a:p>
        </p:txBody>
      </p:sp>
      <p:sp>
        <p:nvSpPr>
          <p:cNvPr id="5" name="Footer Placeholder 4">
            <a:extLst>
              <a:ext uri="{FF2B5EF4-FFF2-40B4-BE49-F238E27FC236}">
                <a16:creationId xmlns:a16="http://schemas.microsoft.com/office/drawing/2014/main" id="{09C35A29-A61A-45AB-82BF-F371BD765C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86FB35-C56E-4A87-B94C-ABF2D70B7BDB}"/>
              </a:ext>
            </a:extLst>
          </p:cNvPr>
          <p:cNvSpPr>
            <a:spLocks noGrp="1"/>
          </p:cNvSpPr>
          <p:nvPr>
            <p:ph type="sldNum" sz="quarter" idx="12"/>
          </p:nvPr>
        </p:nvSpPr>
        <p:spPr/>
        <p:txBody>
          <a:bodyPr/>
          <a:lstStyle/>
          <a:p>
            <a:fld id="{45725128-BFF8-4ACC-A4D3-1B57D7F6A1C7}" type="slidenum">
              <a:rPr lang="en-US" smtClean="0"/>
              <a:t>‹#›</a:t>
            </a:fld>
            <a:endParaRPr lang="en-US"/>
          </a:p>
        </p:txBody>
      </p:sp>
    </p:spTree>
    <p:extLst>
      <p:ext uri="{BB962C8B-B14F-4D97-AF65-F5344CB8AC3E}">
        <p14:creationId xmlns:p14="http://schemas.microsoft.com/office/powerpoint/2010/main" val="31670858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64008-9A81-4792-AF35-BFAD83BA15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A55994-E3B5-4CEE-A43E-05DA2765DF7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7586A4-5BCC-4206-A8B1-57F1E5D019BD}"/>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E4C0F2-6A55-4E28-95EE-8023086E42C7}"/>
              </a:ext>
            </a:extLst>
          </p:cNvPr>
          <p:cNvSpPr>
            <a:spLocks noGrp="1"/>
          </p:cNvSpPr>
          <p:nvPr>
            <p:ph type="dt" sz="half" idx="10"/>
          </p:nvPr>
        </p:nvSpPr>
        <p:spPr/>
        <p:txBody>
          <a:bodyPr/>
          <a:lstStyle/>
          <a:p>
            <a:fld id="{E0732B11-C270-4A55-924A-C7C50F33262C}" type="datetimeFigureOut">
              <a:rPr lang="en-US" smtClean="0"/>
              <a:t>8/26/2019</a:t>
            </a:fld>
            <a:endParaRPr lang="en-US"/>
          </a:p>
        </p:txBody>
      </p:sp>
      <p:sp>
        <p:nvSpPr>
          <p:cNvPr id="6" name="Footer Placeholder 5">
            <a:extLst>
              <a:ext uri="{FF2B5EF4-FFF2-40B4-BE49-F238E27FC236}">
                <a16:creationId xmlns:a16="http://schemas.microsoft.com/office/drawing/2014/main" id="{AB780644-6693-49BA-8CCE-044F858A4C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80319A-3199-4EA3-BF99-D90EB215B439}"/>
              </a:ext>
            </a:extLst>
          </p:cNvPr>
          <p:cNvSpPr>
            <a:spLocks noGrp="1"/>
          </p:cNvSpPr>
          <p:nvPr>
            <p:ph type="sldNum" sz="quarter" idx="12"/>
          </p:nvPr>
        </p:nvSpPr>
        <p:spPr/>
        <p:txBody>
          <a:bodyPr/>
          <a:lstStyle/>
          <a:p>
            <a:fld id="{45725128-BFF8-4ACC-A4D3-1B57D7F6A1C7}" type="slidenum">
              <a:rPr lang="en-US" smtClean="0"/>
              <a:t>‹#›</a:t>
            </a:fld>
            <a:endParaRPr lang="en-US"/>
          </a:p>
        </p:txBody>
      </p:sp>
    </p:spTree>
    <p:extLst>
      <p:ext uri="{BB962C8B-B14F-4D97-AF65-F5344CB8AC3E}">
        <p14:creationId xmlns:p14="http://schemas.microsoft.com/office/powerpoint/2010/main" val="3859161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F809118-9E60-432E-8802-0FE0D3EBDDBF}" type="datetimeFigureOut">
              <a:rPr lang="en-US" smtClean="0"/>
              <a:t>8/26/2019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97D9CA-F841-40BF-98EB-3F21E9237EED}" type="slidenum">
              <a:rPr lang="en-US" smtClean="0"/>
              <a:t>‹#›</a:t>
            </a:fld>
            <a:endParaRPr lang="en-US"/>
          </a:p>
        </p:txBody>
      </p:sp>
    </p:spTree>
    <p:extLst>
      <p:ext uri="{BB962C8B-B14F-4D97-AF65-F5344CB8AC3E}">
        <p14:creationId xmlns:p14="http://schemas.microsoft.com/office/powerpoint/2010/main" val="864891449"/>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41B26-7160-4E91-AAA9-916A70E49E8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C4F802-18D2-4413-95DA-6A2A0E744F6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D24CF39-46FB-421E-BA80-F1A03C0A882F}"/>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34D450-44E3-4DDC-A204-E2EBDD32491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28EFCE3-10FB-4708-986C-6192AB2922AE}"/>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15B7E8-A0B1-481E-AF2C-F57BCDED12CD}"/>
              </a:ext>
            </a:extLst>
          </p:cNvPr>
          <p:cNvSpPr>
            <a:spLocks noGrp="1"/>
          </p:cNvSpPr>
          <p:nvPr>
            <p:ph type="dt" sz="half" idx="10"/>
          </p:nvPr>
        </p:nvSpPr>
        <p:spPr/>
        <p:txBody>
          <a:bodyPr/>
          <a:lstStyle/>
          <a:p>
            <a:fld id="{E0732B11-C270-4A55-924A-C7C50F33262C}" type="datetimeFigureOut">
              <a:rPr lang="en-US" smtClean="0"/>
              <a:t>8/26/2019</a:t>
            </a:fld>
            <a:endParaRPr lang="en-US"/>
          </a:p>
        </p:txBody>
      </p:sp>
      <p:sp>
        <p:nvSpPr>
          <p:cNvPr id="8" name="Footer Placeholder 7">
            <a:extLst>
              <a:ext uri="{FF2B5EF4-FFF2-40B4-BE49-F238E27FC236}">
                <a16:creationId xmlns:a16="http://schemas.microsoft.com/office/drawing/2014/main" id="{DE3B174D-8139-4772-A83F-04261FA9CC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8635E7-F1D3-4127-B335-3A6ABE840143}"/>
              </a:ext>
            </a:extLst>
          </p:cNvPr>
          <p:cNvSpPr>
            <a:spLocks noGrp="1"/>
          </p:cNvSpPr>
          <p:nvPr>
            <p:ph type="sldNum" sz="quarter" idx="12"/>
          </p:nvPr>
        </p:nvSpPr>
        <p:spPr/>
        <p:txBody>
          <a:bodyPr/>
          <a:lstStyle/>
          <a:p>
            <a:fld id="{45725128-BFF8-4ACC-A4D3-1B57D7F6A1C7}" type="slidenum">
              <a:rPr lang="en-US" smtClean="0"/>
              <a:t>‹#›</a:t>
            </a:fld>
            <a:endParaRPr lang="en-US"/>
          </a:p>
        </p:txBody>
      </p:sp>
    </p:spTree>
    <p:extLst>
      <p:ext uri="{BB962C8B-B14F-4D97-AF65-F5344CB8AC3E}">
        <p14:creationId xmlns:p14="http://schemas.microsoft.com/office/powerpoint/2010/main" val="21614171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1BCE5-94DE-422B-A1DB-332EFF3CA7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E37920-5C7C-4248-A112-457D75C7B902}"/>
              </a:ext>
            </a:extLst>
          </p:cNvPr>
          <p:cNvSpPr>
            <a:spLocks noGrp="1"/>
          </p:cNvSpPr>
          <p:nvPr>
            <p:ph type="dt" sz="half" idx="10"/>
          </p:nvPr>
        </p:nvSpPr>
        <p:spPr/>
        <p:txBody>
          <a:bodyPr/>
          <a:lstStyle/>
          <a:p>
            <a:fld id="{E0732B11-C270-4A55-924A-C7C50F33262C}" type="datetimeFigureOut">
              <a:rPr lang="en-US" smtClean="0"/>
              <a:t>8/26/2019</a:t>
            </a:fld>
            <a:endParaRPr lang="en-US"/>
          </a:p>
        </p:txBody>
      </p:sp>
      <p:sp>
        <p:nvSpPr>
          <p:cNvPr id="4" name="Footer Placeholder 3">
            <a:extLst>
              <a:ext uri="{FF2B5EF4-FFF2-40B4-BE49-F238E27FC236}">
                <a16:creationId xmlns:a16="http://schemas.microsoft.com/office/drawing/2014/main" id="{6BB11D3F-026A-4667-A31C-08B1627BEA2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7AF754-8683-4D35-B957-132013F89A05}"/>
              </a:ext>
            </a:extLst>
          </p:cNvPr>
          <p:cNvSpPr>
            <a:spLocks noGrp="1"/>
          </p:cNvSpPr>
          <p:nvPr>
            <p:ph type="sldNum" sz="quarter" idx="12"/>
          </p:nvPr>
        </p:nvSpPr>
        <p:spPr/>
        <p:txBody>
          <a:bodyPr/>
          <a:lstStyle/>
          <a:p>
            <a:fld id="{45725128-BFF8-4ACC-A4D3-1B57D7F6A1C7}" type="slidenum">
              <a:rPr lang="en-US" smtClean="0"/>
              <a:t>‹#›</a:t>
            </a:fld>
            <a:endParaRPr lang="en-US"/>
          </a:p>
        </p:txBody>
      </p:sp>
    </p:spTree>
    <p:extLst>
      <p:ext uri="{BB962C8B-B14F-4D97-AF65-F5344CB8AC3E}">
        <p14:creationId xmlns:p14="http://schemas.microsoft.com/office/powerpoint/2010/main" val="5275406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9C1468-4FA0-4B31-871B-D9FAF3701DEB}"/>
              </a:ext>
            </a:extLst>
          </p:cNvPr>
          <p:cNvSpPr>
            <a:spLocks noGrp="1"/>
          </p:cNvSpPr>
          <p:nvPr>
            <p:ph type="dt" sz="half" idx="10"/>
          </p:nvPr>
        </p:nvSpPr>
        <p:spPr/>
        <p:txBody>
          <a:bodyPr/>
          <a:lstStyle/>
          <a:p>
            <a:fld id="{E0732B11-C270-4A55-924A-C7C50F33262C}" type="datetimeFigureOut">
              <a:rPr lang="en-US" smtClean="0"/>
              <a:t>8/26/2019</a:t>
            </a:fld>
            <a:endParaRPr lang="en-US"/>
          </a:p>
        </p:txBody>
      </p:sp>
      <p:sp>
        <p:nvSpPr>
          <p:cNvPr id="3" name="Footer Placeholder 2">
            <a:extLst>
              <a:ext uri="{FF2B5EF4-FFF2-40B4-BE49-F238E27FC236}">
                <a16:creationId xmlns:a16="http://schemas.microsoft.com/office/drawing/2014/main" id="{230B63B9-EBD7-444B-8FD1-5C0BB44319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6EB937D-064F-47C0-8987-385299346BE9}"/>
              </a:ext>
            </a:extLst>
          </p:cNvPr>
          <p:cNvSpPr>
            <a:spLocks noGrp="1"/>
          </p:cNvSpPr>
          <p:nvPr>
            <p:ph type="sldNum" sz="quarter" idx="12"/>
          </p:nvPr>
        </p:nvSpPr>
        <p:spPr/>
        <p:txBody>
          <a:bodyPr/>
          <a:lstStyle/>
          <a:p>
            <a:fld id="{45725128-BFF8-4ACC-A4D3-1B57D7F6A1C7}" type="slidenum">
              <a:rPr lang="en-US" smtClean="0"/>
              <a:t>‹#›</a:t>
            </a:fld>
            <a:endParaRPr lang="en-US"/>
          </a:p>
        </p:txBody>
      </p:sp>
    </p:spTree>
    <p:extLst>
      <p:ext uri="{BB962C8B-B14F-4D97-AF65-F5344CB8AC3E}">
        <p14:creationId xmlns:p14="http://schemas.microsoft.com/office/powerpoint/2010/main" val="24876116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3F490-A4E6-4877-9486-7D3F5C4AD2F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D4F897E-DB82-496C-961D-080935D4E8B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62C257-D97B-4893-A49F-E5D80230165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8FC3990-9579-4849-9E02-BB64A6613B91}"/>
              </a:ext>
            </a:extLst>
          </p:cNvPr>
          <p:cNvSpPr>
            <a:spLocks noGrp="1"/>
          </p:cNvSpPr>
          <p:nvPr>
            <p:ph type="dt" sz="half" idx="10"/>
          </p:nvPr>
        </p:nvSpPr>
        <p:spPr/>
        <p:txBody>
          <a:bodyPr/>
          <a:lstStyle/>
          <a:p>
            <a:fld id="{E0732B11-C270-4A55-924A-C7C50F33262C}" type="datetimeFigureOut">
              <a:rPr lang="en-US" smtClean="0"/>
              <a:t>8/26/2019</a:t>
            </a:fld>
            <a:endParaRPr lang="en-US"/>
          </a:p>
        </p:txBody>
      </p:sp>
      <p:sp>
        <p:nvSpPr>
          <p:cNvPr id="6" name="Footer Placeholder 5">
            <a:extLst>
              <a:ext uri="{FF2B5EF4-FFF2-40B4-BE49-F238E27FC236}">
                <a16:creationId xmlns:a16="http://schemas.microsoft.com/office/drawing/2014/main" id="{34977298-F66B-4E8F-820D-FFD6DB0C51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5C678A-7AC5-4770-BBF3-B77F7836B4C5}"/>
              </a:ext>
            </a:extLst>
          </p:cNvPr>
          <p:cNvSpPr>
            <a:spLocks noGrp="1"/>
          </p:cNvSpPr>
          <p:nvPr>
            <p:ph type="sldNum" sz="quarter" idx="12"/>
          </p:nvPr>
        </p:nvSpPr>
        <p:spPr/>
        <p:txBody>
          <a:bodyPr/>
          <a:lstStyle/>
          <a:p>
            <a:fld id="{45725128-BFF8-4ACC-A4D3-1B57D7F6A1C7}" type="slidenum">
              <a:rPr lang="en-US" smtClean="0"/>
              <a:t>‹#›</a:t>
            </a:fld>
            <a:endParaRPr lang="en-US"/>
          </a:p>
        </p:txBody>
      </p:sp>
    </p:spTree>
    <p:extLst>
      <p:ext uri="{BB962C8B-B14F-4D97-AF65-F5344CB8AC3E}">
        <p14:creationId xmlns:p14="http://schemas.microsoft.com/office/powerpoint/2010/main" val="40714787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A8AA9-1AE2-4C8B-AE2C-FE7E3AE0922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29D9CB3-6444-41D7-8B1E-0D59C28EFA7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54E020C-2AB0-44DB-A98F-EB8649A13CE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86EE2BC-3C84-453B-82AF-51FEC77066B6}"/>
              </a:ext>
            </a:extLst>
          </p:cNvPr>
          <p:cNvSpPr>
            <a:spLocks noGrp="1"/>
          </p:cNvSpPr>
          <p:nvPr>
            <p:ph type="dt" sz="half" idx="10"/>
          </p:nvPr>
        </p:nvSpPr>
        <p:spPr/>
        <p:txBody>
          <a:bodyPr/>
          <a:lstStyle/>
          <a:p>
            <a:fld id="{E0732B11-C270-4A55-924A-C7C50F33262C}" type="datetimeFigureOut">
              <a:rPr lang="en-US" smtClean="0"/>
              <a:t>8/26/2019</a:t>
            </a:fld>
            <a:endParaRPr lang="en-US"/>
          </a:p>
        </p:txBody>
      </p:sp>
      <p:sp>
        <p:nvSpPr>
          <p:cNvPr id="6" name="Footer Placeholder 5">
            <a:extLst>
              <a:ext uri="{FF2B5EF4-FFF2-40B4-BE49-F238E27FC236}">
                <a16:creationId xmlns:a16="http://schemas.microsoft.com/office/drawing/2014/main" id="{734042C6-B02C-4F26-8476-AC563FEF81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256803-12C6-4848-A4FB-5C33CC0DAC52}"/>
              </a:ext>
            </a:extLst>
          </p:cNvPr>
          <p:cNvSpPr>
            <a:spLocks noGrp="1"/>
          </p:cNvSpPr>
          <p:nvPr>
            <p:ph type="sldNum" sz="quarter" idx="12"/>
          </p:nvPr>
        </p:nvSpPr>
        <p:spPr/>
        <p:txBody>
          <a:bodyPr/>
          <a:lstStyle/>
          <a:p>
            <a:fld id="{45725128-BFF8-4ACC-A4D3-1B57D7F6A1C7}" type="slidenum">
              <a:rPr lang="en-US" smtClean="0"/>
              <a:t>‹#›</a:t>
            </a:fld>
            <a:endParaRPr lang="en-US"/>
          </a:p>
        </p:txBody>
      </p:sp>
    </p:spTree>
    <p:extLst>
      <p:ext uri="{BB962C8B-B14F-4D97-AF65-F5344CB8AC3E}">
        <p14:creationId xmlns:p14="http://schemas.microsoft.com/office/powerpoint/2010/main" val="32190800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A39F8-ADF1-4DAB-BC39-FF8E9B2011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10BF01-6AC3-44E6-9ADE-4A8909B6B4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3FD602-016F-4686-944A-3C9C08F2BDE8}"/>
              </a:ext>
            </a:extLst>
          </p:cNvPr>
          <p:cNvSpPr>
            <a:spLocks noGrp="1"/>
          </p:cNvSpPr>
          <p:nvPr>
            <p:ph type="dt" sz="half" idx="10"/>
          </p:nvPr>
        </p:nvSpPr>
        <p:spPr/>
        <p:txBody>
          <a:bodyPr/>
          <a:lstStyle/>
          <a:p>
            <a:fld id="{E0732B11-C270-4A55-924A-C7C50F33262C}" type="datetimeFigureOut">
              <a:rPr lang="en-US" smtClean="0"/>
              <a:t>8/26/2019</a:t>
            </a:fld>
            <a:endParaRPr lang="en-US"/>
          </a:p>
        </p:txBody>
      </p:sp>
      <p:sp>
        <p:nvSpPr>
          <p:cNvPr id="5" name="Footer Placeholder 4">
            <a:extLst>
              <a:ext uri="{FF2B5EF4-FFF2-40B4-BE49-F238E27FC236}">
                <a16:creationId xmlns:a16="http://schemas.microsoft.com/office/drawing/2014/main" id="{525338B2-35F5-4236-AC1D-3ECE96998B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B385B3-28DC-4F13-8D81-9BA46AA7AEEB}"/>
              </a:ext>
            </a:extLst>
          </p:cNvPr>
          <p:cNvSpPr>
            <a:spLocks noGrp="1"/>
          </p:cNvSpPr>
          <p:nvPr>
            <p:ph type="sldNum" sz="quarter" idx="12"/>
          </p:nvPr>
        </p:nvSpPr>
        <p:spPr/>
        <p:txBody>
          <a:bodyPr/>
          <a:lstStyle/>
          <a:p>
            <a:fld id="{45725128-BFF8-4ACC-A4D3-1B57D7F6A1C7}" type="slidenum">
              <a:rPr lang="en-US" smtClean="0"/>
              <a:t>‹#›</a:t>
            </a:fld>
            <a:endParaRPr lang="en-US"/>
          </a:p>
        </p:txBody>
      </p:sp>
    </p:spTree>
    <p:extLst>
      <p:ext uri="{BB962C8B-B14F-4D97-AF65-F5344CB8AC3E}">
        <p14:creationId xmlns:p14="http://schemas.microsoft.com/office/powerpoint/2010/main" val="7881224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9D696F-3203-4C74-8FA1-5337A7BE0A5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E0F77E-5AA5-4155-A79B-FBA93CF8504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D7044F-608B-460B-8711-6A193B531CFB}"/>
              </a:ext>
            </a:extLst>
          </p:cNvPr>
          <p:cNvSpPr>
            <a:spLocks noGrp="1"/>
          </p:cNvSpPr>
          <p:nvPr>
            <p:ph type="dt" sz="half" idx="10"/>
          </p:nvPr>
        </p:nvSpPr>
        <p:spPr/>
        <p:txBody>
          <a:bodyPr/>
          <a:lstStyle/>
          <a:p>
            <a:fld id="{E0732B11-C270-4A55-924A-C7C50F33262C}" type="datetimeFigureOut">
              <a:rPr lang="en-US" smtClean="0"/>
              <a:t>8/26/2019</a:t>
            </a:fld>
            <a:endParaRPr lang="en-US"/>
          </a:p>
        </p:txBody>
      </p:sp>
      <p:sp>
        <p:nvSpPr>
          <p:cNvPr id="5" name="Footer Placeholder 4">
            <a:extLst>
              <a:ext uri="{FF2B5EF4-FFF2-40B4-BE49-F238E27FC236}">
                <a16:creationId xmlns:a16="http://schemas.microsoft.com/office/drawing/2014/main" id="{CC88C334-79B7-44CA-83BB-2FAF5D0034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543394-DD6F-4272-A87E-8E3CE918BD44}"/>
              </a:ext>
            </a:extLst>
          </p:cNvPr>
          <p:cNvSpPr>
            <a:spLocks noGrp="1"/>
          </p:cNvSpPr>
          <p:nvPr>
            <p:ph type="sldNum" sz="quarter" idx="12"/>
          </p:nvPr>
        </p:nvSpPr>
        <p:spPr/>
        <p:txBody>
          <a:bodyPr/>
          <a:lstStyle/>
          <a:p>
            <a:fld id="{45725128-BFF8-4ACC-A4D3-1B57D7F6A1C7}" type="slidenum">
              <a:rPr lang="en-US" smtClean="0"/>
              <a:t>‹#›</a:t>
            </a:fld>
            <a:endParaRPr lang="en-US"/>
          </a:p>
        </p:txBody>
      </p:sp>
    </p:spTree>
    <p:extLst>
      <p:ext uri="{BB962C8B-B14F-4D97-AF65-F5344CB8AC3E}">
        <p14:creationId xmlns:p14="http://schemas.microsoft.com/office/powerpoint/2010/main" val="8096046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6"/>
          <p:cNvSpPr>
            <a:spLocks noGrp="1" noChangeArrowheads="1"/>
          </p:cNvSpPr>
          <p:nvPr>
            <p:ph type="sldNum" sz="quarter" idx="10"/>
          </p:nvPr>
        </p:nvSpPr>
        <p:spPr/>
        <p:txBody>
          <a:bodyPr/>
          <a:lstStyle>
            <a:lvl1pPr>
              <a:spcBef>
                <a:spcPct val="20000"/>
              </a:spcBef>
              <a:defRPr smtClean="0">
                <a:latin typeface="Arial" pitchFamily="34" charset="0"/>
                <a:cs typeface="Arial" pitchFamily="34" charset="0"/>
              </a:defRPr>
            </a:lvl1pPr>
          </a:lstStyle>
          <a:p>
            <a:pPr>
              <a:defRPr/>
            </a:pPr>
            <a:fld id="{31C7F4FB-6995-4E5E-8F11-5D9B40E26747}" type="slidenum">
              <a:rPr lang="en-US"/>
              <a:pPr>
                <a:defRPr/>
              </a:pPr>
              <a:t>‹#›</a:t>
            </a:fld>
            <a:endParaRPr lang="en-US"/>
          </a:p>
        </p:txBody>
      </p:sp>
    </p:spTree>
    <p:extLst>
      <p:ext uri="{BB962C8B-B14F-4D97-AF65-F5344CB8AC3E}">
        <p14:creationId xmlns:p14="http://schemas.microsoft.com/office/powerpoint/2010/main" val="37212694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2"/>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a:spcBef>
                <a:spcPct val="20000"/>
              </a:spcBef>
              <a:defRPr smtClean="0">
                <a:latin typeface="Arial" pitchFamily="34" charset="0"/>
                <a:cs typeface="Arial" pitchFamily="34" charset="0"/>
              </a:defRPr>
            </a:lvl1pPr>
          </a:lstStyle>
          <a:p>
            <a:pPr>
              <a:defRPr/>
            </a:pPr>
            <a:fld id="{43197027-23D3-46CA-ADE4-503F12909B9B}" type="slidenum">
              <a:rPr lang="en-US"/>
              <a:pPr>
                <a:defRPr/>
              </a:pPr>
              <a:t>‹#›</a:t>
            </a:fld>
            <a:endParaRPr lang="en-US"/>
          </a:p>
        </p:txBody>
      </p:sp>
    </p:spTree>
    <p:extLst>
      <p:ext uri="{BB962C8B-B14F-4D97-AF65-F5344CB8AC3E}">
        <p14:creationId xmlns:p14="http://schemas.microsoft.com/office/powerpoint/2010/main" val="84829691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6"/>
          <p:cNvSpPr>
            <a:spLocks noGrp="1" noChangeArrowheads="1"/>
          </p:cNvSpPr>
          <p:nvPr>
            <p:ph type="sldNum" sz="quarter" idx="10"/>
          </p:nvPr>
        </p:nvSpPr>
        <p:spPr/>
        <p:txBody>
          <a:bodyPr/>
          <a:lstStyle>
            <a:lvl1pPr>
              <a:spcBef>
                <a:spcPct val="20000"/>
              </a:spcBef>
              <a:defRPr smtClean="0">
                <a:latin typeface="Arial" pitchFamily="34" charset="0"/>
                <a:cs typeface="Arial" pitchFamily="34" charset="0"/>
              </a:defRPr>
            </a:lvl1pPr>
          </a:lstStyle>
          <a:p>
            <a:pPr>
              <a:defRPr/>
            </a:pPr>
            <a:fld id="{20F9B5F5-578F-4232-86EE-092CEFF252A8}" type="slidenum">
              <a:rPr lang="en-US"/>
              <a:pPr>
                <a:defRPr/>
              </a:pPr>
              <a:t>‹#›</a:t>
            </a:fld>
            <a:endParaRPr lang="en-US"/>
          </a:p>
        </p:txBody>
      </p:sp>
    </p:spTree>
    <p:extLst>
      <p:ext uri="{BB962C8B-B14F-4D97-AF65-F5344CB8AC3E}">
        <p14:creationId xmlns:p14="http://schemas.microsoft.com/office/powerpoint/2010/main" val="4289435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10.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image" Target="../media/image24.emf"/><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1.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image" Target="../media/image25.emf"/></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2.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heme" Target="../theme/theme13.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26.pn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theme" Target="../theme/theme19.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20.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theme" Target="../theme/theme21.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2.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3.xml.rels><?xml version="1.0" encoding="UTF-8" standalone="yes"?>
<Relationships xmlns="http://schemas.openxmlformats.org/package/2006/relationships"><Relationship Id="rId3" Type="http://schemas.openxmlformats.org/officeDocument/2006/relationships/theme" Target="../theme/theme23.xml"/><Relationship Id="rId2" Type="http://schemas.openxmlformats.org/officeDocument/2006/relationships/slideLayout" Target="../slideLayouts/slideLayout235.xml"/><Relationship Id="rId1" Type="http://schemas.openxmlformats.org/officeDocument/2006/relationships/slideLayout" Target="../slideLayouts/slideLayout23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4.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25.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theme" Target="../theme/theme26.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slideLayout" Target="../slideLayouts/slideLayout269.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8.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image" Target="../media/image23.png"/><Relationship Id="rId2" Type="http://schemas.openxmlformats.org/officeDocument/2006/relationships/slideLayout" Target="../slideLayouts/slideLayout74.xml"/><Relationship Id="rId16" Type="http://schemas.openxmlformats.org/officeDocument/2006/relationships/image" Target="../media/image22.png"/><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image" Target="../media/image21.png"/><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F809118-9E60-432E-8802-0FE0D3EBDDBF}" type="datetimeFigureOut">
              <a:rPr lang="en-US" smtClean="0"/>
              <a:t>8/26/2019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097D9CA-F841-40BF-98EB-3F21E9237EED}" type="slidenum">
              <a:rPr lang="en-US" smtClean="0"/>
              <a:t>‹#›</a:t>
            </a:fld>
            <a:endParaRPr lang="en-US"/>
          </a:p>
        </p:txBody>
      </p:sp>
    </p:spTree>
    <p:extLst>
      <p:ext uri="{BB962C8B-B14F-4D97-AF65-F5344CB8AC3E}">
        <p14:creationId xmlns:p14="http://schemas.microsoft.com/office/powerpoint/2010/main" val="5486407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00647A-1911-4AFF-8AA1-363B8256172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290AF7-C1DF-4A53-B472-BB5E1A74E3F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F3849-9410-4552-A5CC-7A987CFFF44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0732B11-C270-4A55-924A-C7C50F33262C}" type="datetimeFigureOut">
              <a:rPr lang="en-US" smtClean="0"/>
              <a:t>8/26/2019</a:t>
            </a:fld>
            <a:endParaRPr lang="en-US"/>
          </a:p>
        </p:txBody>
      </p:sp>
      <p:sp>
        <p:nvSpPr>
          <p:cNvPr id="5" name="Footer Placeholder 4">
            <a:extLst>
              <a:ext uri="{FF2B5EF4-FFF2-40B4-BE49-F238E27FC236}">
                <a16:creationId xmlns:a16="http://schemas.microsoft.com/office/drawing/2014/main" id="{5A9E99C3-7CF3-4596-9F4F-1BDC8E6A8B0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5934E2-DA1B-49CA-8764-E1B11D4A9C7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5725128-BFF8-4ACC-A4D3-1B57D7F6A1C7}" type="slidenum">
              <a:rPr lang="en-US" smtClean="0"/>
              <a:t>‹#›</a:t>
            </a:fld>
            <a:endParaRPr lang="en-US"/>
          </a:p>
        </p:txBody>
      </p:sp>
    </p:spTree>
    <p:extLst>
      <p:ext uri="{BB962C8B-B14F-4D97-AF65-F5344CB8AC3E}">
        <p14:creationId xmlns:p14="http://schemas.microsoft.com/office/powerpoint/2010/main" val="2830771197"/>
      </p:ext>
    </p:extLst>
  </p:cSld>
  <p:clrMap bg1="lt1" tx1="dk1" bg2="lt2" tx2="dk2" accent1="accent1" accent2="accent2" accent3="accent3" accent4="accent4" accent5="accent5" accent6="accent6" hlink="hlink" folHlink="folHlink"/>
  <p:sldLayoutIdLst>
    <p:sldLayoutId id="2147484485" r:id="rId1"/>
    <p:sldLayoutId id="2147484486"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182880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pic>
        <p:nvPicPr>
          <p:cNvPr id="5123" name="Picture 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1427165"/>
            <a:ext cx="9144000" cy="543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7"/>
          <p:cNvSpPr>
            <a:spLocks noChangeArrowheads="1"/>
          </p:cNvSpPr>
          <p:nvPr userDrawn="1"/>
        </p:nvSpPr>
        <p:spPr bwMode="auto">
          <a:xfrm>
            <a:off x="0" y="1409700"/>
            <a:ext cx="8255000" cy="5448300"/>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sz="1800">
              <a:solidFill>
                <a:srgbClr val="000000"/>
              </a:solidFill>
              <a:latin typeface="Times New Roman" pitchFamily="18" charset="0"/>
              <a:cs typeface="Times New Roman" pitchFamily="18" charset="0"/>
            </a:endParaRPr>
          </a:p>
        </p:txBody>
      </p:sp>
      <p:sp>
        <p:nvSpPr>
          <p:cNvPr id="5125" name="Rectangle 2"/>
          <p:cNvSpPr>
            <a:spLocks noGrp="1" noChangeArrowheads="1"/>
          </p:cNvSpPr>
          <p:nvPr>
            <p:ph type="title"/>
          </p:nvPr>
        </p:nvSpPr>
        <p:spPr bwMode="auto">
          <a:xfrm>
            <a:off x="8382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0" name="Rectangle 6"/>
          <p:cNvSpPr>
            <a:spLocks noGrp="1" noChangeArrowheads="1"/>
          </p:cNvSpPr>
          <p:nvPr>
            <p:ph type="sldNum" sz="quarter" idx="4"/>
          </p:nvPr>
        </p:nvSpPr>
        <p:spPr bwMode="auto">
          <a:xfrm>
            <a:off x="36195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smtClean="0">
                <a:solidFill>
                  <a:srgbClr val="000000"/>
                </a:solidFill>
                <a:latin typeface="Times New Roman" pitchFamily="18" charset="0"/>
                <a:cs typeface="Times New Roman" pitchFamily="18" charset="0"/>
              </a:defRPr>
            </a:lvl1pPr>
          </a:lstStyle>
          <a:p>
            <a:pPr>
              <a:defRPr/>
            </a:pPr>
            <a:fld id="{CC919AE1-0DBC-48DD-87F0-885F1A1E8F8D}" type="slidenum">
              <a:rPr lang="en-US"/>
              <a:pPr>
                <a:defRPr/>
              </a:pPr>
              <a:t>‹#›</a:t>
            </a:fld>
            <a:endParaRPr lang="en-US"/>
          </a:p>
        </p:txBody>
      </p:sp>
      <p:pic>
        <p:nvPicPr>
          <p:cNvPr id="5127" name="Picture 9"/>
          <p:cNvPicPr>
            <a:picLocks noChangeAspect="1" noChangeArrowheads="1"/>
          </p:cNvPicPr>
          <p:nvPr userDrawn="1"/>
        </p:nvPicPr>
        <p:blipFill>
          <a:blip r:embed="rId14">
            <a:extLst>
              <a:ext uri="{28A0092B-C50C-407E-A947-70E740481C1C}">
                <a14:useLocalDpi xmlns:a14="http://schemas.microsoft.com/office/drawing/2010/main"/>
              </a:ext>
            </a:extLst>
          </a:blip>
          <a:srcRect/>
          <a:stretch>
            <a:fillRect/>
          </a:stretch>
        </p:blipFill>
        <p:spPr bwMode="auto">
          <a:xfrm>
            <a:off x="8147050" y="1412877"/>
            <a:ext cx="996950"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7645446"/>
      </p:ext>
    </p:extLst>
  </p:cSld>
  <p:clrMap bg1="lt1" tx1="dk1" bg2="lt2" tx2="dk2" accent1="accent1" accent2="accent2" accent3="accent3" accent4="accent4" accent5="accent5" accent6="accent6" hlink="hlink" folHlink="folHlink"/>
  <p:sldLayoutIdLst>
    <p:sldLayoutId id="2147484497" r:id="rId1"/>
    <p:sldLayoutId id="2147484498" r:id="rId2"/>
    <p:sldLayoutId id="2147484499" r:id="rId3"/>
    <p:sldLayoutId id="2147484500" r:id="rId4"/>
    <p:sldLayoutId id="2147484501" r:id="rId5"/>
    <p:sldLayoutId id="2147484502" r:id="rId6"/>
    <p:sldLayoutId id="2147484503" r:id="rId7"/>
    <p:sldLayoutId id="2147484504" r:id="rId8"/>
    <p:sldLayoutId id="2147484505" r:id="rId9"/>
    <p:sldLayoutId id="2147484506" r:id="rId10"/>
    <p:sldLayoutId id="2147484507" r:id="rId11"/>
  </p:sldLayoutIdLst>
  <p:hf hdr="0" ftr="0" dt="0"/>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33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33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3300">
          <a:solidFill>
            <a:schemeClr val="tx2"/>
          </a:solidFill>
          <a:latin typeface="Times New Roman" pitchFamily="18" charset="0"/>
          <a:cs typeface="Times New Roman" pitchFamily="18" charset="0"/>
        </a:defRPr>
      </a:lvl5pPr>
      <a:lvl6pPr marL="342900" algn="ctr" rtl="0" fontAlgn="base">
        <a:spcBef>
          <a:spcPct val="0"/>
        </a:spcBef>
        <a:spcAft>
          <a:spcPct val="0"/>
        </a:spcAft>
        <a:defRPr sz="3300">
          <a:solidFill>
            <a:schemeClr val="tx2"/>
          </a:solidFill>
          <a:latin typeface="Times New Roman" pitchFamily="18" charset="0"/>
          <a:cs typeface="Times New Roman" pitchFamily="18" charset="0"/>
        </a:defRPr>
      </a:lvl6pPr>
      <a:lvl7pPr marL="685800" algn="ctr" rtl="0" fontAlgn="base">
        <a:spcBef>
          <a:spcPct val="0"/>
        </a:spcBef>
        <a:spcAft>
          <a:spcPct val="0"/>
        </a:spcAft>
        <a:defRPr sz="3300">
          <a:solidFill>
            <a:schemeClr val="tx2"/>
          </a:solidFill>
          <a:latin typeface="Times New Roman" pitchFamily="18" charset="0"/>
          <a:cs typeface="Times New Roman" pitchFamily="18" charset="0"/>
        </a:defRPr>
      </a:lvl7pPr>
      <a:lvl8pPr marL="1028700" algn="ctr" rtl="0" fontAlgn="base">
        <a:spcBef>
          <a:spcPct val="0"/>
        </a:spcBef>
        <a:spcAft>
          <a:spcPct val="0"/>
        </a:spcAft>
        <a:defRPr sz="3300">
          <a:solidFill>
            <a:schemeClr val="tx2"/>
          </a:solidFill>
          <a:latin typeface="Times New Roman" pitchFamily="18" charset="0"/>
          <a:cs typeface="Times New Roman" pitchFamily="18" charset="0"/>
        </a:defRPr>
      </a:lvl8pPr>
      <a:lvl9pPr marL="1371600" algn="ctr" rtl="0" fontAlgn="base">
        <a:spcBef>
          <a:spcPct val="0"/>
        </a:spcBef>
        <a:spcAft>
          <a:spcPct val="0"/>
        </a:spcAft>
        <a:defRPr sz="3300">
          <a:solidFill>
            <a:schemeClr val="tx2"/>
          </a:solidFill>
          <a:latin typeface="Times New Roman" pitchFamily="18" charset="0"/>
          <a:cs typeface="Times New Roman" pitchFamily="18"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cs typeface="+mn-cs"/>
        </a:defRPr>
      </a:lvl2pPr>
      <a:lvl3pPr marL="857250" indent="-171450" algn="l" rtl="0" eaLnBrk="0" fontAlgn="base" hangingPunct="0">
        <a:spcBef>
          <a:spcPct val="20000"/>
        </a:spcBef>
        <a:spcAft>
          <a:spcPct val="0"/>
        </a:spcAft>
        <a:buChar char="•"/>
        <a:defRPr sz="1800">
          <a:solidFill>
            <a:schemeClr val="tx1"/>
          </a:solidFill>
          <a:latin typeface="+mn-lt"/>
          <a:cs typeface="+mn-cs"/>
        </a:defRPr>
      </a:lvl3pPr>
      <a:lvl4pPr marL="1200150" indent="-171450" algn="l" rtl="0" eaLnBrk="0" fontAlgn="base" hangingPunct="0">
        <a:spcBef>
          <a:spcPct val="20000"/>
        </a:spcBef>
        <a:spcAft>
          <a:spcPct val="0"/>
        </a:spcAft>
        <a:buChar char="–"/>
        <a:defRPr sz="1500">
          <a:solidFill>
            <a:schemeClr val="tx1"/>
          </a:solidFill>
          <a:latin typeface="+mn-lt"/>
          <a:cs typeface="+mn-cs"/>
        </a:defRPr>
      </a:lvl4pPr>
      <a:lvl5pPr marL="1543050" indent="-171450" algn="l" rtl="0" eaLnBrk="0" fontAlgn="base" hangingPunct="0">
        <a:spcBef>
          <a:spcPct val="20000"/>
        </a:spcBef>
        <a:spcAft>
          <a:spcPct val="0"/>
        </a:spcAft>
        <a:buChar char="»"/>
        <a:defRPr sz="1500">
          <a:solidFill>
            <a:schemeClr val="tx1"/>
          </a:solidFill>
          <a:latin typeface="+mn-lt"/>
          <a:cs typeface="+mn-cs"/>
        </a:defRPr>
      </a:lvl5pPr>
      <a:lvl6pPr marL="1885950" indent="-171450" algn="l" rtl="0" fontAlgn="base">
        <a:spcBef>
          <a:spcPct val="20000"/>
        </a:spcBef>
        <a:spcAft>
          <a:spcPct val="0"/>
        </a:spcAft>
        <a:buChar char="»"/>
        <a:defRPr sz="1500">
          <a:solidFill>
            <a:schemeClr val="tx1"/>
          </a:solidFill>
          <a:latin typeface="+mn-lt"/>
          <a:cs typeface="+mn-cs"/>
        </a:defRPr>
      </a:lvl6pPr>
      <a:lvl7pPr marL="2228850" indent="-171450" algn="l" rtl="0" fontAlgn="base">
        <a:spcBef>
          <a:spcPct val="20000"/>
        </a:spcBef>
        <a:spcAft>
          <a:spcPct val="0"/>
        </a:spcAft>
        <a:buChar char="»"/>
        <a:defRPr sz="1500">
          <a:solidFill>
            <a:schemeClr val="tx1"/>
          </a:solidFill>
          <a:latin typeface="+mn-lt"/>
          <a:cs typeface="+mn-cs"/>
        </a:defRPr>
      </a:lvl7pPr>
      <a:lvl8pPr marL="2571750" indent="-171450" algn="l" rtl="0" fontAlgn="base">
        <a:spcBef>
          <a:spcPct val="20000"/>
        </a:spcBef>
        <a:spcAft>
          <a:spcPct val="0"/>
        </a:spcAft>
        <a:buChar char="»"/>
        <a:defRPr sz="1500">
          <a:solidFill>
            <a:schemeClr val="tx1"/>
          </a:solidFill>
          <a:latin typeface="+mn-lt"/>
          <a:cs typeface="+mn-cs"/>
        </a:defRPr>
      </a:lvl8pPr>
      <a:lvl9pPr marL="2914650" indent="-171450" algn="l" rtl="0" fontAlgn="base">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3F18B1BC-5C84-4BB4-A087-34E3DDE3E442}" type="slidenum">
              <a:rPr lang="en-US"/>
              <a:pPr>
                <a:defRPr/>
              </a:pPr>
              <a:t>‹#›</a:t>
            </a:fld>
            <a:endParaRPr lang="en-US"/>
          </a:p>
        </p:txBody>
      </p:sp>
    </p:spTree>
    <p:extLst>
      <p:ext uri="{BB962C8B-B14F-4D97-AF65-F5344CB8AC3E}">
        <p14:creationId xmlns:p14="http://schemas.microsoft.com/office/powerpoint/2010/main" val="2703890065"/>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5643A83-CC93-44D9-BC3E-EFDFB76602A7}" type="datetimeFigureOut">
              <a:rPr lang="en-US" smtClean="0"/>
              <a:t>8/26/2019</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E036866-7909-4FA5-8D06-7EA27414A1CE}" type="slidenum">
              <a:rPr lang="en-US" smtClean="0"/>
              <a:t>‹#›</a:t>
            </a:fld>
            <a:endParaRPr lang="en-US" dirty="0"/>
          </a:p>
        </p:txBody>
      </p:sp>
    </p:spTree>
    <p:extLst>
      <p:ext uri="{BB962C8B-B14F-4D97-AF65-F5344CB8AC3E}">
        <p14:creationId xmlns:p14="http://schemas.microsoft.com/office/powerpoint/2010/main" val="2530386378"/>
      </p:ext>
    </p:extLst>
  </p:cSld>
  <p:clrMap bg1="dk1" tx1="lt1" bg2="dk2" tx2="lt2" accent1="accent1" accent2="accent2" accent3="accent3" accent4="accent4" accent5="accent5" accent6="accent6" hlink="hlink" folHlink="folHlink"/>
  <p:sldLayoutIdLst>
    <p:sldLayoutId id="2147484521" r:id="rId1"/>
    <p:sldLayoutId id="2147484522" r:id="rId2"/>
    <p:sldLayoutId id="2147484523" r:id="rId3"/>
    <p:sldLayoutId id="2147484524" r:id="rId4"/>
    <p:sldLayoutId id="2147484525" r:id="rId5"/>
    <p:sldLayoutId id="2147484526" r:id="rId6"/>
    <p:sldLayoutId id="2147484527" r:id="rId7"/>
    <p:sldLayoutId id="2147484528" r:id="rId8"/>
    <p:sldLayoutId id="2147484529" r:id="rId9"/>
    <p:sldLayoutId id="2147484530" r:id="rId10"/>
    <p:sldLayoutId id="2147484531" r:id="rId11"/>
    <p:sldLayoutId id="2147484532" r:id="rId12"/>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10"/>
          <p:cNvSpPr>
            <a:spLocks noGrp="1" noChangeArrowheads="1"/>
          </p:cNvSpPr>
          <p:nvPr>
            <p:ph type="title"/>
          </p:nvPr>
        </p:nvSpPr>
        <p:spPr bwMode="auto">
          <a:xfrm>
            <a:off x="457200" y="0"/>
            <a:ext cx="8229600" cy="762000"/>
          </a:xfrm>
          <a:prstGeom prst="rect">
            <a:avLst/>
          </a:prstGeom>
          <a:noFill/>
          <a:ln w="9525">
            <a:noFill/>
            <a:miter lim="800000"/>
            <a:headEnd/>
            <a:tailEnd/>
          </a:ln>
        </p:spPr>
        <p:txBody>
          <a:bodyPr vert="horz" wrap="square" lIns="91353" tIns="45680" rIns="91353" bIns="45680" numCol="1" anchor="ctr" anchorCtr="1" compatLnSpc="1">
            <a:prstTxWarp prst="textNoShape">
              <a:avLst/>
            </a:prstTxWarp>
          </a:bodyPr>
          <a:lstStyle/>
          <a:p>
            <a:pPr lvl="0"/>
            <a:r>
              <a:rPr lang="en-US"/>
              <a:t>Click to edit Master title style</a:t>
            </a:r>
          </a:p>
        </p:txBody>
      </p:sp>
      <p:sp>
        <p:nvSpPr>
          <p:cNvPr id="16395" name="Rectangle 11"/>
          <p:cNvSpPr>
            <a:spLocks noGrp="1" noChangeArrowheads="1"/>
          </p:cNvSpPr>
          <p:nvPr>
            <p:ph type="body" idx="1"/>
          </p:nvPr>
        </p:nvSpPr>
        <p:spPr bwMode="auto">
          <a:xfrm>
            <a:off x="152400" y="990603"/>
            <a:ext cx="8839200" cy="4531784"/>
          </a:xfrm>
          <a:prstGeom prst="rect">
            <a:avLst/>
          </a:prstGeom>
          <a:noFill/>
          <a:ln w="9525">
            <a:noFill/>
            <a:miter lim="800000"/>
            <a:headEnd/>
            <a:tailEnd/>
          </a:ln>
          <a:effectLst/>
        </p:spPr>
        <p:txBody>
          <a:bodyPr vert="horz" wrap="square" lIns="91353" tIns="45680" rIns="91353" bIns="4568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396"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53" tIns="45680" rIns="91353" bIns="45680" numCol="1" anchor="t" anchorCtr="0" compatLnSpc="1">
            <a:prstTxWarp prst="textNoShape">
              <a:avLst/>
            </a:prstTxWarp>
          </a:bodyPr>
          <a:lstStyle>
            <a:lvl1pPr eaLnBrk="1" hangingPunct="1">
              <a:defRPr sz="1000">
                <a:effectLst>
                  <a:outerShdw blurRad="38100" dist="38100" dir="2700000" algn="tl">
                    <a:srgbClr val="010199"/>
                  </a:outerShdw>
                </a:effectLst>
                <a:latin typeface="Arial" charset="0"/>
                <a:cs typeface="+mn-cs"/>
              </a:defRPr>
            </a:lvl1pPr>
          </a:lstStyle>
          <a:p>
            <a:pPr fontAlgn="base">
              <a:spcBef>
                <a:spcPct val="0"/>
              </a:spcBef>
              <a:spcAft>
                <a:spcPct val="0"/>
              </a:spcAft>
              <a:defRPr/>
            </a:pPr>
            <a:endParaRPr lang="en-US">
              <a:solidFill>
                <a:srgbClr val="FFFFFF"/>
              </a:solidFill>
            </a:endParaRPr>
          </a:p>
        </p:txBody>
      </p:sp>
      <p:sp>
        <p:nvSpPr>
          <p:cNvPr id="16397"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53" tIns="45680" rIns="91353" bIns="4568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charset="0"/>
                <a:cs typeface="+mn-cs"/>
              </a:defRPr>
            </a:lvl1pPr>
          </a:lstStyle>
          <a:p>
            <a:pPr fontAlgn="base">
              <a:spcBef>
                <a:spcPct val="0"/>
              </a:spcBef>
              <a:spcAft>
                <a:spcPct val="0"/>
              </a:spcAft>
              <a:defRPr/>
            </a:pPr>
            <a:endParaRPr lang="en-US">
              <a:solidFill>
                <a:srgbClr val="FFFFFF"/>
              </a:solidFill>
            </a:endParaRPr>
          </a:p>
        </p:txBody>
      </p:sp>
      <p:sp>
        <p:nvSpPr>
          <p:cNvPr id="16398" name="Rectangle 14"/>
          <p:cNvSpPr>
            <a:spLocks noGrp="1" noChangeArrowheads="1"/>
          </p:cNvSpPr>
          <p:nvPr>
            <p:ph type="sldNum" sz="quarter" idx="4"/>
          </p:nvPr>
        </p:nvSpPr>
        <p:spPr bwMode="auto">
          <a:xfrm>
            <a:off x="7772400" y="6629400"/>
            <a:ext cx="1371600" cy="228600"/>
          </a:xfrm>
          <a:prstGeom prst="rect">
            <a:avLst/>
          </a:prstGeom>
          <a:noFill/>
          <a:ln w="9525">
            <a:noFill/>
            <a:miter lim="800000"/>
            <a:headEnd/>
            <a:tailEnd/>
          </a:ln>
          <a:effectLst/>
        </p:spPr>
        <p:txBody>
          <a:bodyPr vert="horz" wrap="square" lIns="91353" tIns="45680" rIns="91353" bIns="45680" numCol="1" anchor="t" anchorCtr="0" compatLnSpc="1">
            <a:prstTxWarp prst="textNoShape">
              <a:avLst/>
            </a:prstTxWarp>
          </a:bodyPr>
          <a:lstStyle>
            <a:lvl1pPr algn="r" eaLnBrk="1" hangingPunct="1">
              <a:defRPr sz="1400" b="1">
                <a:effectLst>
                  <a:outerShdw blurRad="38100" dist="38100" dir="2700000" algn="tl">
                    <a:srgbClr val="010199"/>
                  </a:outerShdw>
                </a:effectLst>
                <a:latin typeface="Arial" charset="0"/>
                <a:cs typeface="+mn-cs"/>
              </a:defRPr>
            </a:lvl1pPr>
          </a:lstStyle>
          <a:p>
            <a:pPr fontAlgn="base">
              <a:spcBef>
                <a:spcPct val="0"/>
              </a:spcBef>
              <a:spcAft>
                <a:spcPct val="0"/>
              </a:spcAft>
              <a:defRPr/>
            </a:pPr>
            <a:fld id="{F34EEE36-3F98-428C-9787-9982ACA7A283}"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2573433599"/>
      </p:ext>
    </p:extLst>
  </p:cSld>
  <p:clrMap bg1="dk2" tx1="lt1" bg2="dk1" tx2="lt2" accent1="accent1" accent2="accent2" accent3="accent3" accent4="accent4" accent5="accent5" accent6="accent6" hlink="hlink" folHlink="folHlink"/>
  <p:sldLayoutIdLst>
    <p:sldLayoutId id="2147484534" r:id="rId1"/>
    <p:sldLayoutId id="2147484535" r:id="rId2"/>
    <p:sldLayoutId id="2147484536" r:id="rId3"/>
    <p:sldLayoutId id="2147484537" r:id="rId4"/>
    <p:sldLayoutId id="2147484538" r:id="rId5"/>
    <p:sldLayoutId id="2147484539" r:id="rId6"/>
    <p:sldLayoutId id="2147484540" r:id="rId7"/>
    <p:sldLayoutId id="2147484541" r:id="rId8"/>
    <p:sldLayoutId id="2147484542" r:id="rId9"/>
    <p:sldLayoutId id="2147484543" r:id="rId10"/>
    <p:sldLayoutId id="2147484544" r:id="rId11"/>
    <p:sldLayoutId id="2147484545" r:id="rId12"/>
    <p:sldLayoutId id="2147484546" r:id="rId13"/>
  </p:sldLayoutIdLst>
  <p:hf hdr="0" ftr="0" dt="0"/>
  <p:txStyles>
    <p:titleStyle>
      <a:lvl1pPr algn="ctr" rtl="0" eaLnBrk="0" fontAlgn="base" hangingPunct="0">
        <a:spcBef>
          <a:spcPct val="0"/>
        </a:spcBef>
        <a:spcAft>
          <a:spcPct val="0"/>
        </a:spcAft>
        <a:defRPr sz="4400" b="1">
          <a:solidFill>
            <a:srgbClr val="FFFF00"/>
          </a:solidFill>
          <a:latin typeface="+mj-lt"/>
          <a:ea typeface="+mj-ea"/>
          <a:cs typeface="+mj-cs"/>
        </a:defRPr>
      </a:lvl1pPr>
      <a:lvl2pPr algn="ctr" rtl="0" eaLnBrk="0" fontAlgn="base" hangingPunct="0">
        <a:spcBef>
          <a:spcPct val="0"/>
        </a:spcBef>
        <a:spcAft>
          <a:spcPct val="0"/>
        </a:spcAft>
        <a:defRPr sz="4400" b="1">
          <a:solidFill>
            <a:srgbClr val="FFFF00"/>
          </a:solidFill>
          <a:latin typeface="Arial" charset="0"/>
        </a:defRPr>
      </a:lvl2pPr>
      <a:lvl3pPr algn="ctr" rtl="0" eaLnBrk="0" fontAlgn="base" hangingPunct="0">
        <a:spcBef>
          <a:spcPct val="0"/>
        </a:spcBef>
        <a:spcAft>
          <a:spcPct val="0"/>
        </a:spcAft>
        <a:defRPr sz="4400" b="1">
          <a:solidFill>
            <a:srgbClr val="FFFF00"/>
          </a:solidFill>
          <a:latin typeface="Arial" charset="0"/>
        </a:defRPr>
      </a:lvl3pPr>
      <a:lvl4pPr algn="ctr" rtl="0" eaLnBrk="0" fontAlgn="base" hangingPunct="0">
        <a:spcBef>
          <a:spcPct val="0"/>
        </a:spcBef>
        <a:spcAft>
          <a:spcPct val="0"/>
        </a:spcAft>
        <a:defRPr sz="4400" b="1">
          <a:solidFill>
            <a:srgbClr val="FFFF00"/>
          </a:solidFill>
          <a:latin typeface="Arial" charset="0"/>
        </a:defRPr>
      </a:lvl4pPr>
      <a:lvl5pPr algn="ctr" rtl="0" eaLnBrk="0" fontAlgn="base" hangingPunct="0">
        <a:spcBef>
          <a:spcPct val="0"/>
        </a:spcBef>
        <a:spcAft>
          <a:spcPct val="0"/>
        </a:spcAft>
        <a:defRPr sz="4400" b="1">
          <a:solidFill>
            <a:srgbClr val="FFFF00"/>
          </a:solidFill>
          <a:latin typeface="Arial" charset="0"/>
        </a:defRPr>
      </a:lvl5pPr>
      <a:lvl6pPr marL="456752" algn="ctr" rtl="0" fontAlgn="base">
        <a:spcBef>
          <a:spcPct val="0"/>
        </a:spcBef>
        <a:spcAft>
          <a:spcPct val="0"/>
        </a:spcAft>
        <a:defRPr sz="4400" b="1">
          <a:solidFill>
            <a:srgbClr val="FFFF00"/>
          </a:solidFill>
          <a:latin typeface="Arial" charset="0"/>
        </a:defRPr>
      </a:lvl6pPr>
      <a:lvl7pPr marL="913511" algn="ctr" rtl="0" fontAlgn="base">
        <a:spcBef>
          <a:spcPct val="0"/>
        </a:spcBef>
        <a:spcAft>
          <a:spcPct val="0"/>
        </a:spcAft>
        <a:defRPr sz="4400" b="1">
          <a:solidFill>
            <a:srgbClr val="FFFF00"/>
          </a:solidFill>
          <a:latin typeface="Arial" charset="0"/>
        </a:defRPr>
      </a:lvl7pPr>
      <a:lvl8pPr marL="1370258" algn="ctr" rtl="0" fontAlgn="base">
        <a:spcBef>
          <a:spcPct val="0"/>
        </a:spcBef>
        <a:spcAft>
          <a:spcPct val="0"/>
        </a:spcAft>
        <a:defRPr sz="4400" b="1">
          <a:solidFill>
            <a:srgbClr val="FFFF00"/>
          </a:solidFill>
          <a:latin typeface="Arial" charset="0"/>
        </a:defRPr>
      </a:lvl8pPr>
      <a:lvl9pPr marL="1827018" algn="ctr" rtl="0" fontAlgn="base">
        <a:spcBef>
          <a:spcPct val="0"/>
        </a:spcBef>
        <a:spcAft>
          <a:spcPct val="0"/>
        </a:spcAft>
        <a:defRPr sz="4400" b="1">
          <a:solidFill>
            <a:srgbClr val="FFFF00"/>
          </a:solidFill>
          <a:latin typeface="Arial" charset="0"/>
        </a:defRPr>
      </a:lvl9pPr>
    </p:titleStyle>
    <p:bodyStyle>
      <a:lvl1pPr marL="342566" indent="-342566" algn="l" rtl="0" eaLnBrk="0" fontAlgn="base" hangingPunct="0">
        <a:spcBef>
          <a:spcPct val="20000"/>
        </a:spcBef>
        <a:spcAft>
          <a:spcPct val="0"/>
        </a:spcAft>
        <a:buClr>
          <a:schemeClr val="tx1"/>
        </a:buClr>
        <a:buSzPct val="75000"/>
        <a:buFont typeface="Wingdings" pitchFamily="2" charset="2"/>
        <a:buChar char="l"/>
        <a:defRPr sz="3200" b="1">
          <a:solidFill>
            <a:schemeClr val="tx1"/>
          </a:solidFill>
          <a:effectLst>
            <a:outerShdw blurRad="38100" dist="38100" dir="2700000" algn="tl">
              <a:srgbClr val="010199"/>
            </a:outerShdw>
          </a:effectLst>
          <a:latin typeface="+mn-lt"/>
          <a:ea typeface="+mn-ea"/>
          <a:cs typeface="+mn-cs"/>
        </a:defRPr>
      </a:lvl1pPr>
      <a:lvl2pPr marL="742226" indent="-285472" algn="l" rtl="0" eaLnBrk="0" fontAlgn="base" hangingPunct="0">
        <a:spcBef>
          <a:spcPct val="20000"/>
        </a:spcBef>
        <a:spcAft>
          <a:spcPct val="0"/>
        </a:spcAft>
        <a:buClr>
          <a:schemeClr val="tx1"/>
        </a:buClr>
        <a:buSzPct val="75000"/>
        <a:buFont typeface="Wingdings" pitchFamily="2" charset="2"/>
        <a:buChar char="l"/>
        <a:defRPr sz="2800" b="1">
          <a:solidFill>
            <a:schemeClr val="tx1"/>
          </a:solidFill>
          <a:effectLst>
            <a:outerShdw blurRad="38100" dist="38100" dir="2700000" algn="tl">
              <a:srgbClr val="010199"/>
            </a:outerShdw>
          </a:effectLst>
          <a:latin typeface="+mn-lt"/>
        </a:defRPr>
      </a:lvl2pPr>
      <a:lvl3pPr marL="1141886" indent="-228375" algn="l" rtl="0" eaLnBrk="0" fontAlgn="base" hangingPunct="0">
        <a:spcBef>
          <a:spcPct val="20000"/>
        </a:spcBef>
        <a:spcAft>
          <a:spcPct val="0"/>
        </a:spcAft>
        <a:buClr>
          <a:schemeClr val="tx1"/>
        </a:buClr>
        <a:buSzPct val="75000"/>
        <a:buFont typeface="Wingdings" pitchFamily="2" charset="2"/>
        <a:buChar char="l"/>
        <a:defRPr sz="2400" b="1">
          <a:solidFill>
            <a:schemeClr val="tx1"/>
          </a:solidFill>
          <a:effectLst>
            <a:outerShdw blurRad="38100" dist="38100" dir="2700000" algn="tl">
              <a:srgbClr val="010199"/>
            </a:outerShdw>
          </a:effectLst>
          <a:latin typeface="+mn-lt"/>
        </a:defRPr>
      </a:lvl3pPr>
      <a:lvl4pPr marL="1598638" indent="-228375" algn="l" rtl="0" eaLnBrk="0" fontAlgn="base" hangingPunct="0">
        <a:spcBef>
          <a:spcPct val="20000"/>
        </a:spcBef>
        <a:spcAft>
          <a:spcPct val="0"/>
        </a:spcAft>
        <a:buClr>
          <a:schemeClr val="tx1"/>
        </a:buClr>
        <a:buSzPct val="75000"/>
        <a:buFont typeface="Wingdings" pitchFamily="2" charset="2"/>
        <a:buChar char="l"/>
        <a:defRPr sz="2000" b="1">
          <a:solidFill>
            <a:schemeClr val="tx1"/>
          </a:solidFill>
          <a:effectLst>
            <a:outerShdw blurRad="38100" dist="38100" dir="2700000" algn="tl">
              <a:srgbClr val="010199"/>
            </a:outerShdw>
          </a:effectLst>
          <a:latin typeface="+mn-lt"/>
        </a:defRPr>
      </a:lvl4pPr>
      <a:lvl5pPr marL="2055395" indent="-228375" algn="l" rtl="0" eaLnBrk="0" fontAlgn="base" hangingPunct="0">
        <a:spcBef>
          <a:spcPct val="20000"/>
        </a:spcBef>
        <a:spcAft>
          <a:spcPct val="0"/>
        </a:spcAft>
        <a:buClr>
          <a:schemeClr val="tx1"/>
        </a:buClr>
        <a:buSzPct val="75000"/>
        <a:buFont typeface="Wingdings" pitchFamily="2" charset="2"/>
        <a:buChar char="l"/>
        <a:defRPr sz="2000" b="1">
          <a:solidFill>
            <a:schemeClr val="tx1"/>
          </a:solidFill>
          <a:effectLst>
            <a:outerShdw blurRad="38100" dist="38100" dir="2700000" algn="tl">
              <a:srgbClr val="010199"/>
            </a:outerShdw>
          </a:effectLst>
          <a:latin typeface="+mn-lt"/>
        </a:defRPr>
      </a:lvl5pPr>
      <a:lvl6pPr marL="2512145" indent="-228375" algn="l" rtl="0" fontAlgn="base">
        <a:spcBef>
          <a:spcPct val="20000"/>
        </a:spcBef>
        <a:spcAft>
          <a:spcPct val="0"/>
        </a:spcAft>
        <a:buClr>
          <a:schemeClr val="tx1"/>
        </a:buClr>
        <a:buSzPct val="75000"/>
        <a:buFont typeface="Wingdings" pitchFamily="2" charset="2"/>
        <a:buChar char="l"/>
        <a:defRPr sz="2000" b="1">
          <a:solidFill>
            <a:schemeClr val="tx1"/>
          </a:solidFill>
          <a:effectLst>
            <a:outerShdw blurRad="38100" dist="38100" dir="2700000" algn="tl">
              <a:srgbClr val="010199"/>
            </a:outerShdw>
          </a:effectLst>
          <a:latin typeface="+mn-lt"/>
        </a:defRPr>
      </a:lvl6pPr>
      <a:lvl7pPr marL="2968904" indent="-228375" algn="l" rtl="0" fontAlgn="base">
        <a:spcBef>
          <a:spcPct val="20000"/>
        </a:spcBef>
        <a:spcAft>
          <a:spcPct val="0"/>
        </a:spcAft>
        <a:buClr>
          <a:schemeClr val="tx1"/>
        </a:buClr>
        <a:buSzPct val="75000"/>
        <a:buFont typeface="Wingdings" pitchFamily="2" charset="2"/>
        <a:buChar char="l"/>
        <a:defRPr sz="2000" b="1">
          <a:solidFill>
            <a:schemeClr val="tx1"/>
          </a:solidFill>
          <a:effectLst>
            <a:outerShdw blurRad="38100" dist="38100" dir="2700000" algn="tl">
              <a:srgbClr val="010199"/>
            </a:outerShdw>
          </a:effectLst>
          <a:latin typeface="+mn-lt"/>
        </a:defRPr>
      </a:lvl7pPr>
      <a:lvl8pPr marL="3425655" indent="-228375" algn="l" rtl="0" fontAlgn="base">
        <a:spcBef>
          <a:spcPct val="20000"/>
        </a:spcBef>
        <a:spcAft>
          <a:spcPct val="0"/>
        </a:spcAft>
        <a:buClr>
          <a:schemeClr val="tx1"/>
        </a:buClr>
        <a:buSzPct val="75000"/>
        <a:buFont typeface="Wingdings" pitchFamily="2" charset="2"/>
        <a:buChar char="l"/>
        <a:defRPr sz="2000" b="1">
          <a:solidFill>
            <a:schemeClr val="tx1"/>
          </a:solidFill>
          <a:effectLst>
            <a:outerShdw blurRad="38100" dist="38100" dir="2700000" algn="tl">
              <a:srgbClr val="010199"/>
            </a:outerShdw>
          </a:effectLst>
          <a:latin typeface="+mn-lt"/>
        </a:defRPr>
      </a:lvl8pPr>
      <a:lvl9pPr marL="3882410" indent="-228375" algn="l" rtl="0" fontAlgn="base">
        <a:spcBef>
          <a:spcPct val="20000"/>
        </a:spcBef>
        <a:spcAft>
          <a:spcPct val="0"/>
        </a:spcAft>
        <a:buClr>
          <a:schemeClr val="tx1"/>
        </a:buClr>
        <a:buSzPct val="75000"/>
        <a:buFont typeface="Wingdings" pitchFamily="2" charset="2"/>
        <a:buChar char="l"/>
        <a:defRPr sz="2000" b="1">
          <a:solidFill>
            <a:schemeClr val="tx1"/>
          </a:solidFill>
          <a:effectLst>
            <a:outerShdw blurRad="38100" dist="38100" dir="2700000" algn="tl">
              <a:srgbClr val="010199"/>
            </a:outerShdw>
          </a:effectLst>
          <a:latin typeface="+mn-lt"/>
        </a:defRPr>
      </a:lvl9pPr>
    </p:bodyStyle>
    <p:otherStyle>
      <a:defPPr>
        <a:defRPr lang="en-US"/>
      </a:defPPr>
      <a:lvl1pPr marL="0" algn="l" defTabSz="913511" rtl="0" eaLnBrk="1" latinLnBrk="0" hangingPunct="1">
        <a:defRPr sz="1800" kern="1200">
          <a:solidFill>
            <a:schemeClr val="tx1"/>
          </a:solidFill>
          <a:latin typeface="+mn-lt"/>
          <a:ea typeface="+mn-ea"/>
          <a:cs typeface="+mn-cs"/>
        </a:defRPr>
      </a:lvl1pPr>
      <a:lvl2pPr marL="456752" algn="l" defTabSz="913511" rtl="0" eaLnBrk="1" latinLnBrk="0" hangingPunct="1">
        <a:defRPr sz="1800" kern="1200">
          <a:solidFill>
            <a:schemeClr val="tx1"/>
          </a:solidFill>
          <a:latin typeface="+mn-lt"/>
          <a:ea typeface="+mn-ea"/>
          <a:cs typeface="+mn-cs"/>
        </a:defRPr>
      </a:lvl2pPr>
      <a:lvl3pPr marL="913511" algn="l" defTabSz="913511" rtl="0" eaLnBrk="1" latinLnBrk="0" hangingPunct="1">
        <a:defRPr sz="1800" kern="1200">
          <a:solidFill>
            <a:schemeClr val="tx1"/>
          </a:solidFill>
          <a:latin typeface="+mn-lt"/>
          <a:ea typeface="+mn-ea"/>
          <a:cs typeface="+mn-cs"/>
        </a:defRPr>
      </a:lvl3pPr>
      <a:lvl4pPr marL="1370258" algn="l" defTabSz="913511" rtl="0" eaLnBrk="1" latinLnBrk="0" hangingPunct="1">
        <a:defRPr sz="1800" kern="1200">
          <a:solidFill>
            <a:schemeClr val="tx1"/>
          </a:solidFill>
          <a:latin typeface="+mn-lt"/>
          <a:ea typeface="+mn-ea"/>
          <a:cs typeface="+mn-cs"/>
        </a:defRPr>
      </a:lvl4pPr>
      <a:lvl5pPr marL="1827018" algn="l" defTabSz="913511" rtl="0" eaLnBrk="1" latinLnBrk="0" hangingPunct="1">
        <a:defRPr sz="1800" kern="1200">
          <a:solidFill>
            <a:schemeClr val="tx1"/>
          </a:solidFill>
          <a:latin typeface="+mn-lt"/>
          <a:ea typeface="+mn-ea"/>
          <a:cs typeface="+mn-cs"/>
        </a:defRPr>
      </a:lvl5pPr>
      <a:lvl6pPr marL="2283771" algn="l" defTabSz="913511" rtl="0" eaLnBrk="1" latinLnBrk="0" hangingPunct="1">
        <a:defRPr sz="1800" kern="1200">
          <a:solidFill>
            <a:schemeClr val="tx1"/>
          </a:solidFill>
          <a:latin typeface="+mn-lt"/>
          <a:ea typeface="+mn-ea"/>
          <a:cs typeface="+mn-cs"/>
        </a:defRPr>
      </a:lvl6pPr>
      <a:lvl7pPr marL="2740525" algn="l" defTabSz="913511" rtl="0" eaLnBrk="1" latinLnBrk="0" hangingPunct="1">
        <a:defRPr sz="1800" kern="1200">
          <a:solidFill>
            <a:schemeClr val="tx1"/>
          </a:solidFill>
          <a:latin typeface="+mn-lt"/>
          <a:ea typeface="+mn-ea"/>
          <a:cs typeface="+mn-cs"/>
        </a:defRPr>
      </a:lvl7pPr>
      <a:lvl8pPr marL="3197281" algn="l" defTabSz="913511" rtl="0" eaLnBrk="1" latinLnBrk="0" hangingPunct="1">
        <a:defRPr sz="1800" kern="1200">
          <a:solidFill>
            <a:schemeClr val="tx1"/>
          </a:solidFill>
          <a:latin typeface="+mn-lt"/>
          <a:ea typeface="+mn-ea"/>
          <a:cs typeface="+mn-cs"/>
        </a:defRPr>
      </a:lvl8pPr>
      <a:lvl9pPr marL="3654033" algn="l" defTabSz="913511"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1411993"/>
      </p:ext>
    </p:extLst>
  </p:cSld>
  <p:clrMap bg1="lt1" tx1="dk1" bg2="lt2" tx2="dk2" accent1="accent1" accent2="accent2" accent3="accent3" accent4="accent4" accent5="accent5" accent6="accent6" hlink="hlink" folHlink="folHlink"/>
  <p:sldLayoutIdLst>
    <p:sldLayoutId id="2147484574" r:id="rId1"/>
    <p:sldLayoutId id="2147484575" r:id="rId2"/>
    <p:sldLayoutId id="2147484576" r:id="rId3"/>
    <p:sldLayoutId id="2147484577" r:id="rId4"/>
    <p:sldLayoutId id="2147484578" r:id="rId5"/>
    <p:sldLayoutId id="2147484579" r:id="rId6"/>
    <p:sldLayoutId id="2147484580" r:id="rId7"/>
    <p:sldLayoutId id="2147484581" r:id="rId8"/>
    <p:sldLayoutId id="2147484582" r:id="rId9"/>
    <p:sldLayoutId id="2147484583" r:id="rId10"/>
    <p:sldLayoutId id="21474845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15888"/>
            <a:ext cx="7772400" cy="7096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977901"/>
            <a:ext cx="7772400" cy="5118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ea typeface="ＭＳ Ｐゴシック" charset="-128"/>
                <a:cs typeface="ＭＳ Ｐゴシック" charset="-128"/>
              </a:defRPr>
            </a:lvl1pPr>
          </a:lstStyle>
          <a:p>
            <a:pPr fontAlgn="base">
              <a:spcBef>
                <a:spcPct val="0"/>
              </a:spcBef>
              <a:spcAft>
                <a:spcPct val="0"/>
              </a:spcAft>
              <a:defRPr/>
            </a:pPr>
            <a:fld id="{D3EA8240-4675-441F-A38F-92C49E54F19C}" type="slidenum">
              <a:rPr lang="en-US">
                <a:solidFill>
                  <a:srgbClr val="000000"/>
                </a:solidFill>
              </a:rPr>
              <a:pPr fontAlgn="base">
                <a:spcBef>
                  <a:spcPct val="0"/>
                </a:spcBef>
                <a:spcAft>
                  <a:spcPct val="0"/>
                </a:spcAft>
                <a:defRPr/>
              </a:pPr>
              <a:t>‹#›</a:t>
            </a:fld>
            <a:endParaRPr lang="en-US" dirty="0">
              <a:solidFill>
                <a:srgbClr val="000000"/>
              </a:solidFill>
            </a:endParaRPr>
          </a:p>
        </p:txBody>
      </p:sp>
      <p:sp>
        <p:nvSpPr>
          <p:cNvPr id="1031" name="FormatShape" descr="SKIING" hidden="1"/>
          <p:cNvSpPr>
            <a:spLocks noChangeArrowheads="1"/>
          </p:cNvSpPr>
          <p:nvPr/>
        </p:nvSpPr>
        <p:spPr bwMode="auto">
          <a:xfrm>
            <a:off x="-1333500" y="1701801"/>
            <a:ext cx="1181100" cy="825500"/>
          </a:xfrm>
          <a:prstGeom prst="rect">
            <a:avLst/>
          </a:prstGeom>
          <a:noFill/>
          <a:ln w="101600" cmpd="thinThick">
            <a:solidFill>
              <a:schemeClr val="tx2"/>
            </a:solidFill>
            <a:miter lim="800000"/>
            <a:headEnd/>
            <a:tailEnd/>
          </a:ln>
        </p:spPr>
        <p:txBody>
          <a:bodyPr wrap="none" anchor="ctr"/>
          <a:lstStyle/>
          <a:p>
            <a:pPr algn="ct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Tree>
    <p:extLst>
      <p:ext uri="{BB962C8B-B14F-4D97-AF65-F5344CB8AC3E}">
        <p14:creationId xmlns:p14="http://schemas.microsoft.com/office/powerpoint/2010/main" val="4017566583"/>
      </p:ext>
    </p:extLst>
  </p:cSld>
  <p:clrMap bg1="lt1" tx1="dk1" bg2="lt2" tx2="dk2" accent1="accent1" accent2="accent2" accent3="accent3" accent4="accent4" accent5="accent5" accent6="accent6" hlink="hlink" folHlink="folHlink"/>
  <p:sldLayoutIdLst>
    <p:sldLayoutId id="2147484586" r:id="rId1"/>
    <p:sldLayoutId id="2147484587" r:id="rId2"/>
    <p:sldLayoutId id="2147484588" r:id="rId3"/>
    <p:sldLayoutId id="2147484589" r:id="rId4"/>
    <p:sldLayoutId id="2147484590" r:id="rId5"/>
    <p:sldLayoutId id="2147484591" r:id="rId6"/>
    <p:sldLayoutId id="2147484592" r:id="rId7"/>
    <p:sldLayoutId id="2147484593" r:id="rId8"/>
    <p:sldLayoutId id="2147484594" r:id="rId9"/>
    <p:sldLayoutId id="2147484595" r:id="rId10"/>
    <p:sldLayoutId id="2147484596" r:id="rId11"/>
  </p:sldLayoutIdLst>
  <p:txStyles>
    <p:titleStyle>
      <a:lvl1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1pPr>
      <a:lvl2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F6C1508-E410-4612-977F-5DA7863266F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B6B0A6DA-7CFF-4ECC-8711-A07B7C03101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A85C2DB-3501-4E2B-AC06-AA1D4482A78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p>
        </p:txBody>
      </p:sp>
      <p:sp>
        <p:nvSpPr>
          <p:cNvPr id="1029" name="Rectangle 5">
            <a:extLst>
              <a:ext uri="{FF2B5EF4-FFF2-40B4-BE49-F238E27FC236}">
                <a16:creationId xmlns:a16="http://schemas.microsoft.com/office/drawing/2014/main" id="{CE2C24B2-1202-4EAF-A6EB-8DAE9B0A99E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p>
        </p:txBody>
      </p:sp>
      <p:sp>
        <p:nvSpPr>
          <p:cNvPr id="1030" name="Rectangle 6">
            <a:extLst>
              <a:ext uri="{FF2B5EF4-FFF2-40B4-BE49-F238E27FC236}">
                <a16:creationId xmlns:a16="http://schemas.microsoft.com/office/drawing/2014/main" id="{5AC59871-4C9F-451E-BE38-A2789CD8829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5E75037-1E83-4FE1-BFAC-6A42F1B1E206}" type="slidenum">
              <a:rPr lang="en-US" altLang="en-US"/>
              <a:pPr/>
              <a:t>‹#›</a:t>
            </a:fld>
            <a:endParaRPr lang="en-US" altLang="en-US"/>
          </a:p>
        </p:txBody>
      </p:sp>
    </p:spTree>
    <p:extLst>
      <p:ext uri="{BB962C8B-B14F-4D97-AF65-F5344CB8AC3E}">
        <p14:creationId xmlns:p14="http://schemas.microsoft.com/office/powerpoint/2010/main" val="2341272988"/>
      </p:ext>
    </p:extLst>
  </p:cSld>
  <p:clrMap bg1="lt1" tx1="dk1" bg2="lt2" tx2="dk2" accent1="accent1" accent2="accent2" accent3="accent3" accent4="accent4" accent5="accent5" accent6="accent6" hlink="hlink" folHlink="folHlink"/>
  <p:sldLayoutIdLst>
    <p:sldLayoutId id="2147484598" r:id="rId1"/>
    <p:sldLayoutId id="2147484599" r:id="rId2"/>
    <p:sldLayoutId id="2147484600" r:id="rId3"/>
    <p:sldLayoutId id="2147484601" r:id="rId4"/>
    <p:sldLayoutId id="2147484602" r:id="rId5"/>
    <p:sldLayoutId id="2147484603" r:id="rId6"/>
    <p:sldLayoutId id="2147484604" r:id="rId7"/>
    <p:sldLayoutId id="2147484605" r:id="rId8"/>
    <p:sldLayoutId id="2147484606" r:id="rId9"/>
    <p:sldLayoutId id="2147484607" r:id="rId10"/>
    <p:sldLayoutId id="214748460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15888"/>
            <a:ext cx="7772400" cy="7096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977900"/>
            <a:ext cx="7772400" cy="5118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cs typeface="+mn-cs"/>
              </a:defRPr>
            </a:lvl1pPr>
          </a:lstStyle>
          <a:p>
            <a:pPr>
              <a:defRPr/>
            </a:pPr>
            <a:fld id="{C9B2451B-03AC-417E-A2E6-E52599A20C73}" type="slidenum">
              <a:rPr lang="en-US"/>
              <a:pPr>
                <a:defRPr/>
              </a:pPr>
              <a:t>‹#›</a:t>
            </a:fld>
            <a:endParaRPr lang="en-US" dirty="0"/>
          </a:p>
        </p:txBody>
      </p:sp>
      <p:sp>
        <p:nvSpPr>
          <p:cNvPr id="1044"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p:spPr>
        <p:txBody>
          <a:bodyPr wrap="none" anchor="ctr"/>
          <a:lstStyle/>
          <a:p>
            <a:pPr algn="ctr">
              <a:defRPr/>
            </a:pPr>
            <a:endParaRPr lang="en-US" dirty="0">
              <a:latin typeface="Calibri" pitchFamily="34" charset="0"/>
              <a:cs typeface="+mn-cs"/>
            </a:endParaRPr>
          </a:p>
        </p:txBody>
      </p:sp>
    </p:spTree>
    <p:extLst>
      <p:ext uri="{BB962C8B-B14F-4D97-AF65-F5344CB8AC3E}">
        <p14:creationId xmlns:p14="http://schemas.microsoft.com/office/powerpoint/2010/main" val="3567431011"/>
      </p:ext>
    </p:extLst>
  </p:cSld>
  <p:clrMap bg1="lt1" tx1="dk1" bg2="lt2" tx2="dk2" accent1="accent1" accent2="accent2" accent3="accent3" accent4="accent4" accent5="accent5" accent6="accent6" hlink="hlink" folHlink="folHlink"/>
  <p:sldLayoutIdLst>
    <p:sldLayoutId id="2147484610" r:id="rId1"/>
    <p:sldLayoutId id="2147484611" r:id="rId2"/>
    <p:sldLayoutId id="2147484612" r:id="rId3"/>
    <p:sldLayoutId id="2147484613" r:id="rId4"/>
    <p:sldLayoutId id="2147484614" r:id="rId5"/>
    <p:sldLayoutId id="2147484615" r:id="rId6"/>
    <p:sldLayoutId id="2147484616" r:id="rId7"/>
    <p:sldLayoutId id="2147484617" r:id="rId8"/>
    <p:sldLayoutId id="2147484618" r:id="rId9"/>
    <p:sldLayoutId id="2147484619" r:id="rId10"/>
    <p:sldLayoutId id="2147484620" r:id="rId11"/>
  </p:sldLayoutIdLst>
  <p:txStyles>
    <p:titleStyle>
      <a:lvl1pPr algn="ctr" rtl="0" eaLnBrk="0" fontAlgn="base" hangingPunct="0">
        <a:spcBef>
          <a:spcPct val="0"/>
        </a:spcBef>
        <a:spcAft>
          <a:spcPct val="0"/>
        </a:spcAft>
        <a:defRPr sz="4000">
          <a:solidFill>
            <a:schemeClr val="tx1"/>
          </a:solidFill>
          <a:latin typeface="Calibri" pitchFamily="34" charset="0"/>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295134E-C6DE-45E4-8DE4-6DD37D13BC1B}"/>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41B02AB-C8C4-4F7A-9A98-9F6AD35B7773}"/>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E8F722B-0EB5-4C5A-ADC9-C6C4E295B87F}"/>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579073A5-CAC4-4C43-9893-D3A82B0EE7E1}"/>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0A8F52C9-80CC-4045-B48B-495106E728D8}"/>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0FA1FEA-9B7F-4657-81D5-567A51824684}" type="slidenum">
              <a:rPr lang="en-US" altLang="en-US"/>
              <a:pPr/>
              <a:t>‹#›</a:t>
            </a:fld>
            <a:endParaRPr lang="en-US" altLang="en-US"/>
          </a:p>
        </p:txBody>
      </p:sp>
    </p:spTree>
    <p:extLst>
      <p:ext uri="{BB962C8B-B14F-4D97-AF65-F5344CB8AC3E}">
        <p14:creationId xmlns:p14="http://schemas.microsoft.com/office/powerpoint/2010/main" val="3535696160"/>
      </p:ext>
    </p:extLst>
  </p:cSld>
  <p:clrMap bg1="dk2" tx1="lt1" bg2="dk1" tx2="lt2" accent1="accent1" accent2="accent2" accent3="accent3" accent4="accent4" accent5="accent5" accent6="accent6" hlink="hlink" folHlink="folHlink"/>
  <p:sldLayoutIdLst>
    <p:sldLayoutId id="2147484622" r:id="rId1"/>
    <p:sldLayoutId id="2147484623" r:id="rId2"/>
    <p:sldLayoutId id="2147484624" r:id="rId3"/>
    <p:sldLayoutId id="2147484625" r:id="rId4"/>
    <p:sldLayoutId id="2147484626" r:id="rId5"/>
    <p:sldLayoutId id="2147484627" r:id="rId6"/>
    <p:sldLayoutId id="2147484628" r:id="rId7"/>
    <p:sldLayoutId id="2147484629" r:id="rId8"/>
    <p:sldLayoutId id="2147484630" r:id="rId9"/>
    <p:sldLayoutId id="2147484631" r:id="rId10"/>
    <p:sldLayoutId id="2147484632" r:id="rId11"/>
    <p:sldLayoutId id="2147484633" r:id="rId12"/>
  </p:sldLayoutIdLst>
  <p:transition spd="med">
    <p:strips dir="rd"/>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anose="020B0604030504040204" pitchFamily="34" charset="0"/>
        </a:defRPr>
      </a:lvl2pPr>
      <a:lvl3pPr algn="ctr" rtl="0" eaLnBrk="0" fontAlgn="base" hangingPunct="0">
        <a:spcBef>
          <a:spcPct val="0"/>
        </a:spcBef>
        <a:spcAft>
          <a:spcPct val="0"/>
        </a:spcAft>
        <a:defRPr sz="4400">
          <a:solidFill>
            <a:schemeClr val="tx2"/>
          </a:solidFill>
          <a:latin typeface="Tahoma" panose="020B0604030504040204" pitchFamily="34" charset="0"/>
        </a:defRPr>
      </a:lvl3pPr>
      <a:lvl4pPr algn="ctr" rtl="0" eaLnBrk="0" fontAlgn="base" hangingPunct="0">
        <a:spcBef>
          <a:spcPct val="0"/>
        </a:spcBef>
        <a:spcAft>
          <a:spcPct val="0"/>
        </a:spcAft>
        <a:defRPr sz="4400">
          <a:solidFill>
            <a:schemeClr val="tx2"/>
          </a:solidFill>
          <a:latin typeface="Tahoma" panose="020B0604030504040204" pitchFamily="34" charset="0"/>
        </a:defRPr>
      </a:lvl4pPr>
      <a:lvl5pPr algn="ctr" rtl="0" eaLnBrk="0" fontAlgn="base" hangingPunct="0">
        <a:spcBef>
          <a:spcPct val="0"/>
        </a:spcBef>
        <a:spcAft>
          <a:spcPct val="0"/>
        </a:spcAft>
        <a:defRPr sz="4400">
          <a:solidFill>
            <a:schemeClr val="tx2"/>
          </a:solidFill>
          <a:latin typeface="Tahoma" panose="020B0604030504040204" pitchFamily="34" charset="0"/>
        </a:defRPr>
      </a:lvl5pPr>
      <a:lvl6pPr marL="457200" algn="ctr" rtl="0" eaLnBrk="0" fontAlgn="base" hangingPunct="0">
        <a:spcBef>
          <a:spcPct val="0"/>
        </a:spcBef>
        <a:spcAft>
          <a:spcPct val="0"/>
        </a:spcAft>
        <a:defRPr sz="4400">
          <a:solidFill>
            <a:schemeClr val="tx2"/>
          </a:solidFill>
          <a:latin typeface="Tahoma" panose="020B0604030504040204" pitchFamily="34" charset="0"/>
        </a:defRPr>
      </a:lvl6pPr>
      <a:lvl7pPr marL="914400" algn="ctr" rtl="0" eaLnBrk="0" fontAlgn="base" hangingPunct="0">
        <a:spcBef>
          <a:spcPct val="0"/>
        </a:spcBef>
        <a:spcAft>
          <a:spcPct val="0"/>
        </a:spcAft>
        <a:defRPr sz="4400">
          <a:solidFill>
            <a:schemeClr val="tx2"/>
          </a:solidFill>
          <a:latin typeface="Tahoma" panose="020B0604030504040204" pitchFamily="34" charset="0"/>
        </a:defRPr>
      </a:lvl7pPr>
      <a:lvl8pPr marL="1371600" algn="ctr" rtl="0" eaLnBrk="0" fontAlgn="base" hangingPunct="0">
        <a:spcBef>
          <a:spcPct val="0"/>
        </a:spcBef>
        <a:spcAft>
          <a:spcPct val="0"/>
        </a:spcAft>
        <a:defRPr sz="4400">
          <a:solidFill>
            <a:schemeClr val="tx2"/>
          </a:solidFill>
          <a:latin typeface="Tahoma" panose="020B0604030504040204" pitchFamily="34" charset="0"/>
        </a:defRPr>
      </a:lvl8pPr>
      <a:lvl9pPr marL="1828800" algn="ctr" rtl="0" eaLnBrk="0" fontAlgn="base" hangingPunct="0">
        <a:spcBef>
          <a:spcPct val="0"/>
        </a:spcBef>
        <a:spcAft>
          <a:spcPct val="0"/>
        </a:spcAft>
        <a:defRPr sz="4400">
          <a:solidFill>
            <a:schemeClr val="tx2"/>
          </a:solidFill>
          <a:latin typeface="Tahoma" panose="020B060403050404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DF809118-9E60-432E-8802-0FE0D3EBDDBF}"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8/26/2019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A097D9CA-F841-40BF-98EB-3F21E9237EED}"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09335"/>
      </p:ext>
    </p:extLst>
  </p:cSld>
  <p:clrMap bg1="lt1" tx1="dk1" bg2="lt2" tx2="dk2" accent1="accent1" accent2="accent2" accent3="accent3" accent4="accent4" accent5="accent5" accent6="accent6" hlink="hlink" folHlink="folHlink"/>
  <p:sldLayoutIdLst>
    <p:sldLayoutId id="2147483686" r:id="rId1"/>
    <p:sldLayoutId id="2147483687" r:id="rId2"/>
  </p:sldLayoutIdLs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15888"/>
            <a:ext cx="7772400" cy="7096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977900"/>
            <a:ext cx="7772400" cy="5118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cs typeface="+mn-cs"/>
              </a:defRPr>
            </a:lvl1pPr>
          </a:lstStyle>
          <a:p>
            <a:pPr>
              <a:defRPr/>
            </a:pPr>
            <a:endParaRPr lang="en-US"/>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cs typeface="+mn-cs"/>
              </a:defRPr>
            </a:lvl1pPr>
          </a:lstStyle>
          <a:p>
            <a:pPr>
              <a:defRPr/>
            </a:pPr>
            <a:endParaRPr lang="en-US"/>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cs typeface="+mn-cs"/>
              </a:defRPr>
            </a:lvl1pPr>
          </a:lstStyle>
          <a:p>
            <a:pPr>
              <a:defRPr/>
            </a:pPr>
            <a:fld id="{5928B65F-245A-401A-B22A-A9385D766702}" type="slidenum">
              <a:rPr lang="en-US"/>
              <a:pPr>
                <a:defRPr/>
              </a:pPr>
              <a:t>‹#›</a:t>
            </a:fld>
            <a:endParaRPr lang="en-US" dirty="0"/>
          </a:p>
        </p:txBody>
      </p:sp>
      <p:sp>
        <p:nvSpPr>
          <p:cNvPr id="2055"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p:spPr>
        <p:txBody>
          <a:bodyPr wrap="none" anchor="ctr"/>
          <a:lstStyle/>
          <a:p>
            <a:pPr algn="ctr">
              <a:defRPr/>
            </a:pPr>
            <a:endParaRPr lang="en-US" dirty="0">
              <a:latin typeface="Calibri" pitchFamily="34" charset="0"/>
              <a:cs typeface="+mn-cs"/>
            </a:endParaRPr>
          </a:p>
        </p:txBody>
      </p:sp>
    </p:spTree>
    <p:extLst>
      <p:ext uri="{BB962C8B-B14F-4D97-AF65-F5344CB8AC3E}">
        <p14:creationId xmlns:p14="http://schemas.microsoft.com/office/powerpoint/2010/main" val="3325418250"/>
      </p:ext>
    </p:extLst>
  </p:cSld>
  <p:clrMap bg1="lt1" tx1="dk1" bg2="lt2" tx2="dk2" accent1="accent1" accent2="accent2" accent3="accent3" accent4="accent4" accent5="accent5" accent6="accent6" hlink="hlink" folHlink="folHlink"/>
  <p:sldLayoutIdLst>
    <p:sldLayoutId id="2147484635" r:id="rId1"/>
    <p:sldLayoutId id="2147484636" r:id="rId2"/>
    <p:sldLayoutId id="2147484637" r:id="rId3"/>
    <p:sldLayoutId id="2147484638" r:id="rId4"/>
    <p:sldLayoutId id="2147484639" r:id="rId5"/>
    <p:sldLayoutId id="2147484640" r:id="rId6"/>
    <p:sldLayoutId id="2147484641" r:id="rId7"/>
    <p:sldLayoutId id="2147484642" r:id="rId8"/>
    <p:sldLayoutId id="2147484643" r:id="rId9"/>
    <p:sldLayoutId id="2147484644" r:id="rId10"/>
    <p:sldLayoutId id="2147484645"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FA3C4BA3-6D2A-4DB2-A261-27BE977D420B}"/>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8611" name="Rectangle 3">
            <a:extLst>
              <a:ext uri="{FF2B5EF4-FFF2-40B4-BE49-F238E27FC236}">
                <a16:creationId xmlns:a16="http://schemas.microsoft.com/office/drawing/2014/main" id="{5D93A664-037A-4852-9E1F-E43099FB646F}"/>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8612" name="Rectangle 4">
            <a:extLst>
              <a:ext uri="{FF2B5EF4-FFF2-40B4-BE49-F238E27FC236}">
                <a16:creationId xmlns:a16="http://schemas.microsoft.com/office/drawing/2014/main" id="{4C6DEF67-C273-49FF-BC4F-0DEA7EEA4018}"/>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68613" name="Rectangle 5">
            <a:extLst>
              <a:ext uri="{FF2B5EF4-FFF2-40B4-BE49-F238E27FC236}">
                <a16:creationId xmlns:a16="http://schemas.microsoft.com/office/drawing/2014/main" id="{489EC7B7-70EE-4D6F-9E2E-F206E4377B54}"/>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68614" name="Rectangle 6">
            <a:extLst>
              <a:ext uri="{FF2B5EF4-FFF2-40B4-BE49-F238E27FC236}">
                <a16:creationId xmlns:a16="http://schemas.microsoft.com/office/drawing/2014/main" id="{B65A35F8-ADD2-4622-8B05-BB9863292750}"/>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19457C7C-9846-4380-9B38-605B2A26AAF3}" type="slidenum">
              <a:rPr lang="en-US" altLang="en-US"/>
              <a:pPr/>
              <a:t>‹#›</a:t>
            </a:fld>
            <a:endParaRPr lang="en-US" altLang="en-US"/>
          </a:p>
        </p:txBody>
      </p:sp>
    </p:spTree>
    <p:extLst>
      <p:ext uri="{BB962C8B-B14F-4D97-AF65-F5344CB8AC3E}">
        <p14:creationId xmlns:p14="http://schemas.microsoft.com/office/powerpoint/2010/main" val="2661565777"/>
      </p:ext>
    </p:extLst>
  </p:cSld>
  <p:clrMap bg1="dk2" tx1="lt1" bg2="dk1" tx2="lt2" accent1="accent1" accent2="accent2" accent3="accent3" accent4="accent4" accent5="accent5" accent6="accent6" hlink="hlink" folHlink="folHlink"/>
  <p:sldLayoutIdLst>
    <p:sldLayoutId id="2147484647" r:id="rId1"/>
    <p:sldLayoutId id="2147484648" r:id="rId2"/>
    <p:sldLayoutId id="2147484649" r:id="rId3"/>
    <p:sldLayoutId id="2147484650" r:id="rId4"/>
    <p:sldLayoutId id="2147484651" r:id="rId5"/>
    <p:sldLayoutId id="2147484652" r:id="rId6"/>
    <p:sldLayoutId id="2147484653" r:id="rId7"/>
    <p:sldLayoutId id="2147484654" r:id="rId8"/>
    <p:sldLayoutId id="2147484655" r:id="rId9"/>
    <p:sldLayoutId id="2147484656" r:id="rId10"/>
    <p:sldLayoutId id="2147484657" r:id="rId11"/>
    <p:sldLayoutId id="2147484658" r:id="rId12"/>
  </p:sldLayoutIdLst>
  <p:transition/>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panose="020B0604030504040204" pitchFamily="34" charset="0"/>
        </a:defRPr>
      </a:lvl2pPr>
      <a:lvl3pPr algn="ctr" rtl="0" fontAlgn="base">
        <a:spcBef>
          <a:spcPct val="0"/>
        </a:spcBef>
        <a:spcAft>
          <a:spcPct val="0"/>
        </a:spcAft>
        <a:defRPr sz="4400">
          <a:solidFill>
            <a:schemeClr val="tx2"/>
          </a:solidFill>
          <a:latin typeface="Tahoma" panose="020B0604030504040204" pitchFamily="34" charset="0"/>
        </a:defRPr>
      </a:lvl3pPr>
      <a:lvl4pPr algn="ctr" rtl="0" fontAlgn="base">
        <a:spcBef>
          <a:spcPct val="0"/>
        </a:spcBef>
        <a:spcAft>
          <a:spcPct val="0"/>
        </a:spcAft>
        <a:defRPr sz="4400">
          <a:solidFill>
            <a:schemeClr val="tx2"/>
          </a:solidFill>
          <a:latin typeface="Tahoma" panose="020B0604030504040204" pitchFamily="34" charset="0"/>
        </a:defRPr>
      </a:lvl4pPr>
      <a:lvl5pPr algn="ctr" rtl="0" fontAlgn="base">
        <a:spcBef>
          <a:spcPct val="0"/>
        </a:spcBef>
        <a:spcAft>
          <a:spcPct val="0"/>
        </a:spcAft>
        <a:defRPr sz="4400">
          <a:solidFill>
            <a:schemeClr val="tx2"/>
          </a:solidFill>
          <a:latin typeface="Tahoma" panose="020B0604030504040204" pitchFamily="34" charset="0"/>
        </a:defRPr>
      </a:lvl5pPr>
      <a:lvl6pPr marL="457200" algn="ctr" rtl="0" fontAlgn="base">
        <a:spcBef>
          <a:spcPct val="0"/>
        </a:spcBef>
        <a:spcAft>
          <a:spcPct val="0"/>
        </a:spcAft>
        <a:defRPr sz="4400">
          <a:solidFill>
            <a:schemeClr val="tx2"/>
          </a:solidFill>
          <a:latin typeface="Tahoma" panose="020B0604030504040204" pitchFamily="34" charset="0"/>
        </a:defRPr>
      </a:lvl6pPr>
      <a:lvl7pPr marL="914400" algn="ctr" rtl="0" fontAlgn="base">
        <a:spcBef>
          <a:spcPct val="0"/>
        </a:spcBef>
        <a:spcAft>
          <a:spcPct val="0"/>
        </a:spcAft>
        <a:defRPr sz="4400">
          <a:solidFill>
            <a:schemeClr val="tx2"/>
          </a:solidFill>
          <a:latin typeface="Tahoma" panose="020B0604030504040204" pitchFamily="34" charset="0"/>
        </a:defRPr>
      </a:lvl7pPr>
      <a:lvl8pPr marL="1371600" algn="ctr" rtl="0" fontAlgn="base">
        <a:spcBef>
          <a:spcPct val="0"/>
        </a:spcBef>
        <a:spcAft>
          <a:spcPct val="0"/>
        </a:spcAft>
        <a:defRPr sz="4400">
          <a:solidFill>
            <a:schemeClr val="tx2"/>
          </a:solidFill>
          <a:latin typeface="Tahoma" panose="020B0604030504040204" pitchFamily="34" charset="0"/>
        </a:defRPr>
      </a:lvl8pPr>
      <a:lvl9pPr marL="1828800" algn="ctr" rtl="0" fontAlgn="base">
        <a:spcBef>
          <a:spcPct val="0"/>
        </a:spcBef>
        <a:spcAft>
          <a:spcPct val="0"/>
        </a:spcAft>
        <a:defRPr sz="4400">
          <a:solidFill>
            <a:schemeClr val="tx2"/>
          </a:solidFill>
          <a:latin typeface="Tahoma" panose="020B060403050404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15888"/>
            <a:ext cx="7772400" cy="7096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977900"/>
            <a:ext cx="7772400" cy="5118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cs typeface="Times New Roman" charset="0"/>
              </a:defRPr>
            </a:lvl1pPr>
          </a:lstStyle>
          <a:p>
            <a:pPr>
              <a:defRPr/>
            </a:pPr>
            <a:endParaRPr lang="en-US"/>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cs typeface="Times New Roman" charset="0"/>
              </a:defRPr>
            </a:lvl1pPr>
          </a:lstStyle>
          <a:p>
            <a:pPr>
              <a:defRPr/>
            </a:pPr>
            <a:endParaRPr lang="en-US"/>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cs typeface="Times New Roman" charset="0"/>
              </a:defRPr>
            </a:lvl1pPr>
          </a:lstStyle>
          <a:p>
            <a:pPr>
              <a:defRPr/>
            </a:pPr>
            <a:fld id="{2DE6F82E-5797-4744-91E4-25CDC708D3C2}" type="slidenum">
              <a:rPr lang="en-US"/>
              <a:pPr>
                <a:defRPr/>
              </a:pPr>
              <a:t>‹#›</a:t>
            </a:fld>
            <a:endParaRPr lang="en-US" dirty="0"/>
          </a:p>
        </p:txBody>
      </p:sp>
      <p:sp>
        <p:nvSpPr>
          <p:cNvPr id="2055"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p:spPr>
        <p:txBody>
          <a:bodyPr wrap="none" anchor="ctr"/>
          <a:lstStyle/>
          <a:p>
            <a:pPr algn="ctr">
              <a:defRPr/>
            </a:pPr>
            <a:endParaRPr lang="en-US" dirty="0">
              <a:latin typeface="Calibri" pitchFamily="34" charset="0"/>
              <a:cs typeface="Times New Roman" charset="0"/>
            </a:endParaRPr>
          </a:p>
        </p:txBody>
      </p:sp>
    </p:spTree>
    <p:extLst>
      <p:ext uri="{BB962C8B-B14F-4D97-AF65-F5344CB8AC3E}">
        <p14:creationId xmlns:p14="http://schemas.microsoft.com/office/powerpoint/2010/main" val="676947825"/>
      </p:ext>
    </p:extLst>
  </p:cSld>
  <p:clrMap bg1="lt1" tx1="dk1" bg2="lt2" tx2="dk2" accent1="accent1" accent2="accent2" accent3="accent3" accent4="accent4" accent5="accent5" accent6="accent6" hlink="hlink" folHlink="folHlink"/>
  <p:sldLayoutIdLst>
    <p:sldLayoutId id="2147484660" r:id="rId1"/>
    <p:sldLayoutId id="2147484661" r:id="rId2"/>
    <p:sldLayoutId id="2147484662" r:id="rId3"/>
    <p:sldLayoutId id="2147484663" r:id="rId4"/>
    <p:sldLayoutId id="2147484664" r:id="rId5"/>
    <p:sldLayoutId id="2147484665" r:id="rId6"/>
    <p:sldLayoutId id="2147484666" r:id="rId7"/>
    <p:sldLayoutId id="2147484667" r:id="rId8"/>
    <p:sldLayoutId id="2147484668" r:id="rId9"/>
    <p:sldLayoutId id="2147484669" r:id="rId10"/>
    <p:sldLayoutId id="2147484670" r:id="rId11"/>
  </p:sldLayoutIdLst>
  <p:txStyles>
    <p:titleStyle>
      <a:lvl1pPr algn="ctr" rtl="0" eaLnBrk="0" fontAlgn="base" hangingPunct="0">
        <a:spcBef>
          <a:spcPct val="0"/>
        </a:spcBef>
        <a:spcAft>
          <a:spcPct val="0"/>
        </a:spcAft>
        <a:defRPr sz="4000">
          <a:solidFill>
            <a:schemeClr val="tx1"/>
          </a:solidFill>
          <a:latin typeface="Calibri" pitchFamily="34" charset="0"/>
          <a:ea typeface="+mj-ea"/>
          <a:cs typeface="+mj-cs"/>
        </a:defRPr>
      </a:lvl1pPr>
      <a:lvl2pPr algn="ctr" rtl="0" eaLnBrk="0" fontAlgn="base" hangingPunct="0">
        <a:spcBef>
          <a:spcPct val="0"/>
        </a:spcBef>
        <a:spcAft>
          <a:spcPct val="0"/>
        </a:spcAft>
        <a:defRPr sz="4000">
          <a:solidFill>
            <a:schemeClr val="tx1"/>
          </a:solidFill>
          <a:latin typeface="Calibri" pitchFamily="34" charset="0"/>
          <a:ea typeface="Times New Roman" charset="0"/>
          <a:cs typeface="Times New Roman" charset="0"/>
        </a:defRPr>
      </a:lvl2pPr>
      <a:lvl3pPr algn="ctr" rtl="0" eaLnBrk="0" fontAlgn="base" hangingPunct="0">
        <a:spcBef>
          <a:spcPct val="0"/>
        </a:spcBef>
        <a:spcAft>
          <a:spcPct val="0"/>
        </a:spcAft>
        <a:defRPr sz="4000">
          <a:solidFill>
            <a:schemeClr val="tx1"/>
          </a:solidFill>
          <a:latin typeface="Calibri" pitchFamily="34" charset="0"/>
          <a:ea typeface="Times New Roman" charset="0"/>
          <a:cs typeface="Times New Roman" charset="0"/>
        </a:defRPr>
      </a:lvl3pPr>
      <a:lvl4pPr algn="ctr" rtl="0" eaLnBrk="0" fontAlgn="base" hangingPunct="0">
        <a:spcBef>
          <a:spcPct val="0"/>
        </a:spcBef>
        <a:spcAft>
          <a:spcPct val="0"/>
        </a:spcAft>
        <a:defRPr sz="4000">
          <a:solidFill>
            <a:schemeClr val="tx1"/>
          </a:solidFill>
          <a:latin typeface="Calibri" pitchFamily="34" charset="0"/>
          <a:ea typeface="Times New Roman" charset="0"/>
          <a:cs typeface="Times New Roman" charset="0"/>
        </a:defRPr>
      </a:lvl4pPr>
      <a:lvl5pPr algn="ctr" rtl="0" eaLnBrk="0" fontAlgn="base" hangingPunct="0">
        <a:spcBef>
          <a:spcPct val="0"/>
        </a:spcBef>
        <a:spcAft>
          <a:spcPct val="0"/>
        </a:spcAft>
        <a:defRPr sz="4000">
          <a:solidFill>
            <a:schemeClr val="tx1"/>
          </a:solidFill>
          <a:latin typeface="Calibri" pitchFamily="34" charset="0"/>
          <a:ea typeface="Times New Roman" charset="0"/>
          <a:cs typeface="Times New Roman" charset="0"/>
        </a:defRPr>
      </a:lvl5pPr>
      <a:lvl6pPr marL="457200" algn="ctr" rtl="0" fontAlgn="base">
        <a:spcBef>
          <a:spcPct val="0"/>
        </a:spcBef>
        <a:spcAft>
          <a:spcPct val="0"/>
        </a:spcAft>
        <a:defRPr sz="4000">
          <a:solidFill>
            <a:schemeClr val="tx1"/>
          </a:solidFill>
          <a:latin typeface="Arial" charset="0"/>
          <a:ea typeface="Times New Roman" charset="0"/>
          <a:cs typeface="Times New Roman" charset="0"/>
        </a:defRPr>
      </a:lvl6pPr>
      <a:lvl7pPr marL="914400" algn="ctr" rtl="0" fontAlgn="base">
        <a:spcBef>
          <a:spcPct val="0"/>
        </a:spcBef>
        <a:spcAft>
          <a:spcPct val="0"/>
        </a:spcAft>
        <a:defRPr sz="4000">
          <a:solidFill>
            <a:schemeClr val="tx1"/>
          </a:solidFill>
          <a:latin typeface="Arial" charset="0"/>
          <a:ea typeface="Times New Roman" charset="0"/>
          <a:cs typeface="Times New Roman" charset="0"/>
        </a:defRPr>
      </a:lvl7pPr>
      <a:lvl8pPr marL="1371600" algn="ctr" rtl="0" fontAlgn="base">
        <a:spcBef>
          <a:spcPct val="0"/>
        </a:spcBef>
        <a:spcAft>
          <a:spcPct val="0"/>
        </a:spcAft>
        <a:defRPr sz="4000">
          <a:solidFill>
            <a:schemeClr val="tx1"/>
          </a:solidFill>
          <a:latin typeface="Arial" charset="0"/>
          <a:ea typeface="Times New Roman" charset="0"/>
          <a:cs typeface="Times New Roman" charset="0"/>
        </a:defRPr>
      </a:lvl8pPr>
      <a:lvl9pPr marL="1828800" algn="ctr" rtl="0" fontAlgn="base">
        <a:spcBef>
          <a:spcPct val="0"/>
        </a:spcBef>
        <a:spcAft>
          <a:spcPct val="0"/>
        </a:spcAft>
        <a:defRPr sz="4000">
          <a:solidFill>
            <a:schemeClr val="tx1"/>
          </a:solidFill>
          <a:latin typeface="Arial"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mn-ea"/>
          <a:cs typeface="+mn-cs"/>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n-ea"/>
          <a:cs typeface="+mn-cs"/>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n-ea"/>
          <a:cs typeface="+mn-cs"/>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DF809118-9E60-432E-8802-0FE0D3EBDDBF}"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8/26/2019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A097D9CA-F841-40BF-98EB-3F21E9237EED}"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3873006"/>
      </p:ext>
    </p:extLst>
  </p:cSld>
  <p:clrMap bg1="lt1" tx1="dk1" bg2="lt2" tx2="dk2" accent1="accent1" accent2="accent2" accent3="accent3" accent4="accent4" accent5="accent5" accent6="accent6" hlink="hlink" folHlink="folHlink"/>
  <p:sldLayoutIdLst>
    <p:sldLayoutId id="2147484672" r:id="rId1"/>
    <p:sldLayoutId id="2147484673" r:id="rId2"/>
  </p:sldLayoutIdLs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DBB1D95-B9A9-49D9-91EB-1D7E84B2C21D}" type="datetimeFigureOut">
              <a:rPr lang="en-US" smtClean="0">
                <a:solidFill>
                  <a:prstClr val="black">
                    <a:tint val="75000"/>
                  </a:prstClr>
                </a:solidFill>
                <a:latin typeface="Calibri"/>
                <a:cs typeface="Arial" charset="0"/>
              </a:rPr>
              <a:pPr fontAlgn="auto">
                <a:spcBef>
                  <a:spcPts val="0"/>
                </a:spcBef>
                <a:spcAft>
                  <a:spcPts val="0"/>
                </a:spcAft>
              </a:pPr>
              <a:t>8/26/2019</a:t>
            </a:fld>
            <a:endParaRPr lang="en-US">
              <a:solidFill>
                <a:prstClr val="black">
                  <a:tint val="75000"/>
                </a:prstClr>
              </a:solidFill>
              <a:latin typeface="Calibri"/>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2BCC9B7-B718-4F15-8076-649CA72FF2B4}" type="slidenum">
              <a:rPr lang="en-US" smtClean="0">
                <a:solidFill>
                  <a:prstClr val="black">
                    <a:tint val="75000"/>
                  </a:prstClr>
                </a:solidFill>
                <a:latin typeface="Calibri"/>
                <a:cs typeface="Arial" charset="0"/>
              </a:rPr>
              <a:pPr fontAlgn="auto">
                <a:spcBef>
                  <a:spcPts val="0"/>
                </a:spcBef>
                <a:spcAft>
                  <a:spcPts val="0"/>
                </a:spcAft>
              </a:pPr>
              <a:t>‹#›</a:t>
            </a:fld>
            <a:endParaRPr lang="en-US">
              <a:solidFill>
                <a:prstClr val="black">
                  <a:tint val="75000"/>
                </a:prstClr>
              </a:solidFill>
              <a:latin typeface="Calibri"/>
              <a:cs typeface="Arial" charset="0"/>
            </a:endParaRPr>
          </a:p>
        </p:txBody>
      </p:sp>
    </p:spTree>
    <p:extLst>
      <p:ext uri="{BB962C8B-B14F-4D97-AF65-F5344CB8AC3E}">
        <p14:creationId xmlns:p14="http://schemas.microsoft.com/office/powerpoint/2010/main" val="1722376928"/>
      </p:ext>
    </p:extLst>
  </p:cSld>
  <p:clrMap bg1="lt1" tx1="dk1" bg2="lt2" tx2="dk2" accent1="accent1" accent2="accent2" accent3="accent3" accent4="accent4" accent5="accent5" accent6="accent6" hlink="hlink" folHlink="folHlink"/>
  <p:sldLayoutIdLst>
    <p:sldLayoutId id="2147484675" r:id="rId1"/>
    <p:sldLayoutId id="2147484676" r:id="rId2"/>
    <p:sldLayoutId id="2147484677" r:id="rId3"/>
    <p:sldLayoutId id="2147484678" r:id="rId4"/>
    <p:sldLayoutId id="2147484679" r:id="rId5"/>
    <p:sldLayoutId id="2147484680" r:id="rId6"/>
    <p:sldLayoutId id="2147484681" r:id="rId7"/>
    <p:sldLayoutId id="2147484682" r:id="rId8"/>
    <p:sldLayoutId id="2147484683" r:id="rId9"/>
    <p:sldLayoutId id="2147484684" r:id="rId10"/>
    <p:sldLayoutId id="2147484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3F4B01-08B7-470F-A92E-19CA4C69160F}" type="datetimeFigureOut">
              <a:rPr lang="en-US" smtClean="0">
                <a:solidFill>
                  <a:prstClr val="black">
                    <a:tint val="75000"/>
                  </a:prstClr>
                </a:solidFill>
              </a:rPr>
              <a:pPr/>
              <a:t>8/26/2019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3F0DAF-E7FB-4C9C-ADFA-A2EBA8EC1D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2335403"/>
      </p:ext>
    </p:extLst>
  </p:cSld>
  <p:clrMap bg1="lt1" tx1="dk1" bg2="lt2" tx2="dk2" accent1="accent1" accent2="accent2" accent3="accent3" accent4="accent4" accent5="accent5" accent6="accent6" hlink="hlink" folHlink="folHlink"/>
  <p:sldLayoutIdLst>
    <p:sldLayoutId id="2147484687" r:id="rId1"/>
    <p:sldLayoutId id="2147484688" r:id="rId2"/>
    <p:sldLayoutId id="2147484689" r:id="rId3"/>
    <p:sldLayoutId id="2147484690" r:id="rId4"/>
    <p:sldLayoutId id="2147484691" r:id="rId5"/>
    <p:sldLayoutId id="2147484692" r:id="rId6"/>
    <p:sldLayoutId id="2147484693" r:id="rId7"/>
    <p:sldLayoutId id="2147484694" r:id="rId8"/>
    <p:sldLayoutId id="2147484695" r:id="rId9"/>
    <p:sldLayoutId id="2147484696" r:id="rId10"/>
    <p:sldLayoutId id="21474846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643A83-CC93-44D9-BC3E-EFDFB76602A7}" type="datetimeFigureOut">
              <a:rPr lang="en-US" smtClean="0"/>
              <a:t>8/26/2019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36866-7909-4FA5-8D06-7EA27414A1CE}" type="slidenum">
              <a:rPr lang="en-US" smtClean="0"/>
              <a:t>‹#›</a:t>
            </a:fld>
            <a:endParaRPr lang="en-US"/>
          </a:p>
        </p:txBody>
      </p:sp>
    </p:spTree>
    <p:extLst>
      <p:ext uri="{BB962C8B-B14F-4D97-AF65-F5344CB8AC3E}">
        <p14:creationId xmlns:p14="http://schemas.microsoft.com/office/powerpoint/2010/main" val="3718430134"/>
      </p:ext>
    </p:extLst>
  </p:cSld>
  <p:clrMap bg1="dk1" tx1="lt1" bg2="dk2" tx2="lt2" accent1="accent1" accent2="accent2" accent3="accent3" accent4="accent4" accent5="accent5" accent6="accent6" hlink="hlink" folHlink="folHlink"/>
  <p:sldLayoutIdLst>
    <p:sldLayoutId id="2147484699" r:id="rId1"/>
    <p:sldLayoutId id="2147484700" r:id="rId2"/>
    <p:sldLayoutId id="2147484701" r:id="rId3"/>
    <p:sldLayoutId id="2147484702" r:id="rId4"/>
    <p:sldLayoutId id="2147484703" r:id="rId5"/>
    <p:sldLayoutId id="2147484704" r:id="rId6"/>
    <p:sldLayoutId id="2147484705" r:id="rId7"/>
    <p:sldLayoutId id="2147484706" r:id="rId8"/>
    <p:sldLayoutId id="2147484707" r:id="rId9"/>
    <p:sldLayoutId id="2147484708" r:id="rId10"/>
    <p:sldLayoutId id="2147484709" r:id="rId11"/>
    <p:sldLayoutId id="214748471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7D33B1-D434-46F4-9DA7-97619A562FC9}" type="datetimeFigureOut">
              <a:rPr lang="en-US" smtClean="0"/>
              <a:t>8/26/2019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5227A3-4121-4896-B611-73A998E87DC3}" type="slidenum">
              <a:rPr lang="en-US" smtClean="0"/>
              <a:t>‹#›</a:t>
            </a:fld>
            <a:endParaRPr lang="en-US"/>
          </a:p>
        </p:txBody>
      </p:sp>
    </p:spTree>
    <p:extLst>
      <p:ext uri="{BB962C8B-B14F-4D97-AF65-F5344CB8AC3E}">
        <p14:creationId xmlns:p14="http://schemas.microsoft.com/office/powerpoint/2010/main" val="32558475"/>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691520"/>
      </p:ext>
    </p:extLst>
  </p:cSld>
  <p:clrMap bg1="lt1" tx1="dk1" bg2="lt2" tx2="dk2" accent1="accent1" accent2="accent2" accent3="accent3" accent4="accent4" accent5="accent5" accent6="accent6" hlink="hlink" folHlink="folHlink"/>
  <p:sldLayoutIdLst>
    <p:sldLayoutId id="2147484226" r:id="rId1"/>
    <p:sldLayoutId id="2147484227" r:id="rId2"/>
    <p:sldLayoutId id="2147484228" r:id="rId3"/>
    <p:sldLayoutId id="2147484229" r:id="rId4"/>
    <p:sldLayoutId id="2147484230" r:id="rId5"/>
    <p:sldLayoutId id="2147484231" r:id="rId6"/>
    <p:sldLayoutId id="2147484232" r:id="rId7"/>
    <p:sldLayoutId id="2147484233" r:id="rId8"/>
    <p:sldLayoutId id="2147484234" r:id="rId9"/>
    <p:sldLayoutId id="2147484235" r:id="rId10"/>
    <p:sldLayoutId id="214748423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15888"/>
            <a:ext cx="7772400" cy="7096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977902"/>
            <a:ext cx="7772400" cy="5118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cs typeface="+mn-cs"/>
              </a:defRPr>
            </a:lvl1pPr>
          </a:lstStyle>
          <a:p>
            <a:pPr fontAlgn="base">
              <a:spcBef>
                <a:spcPct val="0"/>
              </a:spcBef>
              <a:spcAft>
                <a:spcPct val="0"/>
              </a:spcAft>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cs typeface="+mn-cs"/>
              </a:defRPr>
            </a:lvl1pPr>
          </a:lstStyle>
          <a:p>
            <a:pPr fontAlgn="base">
              <a:spcBef>
                <a:spcPct val="0"/>
              </a:spcBef>
              <a:spcAft>
                <a:spcPct val="0"/>
              </a:spcAft>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cs typeface="+mn-cs"/>
              </a:defRPr>
            </a:lvl1pPr>
          </a:lstStyle>
          <a:p>
            <a:pPr fontAlgn="base">
              <a:spcBef>
                <a:spcPct val="0"/>
              </a:spcBef>
              <a:spcAft>
                <a:spcPct val="0"/>
              </a:spcAft>
              <a:defRPr/>
            </a:pPr>
            <a:fld id="{5928B65F-245A-401A-B22A-A9385D766702}" type="slidenum">
              <a:rPr lang="en-US">
                <a:solidFill>
                  <a:srgbClr val="000000"/>
                </a:solidFill>
              </a:rPr>
              <a:pPr fontAlgn="base">
                <a:spcBef>
                  <a:spcPct val="0"/>
                </a:spcBef>
                <a:spcAft>
                  <a:spcPct val="0"/>
                </a:spcAft>
                <a:defRPr/>
              </a:pPr>
              <a:t>‹#›</a:t>
            </a:fld>
            <a:endParaRPr lang="en-US" dirty="0">
              <a:solidFill>
                <a:srgbClr val="000000"/>
              </a:solidFill>
            </a:endParaRPr>
          </a:p>
        </p:txBody>
      </p:sp>
      <p:sp>
        <p:nvSpPr>
          <p:cNvPr id="2055" name="FormatShape" descr="SKIING" hidden="1"/>
          <p:cNvSpPr>
            <a:spLocks noChangeArrowheads="1"/>
          </p:cNvSpPr>
          <p:nvPr/>
        </p:nvSpPr>
        <p:spPr bwMode="auto">
          <a:xfrm>
            <a:off x="-1333500" y="1701801"/>
            <a:ext cx="1181100" cy="825500"/>
          </a:xfrm>
          <a:prstGeom prst="rect">
            <a:avLst/>
          </a:prstGeom>
          <a:noFill/>
          <a:ln w="101600" cmpd="thinThick">
            <a:solidFill>
              <a:schemeClr val="tx2"/>
            </a:solidFill>
            <a:miter lim="800000"/>
            <a:headEnd/>
            <a:tailEnd/>
          </a:ln>
          <a:effectLst/>
        </p:spPr>
        <p:txBody>
          <a:bodyPr wrap="none" anchor="ctr"/>
          <a:lstStyle/>
          <a:p>
            <a:pPr algn="ctr" fontAlgn="base">
              <a:spcBef>
                <a:spcPct val="0"/>
              </a:spcBef>
              <a:spcAft>
                <a:spcPct val="0"/>
              </a:spcAft>
              <a:defRPr/>
            </a:pPr>
            <a:endParaRPr lang="en-US" sz="2400" dirty="0">
              <a:solidFill>
                <a:srgbClr val="000000"/>
              </a:solidFill>
              <a:latin typeface="Calibri" pitchFamily="34" charset="0"/>
              <a:cs typeface="Arial" charset="0"/>
            </a:endParaRPr>
          </a:p>
        </p:txBody>
      </p:sp>
    </p:spTree>
    <p:extLst>
      <p:ext uri="{BB962C8B-B14F-4D97-AF65-F5344CB8AC3E}">
        <p14:creationId xmlns:p14="http://schemas.microsoft.com/office/powerpoint/2010/main" val="603985153"/>
      </p:ext>
    </p:extLst>
  </p:cSld>
  <p:clrMap bg1="lt1" tx1="dk1" bg2="lt2" tx2="dk2" accent1="accent1" accent2="accent2" accent3="accent3" accent4="accent4" accent5="accent5" accent6="accent6" hlink="hlink" folHlink="folHlink"/>
  <p:sldLayoutIdLst>
    <p:sldLayoutId id="2147484238" r:id="rId1"/>
    <p:sldLayoutId id="2147484239" r:id="rId2"/>
    <p:sldLayoutId id="2147484240" r:id="rId3"/>
    <p:sldLayoutId id="2147484241" r:id="rId4"/>
    <p:sldLayoutId id="2147484242" r:id="rId5"/>
    <p:sldLayoutId id="2147484243" r:id="rId6"/>
    <p:sldLayoutId id="2147484244" r:id="rId7"/>
    <p:sldLayoutId id="2147484245" r:id="rId8"/>
    <p:sldLayoutId id="2147484246" r:id="rId9"/>
    <p:sldLayoutId id="2147484247" r:id="rId10"/>
    <p:sldLayoutId id="2147484248"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504"/>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E888840F-E341-4859-B2F5-79FDF716E393}" type="datetimeFigureOut">
              <a:rPr lang="en-US">
                <a:solidFill>
                  <a:prstClr val="black">
                    <a:tint val="75000"/>
                  </a:prstClr>
                </a:solidFill>
              </a:rPr>
              <a:pPr>
                <a:defRPr/>
              </a:pPr>
              <a:t>8/26/2019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50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504"/>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46D7BB34-934D-4644-A7DC-DFC21267C86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71749740"/>
      </p:ext>
    </p:extLst>
  </p:cSld>
  <p:clrMap bg1="lt1" tx1="dk1" bg2="lt2" tx2="dk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345" tIns="45671" rIns="91345" bIns="4567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196049" y="6020731"/>
            <a:ext cx="8905461" cy="1417637"/>
          </a:xfrm>
          <a:prstGeom prst="rect">
            <a:avLst/>
          </a:prstGeom>
          <a:solidFill>
            <a:schemeClr val="tx1">
              <a:alpha val="50000"/>
            </a:schemeClr>
          </a:solidFill>
        </p:spPr>
        <p:txBody>
          <a:bodyPr vert="horz" lIns="91345" tIns="45671" rIns="91345" bIns="45671" rtlCol="0" anchor="ctr">
            <a:normAutofit/>
          </a:bodyPr>
          <a:lstStyle/>
          <a:p>
            <a:r>
              <a:rPr lang="en-US" dirty="0"/>
              <a:t>Click to edit Master title style</a:t>
            </a:r>
          </a:p>
        </p:txBody>
      </p:sp>
    </p:spTree>
    <p:extLst>
      <p:ext uri="{BB962C8B-B14F-4D97-AF65-F5344CB8AC3E}">
        <p14:creationId xmlns:p14="http://schemas.microsoft.com/office/powerpoint/2010/main" val="3607462427"/>
      </p:ext>
    </p:extLst>
  </p:cSld>
  <p:clrMap bg1="lt1" tx1="dk1" bg2="lt2" tx2="dk2" accent1="accent1" accent2="accent2" accent3="accent3" accent4="accent4" accent5="accent5" accent6="accent6" hlink="hlink" folHlink="folHlink"/>
  <p:sldLayoutIdLst>
    <p:sldLayoutId id="2147484334" r:id="rId1"/>
    <p:sldLayoutId id="2147484335" r:id="rId2"/>
    <p:sldLayoutId id="2147484336" r:id="rId3"/>
  </p:sldLayoutIdLst>
  <p:txStyles>
    <p:titleStyle>
      <a:lvl1pPr algn="ctr" defTabSz="913448" rtl="0" eaLnBrk="1" latinLnBrk="0" hangingPunct="1">
        <a:spcBef>
          <a:spcPct val="0"/>
        </a:spcBef>
        <a:buNone/>
        <a:defRPr sz="4400" b="1"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42543" indent="-342543" algn="l" defTabSz="91344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174" indent="-285452" algn="l" defTabSz="91344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810" indent="-228362" algn="l" defTabSz="91344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533"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5255"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1979"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8706"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5430"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2150"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448" rtl="0" eaLnBrk="1" latinLnBrk="0" hangingPunct="1">
        <a:defRPr sz="1800" kern="1200">
          <a:solidFill>
            <a:schemeClr val="tx1"/>
          </a:solidFill>
          <a:latin typeface="+mn-lt"/>
          <a:ea typeface="+mn-ea"/>
          <a:cs typeface="+mn-cs"/>
        </a:defRPr>
      </a:lvl1pPr>
      <a:lvl2pPr marL="456724" algn="l" defTabSz="913448" rtl="0" eaLnBrk="1" latinLnBrk="0" hangingPunct="1">
        <a:defRPr sz="1800" kern="1200">
          <a:solidFill>
            <a:schemeClr val="tx1"/>
          </a:solidFill>
          <a:latin typeface="+mn-lt"/>
          <a:ea typeface="+mn-ea"/>
          <a:cs typeface="+mn-cs"/>
        </a:defRPr>
      </a:lvl2pPr>
      <a:lvl3pPr marL="913448" algn="l" defTabSz="913448" rtl="0" eaLnBrk="1" latinLnBrk="0" hangingPunct="1">
        <a:defRPr sz="1800" kern="1200">
          <a:solidFill>
            <a:schemeClr val="tx1"/>
          </a:solidFill>
          <a:latin typeface="+mn-lt"/>
          <a:ea typeface="+mn-ea"/>
          <a:cs typeface="+mn-cs"/>
        </a:defRPr>
      </a:lvl3pPr>
      <a:lvl4pPr marL="1370170" algn="l" defTabSz="913448" rtl="0" eaLnBrk="1" latinLnBrk="0" hangingPunct="1">
        <a:defRPr sz="1800" kern="1200">
          <a:solidFill>
            <a:schemeClr val="tx1"/>
          </a:solidFill>
          <a:latin typeface="+mn-lt"/>
          <a:ea typeface="+mn-ea"/>
          <a:cs typeface="+mn-cs"/>
        </a:defRPr>
      </a:lvl4pPr>
      <a:lvl5pPr marL="1826894" algn="l" defTabSz="913448" rtl="0" eaLnBrk="1" latinLnBrk="0" hangingPunct="1">
        <a:defRPr sz="1800" kern="1200">
          <a:solidFill>
            <a:schemeClr val="tx1"/>
          </a:solidFill>
          <a:latin typeface="+mn-lt"/>
          <a:ea typeface="+mn-ea"/>
          <a:cs typeface="+mn-cs"/>
        </a:defRPr>
      </a:lvl5pPr>
      <a:lvl6pPr marL="2283616" algn="l" defTabSz="913448" rtl="0" eaLnBrk="1" latinLnBrk="0" hangingPunct="1">
        <a:defRPr sz="1800" kern="1200">
          <a:solidFill>
            <a:schemeClr val="tx1"/>
          </a:solidFill>
          <a:latin typeface="+mn-lt"/>
          <a:ea typeface="+mn-ea"/>
          <a:cs typeface="+mn-cs"/>
        </a:defRPr>
      </a:lvl6pPr>
      <a:lvl7pPr marL="2740341" algn="l" defTabSz="913448" rtl="0" eaLnBrk="1" latinLnBrk="0" hangingPunct="1">
        <a:defRPr sz="1800" kern="1200">
          <a:solidFill>
            <a:schemeClr val="tx1"/>
          </a:solidFill>
          <a:latin typeface="+mn-lt"/>
          <a:ea typeface="+mn-ea"/>
          <a:cs typeface="+mn-cs"/>
        </a:defRPr>
      </a:lvl7pPr>
      <a:lvl8pPr marL="3197068" algn="l" defTabSz="913448" rtl="0" eaLnBrk="1" latinLnBrk="0" hangingPunct="1">
        <a:defRPr sz="1800" kern="1200">
          <a:solidFill>
            <a:schemeClr val="tx1"/>
          </a:solidFill>
          <a:latin typeface="+mn-lt"/>
          <a:ea typeface="+mn-ea"/>
          <a:cs typeface="+mn-cs"/>
        </a:defRPr>
      </a:lvl8pPr>
      <a:lvl9pPr marL="3653789" algn="l" defTabSz="91344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B4046C16-E07B-2E46-A8F1-2A72EB662D77}" type="slidenum">
              <a:rPr lang="en-US"/>
              <a:pPr>
                <a:defRPr/>
              </a:pPr>
              <a:t>‹#›</a:t>
            </a:fld>
            <a:endParaRPr lang="en-US"/>
          </a:p>
        </p:txBody>
      </p:sp>
    </p:spTree>
    <p:extLst>
      <p:ext uri="{BB962C8B-B14F-4D97-AF65-F5344CB8AC3E}">
        <p14:creationId xmlns:p14="http://schemas.microsoft.com/office/powerpoint/2010/main" val="4104211703"/>
      </p:ext>
    </p:extLst>
  </p:cSld>
  <p:clrMap bg1="dk1" tx1="lt1" bg2="dk2" tx2="lt2" accent1="accent1" accent2="accent2" accent3="accent3" accent4="accent4" accent5="accent5" accent6="accent6" hlink="hlink" folHlink="folHlink"/>
  <p:sldLayoutIdLst>
    <p:sldLayoutId id="2147484362" r:id="rId1"/>
    <p:sldLayoutId id="2147484363" r:id="rId2"/>
    <p:sldLayoutId id="2147484364" r:id="rId3"/>
    <p:sldLayoutId id="2147484365" r:id="rId4"/>
    <p:sldLayoutId id="2147484366" r:id="rId5"/>
    <p:sldLayoutId id="2147484367" r:id="rId6"/>
    <p:sldLayoutId id="2147484368" r:id="rId7"/>
    <p:sldLayoutId id="2147484369" r:id="rId8"/>
    <p:sldLayoutId id="2147484370" r:id="rId9"/>
    <p:sldLayoutId id="2147484371" r:id="rId10"/>
    <p:sldLayoutId id="214748437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Verdana"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Verdana"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Verdana"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Verdana" pitchFamily="-111"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AA79D0C6-6B80-4E59-9A8D-87DBD890DD5E}"/>
              </a:ext>
            </a:extLst>
          </p:cNvPr>
          <p:cNvGrpSpPr>
            <a:grpSpLocks/>
          </p:cNvGrpSpPr>
          <p:nvPr/>
        </p:nvGrpSpPr>
        <p:grpSpPr bwMode="auto">
          <a:xfrm>
            <a:off x="0" y="2"/>
            <a:ext cx="9144000" cy="6856413"/>
            <a:chOff x="0" y="0"/>
            <a:chExt cx="5760" cy="4319"/>
          </a:xfrm>
        </p:grpSpPr>
        <p:sp>
          <p:nvSpPr>
            <p:cNvPr id="44035" name="Freeform 3">
              <a:extLst>
                <a:ext uri="{FF2B5EF4-FFF2-40B4-BE49-F238E27FC236}">
                  <a16:creationId xmlns:a16="http://schemas.microsoft.com/office/drawing/2014/main" id="{1574CD9C-4FF9-4EA9-9C83-00A5532EE932}"/>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350"/>
            </a:p>
          </p:txBody>
        </p:sp>
        <p:sp>
          <p:nvSpPr>
            <p:cNvPr id="44036" name="Freeform 4">
              <a:extLst>
                <a:ext uri="{FF2B5EF4-FFF2-40B4-BE49-F238E27FC236}">
                  <a16:creationId xmlns:a16="http://schemas.microsoft.com/office/drawing/2014/main" id="{6456511E-7A52-4CB3-8F6D-D92D5103D971}"/>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350"/>
            </a:p>
          </p:txBody>
        </p:sp>
        <p:sp>
          <p:nvSpPr>
            <p:cNvPr id="44037" name="Freeform 5">
              <a:extLst>
                <a:ext uri="{FF2B5EF4-FFF2-40B4-BE49-F238E27FC236}">
                  <a16:creationId xmlns:a16="http://schemas.microsoft.com/office/drawing/2014/main" id="{1FA05CB5-AC3A-4620-A554-73D77B37C997}"/>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350"/>
            </a:p>
          </p:txBody>
        </p:sp>
        <p:sp>
          <p:nvSpPr>
            <p:cNvPr id="44038" name="Freeform 6">
              <a:extLst>
                <a:ext uri="{FF2B5EF4-FFF2-40B4-BE49-F238E27FC236}">
                  <a16:creationId xmlns:a16="http://schemas.microsoft.com/office/drawing/2014/main" id="{8E2AA600-780E-42C7-89F9-95A4F822CF98}"/>
                </a:ext>
              </a:extLst>
            </p:cNvPr>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sz="1350"/>
            </a:p>
          </p:txBody>
        </p:sp>
        <p:sp>
          <p:nvSpPr>
            <p:cNvPr id="44039" name="Freeform 7">
              <a:extLst>
                <a:ext uri="{FF2B5EF4-FFF2-40B4-BE49-F238E27FC236}">
                  <a16:creationId xmlns:a16="http://schemas.microsoft.com/office/drawing/2014/main" id="{83543B84-3A44-4051-8D7B-20EB77D78170}"/>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350"/>
            </a:p>
          </p:txBody>
        </p:sp>
        <p:sp>
          <p:nvSpPr>
            <p:cNvPr id="44040" name="Freeform 8">
              <a:extLst>
                <a:ext uri="{FF2B5EF4-FFF2-40B4-BE49-F238E27FC236}">
                  <a16:creationId xmlns:a16="http://schemas.microsoft.com/office/drawing/2014/main" id="{EC414D0B-9842-4270-901B-E5075FBC0DF5}"/>
                </a:ext>
              </a:extLst>
            </p:cNvPr>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sz="1350"/>
            </a:p>
          </p:txBody>
        </p:sp>
        <p:sp>
          <p:nvSpPr>
            <p:cNvPr id="44041" name="Freeform 9">
              <a:extLst>
                <a:ext uri="{FF2B5EF4-FFF2-40B4-BE49-F238E27FC236}">
                  <a16:creationId xmlns:a16="http://schemas.microsoft.com/office/drawing/2014/main" id="{C57A45B1-467C-4432-81A5-18F0EEBB176D}"/>
                </a:ext>
              </a:extLst>
            </p:cNvPr>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sz="1350"/>
            </a:p>
          </p:txBody>
        </p:sp>
        <p:sp>
          <p:nvSpPr>
            <p:cNvPr id="44042" name="Freeform 10">
              <a:extLst>
                <a:ext uri="{FF2B5EF4-FFF2-40B4-BE49-F238E27FC236}">
                  <a16:creationId xmlns:a16="http://schemas.microsoft.com/office/drawing/2014/main" id="{4157FC5A-2977-4CA1-BB4C-479F9A84A0EC}"/>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350"/>
            </a:p>
          </p:txBody>
        </p:sp>
        <p:sp>
          <p:nvSpPr>
            <p:cNvPr id="44043" name="Freeform 11">
              <a:extLst>
                <a:ext uri="{FF2B5EF4-FFF2-40B4-BE49-F238E27FC236}">
                  <a16:creationId xmlns:a16="http://schemas.microsoft.com/office/drawing/2014/main" id="{8B59125C-B109-4E33-98E1-40CBED6A0BAA}"/>
                </a:ext>
              </a:extLst>
            </p:cNvPr>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sz="1350"/>
            </a:p>
          </p:txBody>
        </p:sp>
        <p:sp>
          <p:nvSpPr>
            <p:cNvPr id="44044" name="Freeform 12">
              <a:extLst>
                <a:ext uri="{FF2B5EF4-FFF2-40B4-BE49-F238E27FC236}">
                  <a16:creationId xmlns:a16="http://schemas.microsoft.com/office/drawing/2014/main" id="{BA7DAA8D-786E-425D-87B4-AA95DA3B923D}"/>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350"/>
            </a:p>
          </p:txBody>
        </p:sp>
        <p:sp>
          <p:nvSpPr>
            <p:cNvPr id="44045" name="Freeform 13">
              <a:extLst>
                <a:ext uri="{FF2B5EF4-FFF2-40B4-BE49-F238E27FC236}">
                  <a16:creationId xmlns:a16="http://schemas.microsoft.com/office/drawing/2014/main" id="{EB0A8089-8A2B-4C1C-8ED2-FD40554934CC}"/>
                </a:ext>
              </a:extLst>
            </p:cNvPr>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sz="1350"/>
            </a:p>
          </p:txBody>
        </p:sp>
        <p:sp>
          <p:nvSpPr>
            <p:cNvPr id="44046" name="Freeform 14">
              <a:extLst>
                <a:ext uri="{FF2B5EF4-FFF2-40B4-BE49-F238E27FC236}">
                  <a16:creationId xmlns:a16="http://schemas.microsoft.com/office/drawing/2014/main" id="{94A9EC03-1159-440B-8A46-D9A59E42F866}"/>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350"/>
            </a:p>
          </p:txBody>
        </p:sp>
        <p:sp>
          <p:nvSpPr>
            <p:cNvPr id="44047" name="Freeform 15">
              <a:extLst>
                <a:ext uri="{FF2B5EF4-FFF2-40B4-BE49-F238E27FC236}">
                  <a16:creationId xmlns:a16="http://schemas.microsoft.com/office/drawing/2014/main" id="{5C363AC8-F14E-4059-89DF-94AFE6661E26}"/>
                </a:ext>
              </a:extLst>
            </p:cNvPr>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sz="1350"/>
            </a:p>
          </p:txBody>
        </p:sp>
        <p:sp>
          <p:nvSpPr>
            <p:cNvPr id="44048" name="Freeform 16">
              <a:extLst>
                <a:ext uri="{FF2B5EF4-FFF2-40B4-BE49-F238E27FC236}">
                  <a16:creationId xmlns:a16="http://schemas.microsoft.com/office/drawing/2014/main" id="{B1BE155E-1B69-47AB-A196-93DCA388DE38}"/>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350"/>
            </a:p>
          </p:txBody>
        </p:sp>
        <p:sp>
          <p:nvSpPr>
            <p:cNvPr id="44049" name="Freeform 17">
              <a:extLst>
                <a:ext uri="{FF2B5EF4-FFF2-40B4-BE49-F238E27FC236}">
                  <a16:creationId xmlns:a16="http://schemas.microsoft.com/office/drawing/2014/main" id="{E78710FD-CA84-4422-AA3E-0D23405DFB13}"/>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350"/>
            </a:p>
          </p:txBody>
        </p:sp>
        <p:sp>
          <p:nvSpPr>
            <p:cNvPr id="44050" name="Freeform 18">
              <a:extLst>
                <a:ext uri="{FF2B5EF4-FFF2-40B4-BE49-F238E27FC236}">
                  <a16:creationId xmlns:a16="http://schemas.microsoft.com/office/drawing/2014/main" id="{B1738D09-BBEF-4CE6-B492-6969BBB2CCD8}"/>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350"/>
            </a:p>
          </p:txBody>
        </p:sp>
        <p:sp>
          <p:nvSpPr>
            <p:cNvPr id="44051" name="Freeform 19">
              <a:extLst>
                <a:ext uri="{FF2B5EF4-FFF2-40B4-BE49-F238E27FC236}">
                  <a16:creationId xmlns:a16="http://schemas.microsoft.com/office/drawing/2014/main" id="{C05753E8-57C5-496D-879B-F9765026E78A}"/>
                </a:ext>
              </a:extLst>
            </p:cNvPr>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sz="1350"/>
            </a:p>
          </p:txBody>
        </p:sp>
        <p:sp>
          <p:nvSpPr>
            <p:cNvPr id="44052" name="Freeform 20">
              <a:extLst>
                <a:ext uri="{FF2B5EF4-FFF2-40B4-BE49-F238E27FC236}">
                  <a16:creationId xmlns:a16="http://schemas.microsoft.com/office/drawing/2014/main" id="{7E66096D-8145-4130-96D2-59ED287260F2}"/>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350"/>
            </a:p>
          </p:txBody>
        </p:sp>
        <p:sp>
          <p:nvSpPr>
            <p:cNvPr id="44053" name="Freeform 21">
              <a:extLst>
                <a:ext uri="{FF2B5EF4-FFF2-40B4-BE49-F238E27FC236}">
                  <a16:creationId xmlns:a16="http://schemas.microsoft.com/office/drawing/2014/main" id="{9B55D430-7711-4E4B-B5C2-398B3BE17B9F}"/>
                </a:ext>
              </a:extLst>
            </p:cNvPr>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sz="1350"/>
            </a:p>
          </p:txBody>
        </p:sp>
        <p:sp>
          <p:nvSpPr>
            <p:cNvPr id="44054" name="Freeform 22">
              <a:extLst>
                <a:ext uri="{FF2B5EF4-FFF2-40B4-BE49-F238E27FC236}">
                  <a16:creationId xmlns:a16="http://schemas.microsoft.com/office/drawing/2014/main" id="{5935928C-0EB7-4A1E-BCA7-3754F492F6D6}"/>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350"/>
            </a:p>
          </p:txBody>
        </p:sp>
        <p:sp>
          <p:nvSpPr>
            <p:cNvPr id="44055" name="Freeform 23">
              <a:extLst>
                <a:ext uri="{FF2B5EF4-FFF2-40B4-BE49-F238E27FC236}">
                  <a16:creationId xmlns:a16="http://schemas.microsoft.com/office/drawing/2014/main" id="{41FB57B3-6150-4C60-A173-53936EDE10B5}"/>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350"/>
            </a:p>
          </p:txBody>
        </p:sp>
        <p:sp>
          <p:nvSpPr>
            <p:cNvPr id="44056" name="Freeform 24">
              <a:extLst>
                <a:ext uri="{FF2B5EF4-FFF2-40B4-BE49-F238E27FC236}">
                  <a16:creationId xmlns:a16="http://schemas.microsoft.com/office/drawing/2014/main" id="{95B36D96-E4B6-448E-A916-A99AC4DCB7D6}"/>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350"/>
            </a:p>
          </p:txBody>
        </p:sp>
        <p:sp>
          <p:nvSpPr>
            <p:cNvPr id="44057" name="Freeform 25">
              <a:extLst>
                <a:ext uri="{FF2B5EF4-FFF2-40B4-BE49-F238E27FC236}">
                  <a16:creationId xmlns:a16="http://schemas.microsoft.com/office/drawing/2014/main" id="{02ADE863-0B4D-4614-9B20-1524A12A7979}"/>
                </a:ext>
              </a:extLst>
            </p:cNvPr>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sz="1350"/>
            </a:p>
          </p:txBody>
        </p:sp>
        <p:sp>
          <p:nvSpPr>
            <p:cNvPr id="44058" name="Freeform 26">
              <a:extLst>
                <a:ext uri="{FF2B5EF4-FFF2-40B4-BE49-F238E27FC236}">
                  <a16:creationId xmlns:a16="http://schemas.microsoft.com/office/drawing/2014/main" id="{EF63E183-F844-4B8F-9644-F631C69A914E}"/>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350"/>
            </a:p>
          </p:txBody>
        </p:sp>
        <p:sp>
          <p:nvSpPr>
            <p:cNvPr id="44059" name="Freeform 27">
              <a:extLst>
                <a:ext uri="{FF2B5EF4-FFF2-40B4-BE49-F238E27FC236}">
                  <a16:creationId xmlns:a16="http://schemas.microsoft.com/office/drawing/2014/main" id="{F3C6970E-0DA8-4036-9AFF-A5100DAF4D0D}"/>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350"/>
            </a:p>
          </p:txBody>
        </p:sp>
        <p:sp>
          <p:nvSpPr>
            <p:cNvPr id="44060" name="Freeform 28">
              <a:extLst>
                <a:ext uri="{FF2B5EF4-FFF2-40B4-BE49-F238E27FC236}">
                  <a16:creationId xmlns:a16="http://schemas.microsoft.com/office/drawing/2014/main" id="{4D984972-B965-4E42-AE3D-C9021F0C2C91}"/>
                </a:ext>
              </a:extLst>
            </p:cNvPr>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sz="1350"/>
            </a:p>
          </p:txBody>
        </p:sp>
        <p:sp>
          <p:nvSpPr>
            <p:cNvPr id="44061" name="Freeform 29">
              <a:extLst>
                <a:ext uri="{FF2B5EF4-FFF2-40B4-BE49-F238E27FC236}">
                  <a16:creationId xmlns:a16="http://schemas.microsoft.com/office/drawing/2014/main" id="{2858FA38-96DD-448F-A23A-33D8D38B8168}"/>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350"/>
            </a:p>
          </p:txBody>
        </p:sp>
        <p:sp>
          <p:nvSpPr>
            <p:cNvPr id="44062" name="Freeform 30">
              <a:extLst>
                <a:ext uri="{FF2B5EF4-FFF2-40B4-BE49-F238E27FC236}">
                  <a16:creationId xmlns:a16="http://schemas.microsoft.com/office/drawing/2014/main" id="{022DF111-5B96-4F48-A635-8A0CC2DC752D}"/>
                </a:ext>
              </a:extLst>
            </p:cNvPr>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sz="1350"/>
            </a:p>
          </p:txBody>
        </p:sp>
        <p:sp>
          <p:nvSpPr>
            <p:cNvPr id="44063" name="Freeform 31">
              <a:extLst>
                <a:ext uri="{FF2B5EF4-FFF2-40B4-BE49-F238E27FC236}">
                  <a16:creationId xmlns:a16="http://schemas.microsoft.com/office/drawing/2014/main" id="{E7532DAD-E72A-49BC-8AD1-7F5D1BB806BF}"/>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350"/>
            </a:p>
          </p:txBody>
        </p:sp>
        <p:sp>
          <p:nvSpPr>
            <p:cNvPr id="44064" name="Freeform 32">
              <a:extLst>
                <a:ext uri="{FF2B5EF4-FFF2-40B4-BE49-F238E27FC236}">
                  <a16:creationId xmlns:a16="http://schemas.microsoft.com/office/drawing/2014/main" id="{16444C00-B2ED-4E5A-806C-AC7E337BAC17}"/>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350"/>
            </a:p>
          </p:txBody>
        </p:sp>
        <p:sp>
          <p:nvSpPr>
            <p:cNvPr id="44065" name="Freeform 33">
              <a:extLst>
                <a:ext uri="{FF2B5EF4-FFF2-40B4-BE49-F238E27FC236}">
                  <a16:creationId xmlns:a16="http://schemas.microsoft.com/office/drawing/2014/main" id="{47B1C7D4-EC18-4E78-9807-430BB50DA723}"/>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350"/>
            </a:p>
          </p:txBody>
        </p:sp>
        <p:sp>
          <p:nvSpPr>
            <p:cNvPr id="44066" name="Freeform 34">
              <a:extLst>
                <a:ext uri="{FF2B5EF4-FFF2-40B4-BE49-F238E27FC236}">
                  <a16:creationId xmlns:a16="http://schemas.microsoft.com/office/drawing/2014/main" id="{E9D0E794-6F0A-4883-83AE-B9AF7B9A043F}"/>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350"/>
            </a:p>
          </p:txBody>
        </p:sp>
        <p:sp>
          <p:nvSpPr>
            <p:cNvPr id="44067" name="Freeform 35">
              <a:extLst>
                <a:ext uri="{FF2B5EF4-FFF2-40B4-BE49-F238E27FC236}">
                  <a16:creationId xmlns:a16="http://schemas.microsoft.com/office/drawing/2014/main" id="{73715838-22A6-4462-93B0-028A0752E743}"/>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350"/>
            </a:p>
          </p:txBody>
        </p:sp>
        <p:sp>
          <p:nvSpPr>
            <p:cNvPr id="44068" name="Freeform 36">
              <a:extLst>
                <a:ext uri="{FF2B5EF4-FFF2-40B4-BE49-F238E27FC236}">
                  <a16:creationId xmlns:a16="http://schemas.microsoft.com/office/drawing/2014/main" id="{9FEBF72D-AFE7-4BDD-AE92-2F99249E5FDD}"/>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350"/>
            </a:p>
          </p:txBody>
        </p:sp>
        <p:sp>
          <p:nvSpPr>
            <p:cNvPr id="44069" name="Freeform 37">
              <a:extLst>
                <a:ext uri="{FF2B5EF4-FFF2-40B4-BE49-F238E27FC236}">
                  <a16:creationId xmlns:a16="http://schemas.microsoft.com/office/drawing/2014/main" id="{FE959AF9-1E14-4F5F-A240-C24FA7F81956}"/>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350"/>
            </a:p>
          </p:txBody>
        </p:sp>
        <p:sp>
          <p:nvSpPr>
            <p:cNvPr id="44070" name="Freeform 38">
              <a:extLst>
                <a:ext uri="{FF2B5EF4-FFF2-40B4-BE49-F238E27FC236}">
                  <a16:creationId xmlns:a16="http://schemas.microsoft.com/office/drawing/2014/main" id="{CFC37D7C-B0E0-4154-AF2D-E87C32AFBE9B}"/>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350"/>
            </a:p>
          </p:txBody>
        </p:sp>
        <p:grpSp>
          <p:nvGrpSpPr>
            <p:cNvPr id="5164" name="Group 39">
              <a:extLst>
                <a:ext uri="{FF2B5EF4-FFF2-40B4-BE49-F238E27FC236}">
                  <a16:creationId xmlns:a16="http://schemas.microsoft.com/office/drawing/2014/main" id="{678C6DE7-8B9B-42C8-85A4-8697F6F10A79}"/>
                </a:ext>
              </a:extLst>
            </p:cNvPr>
            <p:cNvGrpSpPr>
              <a:grpSpLocks/>
            </p:cNvGrpSpPr>
            <p:nvPr userDrawn="1"/>
          </p:nvGrpSpPr>
          <p:grpSpPr bwMode="auto">
            <a:xfrm>
              <a:off x="0" y="1632"/>
              <a:ext cx="5758" cy="1858"/>
              <a:chOff x="0" y="1632"/>
              <a:chExt cx="5758" cy="1858"/>
            </a:xfrm>
          </p:grpSpPr>
          <p:sp>
            <p:nvSpPr>
              <p:cNvPr id="44072" name="Freeform 40">
                <a:extLst>
                  <a:ext uri="{FF2B5EF4-FFF2-40B4-BE49-F238E27FC236}">
                    <a16:creationId xmlns:a16="http://schemas.microsoft.com/office/drawing/2014/main" id="{7F60CDEE-52A5-455A-AD2A-F4A3D5E84467}"/>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350"/>
              </a:p>
            </p:txBody>
          </p:sp>
          <p:sp>
            <p:nvSpPr>
              <p:cNvPr id="44073" name="Freeform 41">
                <a:extLst>
                  <a:ext uri="{FF2B5EF4-FFF2-40B4-BE49-F238E27FC236}">
                    <a16:creationId xmlns:a16="http://schemas.microsoft.com/office/drawing/2014/main" id="{6837992D-F170-4384-9271-6E2DBDE659A3}"/>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350"/>
              </a:p>
            </p:txBody>
          </p:sp>
        </p:grpSp>
      </p:grpSp>
      <p:sp>
        <p:nvSpPr>
          <p:cNvPr id="44074" name="Rectangle 42">
            <a:extLst>
              <a:ext uri="{FF2B5EF4-FFF2-40B4-BE49-F238E27FC236}">
                <a16:creationId xmlns:a16="http://schemas.microsoft.com/office/drawing/2014/main" id="{02BD1EE0-6BCB-44C0-AF7B-8D9B75E602F4}"/>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075" name="Rectangle 43">
            <a:extLst>
              <a:ext uri="{FF2B5EF4-FFF2-40B4-BE49-F238E27FC236}">
                <a16:creationId xmlns:a16="http://schemas.microsoft.com/office/drawing/2014/main" id="{59077F4C-9C6E-4B09-B80F-0D2BFC073D87}"/>
              </a:ext>
            </a:extLst>
          </p:cNvPr>
          <p:cNvSpPr>
            <a:spLocks noGrp="1" noChangeArrowheads="1"/>
          </p:cNvSpPr>
          <p:nvPr>
            <p:ph type="body" idx="1"/>
          </p:nvPr>
        </p:nvSpPr>
        <p:spPr bwMode="auto">
          <a:xfrm>
            <a:off x="457200" y="1600202"/>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076" name="Rectangle 44">
            <a:extLst>
              <a:ext uri="{FF2B5EF4-FFF2-40B4-BE49-F238E27FC236}">
                <a16:creationId xmlns:a16="http://schemas.microsoft.com/office/drawing/2014/main" id="{A26DE556-9EA3-46FA-9BAF-2A75C77A5D30}"/>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900">
                <a:effectLst>
                  <a:outerShdw blurRad="38100" dist="38100" dir="2700000" algn="tl">
                    <a:srgbClr val="000000"/>
                  </a:outerShdw>
                </a:effectLst>
              </a:defRPr>
            </a:lvl1pPr>
          </a:lstStyle>
          <a:p>
            <a:pPr>
              <a:defRPr/>
            </a:pPr>
            <a:endParaRPr lang="en-US"/>
          </a:p>
        </p:txBody>
      </p:sp>
      <p:sp>
        <p:nvSpPr>
          <p:cNvPr id="44077" name="Rectangle 45">
            <a:extLst>
              <a:ext uri="{FF2B5EF4-FFF2-40B4-BE49-F238E27FC236}">
                <a16:creationId xmlns:a16="http://schemas.microsoft.com/office/drawing/2014/main" id="{8B0B23A5-7203-4D1D-A016-80EC02B93A4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900">
                <a:effectLst>
                  <a:outerShdw blurRad="38100" dist="38100" dir="2700000" algn="tl">
                    <a:srgbClr val="000000"/>
                  </a:outerShdw>
                </a:effectLst>
              </a:defRPr>
            </a:lvl1pPr>
          </a:lstStyle>
          <a:p>
            <a:pPr>
              <a:defRPr/>
            </a:pPr>
            <a:endParaRPr lang="en-US"/>
          </a:p>
        </p:txBody>
      </p:sp>
      <p:sp>
        <p:nvSpPr>
          <p:cNvPr id="44078" name="Rectangle 46">
            <a:extLst>
              <a:ext uri="{FF2B5EF4-FFF2-40B4-BE49-F238E27FC236}">
                <a16:creationId xmlns:a16="http://schemas.microsoft.com/office/drawing/2014/main" id="{12AD1BDC-10D7-4A0E-97A7-F6584F30CA9D}"/>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900">
                <a:effectLst>
                  <a:outerShdw blurRad="38100" dist="38100" dir="2700000" algn="tl">
                    <a:srgbClr val="000000"/>
                  </a:outerShdw>
                </a:effectLst>
              </a:defRPr>
            </a:lvl1pPr>
          </a:lstStyle>
          <a:p>
            <a:fld id="{4A066AAD-6D3C-4C8C-A4F4-9D66E4BDDEC4}" type="slidenum">
              <a:rPr lang="en-US" altLang="en-US"/>
              <a:pPr/>
              <a:t>‹#›</a:t>
            </a:fld>
            <a:endParaRPr lang="en-US" altLang="en-US"/>
          </a:p>
        </p:txBody>
      </p:sp>
    </p:spTree>
    <p:extLst>
      <p:ext uri="{BB962C8B-B14F-4D97-AF65-F5344CB8AC3E}">
        <p14:creationId xmlns:p14="http://schemas.microsoft.com/office/powerpoint/2010/main" val="3358781363"/>
      </p:ext>
    </p:extLst>
  </p:cSld>
  <p:clrMap bg1="dk2" tx1="lt1" bg2="dk1" tx2="lt2" accent1="accent1" accent2="accent2" accent3="accent3" accent4="accent4" accent5="accent5" accent6="accent6" hlink="hlink" folHlink="folHlink"/>
  <p:sldLayoutIdLst>
    <p:sldLayoutId id="2147484471" r:id="rId1"/>
    <p:sldLayoutId id="2147484472" r:id="rId2"/>
    <p:sldLayoutId id="2147484473" r:id="rId3"/>
    <p:sldLayoutId id="2147484474" r:id="rId4"/>
    <p:sldLayoutId id="2147484475" r:id="rId5"/>
    <p:sldLayoutId id="2147484476" r:id="rId6"/>
    <p:sldLayoutId id="2147484477" r:id="rId7"/>
    <p:sldLayoutId id="2147484478" r:id="rId8"/>
    <p:sldLayoutId id="2147484479" r:id="rId9"/>
    <p:sldLayoutId id="2147484480" r:id="rId10"/>
    <p:sldLayoutId id="2147484481" r:id="rId11"/>
    <p:sldLayoutId id="2147484482" r:id="rId12"/>
    <p:sldLayoutId id="2147484483" r:id="rId13"/>
  </p:sldLayoutIdLst>
  <p:hf hdr="0" ftr="0" dt="0"/>
  <p:txStyles>
    <p:titleStyle>
      <a:lvl1pPr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Arial" pitchFamily="34" charset="0"/>
        </a:defRPr>
      </a:lvl5pPr>
      <a:lvl6pPr marL="342900" algn="ctr" rtl="0" fontAlgn="base">
        <a:spcBef>
          <a:spcPct val="0"/>
        </a:spcBef>
        <a:spcAft>
          <a:spcPct val="0"/>
        </a:spcAft>
        <a:defRPr sz="3300">
          <a:solidFill>
            <a:schemeClr val="tx2"/>
          </a:solidFill>
          <a:effectLst>
            <a:outerShdw blurRad="38100" dist="38100" dir="2700000" algn="tl">
              <a:srgbClr val="000000"/>
            </a:outerShdw>
          </a:effectLst>
          <a:latin typeface="Arial" pitchFamily="34" charset="0"/>
        </a:defRPr>
      </a:lvl6pPr>
      <a:lvl7pPr marL="685800" algn="ctr" rtl="0" fontAlgn="base">
        <a:spcBef>
          <a:spcPct val="0"/>
        </a:spcBef>
        <a:spcAft>
          <a:spcPct val="0"/>
        </a:spcAft>
        <a:defRPr sz="3300">
          <a:solidFill>
            <a:schemeClr val="tx2"/>
          </a:solidFill>
          <a:effectLst>
            <a:outerShdw blurRad="38100" dist="38100" dir="2700000" algn="tl">
              <a:srgbClr val="000000"/>
            </a:outerShdw>
          </a:effectLst>
          <a:latin typeface="Arial" pitchFamily="34" charset="0"/>
        </a:defRPr>
      </a:lvl7pPr>
      <a:lvl8pPr marL="1028700" algn="ctr" rtl="0" fontAlgn="base">
        <a:spcBef>
          <a:spcPct val="0"/>
        </a:spcBef>
        <a:spcAft>
          <a:spcPct val="0"/>
        </a:spcAft>
        <a:defRPr sz="3300">
          <a:solidFill>
            <a:schemeClr val="tx2"/>
          </a:solidFill>
          <a:effectLst>
            <a:outerShdw blurRad="38100" dist="38100" dir="2700000" algn="tl">
              <a:srgbClr val="000000"/>
            </a:outerShdw>
          </a:effectLst>
          <a:latin typeface="Arial" pitchFamily="34" charset="0"/>
        </a:defRPr>
      </a:lvl8pPr>
      <a:lvl9pPr marL="1371600" algn="ctr" rtl="0" fontAlgn="base">
        <a:spcBef>
          <a:spcPct val="0"/>
        </a:spcBef>
        <a:spcAft>
          <a:spcPct val="0"/>
        </a:spcAft>
        <a:defRPr sz="3300">
          <a:solidFill>
            <a:schemeClr val="tx2"/>
          </a:solidFill>
          <a:effectLst>
            <a:outerShdw blurRad="38100" dist="38100" dir="2700000" algn="tl">
              <a:srgbClr val="000000"/>
            </a:outerShdw>
          </a:effectLst>
          <a:latin typeface="Arial" pitchFamily="34" charset="0"/>
        </a:defRPr>
      </a:lvl9pPr>
    </p:titleStyle>
    <p:bodyStyle>
      <a:lvl1pPr marL="257175" indent="-257175" algn="l" rtl="0" eaLnBrk="0" fontAlgn="base" hangingPunct="0">
        <a:spcBef>
          <a:spcPct val="20000"/>
        </a:spcBef>
        <a:spcAft>
          <a:spcPct val="0"/>
        </a:spcAft>
        <a:buClr>
          <a:schemeClr val="hlink"/>
        </a:buClr>
        <a:buSzPct val="90000"/>
        <a:buFont typeface="Wingdings" panose="05000000000000000000" pitchFamily="2" charset="2"/>
        <a:buBlip>
          <a:blip r:embed="rId15"/>
        </a:buBlip>
        <a:defRPr sz="2400">
          <a:solidFill>
            <a:schemeClr val="tx1"/>
          </a:solidFill>
          <a:effectLst>
            <a:outerShdw blurRad="38100" dist="38100" dir="2700000" algn="tl">
              <a:srgbClr val="000000"/>
            </a:outerShdw>
          </a:effectLst>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effectLst>
            <a:outerShdw blurRad="38100" dist="38100" dir="2700000" algn="tl">
              <a:srgbClr val="000000"/>
            </a:outerShdw>
          </a:effectLst>
          <a:latin typeface="+mn-lt"/>
        </a:defRPr>
      </a:lvl2pPr>
      <a:lvl3pPr marL="857250" indent="-171450" algn="l" rtl="0" eaLnBrk="0" fontAlgn="base" hangingPunct="0">
        <a:spcBef>
          <a:spcPct val="20000"/>
        </a:spcBef>
        <a:spcAft>
          <a:spcPct val="0"/>
        </a:spcAft>
        <a:buClr>
          <a:schemeClr val="accent2"/>
        </a:buClr>
        <a:buSzPct val="90000"/>
        <a:buFont typeface="Wingdings" panose="05000000000000000000" pitchFamily="2" charset="2"/>
        <a:buBlip>
          <a:blip r:embed="rId16"/>
        </a:buBlip>
        <a:defRPr sz="1800">
          <a:solidFill>
            <a:schemeClr val="tx1"/>
          </a:solidFill>
          <a:effectLst>
            <a:outerShdw blurRad="38100" dist="38100" dir="2700000" algn="tl">
              <a:srgbClr val="000000"/>
            </a:outerShdw>
          </a:effectLst>
          <a:latin typeface="+mn-lt"/>
        </a:defRPr>
      </a:lvl3pPr>
      <a:lvl4pPr marL="1200150" indent="-171450" algn="l" rtl="0" eaLnBrk="0" fontAlgn="base" hangingPunct="0">
        <a:spcBef>
          <a:spcPct val="20000"/>
        </a:spcBef>
        <a:spcAft>
          <a:spcPct val="0"/>
        </a:spcAft>
        <a:buChar char="–"/>
        <a:defRPr sz="1500">
          <a:solidFill>
            <a:schemeClr val="tx1"/>
          </a:solidFill>
          <a:effectLst>
            <a:outerShdw blurRad="38100" dist="38100" dir="2700000" algn="tl">
              <a:srgbClr val="000000"/>
            </a:outerShdw>
          </a:effectLst>
          <a:latin typeface="+mn-lt"/>
        </a:defRPr>
      </a:lvl4pPr>
      <a:lvl5pPr marL="1543050" indent="-171450" algn="l" rtl="0" eaLnBrk="0" fontAlgn="base" hangingPunct="0">
        <a:spcBef>
          <a:spcPct val="20000"/>
        </a:spcBef>
        <a:spcAft>
          <a:spcPct val="0"/>
        </a:spcAft>
        <a:buClr>
          <a:schemeClr val="folHlink"/>
        </a:buClr>
        <a:buSzPct val="90000"/>
        <a:buFont typeface="Wingdings" panose="05000000000000000000" pitchFamily="2" charset="2"/>
        <a:buBlip>
          <a:blip r:embed="rId17"/>
        </a:buBlip>
        <a:defRPr sz="1500">
          <a:solidFill>
            <a:schemeClr val="tx1"/>
          </a:solidFill>
          <a:effectLst>
            <a:outerShdw blurRad="38100" dist="38100" dir="2700000" algn="tl">
              <a:srgbClr val="000000"/>
            </a:outerShdw>
          </a:effectLst>
          <a:latin typeface="+mn-lt"/>
        </a:defRPr>
      </a:lvl5pPr>
      <a:lvl6pPr marL="1885950" indent="-171450" algn="l" rtl="0" fontAlgn="base">
        <a:spcBef>
          <a:spcPct val="20000"/>
        </a:spcBef>
        <a:spcAft>
          <a:spcPct val="0"/>
        </a:spcAft>
        <a:buClr>
          <a:schemeClr val="folHlink"/>
        </a:buClr>
        <a:buSzPct val="90000"/>
        <a:buFont typeface="Wingdings" pitchFamily="2" charset="2"/>
        <a:buBlip>
          <a:blip r:embed="rId17"/>
        </a:buBlip>
        <a:defRPr sz="1500">
          <a:solidFill>
            <a:schemeClr val="tx1"/>
          </a:solidFill>
          <a:effectLst>
            <a:outerShdw blurRad="38100" dist="38100" dir="2700000" algn="tl">
              <a:srgbClr val="000000"/>
            </a:outerShdw>
          </a:effectLst>
          <a:latin typeface="+mn-lt"/>
        </a:defRPr>
      </a:lvl6pPr>
      <a:lvl7pPr marL="2228850" indent="-171450" algn="l" rtl="0" fontAlgn="base">
        <a:spcBef>
          <a:spcPct val="20000"/>
        </a:spcBef>
        <a:spcAft>
          <a:spcPct val="0"/>
        </a:spcAft>
        <a:buClr>
          <a:schemeClr val="folHlink"/>
        </a:buClr>
        <a:buSzPct val="90000"/>
        <a:buFont typeface="Wingdings" pitchFamily="2" charset="2"/>
        <a:buBlip>
          <a:blip r:embed="rId17"/>
        </a:buBlip>
        <a:defRPr sz="1500">
          <a:solidFill>
            <a:schemeClr val="tx1"/>
          </a:solidFill>
          <a:effectLst>
            <a:outerShdw blurRad="38100" dist="38100" dir="2700000" algn="tl">
              <a:srgbClr val="000000"/>
            </a:outerShdw>
          </a:effectLst>
          <a:latin typeface="+mn-lt"/>
        </a:defRPr>
      </a:lvl7pPr>
      <a:lvl8pPr marL="2571750" indent="-171450" algn="l" rtl="0" fontAlgn="base">
        <a:spcBef>
          <a:spcPct val="20000"/>
        </a:spcBef>
        <a:spcAft>
          <a:spcPct val="0"/>
        </a:spcAft>
        <a:buClr>
          <a:schemeClr val="folHlink"/>
        </a:buClr>
        <a:buSzPct val="90000"/>
        <a:buFont typeface="Wingdings" pitchFamily="2" charset="2"/>
        <a:buBlip>
          <a:blip r:embed="rId17"/>
        </a:buBlip>
        <a:defRPr sz="1500">
          <a:solidFill>
            <a:schemeClr val="tx1"/>
          </a:solidFill>
          <a:effectLst>
            <a:outerShdw blurRad="38100" dist="38100" dir="2700000" algn="tl">
              <a:srgbClr val="000000"/>
            </a:outerShdw>
          </a:effectLst>
          <a:latin typeface="+mn-lt"/>
        </a:defRPr>
      </a:lvl8pPr>
      <a:lvl9pPr marL="2914650" indent="-171450" algn="l" rtl="0" fontAlgn="base">
        <a:spcBef>
          <a:spcPct val="20000"/>
        </a:spcBef>
        <a:spcAft>
          <a:spcPct val="0"/>
        </a:spcAft>
        <a:buClr>
          <a:schemeClr val="folHlink"/>
        </a:buClr>
        <a:buSzPct val="90000"/>
        <a:buFont typeface="Wingdings" pitchFamily="2" charset="2"/>
        <a:buBlip>
          <a:blip r:embed="rId17"/>
        </a:buBlip>
        <a:defRPr sz="1500">
          <a:solidFill>
            <a:schemeClr val="tx1"/>
          </a:solidFill>
          <a:effectLst>
            <a:outerShdw blurRad="38100" dist="38100" dir="2700000" algn="tl">
              <a:srgbClr val="000000"/>
            </a:outerShdw>
          </a:effectLst>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1.xml"/></Relationships>
</file>

<file path=ppt/slides/_rels/slide1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1.xml"/><Relationship Id="rId4" Type="http://schemas.openxmlformats.org/officeDocument/2006/relationships/image" Target="../media/image177.png"/></Relationships>
</file>

<file path=ppt/slides/_rels/slide10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55.xml"/><Relationship Id="rId1" Type="http://schemas.openxmlformats.org/officeDocument/2006/relationships/slideLayout" Target="../slideLayouts/slideLayout114.xml"/></Relationships>
</file>

<file path=ppt/slides/_rels/slide102.xml.rels><?xml version="1.0" encoding="UTF-8" standalone="yes"?>
<Relationships xmlns="http://schemas.openxmlformats.org/package/2006/relationships"><Relationship Id="rId3" Type="http://schemas.openxmlformats.org/officeDocument/2006/relationships/image" Target="http://pic.photobucket.com/album/thumbs/scrapbook_thumb.png" TargetMode="External"/><Relationship Id="rId2" Type="http://schemas.openxmlformats.org/officeDocument/2006/relationships/notesSlide" Target="../notesSlides/notesSlide56.xml"/><Relationship Id="rId1" Type="http://schemas.openxmlformats.org/officeDocument/2006/relationships/slideLayout" Target="../slideLayouts/slideLayout114.xml"/><Relationship Id="rId4" Type="http://schemas.openxmlformats.org/officeDocument/2006/relationships/image" Target="../media/image179.jpeg"/></Relationships>
</file>

<file path=ppt/slides/_rels/slide10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1.xml"/><Relationship Id="rId4" Type="http://schemas.openxmlformats.org/officeDocument/2006/relationships/image" Target="../media/image182.png"/></Relationships>
</file>

<file path=ppt/slides/_rels/slide104.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1.png"/><Relationship Id="rId1" Type="http://schemas.openxmlformats.org/officeDocument/2006/relationships/slideLayout" Target="../slideLayouts/slideLayout91.xml"/></Relationships>
</file>

<file path=ppt/slides/_rels/slide10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14.xml"/><Relationship Id="rId1" Type="http://schemas.openxmlformats.org/officeDocument/2006/relationships/vmlDrawing" Target="../drawings/vmlDrawing4.vml"/><Relationship Id="rId4" Type="http://schemas.openxmlformats.org/officeDocument/2006/relationships/image" Target="../media/image184.wmf"/></Relationships>
</file>

<file path=ppt/slides/_rels/slide10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57.xml"/><Relationship Id="rId1" Type="http://schemas.openxmlformats.org/officeDocument/2006/relationships/slideLayout" Target="../slideLayouts/slideLayout76.xml"/></Relationships>
</file>

<file path=ppt/slides/_rels/slide107.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114.xml"/></Relationships>
</file>

<file path=ppt/slides/_rels/slide108.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58.xml"/><Relationship Id="rId1" Type="http://schemas.openxmlformats.org/officeDocument/2006/relationships/slideLayout" Target="../slideLayouts/slideLayout114.xml"/></Relationships>
</file>

<file path=ppt/slides/_rels/slide109.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59.xml"/><Relationship Id="rId1" Type="http://schemas.openxmlformats.org/officeDocument/2006/relationships/slideLayout" Target="../slideLayouts/slideLayout114.xml"/></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xml"/><Relationship Id="rId1" Type="http://schemas.openxmlformats.org/officeDocument/2006/relationships/slideLayout" Target="../slideLayouts/slideLayout68.xml"/></Relationships>
</file>

<file path=ppt/slides/_rels/slide110.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114.xml"/></Relationships>
</file>

<file path=ppt/slides/_rels/slide111.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60.xml"/><Relationship Id="rId1" Type="http://schemas.openxmlformats.org/officeDocument/2006/relationships/slideLayout" Target="../slideLayouts/slideLayout113.xml"/><Relationship Id="rId4" Type="http://schemas.openxmlformats.org/officeDocument/2006/relationships/image" Target="../media/image190.pn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41.xml"/><Relationship Id="rId1" Type="http://schemas.openxmlformats.org/officeDocument/2006/relationships/tags" Target="../tags/tag11.xml"/><Relationship Id="rId4" Type="http://schemas.openxmlformats.org/officeDocument/2006/relationships/image" Target="../media/image191.jpeg"/></Relationships>
</file>

<file path=ppt/slides/_rels/slide113.xml.rels><?xml version="1.0" encoding="UTF-8" standalone="yes"?>
<Relationships xmlns="http://schemas.openxmlformats.org/package/2006/relationships"><Relationship Id="rId3" Type="http://schemas.openxmlformats.org/officeDocument/2006/relationships/image" Target="../media/image193.png"/><Relationship Id="rId7" Type="http://schemas.openxmlformats.org/officeDocument/2006/relationships/image" Target="../media/image197.png"/><Relationship Id="rId2" Type="http://schemas.openxmlformats.org/officeDocument/2006/relationships/image" Target="../media/image192.png"/><Relationship Id="rId1" Type="http://schemas.openxmlformats.org/officeDocument/2006/relationships/slideLayout" Target="../slideLayouts/slideLayout253.xml"/><Relationship Id="rId6" Type="http://schemas.openxmlformats.org/officeDocument/2006/relationships/image" Target="../media/image196.png"/><Relationship Id="rId5" Type="http://schemas.openxmlformats.org/officeDocument/2006/relationships/image" Target="../media/image195.jpeg"/><Relationship Id="rId4" Type="http://schemas.openxmlformats.org/officeDocument/2006/relationships/image" Target="../media/image194.png"/></Relationships>
</file>

<file path=ppt/slides/_rels/slide114.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192.png"/><Relationship Id="rId7" Type="http://schemas.openxmlformats.org/officeDocument/2006/relationships/image" Target="../media/image196.png"/><Relationship Id="rId2" Type="http://schemas.openxmlformats.org/officeDocument/2006/relationships/image" Target="../media/image198.jpeg"/><Relationship Id="rId1" Type="http://schemas.openxmlformats.org/officeDocument/2006/relationships/slideLayout" Target="../slideLayouts/slideLayout253.xml"/><Relationship Id="rId6" Type="http://schemas.openxmlformats.org/officeDocument/2006/relationships/image" Target="../media/image199.png"/><Relationship Id="rId5" Type="http://schemas.openxmlformats.org/officeDocument/2006/relationships/image" Target="../media/image194.png"/><Relationship Id="rId4" Type="http://schemas.openxmlformats.org/officeDocument/2006/relationships/image" Target="../media/image193.png"/><Relationship Id="rId9" Type="http://schemas.openxmlformats.org/officeDocument/2006/relationships/image" Target="../media/image200.png"/></Relationships>
</file>

<file path=ppt/slides/_rels/slide115.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114.xml"/></Relationships>
</file>

<file path=ppt/slides/_rels/slide116.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jpeg"/><Relationship Id="rId1" Type="http://schemas.openxmlformats.org/officeDocument/2006/relationships/slideLayout" Target="../slideLayouts/slideLayout113.xml"/></Relationships>
</file>

<file path=ppt/slides/_rels/slide117.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image" Target="../media/image204.jpeg"/><Relationship Id="rId1" Type="http://schemas.openxmlformats.org/officeDocument/2006/relationships/slideLayout" Target="../slideLayouts/slideLayout113.xml"/></Relationships>
</file>

<file path=ppt/slides/_rels/slide118.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113.xml"/></Relationships>
</file>

<file path=ppt/slides/_rels/slide119.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jpeg"/><Relationship Id="rId1" Type="http://schemas.openxmlformats.org/officeDocument/2006/relationships/slideLayout" Target="../slideLayouts/slideLayout113.xml"/></Relationships>
</file>

<file path=ppt/slides/_rels/slide12.xml.rels><?xml version="1.0" encoding="UTF-8" standalone="yes"?>
<Relationships xmlns="http://schemas.openxmlformats.org/package/2006/relationships"><Relationship Id="rId3" Type="http://schemas.openxmlformats.org/officeDocument/2006/relationships/hyperlink" Target="http://www.crossbooks.com/book.asp?pub=0&amp;book=15&amp;sec=00012099#Sanhedrim" TargetMode="External"/><Relationship Id="rId2" Type="http://schemas.openxmlformats.org/officeDocument/2006/relationships/hyperlink" Target="http://www.crossbooks.com/verse.asp?ref=Jn+18%3A13" TargetMode="External"/><Relationship Id="rId1" Type="http://schemas.openxmlformats.org/officeDocument/2006/relationships/slideLayout" Target="../slideLayouts/slideLayout60.xml"/><Relationship Id="rId5" Type="http://schemas.openxmlformats.org/officeDocument/2006/relationships/hyperlink" Target="http://www.crossbooks.com/verse.asp?ref=Nu+3%3A10" TargetMode="External"/><Relationship Id="rId4" Type="http://schemas.openxmlformats.org/officeDocument/2006/relationships/hyperlink" Target="http://www.crossbooks.com/verse.asp?ref=Lk+3%3A2"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62.xml"/><Relationship Id="rId1" Type="http://schemas.openxmlformats.org/officeDocument/2006/relationships/slideLayout" Target="../slideLayouts/slideLayout113.xml"/><Relationship Id="rId4" Type="http://schemas.openxmlformats.org/officeDocument/2006/relationships/image" Target="../media/image190.png"/></Relationships>
</file>

<file path=ppt/slides/_rels/slide121.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xml"/><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3.xml"/><Relationship Id="rId1" Type="http://schemas.openxmlformats.org/officeDocument/2006/relationships/tags" Target="../tags/tag1.xml"/><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71.xml"/></Relationships>
</file>

<file path=ppt/slides/_rels/slide1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71.xml"/></Relationships>
</file>

<file path=ppt/slides/_rels/slide1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71.xml"/></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xml"/><Relationship Id="rId1" Type="http://schemas.openxmlformats.org/officeDocument/2006/relationships/slideLayout" Target="../slideLayouts/slideLayout183.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xml"/><Relationship Id="rId1" Type="http://schemas.openxmlformats.org/officeDocument/2006/relationships/slideLayout" Target="../slideLayouts/slideLayout183.xml"/></Relationships>
</file>

<file path=ppt/slides/_rels/slide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103.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xml"/><Relationship Id="rId1" Type="http://schemas.openxmlformats.org/officeDocument/2006/relationships/slideLayout" Target="../slideLayouts/slideLayout183.xml"/></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xml"/><Relationship Id="rId1" Type="http://schemas.openxmlformats.org/officeDocument/2006/relationships/slideLayout" Target="../slideLayouts/slideLayout183.xml"/></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xml"/><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xml"/><Relationship Id="rId1" Type="http://schemas.openxmlformats.org/officeDocument/2006/relationships/slideLayout" Target="../slideLayouts/slideLayout263.xml"/></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1.xml"/><Relationship Id="rId1" Type="http://schemas.openxmlformats.org/officeDocument/2006/relationships/slideLayout" Target="../slideLayouts/slideLayout68.xml"/><Relationship Id="rId5" Type="http://schemas.openxmlformats.org/officeDocument/2006/relationships/image" Target="../media/image61.jpeg"/><Relationship Id="rId4" Type="http://schemas.openxmlformats.org/officeDocument/2006/relationships/hyperlink" Target="https://www.baslibrary.org/images/bsba200602400ljp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2.xml"/><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xml"/><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68.xml"/><Relationship Id="rId5" Type="http://schemas.openxmlformats.org/officeDocument/2006/relationships/image" Target="../media/image65.jpeg"/><Relationship Id="rId4" Type="http://schemas.openxmlformats.org/officeDocument/2006/relationships/hyperlink" Target="https://www.baslibrary.org/images/bsba200603004ljp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14.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g"/></Relationships>
</file>

<file path=ppt/slides/_rels/slide2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5.xml"/><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8.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68.xml"/><Relationship Id="rId5" Type="http://schemas.openxmlformats.org/officeDocument/2006/relationships/image" Target="../media/image74.jpeg"/><Relationship Id="rId4" Type="http://schemas.openxmlformats.org/officeDocument/2006/relationships/hyperlink" Target="https://www.baslibrary.org/images/bsba200603313ljp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https://www.baslibrary.org/images/bsba200602913ljpg" TargetMode="External"/><Relationship Id="rId1" Type="http://schemas.openxmlformats.org/officeDocument/2006/relationships/slideLayout" Target="../slideLayouts/slideLayout68.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hyperlink" Target="https://www.baslibrary.org/images/bsba200602800ljp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8.xml"/><Relationship Id="rId1" Type="http://schemas.openxmlformats.org/officeDocument/2006/relationships/slideLayout" Target="../slideLayouts/slideLayout206.xml"/></Relationships>
</file>

<file path=ppt/slides/_rels/slide3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0.xml"/></Relationships>
</file>

<file path=ppt/slides/_rels/slide3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9.xml"/><Relationship Id="rId1" Type="http://schemas.openxmlformats.org/officeDocument/2006/relationships/slideLayout" Target="../slideLayouts/slideLayout217.xml"/><Relationship Id="rId6" Type="http://schemas.openxmlformats.org/officeDocument/2006/relationships/image" Target="../media/image82.jpeg"/><Relationship Id="rId5" Type="http://schemas.openxmlformats.org/officeDocument/2006/relationships/hyperlink" Target="https://www.baslibrary.org/images/bsba180503100ljpg" TargetMode="External"/><Relationship Id="rId4" Type="http://schemas.openxmlformats.org/officeDocument/2006/relationships/image" Target="../media/image81.jpeg"/></Relationships>
</file>

<file path=ppt/slides/_rels/slide3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0.xml"/><Relationship Id="rId1" Type="http://schemas.openxmlformats.org/officeDocument/2006/relationships/slideLayout" Target="../slideLayouts/slideLayout137.xml"/></Relationships>
</file>

<file path=ppt/slides/_rels/slide3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1.xml"/><Relationship Id="rId1" Type="http://schemas.openxmlformats.org/officeDocument/2006/relationships/slideLayout" Target="../slideLayouts/slideLayout194.xml"/><Relationship Id="rId4" Type="http://schemas.openxmlformats.org/officeDocument/2006/relationships/image" Target="../media/image85.jpeg"/></Relationships>
</file>

<file path=ppt/slides/_rels/slide3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2.xml"/><Relationship Id="rId1" Type="http://schemas.openxmlformats.org/officeDocument/2006/relationships/slideLayout" Target="../slideLayouts/slideLayout194.xml"/></Relationships>
</file>

<file path=ppt/slides/_rels/slide3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1.xml"/></Relationships>
</file>

<file path=ppt/slides/_rels/slide4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94.xml"/></Relationships>
</file>

<file path=ppt/slides/_rels/slide4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94.xml"/></Relationships>
</file>

<file path=ppt/slides/_rels/slide4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3.xml"/><Relationship Id="rId1" Type="http://schemas.openxmlformats.org/officeDocument/2006/relationships/slideLayout" Target="../slideLayouts/slideLayout194.xml"/></Relationships>
</file>

<file path=ppt/slides/_rels/slide4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4.xml"/><Relationship Id="rId1" Type="http://schemas.openxmlformats.org/officeDocument/2006/relationships/slideLayout" Target="../slideLayouts/slideLayout6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05.xml"/><Relationship Id="rId1" Type="http://schemas.openxmlformats.org/officeDocument/2006/relationships/tags" Target="../tags/tag2.xml"/><Relationship Id="rId4" Type="http://schemas.openxmlformats.org/officeDocument/2006/relationships/image" Target="../media/image93.jpeg"/></Relationships>
</file>

<file path=ppt/slides/_rels/slide45.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26.xml"/><Relationship Id="rId1" Type="http://schemas.openxmlformats.org/officeDocument/2006/relationships/slideLayout" Target="../slideLayouts/slideLayout205.xml"/></Relationships>
</file>

<file path=ppt/slides/_rels/slide4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61.xml"/></Relationships>
</file>

<file path=ppt/slides/_rels/slide4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50.xml"/></Relationships>
</file>

<file path=ppt/slides/_rels/slide4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7.xml"/><Relationship Id="rId1" Type="http://schemas.openxmlformats.org/officeDocument/2006/relationships/slideLayout" Target="../slideLayouts/slideLayout68.xml"/></Relationships>
</file>

<file path=ppt/slides/_rels/slide4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91.xml"/><Relationship Id="rId4" Type="http://schemas.openxmlformats.org/officeDocument/2006/relationships/image" Target="../media/image41.jpeg"/></Relationships>
</file>

<file path=ppt/slides/_rels/slide5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8.xml"/><Relationship Id="rId1" Type="http://schemas.openxmlformats.org/officeDocument/2006/relationships/slideLayout" Target="../slideLayouts/slideLayout206.xml"/></Relationships>
</file>

<file path=ppt/slides/_rels/slide5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9.xml"/><Relationship Id="rId1" Type="http://schemas.openxmlformats.org/officeDocument/2006/relationships/slideLayout" Target="../slideLayouts/slideLayout68.xml"/></Relationships>
</file>

<file path=ppt/slides/_rels/slide53.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150.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5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205.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28.xml"/><Relationship Id="rId1" Type="http://schemas.openxmlformats.org/officeDocument/2006/relationships/tags" Target="../tags/tag3.xml"/><Relationship Id="rId4" Type="http://schemas.openxmlformats.org/officeDocument/2006/relationships/image" Target="../media/image112.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2.xml"/><Relationship Id="rId1" Type="http://schemas.openxmlformats.org/officeDocument/2006/relationships/tags" Target="../tags/tag4.xml"/><Relationship Id="rId4" Type="http://schemas.openxmlformats.org/officeDocument/2006/relationships/image" Target="../media/image113.jpeg"/></Relationships>
</file>

<file path=ppt/slides/_rels/slide5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42.xml"/></Relationships>
</file>

<file path=ppt/slides/_rels/slide5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2.xml"/><Relationship Id="rId1" Type="http://schemas.openxmlformats.org/officeDocument/2006/relationships/slideLayout" Target="../slideLayouts/slideLayout161.xml"/></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33.xml"/><Relationship Id="rId1" Type="http://schemas.openxmlformats.org/officeDocument/2006/relationships/slideLayout" Target="../slideLayouts/slideLayout68.xml"/></Relationships>
</file>

<file path=ppt/slides/_rels/slide6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14.xml"/></Relationships>
</file>

<file path=ppt/slides/_rels/slide6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114.xml"/></Relationships>
</file>

<file path=ppt/slides/_rels/slide6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34.xml"/><Relationship Id="rId1" Type="http://schemas.openxmlformats.org/officeDocument/2006/relationships/slideLayout" Target="../slideLayouts/slideLayout114.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13.xml"/><Relationship Id="rId1" Type="http://schemas.openxmlformats.org/officeDocument/2006/relationships/tags" Target="../tags/tag5.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13.xml"/><Relationship Id="rId1" Type="http://schemas.openxmlformats.org/officeDocument/2006/relationships/tags" Target="../tags/tag6.xml"/><Relationship Id="rId5" Type="http://schemas.openxmlformats.org/officeDocument/2006/relationships/image" Target="../media/image126.jpeg"/><Relationship Id="rId4" Type="http://schemas.openxmlformats.org/officeDocument/2006/relationships/image" Target="../media/image127.jpeg"/></Relationships>
</file>

<file path=ppt/slides/_rels/slide6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slideLayout" Target="../slideLayouts/slideLayout114.xml"/><Relationship Id="rId1" Type="http://schemas.openxmlformats.org/officeDocument/2006/relationships/tags" Target="../tags/tag7.xml"/><Relationship Id="rId5" Type="http://schemas.openxmlformats.org/officeDocument/2006/relationships/image" Target="../media/image130.jpeg"/><Relationship Id="rId4" Type="http://schemas.openxmlformats.org/officeDocument/2006/relationships/image" Target="../media/image129.png"/></Relationships>
</file>

<file path=ppt/slides/_rels/slide6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37.xml"/><Relationship Id="rId1" Type="http://schemas.openxmlformats.org/officeDocument/2006/relationships/slideLayout" Target="../slideLayouts/slideLayout161.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61.xml"/><Relationship Id="rId1" Type="http://schemas.openxmlformats.org/officeDocument/2006/relationships/vmlDrawing" Target="../drawings/vmlDrawing2.vml"/><Relationship Id="rId4" Type="http://schemas.openxmlformats.org/officeDocument/2006/relationships/image" Target="../media/image132.wmf"/></Relationships>
</file>

<file path=ppt/slides/_rels/slide6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1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114.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61.xml"/><Relationship Id="rId1" Type="http://schemas.openxmlformats.org/officeDocument/2006/relationships/vmlDrawing" Target="../drawings/vmlDrawing3.vml"/><Relationship Id="rId5" Type="http://schemas.openxmlformats.org/officeDocument/2006/relationships/image" Target="../media/image136.png"/><Relationship Id="rId4" Type="http://schemas.openxmlformats.org/officeDocument/2006/relationships/oleObject" Target="../embeddings/oleObject3.bin"/></Relationships>
</file>

<file path=ppt/slides/_rels/slide7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39.xml"/><Relationship Id="rId1" Type="http://schemas.openxmlformats.org/officeDocument/2006/relationships/slideLayout" Target="../slideLayouts/slideLayout161.xml"/></Relationships>
</file>

<file path=ppt/slides/_rels/slide7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png"/><Relationship Id="rId1" Type="http://schemas.openxmlformats.org/officeDocument/2006/relationships/slideLayout" Target="../slideLayouts/slideLayout235.xml"/><Relationship Id="rId4" Type="http://schemas.openxmlformats.org/officeDocument/2006/relationships/image" Target="../media/image140.jpeg"/></Relationships>
</file>

<file path=ppt/slides/_rels/slide74.xml.rels><?xml version="1.0" encoding="UTF-8" standalone="yes"?>
<Relationships xmlns="http://schemas.openxmlformats.org/package/2006/relationships"><Relationship Id="rId3" Type="http://schemas.openxmlformats.org/officeDocument/2006/relationships/image" Target="../media/image141.jpeg"/><Relationship Id="rId7" Type="http://schemas.openxmlformats.org/officeDocument/2006/relationships/image" Target="../media/image143.jpeg"/><Relationship Id="rId2" Type="http://schemas.openxmlformats.org/officeDocument/2006/relationships/hyperlink" Target="http://www.asor.org/wp-content/uploads/2019/08/Figure-1.jpg" TargetMode="External"/><Relationship Id="rId1" Type="http://schemas.openxmlformats.org/officeDocument/2006/relationships/slideLayout" Target="../slideLayouts/slideLayout235.xml"/><Relationship Id="rId6" Type="http://schemas.openxmlformats.org/officeDocument/2006/relationships/hyperlink" Target="http://www.asor.org/wp-content/uploads/2019/08/Figure-4.jpg" TargetMode="External"/><Relationship Id="rId5" Type="http://schemas.openxmlformats.org/officeDocument/2006/relationships/image" Target="../media/image142.jpeg"/><Relationship Id="rId4" Type="http://schemas.openxmlformats.org/officeDocument/2006/relationships/hyperlink" Target="http://www.asor.org/wp-content/uploads/2019/08/Figure-2.jpg" TargetMode="Externa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05.xml"/><Relationship Id="rId1" Type="http://schemas.openxmlformats.org/officeDocument/2006/relationships/tags" Target="../tags/tag8.xml"/><Relationship Id="rId4" Type="http://schemas.openxmlformats.org/officeDocument/2006/relationships/image" Target="../media/image144.jpeg"/></Relationships>
</file>

<file path=ppt/slides/_rels/slide7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41.xml"/><Relationship Id="rId1" Type="http://schemas.openxmlformats.org/officeDocument/2006/relationships/slideLayout" Target="../slideLayouts/slideLayout160.xml"/></Relationships>
</file>

<file path=ppt/slides/_rels/slide7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42.xml"/><Relationship Id="rId1" Type="http://schemas.openxmlformats.org/officeDocument/2006/relationships/slideLayout" Target="../slideLayouts/slideLayout160.xml"/></Relationships>
</file>

<file path=ppt/slides/_rels/slide78.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14.xml"/></Relationships>
</file>

<file path=ppt/slides/_rels/slide7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114.xml"/><Relationship Id="rId5" Type="http://schemas.openxmlformats.org/officeDocument/2006/relationships/image" Target="../media/image151.jpg"/><Relationship Id="rId4" Type="http://schemas.openxmlformats.org/officeDocument/2006/relationships/image" Target="../media/image150.jp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44.wmf"/><Relationship Id="rId5" Type="http://schemas.openxmlformats.org/officeDocument/2006/relationships/oleObject" Target="../embeddings/oleObject1.bin"/><Relationship Id="rId4" Type="http://schemas.openxmlformats.org/officeDocument/2006/relationships/image" Target="../media/image46.png"/></Relationships>
</file>

<file path=ppt/slides/_rels/slide8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43.xml"/><Relationship Id="rId1" Type="http://schemas.openxmlformats.org/officeDocument/2006/relationships/slideLayout" Target="../slideLayouts/slideLayout113.xml"/><Relationship Id="rId4" Type="http://schemas.openxmlformats.org/officeDocument/2006/relationships/image" Target="../media/image152.png"/></Relationships>
</file>

<file path=ppt/slides/_rels/slide81.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14.xml"/></Relationships>
</file>

<file path=ppt/slides/_rels/slide82.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14.xml"/></Relationships>
</file>

<file path=ppt/slides/_rels/slide83.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14.xml"/></Relationships>
</file>

<file path=ppt/slides/_rels/slide8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44.xml"/><Relationship Id="rId1" Type="http://schemas.openxmlformats.org/officeDocument/2006/relationships/slideLayout" Target="../slideLayouts/slideLayout161.xml"/></Relationships>
</file>

<file path=ppt/slides/_rels/slide85.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14.xml"/></Relationships>
</file>

<file path=ppt/slides/_rels/slide86.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14.xml"/></Relationships>
</file>

<file path=ppt/slides/_rels/slide8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45.xml"/><Relationship Id="rId1" Type="http://schemas.openxmlformats.org/officeDocument/2006/relationships/slideLayout" Target="../slideLayouts/slideLayout114.xml"/></Relationships>
</file>

<file path=ppt/slides/_rels/slide8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46.xml"/><Relationship Id="rId1" Type="http://schemas.openxmlformats.org/officeDocument/2006/relationships/slideLayout" Target="../slideLayouts/slideLayout114.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41.xml"/><Relationship Id="rId1" Type="http://schemas.openxmlformats.org/officeDocument/2006/relationships/tags" Target="../tags/tag9.xml"/><Relationship Id="rId4" Type="http://schemas.openxmlformats.org/officeDocument/2006/relationships/image" Target="../media/image16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48.xml"/><Relationship Id="rId1" Type="http://schemas.openxmlformats.org/officeDocument/2006/relationships/slideLayout" Target="../slideLayouts/slideLayout242.xml"/></Relationships>
</file>

<file path=ppt/slides/_rels/slide91.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49.xml"/><Relationship Id="rId1" Type="http://schemas.openxmlformats.org/officeDocument/2006/relationships/slideLayout" Target="../slideLayouts/slideLayout242.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41.xml"/><Relationship Id="rId1" Type="http://schemas.openxmlformats.org/officeDocument/2006/relationships/tags" Target="../tags/tag10.xml"/><Relationship Id="rId4" Type="http://schemas.openxmlformats.org/officeDocument/2006/relationships/image" Target="../media/image163.jpeg"/></Relationships>
</file>

<file path=ppt/slides/_rels/slide93.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51.xml"/><Relationship Id="rId1" Type="http://schemas.openxmlformats.org/officeDocument/2006/relationships/slideLayout" Target="../slideLayouts/slideLayout263.xml"/></Relationships>
</file>

<file path=ppt/slides/_rels/slide9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52.xml"/><Relationship Id="rId1" Type="http://schemas.openxmlformats.org/officeDocument/2006/relationships/slideLayout" Target="../slideLayouts/slideLayout124.xml"/></Relationships>
</file>

<file path=ppt/slides/_rels/slide95.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53.xml"/><Relationship Id="rId1" Type="http://schemas.openxmlformats.org/officeDocument/2006/relationships/slideLayout" Target="../slideLayouts/slideLayout124.xml"/></Relationships>
</file>

<file path=ppt/slides/_rels/slide96.xml.rels><?xml version="1.0" encoding="UTF-8" standalone="yes"?>
<Relationships xmlns="http://schemas.openxmlformats.org/package/2006/relationships"><Relationship Id="rId3" Type="http://schemas.openxmlformats.org/officeDocument/2006/relationships/image" Target="../media/image167.jpeg"/><Relationship Id="rId7" Type="http://schemas.openxmlformats.org/officeDocument/2006/relationships/image" Target="../media/image169.jpeg"/><Relationship Id="rId2" Type="http://schemas.openxmlformats.org/officeDocument/2006/relationships/hyperlink" Target="https://www.baslibrary.org/images/bsba250502500ljpg" TargetMode="External"/><Relationship Id="rId1" Type="http://schemas.openxmlformats.org/officeDocument/2006/relationships/slideLayout" Target="../slideLayouts/slideLayout124.xml"/><Relationship Id="rId6" Type="http://schemas.openxmlformats.org/officeDocument/2006/relationships/hyperlink" Target="https://www.baslibrary.org/images/bsba250502522ljpg" TargetMode="External"/><Relationship Id="rId5" Type="http://schemas.openxmlformats.org/officeDocument/2006/relationships/image" Target="../media/image168.jpeg"/><Relationship Id="rId4" Type="http://schemas.openxmlformats.org/officeDocument/2006/relationships/hyperlink" Target="https://www.baslibrary.org/images/bsba250502512ljpg"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114.xml"/></Relationships>
</file>

<file path=ppt/slides/_rels/slide98.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54.xml"/><Relationship Id="rId1" Type="http://schemas.openxmlformats.org/officeDocument/2006/relationships/slideLayout" Target="../slideLayouts/slideLayout76.xml"/><Relationship Id="rId4" Type="http://schemas.openxmlformats.org/officeDocument/2006/relationships/image" Target="../media/image173.jpeg"/></Relationships>
</file>

<file path=ppt/slides/_rels/slide99.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1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The seven-branched menorah was engraved on what researchers say was likely a bread stamp used by Jewish bakers to identify their kosher breads by name some 1,500 years ago.">
            <a:extLst>
              <a:ext uri="{FF2B5EF4-FFF2-40B4-BE49-F238E27FC236}">
                <a16:creationId xmlns:a16="http://schemas.microsoft.com/office/drawing/2014/main" id="{E570CB5E-54B9-4E73-A89F-753BB661B9E4}"/>
              </a:ext>
            </a:extLst>
          </p:cNvPr>
          <p:cNvPicPr/>
          <p:nvPr/>
        </p:nvPicPr>
        <p:blipFill rotWithShape="1">
          <a:blip r:embed="rId2" cstate="email">
            <a:extLst>
              <a:ext uri="{28A0092B-C50C-407E-A947-70E740481C1C}">
                <a14:useLocalDpi xmlns:a14="http://schemas.microsoft.com/office/drawing/2010/main"/>
              </a:ext>
            </a:extLst>
          </a:blip>
          <a:srcRect/>
          <a:stretch/>
        </p:blipFill>
        <p:spPr bwMode="auto">
          <a:xfrm>
            <a:off x="-1" y="10"/>
            <a:ext cx="9144000" cy="6857990"/>
          </a:xfrm>
          <a:prstGeom prst="rect">
            <a:avLst/>
          </a:prstGeom>
          <a:noFill/>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1" y="2463131"/>
            <a:ext cx="4512879" cy="439486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68580" tIns="34290" rIns="68580" bIns="34290" rtlCol="0" anchor="t">
            <a:normAutofit/>
          </a:bodyPr>
          <a:lstStyle/>
          <a:p>
            <a:pPr algn="ctr">
              <a:spcAft>
                <a:spcPts val="750"/>
              </a:spcAft>
              <a:buClr>
                <a:schemeClr val="tx1"/>
              </a:buClr>
              <a:buSzPct val="100000"/>
            </a:pPr>
            <a:endParaRPr lang="en-US" sz="1200" cap="all"/>
          </a:p>
        </p:txBody>
      </p:sp>
      <p:sp>
        <p:nvSpPr>
          <p:cNvPr id="2" name="Title 1">
            <a:extLst>
              <a:ext uri="{FF2B5EF4-FFF2-40B4-BE49-F238E27FC236}">
                <a16:creationId xmlns:a16="http://schemas.microsoft.com/office/drawing/2014/main" id="{45DC6891-0750-4276-9EFF-73C8325C8C8C}"/>
              </a:ext>
            </a:extLst>
          </p:cNvPr>
          <p:cNvSpPr>
            <a:spLocks noGrp="1"/>
          </p:cNvSpPr>
          <p:nvPr>
            <p:ph type="title"/>
          </p:nvPr>
        </p:nvSpPr>
        <p:spPr>
          <a:xfrm>
            <a:off x="568370" y="3149961"/>
            <a:ext cx="3153103" cy="1007066"/>
          </a:xfrm>
        </p:spPr>
        <p:txBody>
          <a:bodyPr vert="horz" lIns="91440" tIns="45720" rIns="91440" bIns="45720" rtlCol="0" anchor="ctr">
            <a:normAutofit/>
          </a:bodyPr>
          <a:lstStyle/>
          <a:p>
            <a:pPr algn="ctr" defTabSz="914400"/>
            <a:r>
              <a:rPr lang="en-US" sz="2400" kern="1200">
                <a:solidFill>
                  <a:schemeClr val="tx1"/>
                </a:solidFill>
                <a:latin typeface="+mj-lt"/>
                <a:ea typeface="+mj-ea"/>
                <a:cs typeface="+mj-cs"/>
              </a:rPr>
              <a:t>500’s AD (6</a:t>
            </a:r>
            <a:r>
              <a:rPr lang="en-US" sz="2400" kern="1200" baseline="30000">
                <a:solidFill>
                  <a:schemeClr val="tx1"/>
                </a:solidFill>
                <a:latin typeface="+mj-lt"/>
                <a:ea typeface="+mj-ea"/>
                <a:cs typeface="+mj-cs"/>
              </a:rPr>
              <a:t>th</a:t>
            </a:r>
            <a:r>
              <a:rPr lang="en-US" sz="2400" kern="1200">
                <a:solidFill>
                  <a:schemeClr val="tx1"/>
                </a:solidFill>
                <a:latin typeface="+mj-lt"/>
                <a:ea typeface="+mj-ea"/>
                <a:cs typeface="+mj-cs"/>
              </a:rPr>
              <a:t> century) Jewish Bread Mold</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5115" y="4226880"/>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BC9C5F0-C8EA-4AE1-BE0B-4B0E80DD5439}"/>
              </a:ext>
            </a:extLst>
          </p:cNvPr>
          <p:cNvSpPr txBox="1"/>
          <p:nvPr/>
        </p:nvSpPr>
        <p:spPr>
          <a:xfrm>
            <a:off x="430421" y="4277679"/>
            <a:ext cx="3444766" cy="1964879"/>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en-US" sz="1200"/>
              <a:t>The seven-branched menorah was engraved on what researchers say was likely a bread stamp used by Jewish bakers to identify their kosher breads by name some 1,500 years ago</a:t>
            </a:r>
          </a:p>
          <a:p>
            <a:pPr indent="-228600" defTabSz="914400">
              <a:lnSpc>
                <a:spcPct val="90000"/>
              </a:lnSpc>
              <a:spcAft>
                <a:spcPts val="600"/>
              </a:spcAft>
              <a:buFont typeface="Arial" panose="020B0604020202020204" pitchFamily="34" charset="0"/>
              <a:buChar char="•"/>
            </a:pPr>
            <a:endParaRPr lang="en-US" sz="1200"/>
          </a:p>
          <a:p>
            <a:pPr indent="-228600" defTabSz="914400">
              <a:lnSpc>
                <a:spcPct val="90000"/>
              </a:lnSpc>
              <a:spcAft>
                <a:spcPts val="600"/>
              </a:spcAft>
              <a:buFont typeface="Arial" panose="020B0604020202020204" pitchFamily="34" charset="0"/>
              <a:buChar char="•"/>
            </a:pPr>
            <a:r>
              <a:rPr lang="en-US" sz="1200"/>
              <a:t>In 2011, Excavators with the Israel Antiquities Authority unearthed a 1,500-year-old Jewish bread stamp from a small Byzantine settlement near the ancient port city of Akko. The sixth-century clay stamp, excavated from the small site </a:t>
            </a:r>
          </a:p>
        </p:txBody>
      </p:sp>
    </p:spTree>
    <p:extLst>
      <p:ext uri="{BB962C8B-B14F-4D97-AF65-F5344CB8AC3E}">
        <p14:creationId xmlns:p14="http://schemas.microsoft.com/office/powerpoint/2010/main" val="2794873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9ED866A-08A4-4E37-BC6F-69185004D0CC}"/>
              </a:ext>
            </a:extLst>
          </p:cNvPr>
          <p:cNvSpPr/>
          <p:nvPr/>
        </p:nvSpPr>
        <p:spPr>
          <a:xfrm>
            <a:off x="349956" y="1501422"/>
            <a:ext cx="8094134" cy="52160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93A9169-C9B2-446B-AFDD-997731E536F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3547" y="1822481"/>
            <a:ext cx="6779119" cy="4665405"/>
          </a:xfrm>
          <a:prstGeom prst="rect">
            <a:avLst/>
          </a:prstGeom>
        </p:spPr>
      </p:pic>
      <p:sp>
        <p:nvSpPr>
          <p:cNvPr id="2" name="Title 1">
            <a:extLst>
              <a:ext uri="{FF2B5EF4-FFF2-40B4-BE49-F238E27FC236}">
                <a16:creationId xmlns:a16="http://schemas.microsoft.com/office/drawing/2014/main" id="{95EF24E9-F3D8-4F9C-A0AF-2F5D2D942E4D}"/>
              </a:ext>
            </a:extLst>
          </p:cNvPr>
          <p:cNvSpPr>
            <a:spLocks noGrp="1"/>
          </p:cNvSpPr>
          <p:nvPr>
            <p:ph type="title"/>
          </p:nvPr>
        </p:nvSpPr>
        <p:spPr>
          <a:xfrm>
            <a:off x="282222" y="50256"/>
            <a:ext cx="8610600" cy="1325563"/>
          </a:xfrm>
        </p:spPr>
        <p:txBody>
          <a:bodyPr/>
          <a:lstStyle/>
          <a:p>
            <a:r>
              <a:rPr lang="en-US" b="1" dirty="0">
                <a:solidFill>
                  <a:srgbClr val="FFFF00"/>
                </a:solidFill>
                <a:latin typeface="Arial" panose="020B0604020202020204" pitchFamily="34" charset="0"/>
                <a:cs typeface="Arial" panose="020B0604020202020204" pitchFamily="34" charset="0"/>
              </a:rPr>
              <a:t>Putting Bible Time to Archaeological Time</a:t>
            </a:r>
          </a:p>
        </p:txBody>
      </p:sp>
      <p:sp>
        <p:nvSpPr>
          <p:cNvPr id="5" name="Arrow: Right 4">
            <a:extLst>
              <a:ext uri="{FF2B5EF4-FFF2-40B4-BE49-F238E27FC236}">
                <a16:creationId xmlns:a16="http://schemas.microsoft.com/office/drawing/2014/main" id="{981662DA-641B-47FC-BA4B-F1F320CF794C}"/>
              </a:ext>
            </a:extLst>
          </p:cNvPr>
          <p:cNvSpPr/>
          <p:nvPr/>
        </p:nvSpPr>
        <p:spPr>
          <a:xfrm rot="5400000" flipV="1">
            <a:off x="3178003" y="4069474"/>
            <a:ext cx="451556" cy="406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Arrow: Right 5">
            <a:extLst>
              <a:ext uri="{FF2B5EF4-FFF2-40B4-BE49-F238E27FC236}">
                <a16:creationId xmlns:a16="http://schemas.microsoft.com/office/drawing/2014/main" id="{F360E338-4D41-40B1-9B4D-9C8D30AFB6C2}"/>
              </a:ext>
            </a:extLst>
          </p:cNvPr>
          <p:cNvSpPr/>
          <p:nvPr/>
        </p:nvSpPr>
        <p:spPr>
          <a:xfrm rot="16200000">
            <a:off x="3202858" y="5153378"/>
            <a:ext cx="451556" cy="406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3930852"/>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CCB405BB-A732-4884-81F9-2C980E55461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9110" y="-285823"/>
            <a:ext cx="7949506" cy="3714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4">
            <a:extLst>
              <a:ext uri="{FF2B5EF4-FFF2-40B4-BE49-F238E27FC236}">
                <a16:creationId xmlns:a16="http://schemas.microsoft.com/office/drawing/2014/main" id="{1297177C-6D75-43D6-AD5C-BF309B3FC0A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2291" name="Picture 3">
            <a:extLst>
              <a:ext uri="{FF2B5EF4-FFF2-40B4-BE49-F238E27FC236}">
                <a16:creationId xmlns:a16="http://schemas.microsoft.com/office/drawing/2014/main" id="{D9C0E90F-CC09-485E-9F8A-D7EFF433CF3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9110" y="3609474"/>
            <a:ext cx="3835736" cy="247850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a:extLst>
              <a:ext uri="{FF2B5EF4-FFF2-40B4-BE49-F238E27FC236}">
                <a16:creationId xmlns:a16="http://schemas.microsoft.com/office/drawing/2014/main" id="{71EFEEA5-0224-48F6-84CA-6B3E51F13FD1}"/>
              </a:ext>
            </a:extLst>
          </p:cNvPr>
          <p:cNvSpPr>
            <a:spLocks noChangeArrowheads="1"/>
          </p:cNvSpPr>
          <p:nvPr/>
        </p:nvSpPr>
        <p:spPr bwMode="auto">
          <a:xfrm>
            <a:off x="5181600" y="3510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2293" name="Picture 5">
            <a:extLst>
              <a:ext uri="{FF2B5EF4-FFF2-40B4-BE49-F238E27FC236}">
                <a16:creationId xmlns:a16="http://schemas.microsoft.com/office/drawing/2014/main" id="{667C2258-9920-47D5-A7A0-5103AB92529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96589" y="3609474"/>
            <a:ext cx="3601453" cy="2702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60345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2" name="Rectangle 4"/>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130050" name="Picture 2" descr="[Jesus-Tomb_Xlrg.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0" y="0"/>
            <a:ext cx="8382000" cy="716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Text Box 7"/>
          <p:cNvSpPr txBox="1">
            <a:spLocks noChangeArrowheads="1"/>
          </p:cNvSpPr>
          <p:nvPr/>
        </p:nvSpPr>
        <p:spPr bwMode="auto">
          <a:xfrm>
            <a:off x="244475" y="661988"/>
            <a:ext cx="4346575" cy="18621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ahoma" pitchFamily="34" charset="0"/>
              </a:rPr>
              <a:t>Mark 15: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30000" noProof="0">
                <a:ln>
                  <a:noFill/>
                </a:ln>
                <a:solidFill>
                  <a:srgbClr val="FFFFCC"/>
                </a:solidFill>
                <a:effectLst/>
                <a:uLnTx/>
                <a:uFillTx/>
                <a:latin typeface="Tahoma" pitchFamily="34" charset="0"/>
                <a:ea typeface="+mn-ea"/>
                <a:cs typeface="Tahoma" pitchFamily="34" charset="0"/>
              </a:rPr>
              <a:t>46  ….</a:t>
            </a:r>
            <a:r>
              <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ahoma" pitchFamily="34" charset="0"/>
              </a:rPr>
              <a:t>And he laid Him in a tomb which had been hewn out of the rock, and rolled a stone against the door of the tomb.   </a:t>
            </a: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0">
          <a:blip r:link="rId3"/>
          <a:srcRect/>
          <a:tile tx="0" ty="0" sx="100000" sy="100000" flip="none" algn="tl"/>
        </a:blipFill>
        <a:effectLst/>
      </p:bgPr>
    </p:bg>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24931" name="Text Box 3"/>
          <p:cNvSpPr txBox="1">
            <a:spLocks noChangeArrowheads="1"/>
          </p:cNvSpPr>
          <p:nvPr/>
        </p:nvSpPr>
        <p:spPr bwMode="auto">
          <a:xfrm>
            <a:off x="-3152775" y="5114925"/>
            <a:ext cx="4276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rPr>
              <a:t> </a:t>
            </a:r>
          </a:p>
        </p:txBody>
      </p:sp>
      <p:pic>
        <p:nvPicPr>
          <p:cNvPr id="124932" name="Picture 6" descr="C:\Users\Danny\Pictures\2009-07-14\Exploring Bible Times\20090714_139-mod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281113"/>
            <a:ext cx="91440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Rectangle 7"/>
          <p:cNvSpPr>
            <a:spLocks noChangeArrowheads="1"/>
          </p:cNvSpPr>
          <p:nvPr/>
        </p:nvSpPr>
        <p:spPr bwMode="auto">
          <a:xfrm>
            <a:off x="0" y="0"/>
            <a:ext cx="9144000" cy="2438400"/>
          </a:xfrm>
          <a:prstGeom prst="rect">
            <a:avLst/>
          </a:prstGeom>
          <a:solidFill>
            <a:schemeClr val="tx1"/>
          </a:solidFill>
          <a:ln w="9525">
            <a:solidFill>
              <a:schemeClr val="tx1"/>
            </a:solidFill>
            <a:miter lim="800000"/>
            <a:headEnd/>
            <a:tailEnd/>
          </a:ln>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24934" name="Text Box 7"/>
          <p:cNvSpPr txBox="1">
            <a:spLocks noChangeArrowheads="1"/>
          </p:cNvSpPr>
          <p:nvPr/>
        </p:nvSpPr>
        <p:spPr bwMode="auto">
          <a:xfrm>
            <a:off x="625475" y="347663"/>
            <a:ext cx="8128000" cy="20383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ahoma" pitchFamily="34" charset="0"/>
              </a:rPr>
              <a:t>Mark 15:</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30000" noProof="0">
                <a:ln>
                  <a:noFill/>
                </a:ln>
                <a:solidFill>
                  <a:srgbClr val="FFFFCC"/>
                </a:solidFill>
                <a:effectLst/>
                <a:uLnTx/>
                <a:uFillTx/>
                <a:latin typeface="Tahoma" pitchFamily="34" charset="0"/>
                <a:ea typeface="+mn-ea"/>
                <a:cs typeface="Tahoma" pitchFamily="34" charset="0"/>
              </a:rPr>
              <a:t>46</a:t>
            </a:r>
            <a:r>
              <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ahoma" pitchFamily="34" charset="0"/>
              </a:rPr>
              <a:t>Then he bought fine linen, took Him down, and wrapped Him in the linen. And he laid Him in a tomb which had been hewn out of the rock, and rolled a stone against the door of the tomb.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ahoma" pitchFamily="34" charset="0"/>
              </a:rPr>
              <a:t> </a:t>
            </a:r>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ake, table, indoor, sitting&#10;&#10;Description automatically generated">
            <a:extLst>
              <a:ext uri="{FF2B5EF4-FFF2-40B4-BE49-F238E27FC236}">
                <a16:creationId xmlns:a16="http://schemas.microsoft.com/office/drawing/2014/main" id="{998C1E47-BBAB-4F60-A0A0-ABB9A3060E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78305"/>
            <a:ext cx="9144000" cy="4274820"/>
          </a:xfrm>
          <a:prstGeom prst="rect">
            <a:avLst/>
          </a:prstGeom>
        </p:spPr>
      </p:pic>
      <p:pic>
        <p:nvPicPr>
          <p:cNvPr id="5" name="Picture 4" descr="A large white building&#10;&#10;Description automatically generated">
            <a:extLst>
              <a:ext uri="{FF2B5EF4-FFF2-40B4-BE49-F238E27FC236}">
                <a16:creationId xmlns:a16="http://schemas.microsoft.com/office/drawing/2014/main" id="{1CDDA3BD-2488-4440-B1B0-64622F8632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259105"/>
            <a:ext cx="9144000" cy="4274820"/>
          </a:xfrm>
          <a:prstGeom prst="rect">
            <a:avLst/>
          </a:prstGeom>
        </p:spPr>
      </p:pic>
      <p:pic>
        <p:nvPicPr>
          <p:cNvPr id="7" name="Picture 6" descr="A picture containing cake, table, building, indoor&#10;&#10;Description automatically generated">
            <a:extLst>
              <a:ext uri="{FF2B5EF4-FFF2-40B4-BE49-F238E27FC236}">
                <a16:creationId xmlns:a16="http://schemas.microsoft.com/office/drawing/2014/main" id="{EB4F44B6-CABB-4C21-B849-59B172C74EF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6411" y="3288832"/>
            <a:ext cx="9144000" cy="4274820"/>
          </a:xfrm>
          <a:prstGeom prst="rect">
            <a:avLst/>
          </a:prstGeom>
        </p:spPr>
      </p:pic>
    </p:spTree>
    <p:extLst>
      <p:ext uri="{BB962C8B-B14F-4D97-AF65-F5344CB8AC3E}">
        <p14:creationId xmlns:p14="http://schemas.microsoft.com/office/powerpoint/2010/main" val="66371724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ACBEB-78AD-49AA-BA29-6D7ED63F750F}"/>
              </a:ext>
            </a:extLst>
          </p:cNvPr>
          <p:cNvSpPr>
            <a:spLocks noGrp="1"/>
          </p:cNvSpPr>
          <p:nvPr>
            <p:ph type="title"/>
          </p:nvPr>
        </p:nvSpPr>
        <p:spPr/>
        <p:txBody>
          <a:bodyPr/>
          <a:lstStyle/>
          <a:p>
            <a:endParaRPr lang="en-US"/>
          </a:p>
        </p:txBody>
      </p:sp>
      <p:pic>
        <p:nvPicPr>
          <p:cNvPr id="4" name="Picture 3" descr="A large white building&#10;&#10;Description automatically generated">
            <a:extLst>
              <a:ext uri="{FF2B5EF4-FFF2-40B4-BE49-F238E27FC236}">
                <a16:creationId xmlns:a16="http://schemas.microsoft.com/office/drawing/2014/main" id="{0793D438-0F85-41FD-9289-CF17BE82AE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0676" y="-193333"/>
            <a:ext cx="9144000" cy="4274820"/>
          </a:xfrm>
          <a:prstGeom prst="rect">
            <a:avLst/>
          </a:prstGeom>
        </p:spPr>
      </p:pic>
      <p:pic>
        <p:nvPicPr>
          <p:cNvPr id="5" name="Picture 4">
            <a:extLst>
              <a:ext uri="{FF2B5EF4-FFF2-40B4-BE49-F238E27FC236}">
                <a16:creationId xmlns:a16="http://schemas.microsoft.com/office/drawing/2014/main" id="{A5334BF6-8A39-4285-9029-EB3922CAA9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05169" y="3378844"/>
            <a:ext cx="7210182" cy="3276707"/>
          </a:xfrm>
          <a:prstGeom prst="rect">
            <a:avLst/>
          </a:prstGeom>
        </p:spPr>
      </p:pic>
      <p:cxnSp>
        <p:nvCxnSpPr>
          <p:cNvPr id="7" name="Straight Connector 6">
            <a:extLst>
              <a:ext uri="{FF2B5EF4-FFF2-40B4-BE49-F238E27FC236}">
                <a16:creationId xmlns:a16="http://schemas.microsoft.com/office/drawing/2014/main" id="{2CEDC41E-A91F-4F83-8551-DBACC151D1BE}"/>
              </a:ext>
            </a:extLst>
          </p:cNvPr>
          <p:cNvCxnSpPr/>
          <p:nvPr/>
        </p:nvCxnSpPr>
        <p:spPr>
          <a:xfrm>
            <a:off x="4103077" y="2430585"/>
            <a:ext cx="70338" cy="3391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D964DDA-AA07-4FBE-A147-BA9726D5DF89}"/>
              </a:ext>
            </a:extLst>
          </p:cNvPr>
          <p:cNvCxnSpPr/>
          <p:nvPr/>
        </p:nvCxnSpPr>
        <p:spPr>
          <a:xfrm>
            <a:off x="2278185" y="2077866"/>
            <a:ext cx="70338" cy="339187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895811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BB048C30-A442-4585-9C82-F66678D7859C}"/>
              </a:ext>
            </a:extLst>
          </p:cNvPr>
          <p:cNvGraphicFramePr>
            <a:graphicFrameLocks noChangeAspect="1"/>
          </p:cNvGraphicFramePr>
          <p:nvPr>
            <p:extLst>
              <p:ext uri="{D42A27DB-BD31-4B8C-83A1-F6EECF244321}">
                <p14:modId xmlns:p14="http://schemas.microsoft.com/office/powerpoint/2010/main" val="715448887"/>
              </p:ext>
            </p:extLst>
          </p:nvPr>
        </p:nvGraphicFramePr>
        <p:xfrm>
          <a:off x="-1" y="0"/>
          <a:ext cx="9078515" cy="6858000"/>
        </p:xfrm>
        <a:graphic>
          <a:graphicData uri="http://schemas.openxmlformats.org/presentationml/2006/ole">
            <mc:AlternateContent xmlns:mc="http://schemas.openxmlformats.org/markup-compatibility/2006">
              <mc:Choice xmlns:v="urn:schemas-microsoft-com:vml" Requires="v">
                <p:oleObj spid="_x0000_s11287" r:id="rId3" imgW="7262640" imgH="5486040" progId="">
                  <p:embed/>
                </p:oleObj>
              </mc:Choice>
              <mc:Fallback>
                <p:oleObj r:id="rId3" imgW="7262640" imgH="5486040" progId="">
                  <p:embed/>
                  <p:pic>
                    <p:nvPicPr>
                      <p:cNvPr id="0" name=""/>
                      <p:cNvPicPr/>
                      <p:nvPr/>
                    </p:nvPicPr>
                    <p:blipFill>
                      <a:blip r:embed="rId4"/>
                      <a:stretch>
                        <a:fillRect/>
                      </a:stretch>
                    </p:blipFill>
                    <p:spPr>
                      <a:xfrm>
                        <a:off x="-1" y="0"/>
                        <a:ext cx="9078515" cy="6858000"/>
                      </a:xfrm>
                      <a:prstGeom prst="rect">
                        <a:avLst/>
                      </a:prstGeom>
                    </p:spPr>
                  </p:pic>
                </p:oleObj>
              </mc:Fallback>
            </mc:AlternateContent>
          </a:graphicData>
        </a:graphic>
      </p:graphicFrame>
    </p:spTree>
    <p:extLst>
      <p:ext uri="{BB962C8B-B14F-4D97-AF65-F5344CB8AC3E}">
        <p14:creationId xmlns:p14="http://schemas.microsoft.com/office/powerpoint/2010/main" val="339907612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166338" name="Rectangle 2">
            <a:extLst>
              <a:ext uri="{FF2B5EF4-FFF2-40B4-BE49-F238E27FC236}">
                <a16:creationId xmlns:a16="http://schemas.microsoft.com/office/drawing/2014/main" id="{A7615435-5D4C-49DC-A87C-DB08FBEE1E1F}"/>
              </a:ext>
            </a:extLst>
          </p:cNvPr>
          <p:cNvSpPr>
            <a:spLocks noGrp="1" noChangeArrowheads="1"/>
          </p:cNvSpPr>
          <p:nvPr>
            <p:ph type="title"/>
          </p:nvPr>
        </p:nvSpPr>
        <p:spPr>
          <a:xfrm>
            <a:off x="448837" y="1040519"/>
            <a:ext cx="8229600" cy="527621"/>
          </a:xfrm>
        </p:spPr>
        <p:txBody>
          <a:bodyPr vert="horz" wrap="square" lIns="69056" tIns="34529" rIns="69056" bIns="34529" numCol="1" anchor="ctr" anchorCtr="0" compatLnSpc="1">
            <a:prstTxWarp prst="textNoShape">
              <a:avLst/>
            </a:prstTxWarp>
          </a:bodyPr>
          <a:lstStyle/>
          <a:p>
            <a:pPr>
              <a:defRPr/>
            </a:pPr>
            <a:r>
              <a:rPr lang="en-US" sz="2100" b="1" i="1" u="sng" dirty="0">
                <a:solidFill>
                  <a:srgbClr val="FFFF00"/>
                </a:solidFill>
                <a:latin typeface="Cambria" panose="02040503050406030204" pitchFamily="18" charset="0"/>
              </a:rPr>
              <a:t>Burial Preparation</a:t>
            </a:r>
          </a:p>
        </p:txBody>
      </p:sp>
      <p:sp>
        <p:nvSpPr>
          <p:cNvPr id="1166339" name="Rectangle 3">
            <a:extLst>
              <a:ext uri="{FF2B5EF4-FFF2-40B4-BE49-F238E27FC236}">
                <a16:creationId xmlns:a16="http://schemas.microsoft.com/office/drawing/2014/main" id="{830DA9BB-B9CC-445F-83DB-4F94C0E56065}"/>
              </a:ext>
            </a:extLst>
          </p:cNvPr>
          <p:cNvSpPr>
            <a:spLocks noGrp="1" noChangeArrowheads="1"/>
          </p:cNvSpPr>
          <p:nvPr>
            <p:ph type="body" sz="half" idx="1"/>
          </p:nvPr>
        </p:nvSpPr>
        <p:spPr>
          <a:xfrm>
            <a:off x="324452" y="1568140"/>
            <a:ext cx="4156617" cy="3826262"/>
          </a:xfrm>
        </p:spPr>
        <p:txBody>
          <a:bodyPr vert="horz" wrap="square" lIns="69056" tIns="34529" rIns="69056" bIns="34529" numCol="1" anchor="t" anchorCtr="0" compatLnSpc="1">
            <a:prstTxWarp prst="textNoShape">
              <a:avLst/>
            </a:prstTxWarp>
          </a:bodyPr>
          <a:lstStyle/>
          <a:p>
            <a:pPr>
              <a:lnSpc>
                <a:spcPct val="150000"/>
              </a:lnSpc>
              <a:buClr>
                <a:srgbClr val="FFFF00"/>
              </a:buClr>
              <a:buFont typeface="Wingdings" panose="05000000000000000000" pitchFamily="2" charset="2"/>
              <a:buChar char="Ø"/>
              <a:defRPr/>
            </a:pPr>
            <a:r>
              <a:rPr lang="en-US" b="1" dirty="0">
                <a:latin typeface="Cambria" panose="02040503050406030204" pitchFamily="18" charset="0"/>
              </a:rPr>
              <a:t>About 75 </a:t>
            </a:r>
            <a:r>
              <a:rPr lang="en-US" b="1" dirty="0" err="1">
                <a:latin typeface="Cambria" panose="02040503050406030204" pitchFamily="18" charset="0"/>
              </a:rPr>
              <a:t>lbs</a:t>
            </a:r>
            <a:r>
              <a:rPr lang="en-US" b="1" dirty="0">
                <a:latin typeface="Cambria" panose="02040503050406030204" pitchFamily="18" charset="0"/>
              </a:rPr>
              <a:t> of myrrh &amp; Aloes – John 19:39</a:t>
            </a:r>
          </a:p>
          <a:p>
            <a:pPr>
              <a:lnSpc>
                <a:spcPct val="150000"/>
              </a:lnSpc>
              <a:buClr>
                <a:srgbClr val="FFFF00"/>
              </a:buClr>
              <a:buFont typeface="Wingdings" panose="05000000000000000000" pitchFamily="2" charset="2"/>
              <a:buChar char="Ø"/>
              <a:defRPr/>
            </a:pPr>
            <a:r>
              <a:rPr lang="en-US" b="1" dirty="0">
                <a:latin typeface="Cambria" panose="02040503050406030204" pitchFamily="18" charset="0"/>
              </a:rPr>
              <a:t>Bound in linen - John 19:40</a:t>
            </a:r>
          </a:p>
          <a:p>
            <a:pPr>
              <a:lnSpc>
                <a:spcPct val="150000"/>
              </a:lnSpc>
              <a:buClr>
                <a:srgbClr val="FFFF00"/>
              </a:buClr>
              <a:buFont typeface="Wingdings" panose="05000000000000000000" pitchFamily="2" charset="2"/>
              <a:buChar char="Ø"/>
              <a:defRPr/>
            </a:pPr>
            <a:r>
              <a:rPr lang="en-US" b="1" dirty="0">
                <a:latin typeface="Cambria" panose="02040503050406030204" pitchFamily="18" charset="0"/>
              </a:rPr>
              <a:t>Head napkin detail (</a:t>
            </a:r>
            <a:r>
              <a:rPr lang="en-US" b="1" dirty="0" err="1">
                <a:latin typeface="Cambria" panose="02040503050406030204" pitchFamily="18" charset="0"/>
              </a:rPr>
              <a:t>Jn</a:t>
            </a:r>
            <a:r>
              <a:rPr lang="en-US" b="1" dirty="0">
                <a:latin typeface="Cambria" panose="02040503050406030204" pitchFamily="18" charset="0"/>
              </a:rPr>
              <a:t> 20:7)</a:t>
            </a:r>
          </a:p>
          <a:p>
            <a:pPr>
              <a:lnSpc>
                <a:spcPct val="150000"/>
              </a:lnSpc>
              <a:buClr>
                <a:srgbClr val="FFFF00"/>
              </a:buClr>
              <a:buFont typeface="Wingdings" panose="05000000000000000000" pitchFamily="2" charset="2"/>
              <a:buChar char="Ø"/>
              <a:defRPr/>
            </a:pPr>
            <a:r>
              <a:rPr lang="en-US" b="1" dirty="0">
                <a:latin typeface="Cambria" panose="02040503050406030204" pitchFamily="18" charset="0"/>
              </a:rPr>
              <a:t>Bound in a resin (myrrh)</a:t>
            </a:r>
          </a:p>
          <a:p>
            <a:pPr>
              <a:lnSpc>
                <a:spcPct val="150000"/>
              </a:lnSpc>
              <a:buClr>
                <a:srgbClr val="FFFF00"/>
              </a:buClr>
              <a:buFont typeface="Wingdings" panose="05000000000000000000" pitchFamily="2" charset="2"/>
              <a:buChar char="Ø"/>
              <a:defRPr/>
            </a:pPr>
            <a:r>
              <a:rPr lang="en-US" b="1" dirty="0">
                <a:latin typeface="Cambria" panose="02040503050406030204" pitchFamily="18" charset="0"/>
              </a:rPr>
              <a:t>No “escape”</a:t>
            </a:r>
          </a:p>
          <a:p>
            <a:pPr>
              <a:lnSpc>
                <a:spcPct val="150000"/>
              </a:lnSpc>
              <a:buClr>
                <a:srgbClr val="FFFF00"/>
              </a:buClr>
              <a:buFont typeface="Wingdings" panose="05000000000000000000" pitchFamily="2" charset="2"/>
              <a:buChar char="Ø"/>
              <a:defRPr/>
            </a:pPr>
            <a:r>
              <a:rPr lang="en-US" b="1" dirty="0">
                <a:latin typeface="Cambria" panose="02040503050406030204" pitchFamily="18" charset="0"/>
              </a:rPr>
              <a:t>Difficult to remove</a:t>
            </a:r>
          </a:p>
        </p:txBody>
      </p:sp>
      <p:pic>
        <p:nvPicPr>
          <p:cNvPr id="641028" name="Picture 4">
            <a:extLst>
              <a:ext uri="{FF2B5EF4-FFF2-40B4-BE49-F238E27FC236}">
                <a16:creationId xmlns:a16="http://schemas.microsoft.com/office/drawing/2014/main" id="{DCC3551D-BFEC-4DF5-AF5D-E83A3C9275F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2998" y="1735922"/>
            <a:ext cx="2288381"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 name="TextBox 1">
            <a:extLst>
              <a:ext uri="{FF2B5EF4-FFF2-40B4-BE49-F238E27FC236}">
                <a16:creationId xmlns:a16="http://schemas.microsoft.com/office/drawing/2014/main" id="{23E23940-5E98-432D-A620-02DD46A90481}"/>
              </a:ext>
            </a:extLst>
          </p:cNvPr>
          <p:cNvSpPr txBox="1"/>
          <p:nvPr/>
        </p:nvSpPr>
        <p:spPr>
          <a:xfrm>
            <a:off x="317810" y="59392"/>
            <a:ext cx="8229600" cy="1200329"/>
          </a:xfrm>
          <a:prstGeom prst="rect">
            <a:avLst/>
          </a:prstGeom>
          <a:noFill/>
        </p:spPr>
        <p:txBody>
          <a:bodyPr wrap="square" rtlCol="0">
            <a:spAutoFit/>
          </a:bodyPr>
          <a:lstStyle/>
          <a:p>
            <a:r>
              <a:rPr lang="en-US" b="1" dirty="0"/>
              <a:t>John 19:39 (ESV) </a:t>
            </a:r>
            <a:br>
              <a:rPr lang="en-US" dirty="0"/>
            </a:br>
            <a:r>
              <a:rPr lang="en-US" baseline="30000" dirty="0"/>
              <a:t>39 </a:t>
            </a:r>
            <a:r>
              <a:rPr lang="en-US" dirty="0"/>
              <a:t> Nicodemus also, who earlier had come to Jesus by night, came bringing a mixture of myrrh and aloes, about seventy-five pounds in weight. </a:t>
            </a:r>
            <a:br>
              <a:rPr lang="en-US" dirty="0"/>
            </a:br>
            <a:endParaRPr lang="en-US" dirty="0"/>
          </a:p>
        </p:txBody>
      </p:sp>
      <p:sp>
        <p:nvSpPr>
          <p:cNvPr id="3" name="TextBox 2">
            <a:extLst>
              <a:ext uri="{FF2B5EF4-FFF2-40B4-BE49-F238E27FC236}">
                <a16:creationId xmlns:a16="http://schemas.microsoft.com/office/drawing/2014/main" id="{8497B11C-9913-409B-9CAC-BCE379CA21A9}"/>
              </a:ext>
            </a:extLst>
          </p:cNvPr>
          <p:cNvSpPr txBox="1"/>
          <p:nvPr/>
        </p:nvSpPr>
        <p:spPr>
          <a:xfrm>
            <a:off x="448837" y="5562184"/>
            <a:ext cx="8695163" cy="1200329"/>
          </a:xfrm>
          <a:prstGeom prst="rect">
            <a:avLst/>
          </a:prstGeom>
          <a:noFill/>
        </p:spPr>
        <p:txBody>
          <a:bodyPr wrap="square" rtlCol="0">
            <a:spAutoFit/>
          </a:bodyPr>
          <a:lstStyle/>
          <a:p>
            <a:r>
              <a:rPr lang="en-US" b="1" dirty="0"/>
              <a:t>John 20:6-7 (ESV) </a:t>
            </a:r>
            <a:br>
              <a:rPr lang="en-US" dirty="0"/>
            </a:br>
            <a:r>
              <a:rPr lang="en-US" baseline="30000" dirty="0"/>
              <a:t>6 </a:t>
            </a:r>
            <a:r>
              <a:rPr lang="en-US" dirty="0"/>
              <a:t> Then Simon Peter came, following him, and went into the tomb. He saw the linen cloths lying there, </a:t>
            </a:r>
            <a:r>
              <a:rPr lang="en-US" baseline="30000" dirty="0"/>
              <a:t>7 </a:t>
            </a:r>
            <a:r>
              <a:rPr lang="en-US" dirty="0"/>
              <a:t> </a:t>
            </a:r>
            <a:r>
              <a:rPr lang="en-US" dirty="0">
                <a:solidFill>
                  <a:srgbClr val="FFFF00"/>
                </a:solidFill>
              </a:rPr>
              <a:t>and the face cloth, which had been on Jesus’ head, not lying with the linen cloths but folded up in a place by itself. </a:t>
            </a:r>
          </a:p>
        </p:txBody>
      </p:sp>
    </p:spTree>
    <p:extLst>
      <p:ext uri="{BB962C8B-B14F-4D97-AF65-F5344CB8AC3E}">
        <p14:creationId xmlns:p14="http://schemas.microsoft.com/office/powerpoint/2010/main" val="656236403"/>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81603" name="Text Box 7"/>
          <p:cNvSpPr txBox="1">
            <a:spLocks noChangeArrowheads="1"/>
          </p:cNvSpPr>
          <p:nvPr/>
        </p:nvSpPr>
        <p:spPr bwMode="auto">
          <a:xfrm>
            <a:off x="5562600" y="4975225"/>
            <a:ext cx="3282950" cy="16922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ahoma" pitchFamily="34" charset="0"/>
              </a:rPr>
              <a:t>Mark 16:</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30000" noProof="0">
                <a:ln>
                  <a:noFill/>
                </a:ln>
                <a:solidFill>
                  <a:srgbClr val="FFFFCC"/>
                </a:solidFill>
                <a:effectLst/>
                <a:uLnTx/>
                <a:uFillTx/>
                <a:latin typeface="Tahoma" pitchFamily="34" charset="0"/>
                <a:ea typeface="+mn-ea"/>
                <a:cs typeface="Times New Roman" pitchFamily="18" charset="0"/>
              </a:rPr>
              <a:t>1  </a:t>
            </a:r>
            <a:r>
              <a:rPr kumimoji="0" lang="en-US" altLang="en-US" sz="1600" b="0" i="0" u="none" strike="noStrike" kern="1200" cap="none" spc="0" normalizeH="0" baseline="0" noProof="0">
                <a:ln>
                  <a:noFill/>
                </a:ln>
                <a:solidFill>
                  <a:srgbClr val="FFFFCC"/>
                </a:solidFill>
                <a:effectLst/>
                <a:uLnTx/>
                <a:uFillTx/>
                <a:latin typeface="Tahoma" pitchFamily="34" charset="0"/>
                <a:ea typeface="+mn-ea"/>
                <a:cs typeface="Times New Roman" pitchFamily="18" charset="0"/>
              </a:rPr>
              <a:t>Now when the Sabbath was past, Mary Magdalene, Mary </a:t>
            </a:r>
            <a:r>
              <a:rPr kumimoji="0" lang="en-US" altLang="en-US" sz="1600" b="0" i="1" u="none" strike="noStrike" kern="1200" cap="none" spc="0" normalizeH="0" baseline="0" noProof="0">
                <a:ln>
                  <a:noFill/>
                </a:ln>
                <a:solidFill>
                  <a:srgbClr val="FFFFCC"/>
                </a:solidFill>
                <a:effectLst/>
                <a:uLnTx/>
                <a:uFillTx/>
                <a:latin typeface="Tahoma" pitchFamily="34" charset="0"/>
                <a:ea typeface="+mn-ea"/>
                <a:cs typeface="Times New Roman" pitchFamily="18" charset="0"/>
              </a:rPr>
              <a:t>the mother</a:t>
            </a:r>
            <a:r>
              <a:rPr kumimoji="0" lang="en-US" altLang="en-US" sz="1600" b="0" i="0" u="none" strike="noStrike" kern="1200" cap="none" spc="0" normalizeH="0" baseline="0" noProof="0">
                <a:ln>
                  <a:noFill/>
                </a:ln>
                <a:solidFill>
                  <a:srgbClr val="FFFFCC"/>
                </a:solidFill>
                <a:effectLst/>
                <a:uLnTx/>
                <a:uFillTx/>
                <a:latin typeface="Tahoma" pitchFamily="34" charset="0"/>
                <a:ea typeface="+mn-ea"/>
                <a:cs typeface="Times New Roman" pitchFamily="18" charset="0"/>
              </a:rPr>
              <a:t> of James, and Salome bought spices, that they might come and anoint Him.  </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mn-cs"/>
            </a:endParaRPr>
          </a:p>
        </p:txBody>
      </p:sp>
      <p:pic>
        <p:nvPicPr>
          <p:cNvPr id="281604" name="Picture 4" descr="C:\Users\Danny\Documents\Bible Maps-Clipart\BibleMaps &amp; Clipart\Garrard Temple Model\market-place_1355289i.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04988" y="0"/>
            <a:ext cx="7339012" cy="4735513"/>
          </a:xfrm>
          <a:prstGeom prst="rect">
            <a:avLst/>
          </a:prstGeom>
          <a:noFill/>
          <a:extLst>
            <a:ext uri="{909E8E84-426E-40DD-AFC4-6F175D3DCCD1}">
              <a14:hiddenFill xmlns:a14="http://schemas.microsoft.com/office/drawing/2010/main">
                <a:solidFill>
                  <a:srgbClr val="FFFFFF"/>
                </a:solidFill>
              </a14:hiddenFill>
            </a:ext>
          </a:extLst>
        </p:spPr>
      </p:pic>
      <p:pic>
        <p:nvPicPr>
          <p:cNvPr id="281605" name="Picture 5" descr="C:\Users\Danny\Pictures\Egypt-2009\Dan Byers Egypt\Nubia Village\DSC_596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4373563"/>
            <a:ext cx="5307013" cy="24844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9000"/>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2" descr="C:\Users\Danny\Pictures\2009-07-14\Exploring Bible Times\20090714_12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89795" name="Rectangle 2"/>
          <p:cNvSpPr>
            <a:spLocks noGrp="1" noChangeArrowheads="1"/>
          </p:cNvSpPr>
          <p:nvPr>
            <p:ph type="title" idx="4294967295"/>
          </p:nvPr>
        </p:nvSpPr>
        <p:spPr>
          <a:xfrm>
            <a:off x="5219700" y="723900"/>
            <a:ext cx="3409950" cy="1143000"/>
          </a:xfrm>
        </p:spPr>
        <p:txBody>
          <a:bodyPr/>
          <a:lstStyle/>
          <a:p>
            <a:pPr eaLnBrk="1" hangingPunct="1"/>
            <a:r>
              <a:rPr lang="en-US" altLang="en-US" b="1">
                <a:solidFill>
                  <a:schemeClr val="bg1"/>
                </a:solidFill>
              </a:rPr>
              <a:t>Rolling Stone Entrance </a:t>
            </a:r>
            <a:br>
              <a:rPr lang="en-US" altLang="en-US" b="1">
                <a:solidFill>
                  <a:schemeClr val="bg1"/>
                </a:solidFill>
              </a:rPr>
            </a:br>
            <a:endParaRPr lang="en-US" altLang="en-US" b="1">
              <a:solidFill>
                <a:schemeClr val="bg1"/>
              </a:solidFill>
            </a:endParaRPr>
          </a:p>
        </p:txBody>
      </p:sp>
      <p:sp>
        <p:nvSpPr>
          <p:cNvPr id="289796" name="Text Box 4"/>
          <p:cNvSpPr txBox="1">
            <a:spLocks noChangeArrowheads="1"/>
          </p:cNvSpPr>
          <p:nvPr/>
        </p:nvSpPr>
        <p:spPr bwMode="auto">
          <a:xfrm>
            <a:off x="187324" y="4843463"/>
            <a:ext cx="3867317" cy="20145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srgbClr val="FFFFFF"/>
                </a:solidFill>
                <a:effectLst/>
                <a:uLnTx/>
                <a:uFillTx/>
                <a:latin typeface="Tahoma" pitchFamily="34" charset="0"/>
                <a:ea typeface="+mn-ea"/>
                <a:cs typeface="+mn-cs"/>
              </a:rPr>
              <a:t>Only a few tombs with rolling stones have been found (actually only 4 found around Jerusalem). These were very elaborate tombs, built by wealthy people, as it is more expensive to build this kind of closing mechanism</a:t>
            </a:r>
          </a:p>
        </p:txBody>
      </p:sp>
      <p:sp>
        <p:nvSpPr>
          <p:cNvPr id="289797" name="Text Box 7"/>
          <p:cNvSpPr txBox="1">
            <a:spLocks noChangeArrowheads="1"/>
          </p:cNvSpPr>
          <p:nvPr/>
        </p:nvSpPr>
        <p:spPr bwMode="auto">
          <a:xfrm>
            <a:off x="225425" y="0"/>
            <a:ext cx="4346575" cy="1862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ahoma" pitchFamily="34" charset="0"/>
              </a:rPr>
              <a:t>Mark 16: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30000" noProof="0">
                <a:ln>
                  <a:noFill/>
                </a:ln>
                <a:solidFill>
                  <a:srgbClr val="FFFFCC"/>
                </a:solidFill>
                <a:effectLst/>
                <a:uLnTx/>
                <a:uFillTx/>
                <a:latin typeface="Tahoma" pitchFamily="34" charset="0"/>
                <a:ea typeface="+mn-ea"/>
                <a:cs typeface="Times New Roman" pitchFamily="18" charset="0"/>
              </a:rPr>
              <a:t>3</a:t>
            </a:r>
            <a:r>
              <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imes New Roman" pitchFamily="18" charset="0"/>
              </a:rPr>
              <a:t>And they said among themselves, “Who will roll away the stone from the door of the tomb for us?”  </a:t>
            </a:r>
            <a:r>
              <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ahoma" pitchFamily="34" charset="0"/>
              </a:rPr>
              <a:t>  </a:t>
            </a:r>
          </a:p>
        </p:txBody>
      </p:sp>
      <p:sp>
        <p:nvSpPr>
          <p:cNvPr id="289798" name="Text Box 4"/>
          <p:cNvSpPr txBox="1">
            <a:spLocks noChangeArrowheads="1"/>
          </p:cNvSpPr>
          <p:nvPr/>
        </p:nvSpPr>
        <p:spPr bwMode="auto">
          <a:xfrm>
            <a:off x="7466013" y="4835525"/>
            <a:ext cx="1592262" cy="13287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Tahoma" pitchFamily="34" charset="0"/>
                <a:ea typeface="+mn-ea"/>
                <a:cs typeface="+mn-cs"/>
              </a:rPr>
              <a:t>Weight of stone</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Tahoma" pitchFamily="34" charset="0"/>
                <a:ea typeface="+mn-ea"/>
                <a:cs typeface="+mn-cs"/>
              </a:rPr>
              <a:t>about 1 to 1.4 tons</a:t>
            </a:r>
          </a:p>
        </p:txBody>
      </p:sp>
    </p:spTree>
  </p:cSld>
  <p:clrMapOvr>
    <a:masterClrMapping/>
  </p:clrMapOvr>
  <p:transition advTm="13000"/>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descr="C:\Users\Danny\Pictures\2009-07-14\Exploring Bible Times\20090714_12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93891" name="Rectangle 2"/>
          <p:cNvSpPr>
            <a:spLocks noGrp="1" noChangeArrowheads="1"/>
          </p:cNvSpPr>
          <p:nvPr>
            <p:ph type="title" idx="4294967295"/>
          </p:nvPr>
        </p:nvSpPr>
        <p:spPr>
          <a:xfrm>
            <a:off x="5219700" y="723900"/>
            <a:ext cx="3409950" cy="1143000"/>
          </a:xfrm>
        </p:spPr>
        <p:txBody>
          <a:bodyPr/>
          <a:lstStyle/>
          <a:p>
            <a:pPr eaLnBrk="1" hangingPunct="1"/>
            <a:r>
              <a:rPr lang="en-US" altLang="en-US" b="1">
                <a:solidFill>
                  <a:schemeClr val="bg1"/>
                </a:solidFill>
              </a:rPr>
              <a:t>Rolling Stone Entrance </a:t>
            </a:r>
            <a:br>
              <a:rPr lang="en-US" altLang="en-US" b="1">
                <a:solidFill>
                  <a:schemeClr val="bg1"/>
                </a:solidFill>
              </a:rPr>
            </a:br>
            <a:endParaRPr lang="en-US" altLang="en-US" b="1">
              <a:solidFill>
                <a:schemeClr val="bg1"/>
              </a:solidFill>
            </a:endParaRPr>
          </a:p>
        </p:txBody>
      </p:sp>
      <p:sp>
        <p:nvSpPr>
          <p:cNvPr id="293892" name="Text Box 4"/>
          <p:cNvSpPr txBox="1">
            <a:spLocks noChangeArrowheads="1"/>
          </p:cNvSpPr>
          <p:nvPr/>
        </p:nvSpPr>
        <p:spPr bwMode="auto">
          <a:xfrm>
            <a:off x="187325" y="4843463"/>
            <a:ext cx="3638550" cy="20145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srgbClr val="FFFFFF"/>
                </a:solidFill>
                <a:effectLst/>
                <a:uLnTx/>
                <a:uFillTx/>
                <a:latin typeface="Tahoma" pitchFamily="34" charset="0"/>
                <a:ea typeface="+mn-ea"/>
                <a:cs typeface="+mn-cs"/>
              </a:rPr>
              <a:t>Only a few tombs with rolling stones have been found (actually only 4 found around Jerusalem). These were very elaborate tombs, built by wealthy people, as it is more expensive to build this kind of closing mechanism</a:t>
            </a:r>
          </a:p>
        </p:txBody>
      </p:sp>
      <p:sp>
        <p:nvSpPr>
          <p:cNvPr id="293893" name="Text Box 7"/>
          <p:cNvSpPr txBox="1">
            <a:spLocks noChangeArrowheads="1"/>
          </p:cNvSpPr>
          <p:nvPr/>
        </p:nvSpPr>
        <p:spPr bwMode="auto">
          <a:xfrm>
            <a:off x="225425" y="0"/>
            <a:ext cx="4346575" cy="1862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ahoma" pitchFamily="34" charset="0"/>
              </a:rPr>
              <a:t>Mark 16: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30000" noProof="0">
                <a:ln>
                  <a:noFill/>
                </a:ln>
                <a:solidFill>
                  <a:srgbClr val="FFFFCC"/>
                </a:solidFill>
                <a:effectLst/>
                <a:uLnTx/>
                <a:uFillTx/>
                <a:latin typeface="Tahoma" pitchFamily="34" charset="0"/>
                <a:ea typeface="+mn-ea"/>
                <a:cs typeface="Times New Roman" pitchFamily="18" charset="0"/>
              </a:rPr>
              <a:t>4 </a:t>
            </a:r>
            <a:r>
              <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imes New Roman" pitchFamily="18" charset="0"/>
              </a:rPr>
              <a:t>But when they looked up, they saw that the stone had been rolled away—for it was very large.   </a:t>
            </a:r>
            <a:r>
              <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ahoma" pitchFamily="34" charset="0"/>
              </a:rPr>
              <a:t>  </a:t>
            </a:r>
          </a:p>
        </p:txBody>
      </p:sp>
      <p:sp>
        <p:nvSpPr>
          <p:cNvPr id="293894" name="Text Box 4"/>
          <p:cNvSpPr txBox="1">
            <a:spLocks noChangeArrowheads="1"/>
          </p:cNvSpPr>
          <p:nvPr/>
        </p:nvSpPr>
        <p:spPr bwMode="auto">
          <a:xfrm>
            <a:off x="7466013" y="4835525"/>
            <a:ext cx="1592262" cy="13287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Tahoma" pitchFamily="34" charset="0"/>
                <a:ea typeface="+mn-ea"/>
                <a:cs typeface="+mn-cs"/>
              </a:rPr>
              <a:t>Weight of stone</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Tahoma" pitchFamily="34" charset="0"/>
                <a:ea typeface="+mn-ea"/>
                <a:cs typeface="+mn-cs"/>
              </a:rPr>
              <a:t>about 1 to 1.4 tons</a:t>
            </a:r>
          </a:p>
        </p:txBody>
      </p:sp>
    </p:spTree>
  </p:cSld>
  <p:clrMapOvr>
    <a:masterClrMapping/>
  </p:clrMapOvr>
  <p:transition advTm="13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1" descr="arrow1.psd"/>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4343400" y="76200"/>
            <a:ext cx="1158875" cy="276225"/>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Gethsemane</a:t>
            </a:r>
          </a:p>
        </p:txBody>
      </p:sp>
      <p:sp>
        <p:nvSpPr>
          <p:cNvPr id="4" name="TextBox 3"/>
          <p:cNvSpPr txBox="1"/>
          <p:nvPr/>
        </p:nvSpPr>
        <p:spPr>
          <a:xfrm>
            <a:off x="4953000" y="3048000"/>
            <a:ext cx="1066800" cy="461963"/>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Palace of</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High Priest</a:t>
            </a:r>
          </a:p>
        </p:txBody>
      </p:sp>
      <p:cxnSp>
        <p:nvCxnSpPr>
          <p:cNvPr id="6" name="Straight Arrow Connector 5"/>
          <p:cNvCxnSpPr>
            <a:stCxn id="4" idx="1"/>
          </p:cNvCxnSpPr>
          <p:nvPr/>
        </p:nvCxnSpPr>
        <p:spPr bwMode="auto">
          <a:xfrm rot="10800000">
            <a:off x="4495800" y="3124200"/>
            <a:ext cx="457200" cy="153988"/>
          </a:xfrm>
          <a:prstGeom prst="straightConnector1">
            <a:avLst/>
          </a:prstGeom>
          <a:solidFill>
            <a:schemeClr val="accent1"/>
          </a:solidFill>
          <a:ln w="25400" cap="flat" cmpd="sng" algn="ctr">
            <a:solidFill>
              <a:schemeClr val="accent1">
                <a:lumMod val="25000"/>
              </a:schemeClr>
            </a:solidFill>
            <a:prstDash val="solid"/>
            <a:round/>
            <a:headEnd type="none" w="med" len="med"/>
            <a:tailEnd type="arrow" w="med" len="med"/>
          </a:ln>
          <a:effectLst/>
        </p:spPr>
      </p:cxnSp>
      <p:sp>
        <p:nvSpPr>
          <p:cNvPr id="9" name="TextBox 8"/>
          <p:cNvSpPr txBox="1"/>
          <p:nvPr/>
        </p:nvSpPr>
        <p:spPr>
          <a:xfrm>
            <a:off x="6096000" y="152400"/>
            <a:ext cx="2819400" cy="246063"/>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marL="228600" marR="0" lvl="0" indent="-228600" algn="l" defTabSz="914400" rtl="0" eaLnBrk="1" fontAlgn="base" latinLnBrk="0" hangingPunct="1">
              <a:lnSpc>
                <a:spcPct val="100000"/>
              </a:lnSpc>
              <a:spcBef>
                <a:spcPct val="0"/>
              </a:spcBef>
              <a:spcAft>
                <a:spcPct val="0"/>
              </a:spcAft>
              <a:buClrTx/>
              <a:buSzTx/>
              <a:buFontTx/>
              <a:buAutoNum type="arabicPeriod"/>
              <a:tabLst/>
              <a:defRPr/>
            </a:pPr>
            <a:r>
              <a:rPr kumimoji="0" lang="en-US" sz="1000" b="0" i="0" u="none" strike="noStrike" kern="1200" cap="none" spc="0" normalizeH="0" baseline="0" noProof="0" dirty="0">
                <a:ln>
                  <a:noFill/>
                </a:ln>
                <a:solidFill>
                  <a:srgbClr val="000000"/>
                </a:solidFill>
                <a:effectLst/>
                <a:uLnTx/>
                <a:uFillTx/>
                <a:latin typeface="Verdana"/>
                <a:ea typeface="+mn-ea"/>
                <a:cs typeface="+mn-cs"/>
              </a:rPr>
              <a:t>From Gethsemane to the High Priest</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1026"/>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03108" name="Text Box 1030"/>
          <p:cNvSpPr txBox="1">
            <a:spLocks noChangeArrowheads="1"/>
          </p:cNvSpPr>
          <p:nvPr/>
        </p:nvSpPr>
        <p:spPr bwMode="auto">
          <a:xfrm>
            <a:off x="-3152775" y="5114925"/>
            <a:ext cx="4276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rPr>
              <a:t> </a:t>
            </a:r>
          </a:p>
        </p:txBody>
      </p:sp>
      <p:pic>
        <p:nvPicPr>
          <p:cNvPr id="303110" name="Picture 2" descr="[Jesus-Tomb_Xlrg.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20650"/>
            <a:ext cx="9144000" cy="697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3107" name="Text Box 7"/>
          <p:cNvSpPr txBox="1">
            <a:spLocks noChangeArrowheads="1"/>
          </p:cNvSpPr>
          <p:nvPr/>
        </p:nvSpPr>
        <p:spPr bwMode="auto">
          <a:xfrm>
            <a:off x="349250" y="0"/>
            <a:ext cx="4222750" cy="235902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ahoma" pitchFamily="34" charset="0"/>
                <a:ea typeface="+mn-ea"/>
                <a:cs typeface="Tahoma" pitchFamily="34" charset="0"/>
              </a:rPr>
              <a:t>Mark 16:</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30000" noProof="0">
                <a:ln>
                  <a:noFill/>
                </a:ln>
                <a:solidFill>
                  <a:srgbClr val="000000"/>
                </a:solidFill>
                <a:effectLst/>
                <a:uLnTx/>
                <a:uFillTx/>
                <a:latin typeface="Tahoma" pitchFamily="34" charset="0"/>
                <a:ea typeface="+mn-ea"/>
                <a:cs typeface="Times New Roman" pitchFamily="18" charset="0"/>
              </a:rPr>
              <a:t>5 </a:t>
            </a:r>
            <a:r>
              <a:rPr kumimoji="0" lang="en-US" altLang="en-US" sz="2000" b="0" i="0" u="none" strike="noStrike" kern="1200" cap="none" spc="0" normalizeH="0" baseline="0" noProof="0">
                <a:ln>
                  <a:noFill/>
                </a:ln>
                <a:solidFill>
                  <a:srgbClr val="000000"/>
                </a:solidFill>
                <a:effectLst/>
                <a:uLnTx/>
                <a:uFillTx/>
                <a:latin typeface="Tahoma" pitchFamily="34" charset="0"/>
                <a:ea typeface="+mn-ea"/>
                <a:cs typeface="Times New Roman" pitchFamily="18" charset="0"/>
              </a:rPr>
              <a:t>And entering the tomb, they saw a young man clothed in a long white robe sitting on the right side; and they were alarmed.  </a:t>
            </a:r>
            <a:endParaRPr kumimoji="0" lang="en-US" altLang="en-US" sz="20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303113" name="Line 9"/>
          <p:cNvSpPr>
            <a:spLocks noChangeShapeType="1"/>
          </p:cNvSpPr>
          <p:nvPr/>
        </p:nvSpPr>
        <p:spPr bwMode="auto">
          <a:xfrm flipV="1">
            <a:off x="5224463" y="3367088"/>
            <a:ext cx="1336675" cy="1684337"/>
          </a:xfrm>
          <a:prstGeom prst="line">
            <a:avLst/>
          </a:prstGeom>
          <a:noFill/>
          <a:ln w="57150">
            <a:solidFill>
              <a:srgbClr val="FF3399"/>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03114" name="Text Box 10"/>
          <p:cNvSpPr txBox="1">
            <a:spLocks noChangeArrowheads="1"/>
          </p:cNvSpPr>
          <p:nvPr/>
        </p:nvSpPr>
        <p:spPr bwMode="auto">
          <a:xfrm>
            <a:off x="6221413" y="2873375"/>
            <a:ext cx="2765425" cy="45720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mn-ea"/>
                <a:cs typeface="+mn-cs"/>
              </a:rPr>
              <a:t>Right Side of Tomb</a:t>
            </a:r>
          </a:p>
        </p:txBody>
      </p:sp>
    </p:spTree>
  </p:cSld>
  <p:clrMapOvr>
    <a:masterClrMapping/>
  </p:clrMapOvr>
  <p:transition advTm="9000"/>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04131" name="Rectangle 3"/>
          <p:cNvSpPr>
            <a:spLocks noChangeArrowheads="1"/>
          </p:cNvSpPr>
          <p:nvPr/>
        </p:nvSpPr>
        <p:spPr bwMode="auto">
          <a:xfrm>
            <a:off x="0" y="0"/>
            <a:ext cx="9320213" cy="22558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04132" name="Rectangle 4"/>
          <p:cNvSpPr>
            <a:spLocks noGrp="1" noChangeArrowheads="1"/>
          </p:cNvSpPr>
          <p:nvPr>
            <p:ph type="title"/>
          </p:nvPr>
        </p:nvSpPr>
        <p:spPr>
          <a:xfrm>
            <a:off x="685800" y="0"/>
            <a:ext cx="7772400" cy="1143000"/>
          </a:xfrm>
        </p:spPr>
        <p:txBody>
          <a:bodyPr/>
          <a:lstStyle/>
          <a:p>
            <a:r>
              <a:rPr lang="en-US" altLang="en-US"/>
              <a:t>Tombs of New Testament Times</a:t>
            </a:r>
          </a:p>
        </p:txBody>
      </p:sp>
      <p:pic>
        <p:nvPicPr>
          <p:cNvPr id="304135" name="Picture 7" descr="K:\Files for Transfer\Mark\Jesus - Crucifixion\Calvary-Tomb-Jesus Tim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5032375"/>
            <a:ext cx="7221538" cy="1825625"/>
          </a:xfrm>
          <a:prstGeom prst="rect">
            <a:avLst/>
          </a:prstGeom>
          <a:noFill/>
          <a:extLst>
            <a:ext uri="{909E8E84-426E-40DD-AFC4-6F175D3DCCD1}">
              <a14:hiddenFill xmlns:a14="http://schemas.microsoft.com/office/drawing/2010/main">
                <a:solidFill>
                  <a:srgbClr val="FFFFFF"/>
                </a:solidFill>
              </a14:hiddenFill>
            </a:ext>
          </a:extLst>
        </p:spPr>
      </p:pic>
      <p:pic>
        <p:nvPicPr>
          <p:cNvPr id="304136" name="Picture 8" descr="http://ferrelljenkins.files.wordpress.com/2009/04/tomb-model-t.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74875" y="1268413"/>
            <a:ext cx="7248525" cy="4321175"/>
          </a:xfrm>
          <a:prstGeom prst="rect">
            <a:avLst/>
          </a:prstGeom>
          <a:noFill/>
          <a:extLst>
            <a:ext uri="{909E8E84-426E-40DD-AFC4-6F175D3DCCD1}">
              <a14:hiddenFill xmlns:a14="http://schemas.microsoft.com/office/drawing/2010/main">
                <a:solidFill>
                  <a:srgbClr val="FFFFFF"/>
                </a:solidFill>
              </a14:hiddenFill>
            </a:ext>
          </a:extLst>
        </p:spPr>
      </p:pic>
      <p:sp>
        <p:nvSpPr>
          <p:cNvPr id="304137" name="Text Box 9"/>
          <p:cNvSpPr txBox="1">
            <a:spLocks noChangeArrowheads="1"/>
          </p:cNvSpPr>
          <p:nvPr/>
        </p:nvSpPr>
        <p:spPr bwMode="auto">
          <a:xfrm>
            <a:off x="7570788" y="2311400"/>
            <a:ext cx="15732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itchFamily="34" charset="0"/>
                <a:ea typeface="+mn-ea"/>
                <a:cs typeface="+mn-cs"/>
              </a:rPr>
              <a:t>Slot for rolling stone</a:t>
            </a:r>
          </a:p>
        </p:txBody>
      </p:sp>
      <p:sp>
        <p:nvSpPr>
          <p:cNvPr id="304138" name="Line 10"/>
          <p:cNvSpPr>
            <a:spLocks noChangeShapeType="1"/>
          </p:cNvSpPr>
          <p:nvPr/>
        </p:nvSpPr>
        <p:spPr bwMode="auto">
          <a:xfrm flipH="1">
            <a:off x="7315200" y="3114675"/>
            <a:ext cx="590550" cy="723900"/>
          </a:xfrm>
          <a:prstGeom prst="line">
            <a:avLst/>
          </a:prstGeom>
          <a:noFill/>
          <a:ln w="57150">
            <a:solidFill>
              <a:srgbClr val="FF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04139" name="Line 11"/>
          <p:cNvSpPr>
            <a:spLocks noChangeShapeType="1"/>
          </p:cNvSpPr>
          <p:nvPr/>
        </p:nvSpPr>
        <p:spPr bwMode="auto">
          <a:xfrm flipH="1" flipV="1">
            <a:off x="5878513" y="4262438"/>
            <a:ext cx="1893887" cy="487362"/>
          </a:xfrm>
          <a:prstGeom prst="line">
            <a:avLst/>
          </a:prstGeom>
          <a:noFill/>
          <a:ln w="57150">
            <a:solidFill>
              <a:srgbClr val="FF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04140" name="Line 12"/>
          <p:cNvSpPr>
            <a:spLocks noChangeShapeType="1"/>
          </p:cNvSpPr>
          <p:nvPr/>
        </p:nvSpPr>
        <p:spPr bwMode="auto">
          <a:xfrm flipH="1">
            <a:off x="2000250" y="6305550"/>
            <a:ext cx="819150" cy="38100"/>
          </a:xfrm>
          <a:prstGeom prst="line">
            <a:avLst/>
          </a:prstGeom>
          <a:noFill/>
          <a:ln w="9525">
            <a:solidFill>
              <a:srgbClr val="FF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04141" name="Text Box 13"/>
          <p:cNvSpPr txBox="1">
            <a:spLocks noChangeArrowheads="1"/>
          </p:cNvSpPr>
          <p:nvPr/>
        </p:nvSpPr>
        <p:spPr bwMode="auto">
          <a:xfrm>
            <a:off x="5138738" y="3038475"/>
            <a:ext cx="157321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CC"/>
                </a:solidFill>
                <a:effectLst/>
                <a:uLnTx/>
                <a:uFillTx/>
                <a:latin typeface="Tahoma" pitchFamily="34" charset="0"/>
                <a:ea typeface="+mn-ea"/>
                <a:cs typeface="+mn-cs"/>
              </a:rPr>
              <a:t>Vestibule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CC"/>
                </a:solidFill>
                <a:effectLst/>
                <a:uLnTx/>
                <a:uFillTx/>
                <a:latin typeface="Tahoma" pitchFamily="34" charset="0"/>
                <a:ea typeface="+mn-ea"/>
                <a:cs typeface="+mn-cs"/>
              </a:rPr>
              <a:t>With benches</a:t>
            </a:r>
          </a:p>
        </p:txBody>
      </p:sp>
      <p:sp>
        <p:nvSpPr>
          <p:cNvPr id="304142" name="Text Box 14"/>
          <p:cNvSpPr txBox="1">
            <a:spLocks noChangeArrowheads="1"/>
          </p:cNvSpPr>
          <p:nvPr/>
        </p:nvSpPr>
        <p:spPr bwMode="auto">
          <a:xfrm>
            <a:off x="3311525" y="2419350"/>
            <a:ext cx="1755775"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CC"/>
                </a:solidFill>
                <a:effectLst/>
                <a:uLnTx/>
                <a:uFillTx/>
                <a:latin typeface="Tahoma" pitchFamily="34" charset="0"/>
                <a:ea typeface="+mn-ea"/>
                <a:cs typeface="+mn-cs"/>
              </a:rPr>
              <a:t>2nd Room is arcosolium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1" i="0" u="none" strike="noStrike" kern="1200" cap="none" spc="0" normalizeH="0" baseline="0" noProof="0">
              <a:ln>
                <a:noFill/>
              </a:ln>
              <a:solidFill>
                <a:srgbClr val="FFFFCC"/>
              </a:solidFill>
              <a:effectLst/>
              <a:uLnTx/>
              <a:uFillTx/>
              <a:latin typeface="Tahoma" pitchFamily="34" charset="0"/>
              <a:ea typeface="+mn-ea"/>
              <a:cs typeface="+mn-cs"/>
            </a:endParaRPr>
          </a:p>
        </p:txBody>
      </p:sp>
      <p:sp>
        <p:nvSpPr>
          <p:cNvPr id="304143" name="Text Box 15"/>
          <p:cNvSpPr txBox="1">
            <a:spLocks noChangeArrowheads="1"/>
          </p:cNvSpPr>
          <p:nvPr/>
        </p:nvSpPr>
        <p:spPr bwMode="auto">
          <a:xfrm>
            <a:off x="7432675" y="5561013"/>
            <a:ext cx="13858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rPr>
              <a:t>Photo by F. Jenkins</a:t>
            </a:r>
          </a:p>
        </p:txBody>
      </p:sp>
      <p:sp>
        <p:nvSpPr>
          <p:cNvPr id="304144" name="Text Box 7"/>
          <p:cNvSpPr txBox="1">
            <a:spLocks noChangeArrowheads="1"/>
          </p:cNvSpPr>
          <p:nvPr/>
        </p:nvSpPr>
        <p:spPr bwMode="auto">
          <a:xfrm>
            <a:off x="219075" y="1552575"/>
            <a:ext cx="1957388" cy="21701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ahoma" pitchFamily="34" charset="0"/>
                <a:ea typeface="+mn-ea"/>
                <a:cs typeface="Times New Roman" pitchFamily="18" charset="0"/>
              </a:rPr>
              <a:t>Mark 16:</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ahoma" pitchFamily="34" charset="0"/>
                <a:ea typeface="+mn-ea"/>
                <a:cs typeface="Times New Roman" pitchFamily="18" charset="0"/>
              </a:rPr>
              <a:t>5 And entering the tomb, they saw a young man clothed in a long white robe sitting on the right side; and they were alarmed.  </a:t>
            </a:r>
          </a:p>
        </p:txBody>
      </p:sp>
      <p:sp>
        <p:nvSpPr>
          <p:cNvPr id="304134" name="Text Box 6"/>
          <p:cNvSpPr txBox="1">
            <a:spLocks noChangeArrowheads="1"/>
          </p:cNvSpPr>
          <p:nvPr/>
        </p:nvSpPr>
        <p:spPr bwMode="auto">
          <a:xfrm>
            <a:off x="7726363" y="4465638"/>
            <a:ext cx="1222375" cy="51752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ahoma" pitchFamily="34" charset="0"/>
                <a:ea typeface="+mn-ea"/>
                <a:cs typeface="+mn-cs"/>
              </a:rPr>
              <a:t>Entering into the tomb</a:t>
            </a:r>
          </a:p>
        </p:txBody>
      </p:sp>
      <p:sp>
        <p:nvSpPr>
          <p:cNvPr id="304145" name="Text Box 17"/>
          <p:cNvSpPr txBox="1">
            <a:spLocks noChangeArrowheads="1"/>
          </p:cNvSpPr>
          <p:nvPr/>
        </p:nvSpPr>
        <p:spPr bwMode="auto">
          <a:xfrm>
            <a:off x="5411788" y="1298575"/>
            <a:ext cx="1498600" cy="131445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ahoma" pitchFamily="34" charset="0"/>
                <a:ea typeface="+mn-ea"/>
                <a:cs typeface="Times New Roman" pitchFamily="18" charset="0"/>
              </a:rPr>
              <a:t>young man clothed in a long white robe sitting on the right side</a:t>
            </a:r>
          </a:p>
        </p:txBody>
      </p:sp>
      <p:sp>
        <p:nvSpPr>
          <p:cNvPr id="304146" name="Text Box 18"/>
          <p:cNvSpPr txBox="1">
            <a:spLocks noChangeArrowheads="1"/>
          </p:cNvSpPr>
          <p:nvPr/>
        </p:nvSpPr>
        <p:spPr bwMode="auto">
          <a:xfrm>
            <a:off x="6249988" y="374015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CC"/>
                </a:solidFill>
                <a:effectLst/>
                <a:uLnTx/>
                <a:uFillTx/>
                <a:latin typeface="Times New Roman" pitchFamily="18" charset="0"/>
                <a:ea typeface="+mn-ea"/>
                <a:cs typeface="+mn-cs"/>
              </a:rPr>
              <a:t>X</a:t>
            </a:r>
          </a:p>
        </p:txBody>
      </p:sp>
    </p:spTree>
  </p:cSld>
  <p:clrMapOvr>
    <a:masterClrMapping/>
  </p:clrMapOvr>
  <p:transition advTm="9000"/>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hidden="1"/>
          <p:cNvSpPr>
            <a:spLocks noGrp="1" noChangeArrowheads="1"/>
          </p:cNvSpPr>
          <p:nvPr>
            <p:ph type="title"/>
          </p:nvPr>
        </p:nvSpPr>
        <p:spPr/>
        <p:txBody>
          <a:bodyPr/>
          <a:lstStyle/>
          <a:p>
            <a:pPr eaLnBrk="1" hangingPunct="1"/>
            <a:endParaRPr lang="en-US"/>
          </a:p>
        </p:txBody>
      </p:sp>
      <p:pic>
        <p:nvPicPr>
          <p:cNvPr id="192514" name="Picture 3" descr="Tomb of the Kings arcosolium with Steve"/>
          <p:cNvPicPr preferRelativeResize="0">
            <a:picLocks noChangeAspect="1" noChangeArrowheads="1"/>
          </p:cNvPicPr>
          <p:nvPr>
            <p:custDataLst>
              <p:tags r:id="rId1"/>
            </p:custDataLst>
          </p:nvPr>
        </p:nvPicPr>
        <p:blipFill>
          <a:blip r:embed="rId4" cstate="email">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w="9525">
            <a:noFill/>
            <a:miter lim="800000"/>
            <a:headEnd/>
            <a:tailEnd/>
          </a:ln>
        </p:spPr>
      </p:pic>
      <p:sp>
        <p:nvSpPr>
          <p:cNvPr id="209924" name="Text Box 4"/>
          <p:cNvSpPr txBox="1">
            <a:spLocks noChangeArrowheads="1"/>
          </p:cNvSpPr>
          <p:nvPr/>
        </p:nvSpPr>
        <p:spPr bwMode="auto">
          <a:xfrm>
            <a:off x="0" y="6400800"/>
            <a:ext cx="9144000" cy="457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Tomb of Kings </a:t>
            </a:r>
            <a:r>
              <a:rPr kumimoji="0" lang="en-US" sz="2200" b="0" i="0" u="none" strike="noStrike" kern="1200" cap="none" spc="0" normalizeH="0" baseline="0" noProof="0" dirty="0" err="1">
                <a:ln>
                  <a:noFill/>
                </a:ln>
                <a:solidFill>
                  <a:prstClr val="white"/>
                </a:solidFill>
                <a:effectLst>
                  <a:glow rad="76200">
                    <a:prstClr val="black">
                      <a:alpha val="60000"/>
                    </a:prstClr>
                  </a:glow>
                </a:effectLst>
                <a:uLnTx/>
                <a:uFillTx/>
                <a:latin typeface="Calibri" pitchFamily="34" charset="0"/>
                <a:ea typeface="+mn-ea"/>
                <a:cs typeface="Calibri" pitchFamily="34" charset="0"/>
              </a:rPr>
              <a:t>arcosolium</a:t>
            </a:r>
            <a:endParaRPr kumimoji="0" lang="en-US" sz="22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endParaRPr>
          </a:p>
        </p:txBody>
      </p:sp>
    </p:spTree>
    <p:extLst>
      <p:ext uri="{BB962C8B-B14F-4D97-AF65-F5344CB8AC3E}">
        <p14:creationId xmlns:p14="http://schemas.microsoft.com/office/powerpoint/2010/main" val="139538295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678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7705985" y="4441032"/>
            <a:ext cx="12192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Papyrus" panose="03070502060502030205" pitchFamily="66" charset="0"/>
                <a:ea typeface="+mn-ea"/>
                <a:cs typeface="+mn-cs"/>
              </a:rPr>
              <a:t>Bethany</a:t>
            </a: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16654" y="907132"/>
            <a:ext cx="5176434" cy="3841677"/>
          </a:xfrm>
          <a:prstGeom prst="rect">
            <a:avLst/>
          </a:prstGeom>
        </p:spPr>
      </p:pic>
      <p:pic>
        <p:nvPicPr>
          <p:cNvPr id="1026" name="Picture 2" descr="S:\Evidence-The Jesus Case\Art Work\Jerusalem-Resurrection Images\tomb and cross.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2258288"/>
            <a:ext cx="2524125" cy="11424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S:\Evidence-The Jesus Case\Art Work\city-of-jerusalem-clipart-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75148" y="3983932"/>
            <a:ext cx="1480875" cy="46007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28600" y="1976031"/>
            <a:ext cx="286809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Papyrus" panose="03070502060502030205" pitchFamily="66" charset="0"/>
                <a:ea typeface="+mn-ea"/>
                <a:cs typeface="+mn-cs"/>
              </a:rPr>
              <a:t>Tomb &amp; Cross – Distance 140 </a:t>
            </a:r>
            <a:r>
              <a:rPr kumimoji="0" lang="en-US" sz="1400" b="0" i="0" u="none" strike="noStrike" kern="1200" cap="none" spc="0" normalizeH="0" baseline="0" noProof="0" dirty="0" err="1">
                <a:ln>
                  <a:noFill/>
                </a:ln>
                <a:solidFill>
                  <a:prstClr val="black"/>
                </a:solidFill>
                <a:effectLst/>
                <a:uLnTx/>
                <a:uFillTx/>
                <a:latin typeface="Papyrus" panose="03070502060502030205" pitchFamily="66" charset="0"/>
                <a:ea typeface="+mn-ea"/>
                <a:cs typeface="+mn-cs"/>
              </a:rPr>
              <a:t>ft</a:t>
            </a:r>
            <a:endParaRPr kumimoji="0" lang="en-US" sz="1400" b="0" i="0" u="none" strike="noStrike" kern="1200" cap="none" spc="0" normalizeH="0" baseline="0" noProof="0" dirty="0">
              <a:ln>
                <a:noFill/>
              </a:ln>
              <a:solidFill>
                <a:prstClr val="black"/>
              </a:solidFill>
              <a:effectLst/>
              <a:uLnTx/>
              <a:uFillTx/>
              <a:latin typeface="Papyrus" panose="03070502060502030205" pitchFamily="66" charset="0"/>
              <a:ea typeface="+mn-ea"/>
              <a:cs typeface="+mn-cs"/>
            </a:endParaRPr>
          </a:p>
        </p:txBody>
      </p:sp>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8600" y="3957231"/>
            <a:ext cx="3225740" cy="1905000"/>
          </a:xfrm>
          <a:prstGeom prst="rect">
            <a:avLst/>
          </a:prstGeom>
        </p:spPr>
      </p:pic>
      <p:sp>
        <p:nvSpPr>
          <p:cNvPr id="13" name="TextBox 12"/>
          <p:cNvSpPr txBox="1"/>
          <p:nvPr/>
        </p:nvSpPr>
        <p:spPr>
          <a:xfrm>
            <a:off x="228600" y="3652431"/>
            <a:ext cx="67518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Papyrus" panose="03070502060502030205" pitchFamily="66" charset="0"/>
                <a:ea typeface="+mn-ea"/>
                <a:cs typeface="+mn-cs"/>
              </a:rPr>
              <a:t>Tomb</a:t>
            </a:r>
          </a:p>
        </p:txBody>
      </p:sp>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6844" y="36915"/>
            <a:ext cx="3540456" cy="1544990"/>
          </a:xfrm>
          <a:prstGeom prst="rect">
            <a:avLst/>
          </a:prstGeom>
        </p:spPr>
      </p:pic>
      <p:sp>
        <p:nvSpPr>
          <p:cNvPr id="3" name="Rectangle 2"/>
          <p:cNvSpPr/>
          <p:nvPr/>
        </p:nvSpPr>
        <p:spPr>
          <a:xfrm>
            <a:off x="3345255" y="742384"/>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p:cNvSpPr/>
          <p:nvPr/>
        </p:nvSpPr>
        <p:spPr>
          <a:xfrm>
            <a:off x="2681831" y="1374667"/>
            <a:ext cx="352872" cy="125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p:cNvSpPr txBox="1"/>
          <p:nvPr/>
        </p:nvSpPr>
        <p:spPr>
          <a:xfrm>
            <a:off x="2525360" y="1268570"/>
            <a:ext cx="53251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Papyrus" panose="03070502060502030205" pitchFamily="66" charset="0"/>
                <a:ea typeface="+mn-ea"/>
                <a:cs typeface="+mn-cs"/>
              </a:rPr>
              <a:t>Tomb</a:t>
            </a:r>
          </a:p>
        </p:txBody>
      </p:sp>
      <p:cxnSp>
        <p:nvCxnSpPr>
          <p:cNvPr id="19" name="Straight Connector 18"/>
          <p:cNvCxnSpPr/>
          <p:nvPr/>
        </p:nvCxnSpPr>
        <p:spPr>
          <a:xfrm flipV="1">
            <a:off x="2681832" y="1135329"/>
            <a:ext cx="42957" cy="1510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653440" y="1404298"/>
            <a:ext cx="726481"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Papyrus" panose="03070502060502030205" pitchFamily="66" charset="0"/>
                <a:ea typeface="+mn-ea"/>
                <a:cs typeface="+mn-cs"/>
              </a:rPr>
              <a:t>Cross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Papyrus" panose="03070502060502030205" pitchFamily="66" charset="0"/>
                <a:ea typeface="+mn-ea"/>
                <a:cs typeface="+mn-cs"/>
              </a:rPr>
              <a:t>Golgotha</a:t>
            </a:r>
          </a:p>
        </p:txBody>
      </p:sp>
      <p:cxnSp>
        <p:nvCxnSpPr>
          <p:cNvPr id="22" name="Straight Connector 21"/>
          <p:cNvCxnSpPr>
            <a:stCxn id="21" idx="0"/>
          </p:cNvCxnSpPr>
          <p:nvPr/>
        </p:nvCxnSpPr>
        <p:spPr>
          <a:xfrm flipV="1">
            <a:off x="2016681" y="1218573"/>
            <a:ext cx="174197" cy="18572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2263782" y="1445752"/>
            <a:ext cx="352872" cy="62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p:cNvSpPr txBox="1"/>
          <p:nvPr/>
        </p:nvSpPr>
        <p:spPr>
          <a:xfrm>
            <a:off x="6559513" y="189042"/>
            <a:ext cx="1737976"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B0F0"/>
                </a:solidFill>
                <a:effectLst/>
                <a:uLnTx/>
                <a:uFillTx/>
                <a:latin typeface="Calibri"/>
                <a:ea typeface="+mn-ea"/>
                <a:cs typeface="+mn-cs"/>
              </a:rPr>
              <a:t>Jesus dies (9</a:t>
            </a:r>
            <a:r>
              <a:rPr kumimoji="0" lang="en-US" sz="1200" b="0" i="0" u="none" strike="noStrike" kern="1200" cap="none" spc="0" normalizeH="0" baseline="30000" noProof="0" dirty="0">
                <a:ln>
                  <a:noFill/>
                </a:ln>
                <a:solidFill>
                  <a:srgbClr val="00B0F0"/>
                </a:solidFill>
                <a:effectLst/>
                <a:uLnTx/>
                <a:uFillTx/>
                <a:latin typeface="Calibri"/>
                <a:ea typeface="+mn-ea"/>
                <a:cs typeface="+mn-cs"/>
              </a:rPr>
              <a:t>th</a:t>
            </a:r>
            <a:r>
              <a:rPr kumimoji="0" lang="en-US" sz="1200" b="0" i="0" u="none" strike="noStrike" kern="1200" cap="none" spc="0" normalizeH="0" baseline="0" noProof="0" dirty="0">
                <a:ln>
                  <a:noFill/>
                </a:ln>
                <a:solidFill>
                  <a:srgbClr val="00B0F0"/>
                </a:solidFill>
                <a:effectLst/>
                <a:uLnTx/>
                <a:uFillTx/>
                <a:latin typeface="Calibri"/>
                <a:ea typeface="+mn-ea"/>
                <a:cs typeface="+mn-cs"/>
              </a:rPr>
              <a:t> </a:t>
            </a:r>
            <a:r>
              <a:rPr kumimoji="0" lang="en-US" sz="1200" b="0" i="0" u="none" strike="noStrike" kern="1200" cap="none" spc="0" normalizeH="0" baseline="0" noProof="0" dirty="0" err="1">
                <a:ln>
                  <a:noFill/>
                </a:ln>
                <a:solidFill>
                  <a:srgbClr val="00B0F0"/>
                </a:solidFill>
                <a:effectLst/>
                <a:uLnTx/>
                <a:uFillTx/>
                <a:latin typeface="Calibri"/>
                <a:ea typeface="+mn-ea"/>
                <a:cs typeface="+mn-cs"/>
              </a:rPr>
              <a:t>hr</a:t>
            </a:r>
            <a:r>
              <a:rPr kumimoji="0" lang="en-US" sz="1200" b="0" i="0" u="none" strike="noStrike" kern="1200" cap="none" spc="0" normalizeH="0" baseline="0" noProof="0" dirty="0">
                <a:ln>
                  <a:noFill/>
                </a:ln>
                <a:solidFill>
                  <a:srgbClr val="00B0F0"/>
                </a:solidFill>
                <a:effectLst/>
                <a:uLnTx/>
                <a:uFillTx/>
                <a:latin typeface="Calibri"/>
                <a:ea typeface="+mn-ea"/>
                <a:cs typeface="+mn-cs"/>
              </a:rPr>
              <a:t> – 3 PM)</a:t>
            </a:r>
          </a:p>
        </p:txBody>
      </p:sp>
      <p:sp>
        <p:nvSpPr>
          <p:cNvPr id="23" name="Isosceles Triangle 22"/>
          <p:cNvSpPr/>
          <p:nvPr/>
        </p:nvSpPr>
        <p:spPr>
          <a:xfrm flipV="1">
            <a:off x="6455867" y="270549"/>
            <a:ext cx="125405" cy="113987"/>
          </a:xfrm>
          <a:prstGeom prst="triangle">
            <a:avLst/>
          </a:prstGeom>
          <a:solidFill>
            <a:srgbClr val="FB11DA"/>
          </a:solidFill>
          <a:ln>
            <a:solidFill>
              <a:srgbClr val="FB1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27089" y="-186246"/>
            <a:ext cx="3116911" cy="2327983"/>
          </a:xfrm>
          <a:prstGeom prst="rect">
            <a:avLst/>
          </a:prstGeom>
        </p:spPr>
      </p:pic>
    </p:spTree>
    <p:extLst>
      <p:ext uri="{BB962C8B-B14F-4D97-AF65-F5344CB8AC3E}">
        <p14:creationId xmlns:p14="http://schemas.microsoft.com/office/powerpoint/2010/main" val="354572751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678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6844" y="3567452"/>
            <a:ext cx="3733800" cy="2214570"/>
          </a:xfrm>
          <a:prstGeom prst="rect">
            <a:avLst/>
          </a:prstGeom>
        </p:spPr>
      </p:pic>
      <p:sp>
        <p:nvSpPr>
          <p:cNvPr id="6" name="TextBox 5"/>
          <p:cNvSpPr txBox="1"/>
          <p:nvPr/>
        </p:nvSpPr>
        <p:spPr>
          <a:xfrm>
            <a:off x="7697359" y="4520849"/>
            <a:ext cx="12192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Papyrus" panose="03070502060502030205" pitchFamily="66" charset="0"/>
                <a:ea typeface="+mn-ea"/>
                <a:cs typeface="+mn-cs"/>
              </a:rPr>
              <a:t>Bethany</a:t>
            </a: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08028" y="986949"/>
            <a:ext cx="5176434" cy="3841677"/>
          </a:xfrm>
          <a:prstGeom prst="rect">
            <a:avLst/>
          </a:prstGeom>
          <a:ln w="3175">
            <a:noFill/>
          </a:ln>
        </p:spPr>
      </p:pic>
      <p:pic>
        <p:nvPicPr>
          <p:cNvPr id="1026" name="Picture 2" descr="S:\Evidence-The Jesus Case\Art Work\Jerusalem-Resurrection Images\tomb and cross.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0" y="2111057"/>
            <a:ext cx="2524125" cy="11424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S:\Evidence-The Jesus Case\Art Work\city-of-jerusalem-clipart-1.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66522" y="4063749"/>
            <a:ext cx="1480875" cy="46007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28600" y="1828800"/>
            <a:ext cx="137249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Papyrus" panose="03070502060502030205" pitchFamily="66" charset="0"/>
                <a:ea typeface="+mn-ea"/>
                <a:cs typeface="+mn-cs"/>
              </a:rPr>
              <a:t>Tomb &amp; Cross</a:t>
            </a:r>
          </a:p>
        </p:txBody>
      </p:sp>
      <p:sp>
        <p:nvSpPr>
          <p:cNvPr id="13" name="TextBox 12"/>
          <p:cNvSpPr txBox="1"/>
          <p:nvPr/>
        </p:nvSpPr>
        <p:spPr>
          <a:xfrm>
            <a:off x="228600" y="3436951"/>
            <a:ext cx="67518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Papyrus" panose="03070502060502030205" pitchFamily="66" charset="0"/>
                <a:ea typeface="+mn-ea"/>
                <a:cs typeface="+mn-cs"/>
              </a:rPr>
              <a:t>Tomb</a:t>
            </a:r>
          </a:p>
        </p:txBody>
      </p:sp>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81400" y="3543081"/>
            <a:ext cx="248258" cy="292068"/>
          </a:xfrm>
          <a:prstGeom prst="rect">
            <a:avLst/>
          </a:prstGeom>
        </p:spPr>
      </p:pic>
      <p:grpSp>
        <p:nvGrpSpPr>
          <p:cNvPr id="4" name="Group 3"/>
          <p:cNvGrpSpPr/>
          <p:nvPr/>
        </p:nvGrpSpPr>
        <p:grpSpPr>
          <a:xfrm>
            <a:off x="176844" y="44866"/>
            <a:ext cx="3540456" cy="1767493"/>
            <a:chOff x="176844" y="36915"/>
            <a:chExt cx="3540456" cy="1767493"/>
          </a:xfrm>
        </p:grpSpPr>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6844" y="36915"/>
              <a:ext cx="3540456" cy="1544990"/>
            </a:xfrm>
            <a:prstGeom prst="rect">
              <a:avLst/>
            </a:prstGeom>
          </p:spPr>
        </p:pic>
        <p:sp>
          <p:nvSpPr>
            <p:cNvPr id="17" name="Rectangle 16"/>
            <p:cNvSpPr/>
            <p:nvPr/>
          </p:nvSpPr>
          <p:spPr>
            <a:xfrm>
              <a:off x="2681831" y="1374667"/>
              <a:ext cx="352872" cy="125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p:cNvSpPr txBox="1"/>
            <p:nvPr/>
          </p:nvSpPr>
          <p:spPr>
            <a:xfrm>
              <a:off x="2525360" y="1268570"/>
              <a:ext cx="53251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Papyrus" panose="03070502060502030205" pitchFamily="66" charset="0"/>
                  <a:ea typeface="+mn-ea"/>
                  <a:cs typeface="+mn-cs"/>
                </a:rPr>
                <a:t>Tomb</a:t>
              </a:r>
            </a:p>
          </p:txBody>
        </p:sp>
        <p:cxnSp>
          <p:nvCxnSpPr>
            <p:cNvPr id="19" name="Straight Connector 18"/>
            <p:cNvCxnSpPr/>
            <p:nvPr/>
          </p:nvCxnSpPr>
          <p:spPr>
            <a:xfrm flipV="1">
              <a:off x="2681832" y="1135329"/>
              <a:ext cx="42957" cy="1510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653440" y="1404298"/>
              <a:ext cx="726481"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Papyrus" panose="03070502060502030205" pitchFamily="66" charset="0"/>
                  <a:ea typeface="+mn-ea"/>
                  <a:cs typeface="+mn-cs"/>
                </a:rPr>
                <a:t>Cross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Papyrus" panose="03070502060502030205" pitchFamily="66" charset="0"/>
                  <a:ea typeface="+mn-ea"/>
                  <a:cs typeface="+mn-cs"/>
                </a:rPr>
                <a:t>Golgotha</a:t>
              </a:r>
            </a:p>
          </p:txBody>
        </p:sp>
        <p:cxnSp>
          <p:nvCxnSpPr>
            <p:cNvPr id="21" name="Straight Connector 20"/>
            <p:cNvCxnSpPr>
              <a:stCxn id="20" idx="0"/>
            </p:cNvCxnSpPr>
            <p:nvPr/>
          </p:nvCxnSpPr>
          <p:spPr>
            <a:xfrm flipV="1">
              <a:off x="2016681" y="1218573"/>
              <a:ext cx="174197" cy="18572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263782" y="1445752"/>
              <a:ext cx="352872" cy="62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3" name="Rectangle 22"/>
          <p:cNvSpPr/>
          <p:nvPr/>
        </p:nvSpPr>
        <p:spPr>
          <a:xfrm>
            <a:off x="3838217" y="2189466"/>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27089" y="-186246"/>
            <a:ext cx="3116911" cy="2327983"/>
          </a:xfrm>
          <a:prstGeom prst="rect">
            <a:avLst/>
          </a:prstGeom>
        </p:spPr>
      </p:pic>
      <p:sp>
        <p:nvSpPr>
          <p:cNvPr id="24" name="Rectangle 23"/>
          <p:cNvSpPr/>
          <p:nvPr/>
        </p:nvSpPr>
        <p:spPr>
          <a:xfrm>
            <a:off x="152400" y="5978569"/>
            <a:ext cx="3733800"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Section 167. Jesus' Burial</a:t>
            </a:r>
            <a:br>
              <a:rPr kumimoji="0" lang="en-US" sz="1000" b="0" i="0" u="none" strike="noStrike" kern="1200" cap="none" spc="0" normalizeH="0" baseline="0" noProof="0" dirty="0">
                <a:ln>
                  <a:noFill/>
                </a:ln>
                <a:solidFill>
                  <a:prstClr val="black"/>
                </a:solidFill>
                <a:effectLst/>
                <a:uLnTx/>
                <a:uFillTx/>
                <a:latin typeface="Calibri"/>
                <a:ea typeface="+mn-ea"/>
                <a:cs typeface="+mn-cs"/>
              </a:rPr>
            </a:br>
            <a:r>
              <a:rPr kumimoji="0" lang="en-US" sz="1000" b="0" i="0" u="none" strike="noStrike" kern="1200" cap="none" spc="0" normalizeH="0" baseline="0" noProof="0" dirty="0">
                <a:ln>
                  <a:noFill/>
                </a:ln>
                <a:solidFill>
                  <a:prstClr val="black"/>
                </a:solidFill>
                <a:effectLst/>
                <a:uLnTx/>
                <a:uFillTx/>
                <a:latin typeface="Calibri"/>
                <a:ea typeface="+mn-ea"/>
                <a:cs typeface="+mn-cs"/>
              </a:rPr>
              <a:t>Harmony of the Gospels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Steven L. Cox &amp; Kendell H. Easley</a:t>
            </a:r>
          </a:p>
        </p:txBody>
      </p:sp>
      <p:sp>
        <p:nvSpPr>
          <p:cNvPr id="8" name="TextBox 7"/>
          <p:cNvSpPr txBox="1"/>
          <p:nvPr/>
        </p:nvSpPr>
        <p:spPr>
          <a:xfrm>
            <a:off x="4140679" y="4851434"/>
            <a:ext cx="4906718"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Mark 15:42-47 (NKJV) </a:t>
            </a:r>
            <a:r>
              <a:rPr kumimoji="0" lang="en-US" sz="1000" b="0" i="0" u="none" strike="noStrike" kern="1200" cap="none" spc="0" normalizeH="0" baseline="30000" noProof="0" dirty="0">
                <a:ln>
                  <a:noFill/>
                </a:ln>
                <a:solidFill>
                  <a:prstClr val="black"/>
                </a:solidFill>
                <a:effectLst/>
                <a:uLnTx/>
                <a:uFillTx/>
                <a:latin typeface="Calibri"/>
                <a:ea typeface="+mn-ea"/>
                <a:cs typeface="+mn-cs"/>
              </a:rPr>
              <a:t>42 </a:t>
            </a:r>
            <a:r>
              <a:rPr kumimoji="0" lang="en-US" sz="1000" b="0" i="0" u="none" strike="noStrike" kern="1200" cap="none" spc="0" normalizeH="0" baseline="0" noProof="0" dirty="0">
                <a:ln>
                  <a:noFill/>
                </a:ln>
                <a:solidFill>
                  <a:prstClr val="black"/>
                </a:solidFill>
                <a:effectLst/>
                <a:uLnTx/>
                <a:uFillTx/>
                <a:latin typeface="Calibri"/>
                <a:ea typeface="+mn-ea"/>
                <a:cs typeface="+mn-cs"/>
              </a:rPr>
              <a:t> Now when </a:t>
            </a:r>
            <a:r>
              <a:rPr kumimoji="0" lang="en-US" sz="1000" b="1" i="0" u="sng" strike="noStrike" kern="1200" cap="none" spc="0" normalizeH="0" baseline="0" noProof="0" dirty="0">
                <a:ln>
                  <a:noFill/>
                </a:ln>
                <a:solidFill>
                  <a:prstClr val="black"/>
                </a:solidFill>
                <a:effectLst/>
                <a:uLnTx/>
                <a:uFillTx/>
                <a:latin typeface="Calibri"/>
                <a:ea typeface="+mn-ea"/>
                <a:cs typeface="+mn-cs"/>
              </a:rPr>
              <a:t>evening had come</a:t>
            </a:r>
            <a:r>
              <a:rPr kumimoji="0" lang="en-US" sz="1000" b="0" i="0" u="none" strike="noStrike" kern="1200" cap="none" spc="0" normalizeH="0" baseline="0" noProof="0" dirty="0">
                <a:ln>
                  <a:noFill/>
                </a:ln>
                <a:solidFill>
                  <a:prstClr val="black"/>
                </a:solidFill>
                <a:effectLst/>
                <a:uLnTx/>
                <a:uFillTx/>
                <a:latin typeface="Calibri"/>
                <a:ea typeface="+mn-ea"/>
                <a:cs typeface="+mn-cs"/>
              </a:rPr>
              <a:t>, because it was the Preparation Day, that is, the day before the Sabbath, </a:t>
            </a:r>
            <a:br>
              <a:rPr kumimoji="0" lang="en-US" sz="1000" b="0" i="0" u="none" strike="noStrike" kern="1200" cap="none" spc="0" normalizeH="0" baseline="0" noProof="0" dirty="0">
                <a:ln>
                  <a:noFill/>
                </a:ln>
                <a:solidFill>
                  <a:prstClr val="black"/>
                </a:solidFill>
                <a:effectLst/>
                <a:uLnTx/>
                <a:uFillTx/>
                <a:latin typeface="Calibri"/>
                <a:ea typeface="+mn-ea"/>
                <a:cs typeface="+mn-cs"/>
              </a:rPr>
            </a:br>
            <a:r>
              <a:rPr kumimoji="0" lang="en-US" sz="1000" b="0" i="0" u="none" strike="noStrike" kern="1200" cap="none" spc="0" normalizeH="0" baseline="30000" noProof="0" dirty="0">
                <a:ln>
                  <a:noFill/>
                </a:ln>
                <a:solidFill>
                  <a:prstClr val="black"/>
                </a:solidFill>
                <a:effectLst/>
                <a:uLnTx/>
                <a:uFillTx/>
                <a:latin typeface="Calibri"/>
                <a:ea typeface="+mn-ea"/>
                <a:cs typeface="+mn-cs"/>
              </a:rPr>
              <a:t>43 </a:t>
            </a:r>
            <a:r>
              <a:rPr kumimoji="0" lang="en-US" sz="1000" b="0" i="0" u="none" strike="noStrike" kern="1200" cap="none" spc="0" normalizeH="0" baseline="0" noProof="0" dirty="0">
                <a:ln>
                  <a:noFill/>
                </a:ln>
                <a:solidFill>
                  <a:prstClr val="black"/>
                </a:solidFill>
                <a:effectLst/>
                <a:uLnTx/>
                <a:uFillTx/>
                <a:latin typeface="Calibri"/>
                <a:ea typeface="+mn-ea"/>
                <a:cs typeface="+mn-cs"/>
              </a:rPr>
              <a:t>  Joseph of Arimathea, a prominent council member, who was himself waiting for the kingdom of God, coming and taking courage, went in to Pilate and asked for the body of Jesus. </a:t>
            </a:r>
            <a:br>
              <a:rPr kumimoji="0" lang="en-US" sz="1000" b="0" i="0" u="none" strike="noStrike" kern="1200" cap="none" spc="0" normalizeH="0" baseline="0" noProof="0" dirty="0">
                <a:ln>
                  <a:noFill/>
                </a:ln>
                <a:solidFill>
                  <a:prstClr val="black"/>
                </a:solidFill>
                <a:effectLst/>
                <a:uLnTx/>
                <a:uFillTx/>
                <a:latin typeface="Calibri"/>
                <a:ea typeface="+mn-ea"/>
                <a:cs typeface="+mn-cs"/>
              </a:rPr>
            </a:br>
            <a:r>
              <a:rPr kumimoji="0" lang="en-US" sz="1000" b="0" i="0" u="none" strike="noStrike" kern="1200" cap="none" spc="0" normalizeH="0" baseline="30000" noProof="0" dirty="0">
                <a:ln>
                  <a:noFill/>
                </a:ln>
                <a:solidFill>
                  <a:prstClr val="black"/>
                </a:solidFill>
                <a:effectLst/>
                <a:uLnTx/>
                <a:uFillTx/>
                <a:latin typeface="Calibri"/>
                <a:ea typeface="+mn-ea"/>
                <a:cs typeface="+mn-cs"/>
              </a:rPr>
              <a:t>44 </a:t>
            </a:r>
            <a:r>
              <a:rPr kumimoji="0" lang="en-US" sz="1000" b="0" i="0" u="none" strike="noStrike" kern="1200" cap="none" spc="0" normalizeH="0" baseline="0" noProof="0" dirty="0">
                <a:ln>
                  <a:noFill/>
                </a:ln>
                <a:solidFill>
                  <a:prstClr val="black"/>
                </a:solidFill>
                <a:effectLst/>
                <a:uLnTx/>
                <a:uFillTx/>
                <a:latin typeface="Calibri"/>
                <a:ea typeface="+mn-ea"/>
                <a:cs typeface="+mn-cs"/>
              </a:rPr>
              <a:t> Pilate marveled that He was already dead; and summoning the centurion, he asked him if He had been dead for some time. </a:t>
            </a:r>
            <a:br>
              <a:rPr kumimoji="0" lang="en-US" sz="1000" b="0" i="0" u="none" strike="noStrike" kern="1200" cap="none" spc="0" normalizeH="0" baseline="0" noProof="0" dirty="0">
                <a:ln>
                  <a:noFill/>
                </a:ln>
                <a:solidFill>
                  <a:prstClr val="black"/>
                </a:solidFill>
                <a:effectLst/>
                <a:uLnTx/>
                <a:uFillTx/>
                <a:latin typeface="Calibri"/>
                <a:ea typeface="+mn-ea"/>
                <a:cs typeface="+mn-cs"/>
              </a:rPr>
            </a:br>
            <a:r>
              <a:rPr kumimoji="0" lang="en-US" sz="1000" b="0" i="0" u="none" strike="noStrike" kern="1200" cap="none" spc="0" normalizeH="0" baseline="30000" noProof="0" dirty="0">
                <a:ln>
                  <a:noFill/>
                </a:ln>
                <a:solidFill>
                  <a:prstClr val="black"/>
                </a:solidFill>
                <a:effectLst/>
                <a:uLnTx/>
                <a:uFillTx/>
                <a:latin typeface="Calibri"/>
                <a:ea typeface="+mn-ea"/>
                <a:cs typeface="+mn-cs"/>
              </a:rPr>
              <a:t>45 </a:t>
            </a:r>
            <a:r>
              <a:rPr kumimoji="0" lang="en-US" sz="1000" b="0" i="0" u="none" strike="noStrike" kern="1200" cap="none" spc="0" normalizeH="0" baseline="0" noProof="0" dirty="0">
                <a:ln>
                  <a:noFill/>
                </a:ln>
                <a:solidFill>
                  <a:prstClr val="black"/>
                </a:solidFill>
                <a:effectLst/>
                <a:uLnTx/>
                <a:uFillTx/>
                <a:latin typeface="Calibri"/>
                <a:ea typeface="+mn-ea"/>
                <a:cs typeface="+mn-cs"/>
              </a:rPr>
              <a:t> So when he found out from the centurion, </a:t>
            </a:r>
            <a:r>
              <a:rPr kumimoji="0" lang="en-US" sz="1000" b="0" i="0" u="sng" strike="noStrike" kern="1200" cap="none" spc="0" normalizeH="0" baseline="0" noProof="0" dirty="0">
                <a:ln>
                  <a:noFill/>
                </a:ln>
                <a:solidFill>
                  <a:prstClr val="black"/>
                </a:solidFill>
                <a:effectLst/>
                <a:uLnTx/>
                <a:uFillTx/>
                <a:latin typeface="Calibri"/>
                <a:ea typeface="+mn-ea"/>
                <a:cs typeface="+mn-cs"/>
              </a:rPr>
              <a:t>he granted the body to Joseph. </a:t>
            </a:r>
            <a:br>
              <a:rPr kumimoji="0" lang="en-US" sz="1000" b="0" i="0" u="sng" strike="noStrike" kern="1200" cap="none" spc="0" normalizeH="0" baseline="0" noProof="0" dirty="0">
                <a:ln>
                  <a:noFill/>
                </a:ln>
                <a:solidFill>
                  <a:prstClr val="black"/>
                </a:solidFill>
                <a:effectLst/>
                <a:uLnTx/>
                <a:uFillTx/>
                <a:latin typeface="Calibri"/>
                <a:ea typeface="+mn-ea"/>
                <a:cs typeface="+mn-cs"/>
              </a:rPr>
            </a:br>
            <a:r>
              <a:rPr kumimoji="0" lang="en-US" sz="1000" b="0" i="0" u="sng" strike="noStrike" kern="1200" cap="none" spc="0" normalizeH="0" baseline="30000" noProof="0" dirty="0">
                <a:ln>
                  <a:noFill/>
                </a:ln>
                <a:solidFill>
                  <a:prstClr val="black"/>
                </a:solidFill>
                <a:effectLst/>
                <a:uLnTx/>
                <a:uFillTx/>
                <a:latin typeface="Calibri"/>
                <a:ea typeface="+mn-ea"/>
                <a:cs typeface="+mn-cs"/>
              </a:rPr>
              <a:t>46 </a:t>
            </a:r>
            <a:r>
              <a:rPr kumimoji="0" lang="en-US" sz="1000" b="0" i="0" u="sng" strike="noStrike" kern="1200" cap="none" spc="0" normalizeH="0" baseline="0" noProof="0" dirty="0">
                <a:ln>
                  <a:noFill/>
                </a:ln>
                <a:solidFill>
                  <a:prstClr val="black"/>
                </a:solidFill>
                <a:effectLst/>
                <a:uLnTx/>
                <a:uFillTx/>
                <a:latin typeface="Calibri"/>
                <a:ea typeface="+mn-ea"/>
                <a:cs typeface="+mn-cs"/>
              </a:rPr>
              <a:t> Then he bought fine linen, took Him down, and wrapped Him in the linen. And he laid Him in a tomb which had been hewn out of the rock, and rolled a stone against the door of the tomb. </a:t>
            </a:r>
            <a:br>
              <a:rPr kumimoji="0" lang="en-US" sz="1000" b="0" i="0" u="sng" strike="noStrike" kern="1200" cap="none" spc="0" normalizeH="0" baseline="0" noProof="0" dirty="0">
                <a:ln>
                  <a:noFill/>
                </a:ln>
                <a:solidFill>
                  <a:prstClr val="black"/>
                </a:solidFill>
                <a:effectLst/>
                <a:uLnTx/>
                <a:uFillTx/>
                <a:latin typeface="Calibri"/>
                <a:ea typeface="+mn-ea"/>
                <a:cs typeface="+mn-cs"/>
              </a:rPr>
            </a:br>
            <a:r>
              <a:rPr kumimoji="0" lang="en-US" sz="1000" b="0" i="0" u="none" strike="noStrike" kern="1200" cap="none" spc="0" normalizeH="0" baseline="30000" noProof="0" dirty="0">
                <a:ln>
                  <a:noFill/>
                </a:ln>
                <a:solidFill>
                  <a:prstClr val="black"/>
                </a:solidFill>
                <a:effectLst/>
                <a:uLnTx/>
                <a:uFillTx/>
                <a:latin typeface="Calibri"/>
                <a:ea typeface="+mn-ea"/>
                <a:cs typeface="+mn-cs"/>
              </a:rPr>
              <a:t>47 </a:t>
            </a:r>
            <a:r>
              <a:rPr kumimoji="0" lang="en-US" sz="1000" b="0" i="0" u="none" strike="noStrike" kern="1200" cap="none" spc="0" normalizeH="0" baseline="0" noProof="0" dirty="0">
                <a:ln>
                  <a:noFill/>
                </a:ln>
                <a:solidFill>
                  <a:prstClr val="black"/>
                </a:solidFill>
                <a:effectLst/>
                <a:uLnTx/>
                <a:uFillTx/>
                <a:latin typeface="Calibri"/>
                <a:ea typeface="+mn-ea"/>
                <a:cs typeface="+mn-cs"/>
              </a:rPr>
              <a:t> </a:t>
            </a:r>
            <a:r>
              <a:rPr kumimoji="0" lang="en-US" sz="1000" b="1" i="0" u="sng" strike="noStrike" kern="1200" cap="none" spc="0" normalizeH="0" baseline="0" noProof="0" dirty="0">
                <a:ln>
                  <a:noFill/>
                </a:ln>
                <a:solidFill>
                  <a:prstClr val="black"/>
                </a:solidFill>
                <a:effectLst/>
                <a:uLnTx/>
                <a:uFillTx/>
                <a:latin typeface="Calibri"/>
                <a:ea typeface="+mn-ea"/>
                <a:cs typeface="+mn-cs"/>
              </a:rPr>
              <a:t>And Mary Magdalene and Mary </a:t>
            </a:r>
            <a:r>
              <a:rPr kumimoji="0" lang="en-US" sz="1000" b="1" i="1" u="sng" strike="noStrike" kern="1200" cap="none" spc="0" normalizeH="0" baseline="0" noProof="0" dirty="0">
                <a:ln>
                  <a:noFill/>
                </a:ln>
                <a:solidFill>
                  <a:prstClr val="black"/>
                </a:solidFill>
                <a:effectLst/>
                <a:uLnTx/>
                <a:uFillTx/>
                <a:latin typeface="Calibri"/>
                <a:ea typeface="+mn-ea"/>
                <a:cs typeface="+mn-cs"/>
              </a:rPr>
              <a:t>the mother</a:t>
            </a:r>
            <a:r>
              <a:rPr kumimoji="0" lang="en-US" sz="1000" b="1" i="0" u="sng" strike="noStrike" kern="1200" cap="none" spc="0" normalizeH="0" baseline="0" noProof="0" dirty="0">
                <a:ln>
                  <a:noFill/>
                </a:ln>
                <a:solidFill>
                  <a:prstClr val="black"/>
                </a:solidFill>
                <a:effectLst/>
                <a:uLnTx/>
                <a:uFillTx/>
                <a:latin typeface="Calibri"/>
                <a:ea typeface="+mn-ea"/>
                <a:cs typeface="+mn-cs"/>
              </a:rPr>
              <a:t> of </a:t>
            </a:r>
            <a:r>
              <a:rPr kumimoji="0" lang="en-US" sz="1000" b="1" i="0" u="sng" strike="noStrike" kern="1200" cap="none" spc="0" normalizeH="0" baseline="0" noProof="0" dirty="0" err="1">
                <a:ln>
                  <a:noFill/>
                </a:ln>
                <a:solidFill>
                  <a:prstClr val="black"/>
                </a:solidFill>
                <a:effectLst/>
                <a:uLnTx/>
                <a:uFillTx/>
                <a:latin typeface="Calibri"/>
                <a:ea typeface="+mn-ea"/>
                <a:cs typeface="+mn-cs"/>
              </a:rPr>
              <a:t>Joses</a:t>
            </a:r>
            <a:r>
              <a:rPr kumimoji="0" lang="en-US" sz="1000" b="1" i="0" u="sng" strike="noStrike" kern="1200" cap="none" spc="0" normalizeH="0" baseline="0" noProof="0" dirty="0">
                <a:ln>
                  <a:noFill/>
                </a:ln>
                <a:solidFill>
                  <a:prstClr val="black"/>
                </a:solidFill>
                <a:effectLst/>
                <a:uLnTx/>
                <a:uFillTx/>
                <a:latin typeface="Calibri"/>
                <a:ea typeface="+mn-ea"/>
                <a:cs typeface="+mn-cs"/>
              </a:rPr>
              <a:t> observed where He was laid. </a:t>
            </a:r>
          </a:p>
        </p:txBody>
      </p:sp>
      <p:sp>
        <p:nvSpPr>
          <p:cNvPr id="16" name="TextBox 15"/>
          <p:cNvSpPr txBox="1"/>
          <p:nvPr/>
        </p:nvSpPr>
        <p:spPr>
          <a:xfrm>
            <a:off x="6559513" y="189042"/>
            <a:ext cx="1737976"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B0F0"/>
                </a:solidFill>
                <a:effectLst/>
                <a:uLnTx/>
                <a:uFillTx/>
                <a:latin typeface="Calibri"/>
                <a:ea typeface="+mn-ea"/>
                <a:cs typeface="+mn-cs"/>
              </a:rPr>
              <a:t>Jesus dies (9</a:t>
            </a:r>
            <a:r>
              <a:rPr kumimoji="0" lang="en-US" sz="1200" b="0" i="0" u="none" strike="noStrike" kern="1200" cap="none" spc="0" normalizeH="0" baseline="30000" noProof="0" dirty="0">
                <a:ln>
                  <a:noFill/>
                </a:ln>
                <a:solidFill>
                  <a:srgbClr val="00B0F0"/>
                </a:solidFill>
                <a:effectLst/>
                <a:uLnTx/>
                <a:uFillTx/>
                <a:latin typeface="Calibri"/>
                <a:ea typeface="+mn-ea"/>
                <a:cs typeface="+mn-cs"/>
              </a:rPr>
              <a:t>th</a:t>
            </a:r>
            <a:r>
              <a:rPr kumimoji="0" lang="en-US" sz="1200" b="0" i="0" u="none" strike="noStrike" kern="1200" cap="none" spc="0" normalizeH="0" baseline="0" noProof="0" dirty="0">
                <a:ln>
                  <a:noFill/>
                </a:ln>
                <a:solidFill>
                  <a:srgbClr val="00B0F0"/>
                </a:solidFill>
                <a:effectLst/>
                <a:uLnTx/>
                <a:uFillTx/>
                <a:latin typeface="Calibri"/>
                <a:ea typeface="+mn-ea"/>
                <a:cs typeface="+mn-cs"/>
              </a:rPr>
              <a:t> </a:t>
            </a:r>
            <a:r>
              <a:rPr kumimoji="0" lang="en-US" sz="1200" b="0" i="0" u="none" strike="noStrike" kern="1200" cap="none" spc="0" normalizeH="0" baseline="0" noProof="0" dirty="0" err="1">
                <a:ln>
                  <a:noFill/>
                </a:ln>
                <a:solidFill>
                  <a:srgbClr val="00B0F0"/>
                </a:solidFill>
                <a:effectLst/>
                <a:uLnTx/>
                <a:uFillTx/>
                <a:latin typeface="Calibri"/>
                <a:ea typeface="+mn-ea"/>
                <a:cs typeface="+mn-cs"/>
              </a:rPr>
              <a:t>hr</a:t>
            </a:r>
            <a:r>
              <a:rPr kumimoji="0" lang="en-US" sz="1200" b="0" i="0" u="none" strike="noStrike" kern="1200" cap="none" spc="0" normalizeH="0" baseline="0" noProof="0" dirty="0">
                <a:ln>
                  <a:noFill/>
                </a:ln>
                <a:solidFill>
                  <a:srgbClr val="00B0F0"/>
                </a:solidFill>
                <a:effectLst/>
                <a:uLnTx/>
                <a:uFillTx/>
                <a:latin typeface="Calibri"/>
                <a:ea typeface="+mn-ea"/>
                <a:cs typeface="+mn-cs"/>
              </a:rPr>
              <a:t> – 3 PM)</a:t>
            </a:r>
          </a:p>
        </p:txBody>
      </p:sp>
      <p:pic>
        <p:nvPicPr>
          <p:cNvPr id="25" name="Picture 2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77158" y="2289353"/>
            <a:ext cx="453253" cy="392948"/>
          </a:xfrm>
          <a:prstGeom prst="rect">
            <a:avLst/>
          </a:prstGeom>
        </p:spPr>
      </p:pic>
      <p:sp>
        <p:nvSpPr>
          <p:cNvPr id="26" name="Isosceles Triangle 25"/>
          <p:cNvSpPr/>
          <p:nvPr/>
        </p:nvSpPr>
        <p:spPr>
          <a:xfrm flipV="1">
            <a:off x="6455867" y="270549"/>
            <a:ext cx="125405" cy="113987"/>
          </a:xfrm>
          <a:prstGeom prst="triangle">
            <a:avLst/>
          </a:prstGeom>
          <a:solidFill>
            <a:srgbClr val="FB11DA"/>
          </a:solidFill>
          <a:ln>
            <a:solidFill>
              <a:srgbClr val="FB1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Isosceles Triangle 27"/>
          <p:cNvSpPr/>
          <p:nvPr/>
        </p:nvSpPr>
        <p:spPr>
          <a:xfrm flipV="1">
            <a:off x="852143" y="2155331"/>
            <a:ext cx="125405" cy="113987"/>
          </a:xfrm>
          <a:prstGeom prst="triangle">
            <a:avLst/>
          </a:prstGeom>
          <a:solidFill>
            <a:srgbClr val="FB11DA"/>
          </a:solidFill>
          <a:ln>
            <a:solidFill>
              <a:srgbClr val="FB1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Isosceles Triangle 28"/>
          <p:cNvSpPr/>
          <p:nvPr/>
        </p:nvSpPr>
        <p:spPr>
          <a:xfrm flipV="1">
            <a:off x="436683" y="2329608"/>
            <a:ext cx="125405" cy="113987"/>
          </a:xfrm>
          <a:prstGeom prst="triangle">
            <a:avLst/>
          </a:prstGeom>
          <a:solidFill>
            <a:srgbClr val="FB11DA"/>
          </a:solidFill>
          <a:ln>
            <a:solidFill>
              <a:srgbClr val="FB1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Isosceles Triangle 29"/>
          <p:cNvSpPr/>
          <p:nvPr/>
        </p:nvSpPr>
        <p:spPr>
          <a:xfrm flipV="1">
            <a:off x="890270" y="3586680"/>
            <a:ext cx="125405" cy="113987"/>
          </a:xfrm>
          <a:prstGeom prst="triangle">
            <a:avLst/>
          </a:prstGeom>
          <a:solidFill>
            <a:srgbClr val="FB11DA"/>
          </a:solidFill>
          <a:ln>
            <a:solidFill>
              <a:srgbClr val="FB1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Isosceles Triangle 30"/>
          <p:cNvSpPr/>
          <p:nvPr/>
        </p:nvSpPr>
        <p:spPr>
          <a:xfrm flipV="1">
            <a:off x="3798373" y="2007555"/>
            <a:ext cx="125405" cy="113987"/>
          </a:xfrm>
          <a:prstGeom prst="triangle">
            <a:avLst/>
          </a:prstGeom>
          <a:solidFill>
            <a:srgbClr val="FB11DA"/>
          </a:solidFill>
          <a:ln>
            <a:solidFill>
              <a:srgbClr val="FB1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5" name="Freeform 1024"/>
          <p:cNvSpPr/>
          <p:nvPr/>
        </p:nvSpPr>
        <p:spPr>
          <a:xfrm>
            <a:off x="3609776" y="2231679"/>
            <a:ext cx="202697" cy="767868"/>
          </a:xfrm>
          <a:custGeom>
            <a:avLst/>
            <a:gdLst>
              <a:gd name="connsiteX0" fmla="*/ 106672 w 202697"/>
              <a:gd name="connsiteY0" fmla="*/ 0 h 767868"/>
              <a:gd name="connsiteX1" fmla="*/ 93091 w 202697"/>
              <a:gd name="connsiteY1" fmla="*/ 244444 h 767868"/>
              <a:gd name="connsiteX2" fmla="*/ 201733 w 202697"/>
              <a:gd name="connsiteY2" fmla="*/ 493414 h 767868"/>
              <a:gd name="connsiteX3" fmla="*/ 20664 w 202697"/>
              <a:gd name="connsiteY3" fmla="*/ 742384 h 767868"/>
              <a:gd name="connsiteX4" fmla="*/ 11610 w 202697"/>
              <a:gd name="connsiteY4" fmla="*/ 746911 h 767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97" h="767868">
                <a:moveTo>
                  <a:pt x="106672" y="0"/>
                </a:moveTo>
                <a:cubicBezTo>
                  <a:pt x="91960" y="81104"/>
                  <a:pt x="77248" y="162208"/>
                  <a:pt x="93091" y="244444"/>
                </a:cubicBezTo>
                <a:cubicBezTo>
                  <a:pt x="108934" y="326680"/>
                  <a:pt x="213804" y="410424"/>
                  <a:pt x="201733" y="493414"/>
                </a:cubicBezTo>
                <a:cubicBezTo>
                  <a:pt x="189662" y="576404"/>
                  <a:pt x="52351" y="700134"/>
                  <a:pt x="20664" y="742384"/>
                </a:cubicBezTo>
                <a:cubicBezTo>
                  <a:pt x="-11023" y="784634"/>
                  <a:pt x="293" y="765772"/>
                  <a:pt x="11610" y="746911"/>
                </a:cubicBezTo>
              </a:path>
            </a:pathLst>
          </a:custGeom>
          <a:noFill/>
          <a:ln w="25400">
            <a:solidFill>
              <a:srgbClr val="FB11DA"/>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7" name="Rectangle 1026"/>
          <p:cNvSpPr/>
          <p:nvPr/>
        </p:nvSpPr>
        <p:spPr>
          <a:xfrm>
            <a:off x="1703840" y="2347327"/>
            <a:ext cx="1825628" cy="276999"/>
          </a:xfrm>
          <a:prstGeom prst="rect">
            <a:avLst/>
          </a:prstGeom>
          <a:solidFill>
            <a:schemeClr val="bg1"/>
          </a:solidFill>
          <a:ln>
            <a:solidFill>
              <a:srgbClr val="FB11DA"/>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B0F0"/>
                </a:solidFill>
                <a:effectLst/>
                <a:uLnTx/>
                <a:uFillTx/>
                <a:latin typeface="Calibri"/>
                <a:ea typeface="+mn-ea"/>
                <a:cs typeface="+mn-cs"/>
              </a:rPr>
              <a:t>Joseph of Arimathea vs 45</a:t>
            </a:r>
          </a:p>
        </p:txBody>
      </p:sp>
    </p:spTree>
    <p:extLst>
      <p:ext uri="{BB962C8B-B14F-4D97-AF65-F5344CB8AC3E}">
        <p14:creationId xmlns:p14="http://schemas.microsoft.com/office/powerpoint/2010/main" val="325317715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1026"/>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34851" name="Text Box 7"/>
          <p:cNvSpPr txBox="1">
            <a:spLocks noChangeArrowheads="1"/>
          </p:cNvSpPr>
          <p:nvPr/>
        </p:nvSpPr>
        <p:spPr bwMode="auto">
          <a:xfrm>
            <a:off x="357188" y="3057525"/>
            <a:ext cx="3556000" cy="16922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ahoma" pitchFamily="34" charset="0"/>
              </a:rPr>
              <a:t>John 20:</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30000" noProof="0">
                <a:ln>
                  <a:noFill/>
                </a:ln>
                <a:solidFill>
                  <a:srgbClr val="FFFFCC"/>
                </a:solidFill>
                <a:effectLst/>
                <a:uLnTx/>
                <a:uFillTx/>
                <a:latin typeface="Tahoma" pitchFamily="34" charset="0"/>
                <a:ea typeface="+mn-ea"/>
                <a:cs typeface="Times New Roman" pitchFamily="18" charset="0"/>
              </a:rPr>
              <a:t>2 </a:t>
            </a:r>
            <a:r>
              <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imes New Roman" pitchFamily="18" charset="0"/>
              </a:rPr>
              <a:t>Then she ran and came to Simon Peter, and to the other disciple, whom Jesus loved, and said to them,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imes New Roman" pitchFamily="18" charset="0"/>
              </a:rPr>
              <a:t>“They have taken away the Lord out of the tomb, and we do not know where they have laid Him.”</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imes New Roman" pitchFamily="18" charset="0"/>
              </a:rPr>
              <a:t>  </a:t>
            </a:r>
            <a:br>
              <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mn-cs"/>
              </a:rPr>
            </a:br>
            <a:endPar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mn-cs"/>
            </a:endParaRPr>
          </a:p>
        </p:txBody>
      </p:sp>
      <p:sp>
        <p:nvSpPr>
          <p:cNvPr id="334852" name="Text Box 1030"/>
          <p:cNvSpPr txBox="1">
            <a:spLocks noChangeArrowheads="1"/>
          </p:cNvSpPr>
          <p:nvPr/>
        </p:nvSpPr>
        <p:spPr bwMode="auto">
          <a:xfrm>
            <a:off x="-3152775" y="5114925"/>
            <a:ext cx="4276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rPr>
              <a:t> </a:t>
            </a:r>
          </a:p>
        </p:txBody>
      </p:sp>
      <p:pic>
        <p:nvPicPr>
          <p:cNvPr id="334853" name="Picture 5" descr="P1000826 Jane stooping down looking in the tomb"/>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56100" y="457200"/>
            <a:ext cx="4502150" cy="60023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30403" name="Rectangle 3"/>
          <p:cNvSpPr>
            <a:spLocks noGrp="1" noChangeArrowheads="1"/>
          </p:cNvSpPr>
          <p:nvPr>
            <p:ph type="title"/>
          </p:nvPr>
        </p:nvSpPr>
        <p:spPr>
          <a:xfrm>
            <a:off x="685800" y="228600"/>
            <a:ext cx="7772400" cy="1143000"/>
          </a:xfrm>
        </p:spPr>
        <p:txBody>
          <a:bodyPr/>
          <a:lstStyle/>
          <a:p>
            <a:r>
              <a:rPr lang="en-US" altLang="en-US"/>
              <a:t>Tombs of New Testament Times</a:t>
            </a:r>
          </a:p>
        </p:txBody>
      </p:sp>
      <p:pic>
        <p:nvPicPr>
          <p:cNvPr id="230404" name="Picture 4" descr="K:\Files for Transfer\Mark\Jesus - Crucifixion\Capiaphas tomb-clean-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600" y="1612900"/>
            <a:ext cx="5702300" cy="4989513"/>
          </a:xfrm>
          <a:prstGeom prst="rect">
            <a:avLst/>
          </a:prstGeom>
          <a:noFill/>
          <a:extLst>
            <a:ext uri="{909E8E84-426E-40DD-AFC4-6F175D3DCCD1}">
              <a14:hiddenFill xmlns:a14="http://schemas.microsoft.com/office/drawing/2010/main">
                <a:solidFill>
                  <a:srgbClr val="FFFFFF"/>
                </a:solidFill>
              </a14:hiddenFill>
            </a:ext>
          </a:extLst>
        </p:spPr>
      </p:pic>
      <p:pic>
        <p:nvPicPr>
          <p:cNvPr id="230405" name="Picture 5" descr="K:\Files for Transfer\Mark\Jesus - Crucifixion\Jesus tomb-new-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67000" y="3429000"/>
            <a:ext cx="3810000" cy="3060700"/>
          </a:xfrm>
          <a:prstGeom prst="rect">
            <a:avLst/>
          </a:prstGeom>
          <a:noFill/>
          <a:extLst>
            <a:ext uri="{909E8E84-426E-40DD-AFC4-6F175D3DCCD1}">
              <a14:hiddenFill xmlns:a14="http://schemas.microsoft.com/office/drawing/2010/main">
                <a:solidFill>
                  <a:srgbClr val="FFFFFF"/>
                </a:solidFill>
              </a14:hiddenFill>
            </a:ext>
          </a:extLst>
        </p:spPr>
      </p:pic>
      <p:sp>
        <p:nvSpPr>
          <p:cNvPr id="230406" name="Text Box 6"/>
          <p:cNvSpPr txBox="1">
            <a:spLocks noChangeArrowheads="1"/>
          </p:cNvSpPr>
          <p:nvPr/>
        </p:nvSpPr>
        <p:spPr bwMode="auto">
          <a:xfrm>
            <a:off x="365125" y="1635125"/>
            <a:ext cx="2043113" cy="179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ahoma" pitchFamily="34" charset="0"/>
                <a:ea typeface="+mn-ea"/>
                <a:cs typeface="+mn-cs"/>
              </a:rPr>
              <a:t>Tombs of the New Testament period usually consisted of several rock-cut chambers, which had burial and arched niches cut into the side walls.</a:t>
            </a:r>
          </a:p>
        </p:txBody>
      </p:sp>
      <p:grpSp>
        <p:nvGrpSpPr>
          <p:cNvPr id="230407" name="Group 7"/>
          <p:cNvGrpSpPr>
            <a:grpSpLocks/>
          </p:cNvGrpSpPr>
          <p:nvPr/>
        </p:nvGrpSpPr>
        <p:grpSpPr bwMode="auto">
          <a:xfrm rot="-1083211">
            <a:off x="3276600" y="2389188"/>
            <a:ext cx="304800" cy="1327150"/>
            <a:chOff x="-1229" y="786"/>
            <a:chExt cx="192" cy="836"/>
          </a:xfrm>
        </p:grpSpPr>
        <p:sp>
          <p:nvSpPr>
            <p:cNvPr id="230408" name="Oval 8"/>
            <p:cNvSpPr>
              <a:spLocks noChangeArrowheads="1"/>
            </p:cNvSpPr>
            <p:nvPr/>
          </p:nvSpPr>
          <p:spPr bwMode="auto">
            <a:xfrm>
              <a:off x="-1201" y="786"/>
              <a:ext cx="135" cy="173"/>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30409" name="AutoShape 9"/>
            <p:cNvSpPr>
              <a:spLocks noChangeArrowheads="1"/>
            </p:cNvSpPr>
            <p:nvPr/>
          </p:nvSpPr>
          <p:spPr bwMode="auto">
            <a:xfrm>
              <a:off x="-1229" y="989"/>
              <a:ext cx="192" cy="33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30410" name="Rectangle 10"/>
            <p:cNvSpPr>
              <a:spLocks noChangeArrowheads="1"/>
            </p:cNvSpPr>
            <p:nvPr/>
          </p:nvSpPr>
          <p:spPr bwMode="auto">
            <a:xfrm>
              <a:off x="-1171" y="1353"/>
              <a:ext cx="86" cy="269"/>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31427" name="Rectangle 3"/>
          <p:cNvSpPr>
            <a:spLocks noGrp="1" noChangeArrowheads="1"/>
          </p:cNvSpPr>
          <p:nvPr>
            <p:ph type="title"/>
          </p:nvPr>
        </p:nvSpPr>
        <p:spPr>
          <a:xfrm>
            <a:off x="1695450" y="38100"/>
            <a:ext cx="5867400" cy="1143000"/>
          </a:xfrm>
        </p:spPr>
        <p:txBody>
          <a:bodyPr/>
          <a:lstStyle/>
          <a:p>
            <a:r>
              <a:rPr lang="en-US" altLang="en-US"/>
              <a:t>A New Tomb in </a:t>
            </a:r>
            <a:br>
              <a:rPr lang="en-US" altLang="en-US"/>
            </a:br>
            <a:r>
              <a:rPr lang="en-US" altLang="en-US"/>
              <a:t>New Testament Times</a:t>
            </a:r>
          </a:p>
        </p:txBody>
      </p:sp>
      <p:pic>
        <p:nvPicPr>
          <p:cNvPr id="231428" name="Picture 4" descr="K:\Files for Transfer\Mark\Jesus - Crucifixion\Capiaphas tomb-clean-new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438400"/>
            <a:ext cx="3657600" cy="2998788"/>
          </a:xfrm>
          <a:prstGeom prst="rect">
            <a:avLst/>
          </a:prstGeom>
          <a:noFill/>
          <a:extLst>
            <a:ext uri="{909E8E84-426E-40DD-AFC4-6F175D3DCCD1}">
              <a14:hiddenFill xmlns:a14="http://schemas.microsoft.com/office/drawing/2010/main">
                <a:solidFill>
                  <a:srgbClr val="FFFFFF"/>
                </a:solidFill>
              </a14:hiddenFill>
            </a:ext>
          </a:extLst>
        </p:spPr>
      </p:pic>
      <p:pic>
        <p:nvPicPr>
          <p:cNvPr id="231429" name="Picture 5" descr="K:\Files for Transfer\Mark\Jesus - Crucifixion\Capiaphas tomb-clean-new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29200" y="2590800"/>
            <a:ext cx="3398838" cy="2817813"/>
          </a:xfrm>
          <a:prstGeom prst="rect">
            <a:avLst/>
          </a:prstGeom>
          <a:noFill/>
          <a:extLst>
            <a:ext uri="{909E8E84-426E-40DD-AFC4-6F175D3DCCD1}">
              <a14:hiddenFill xmlns:a14="http://schemas.microsoft.com/office/drawing/2010/main">
                <a:solidFill>
                  <a:srgbClr val="FFFFFF"/>
                </a:solidFill>
              </a14:hiddenFill>
            </a:ext>
          </a:extLst>
        </p:spPr>
      </p:pic>
      <p:sp>
        <p:nvSpPr>
          <p:cNvPr id="231430" name="Text Box 6"/>
          <p:cNvSpPr txBox="1">
            <a:spLocks noChangeArrowheads="1"/>
          </p:cNvSpPr>
          <p:nvPr/>
        </p:nvSpPr>
        <p:spPr bwMode="auto">
          <a:xfrm>
            <a:off x="1068388" y="1304925"/>
            <a:ext cx="6224587"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ahoma" pitchFamily="34" charset="0"/>
                <a:ea typeface="+mn-ea"/>
                <a:cs typeface="+mn-cs"/>
              </a:rPr>
              <a:t>Over 1,000 tombs have been studied around Jerusalem, and we know now that the first stage in tomb construction is the cutting out of a single chamber with benches arranged along the three sides, leaving a pit in the middle, so that the workmen could stand upright while working. A tomb could be left like this for a while, until the other chambers were added.</a:t>
            </a:r>
            <a:br>
              <a:rPr kumimoji="0" lang="en-US" altLang="en-US" sz="1400" b="0" i="0" u="none" strike="noStrike" kern="1200" cap="none" spc="0" normalizeH="0" baseline="0" noProof="0">
                <a:ln>
                  <a:noFill/>
                </a:ln>
                <a:solidFill>
                  <a:srgbClr val="000000"/>
                </a:solidFill>
                <a:effectLst/>
                <a:uLnTx/>
                <a:uFillTx/>
                <a:latin typeface="Tahoma" pitchFamily="34" charset="0"/>
                <a:ea typeface="+mn-ea"/>
                <a:cs typeface="+mn-cs"/>
              </a:rPr>
            </a:br>
            <a:endParaRPr kumimoji="0" lang="en-US" altLang="en-US" sz="1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231431" name="Text Box 7"/>
          <p:cNvSpPr txBox="1">
            <a:spLocks noChangeArrowheads="1"/>
          </p:cNvSpPr>
          <p:nvPr/>
        </p:nvSpPr>
        <p:spPr bwMode="auto">
          <a:xfrm>
            <a:off x="1868488" y="3200400"/>
            <a:ext cx="962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Bench</a:t>
            </a:r>
          </a:p>
        </p:txBody>
      </p:sp>
      <p:sp>
        <p:nvSpPr>
          <p:cNvPr id="231432" name="Text Box 8"/>
          <p:cNvSpPr txBox="1">
            <a:spLocks noChangeArrowheads="1"/>
          </p:cNvSpPr>
          <p:nvPr/>
        </p:nvSpPr>
        <p:spPr bwMode="auto">
          <a:xfrm rot="-5400000">
            <a:off x="1120775" y="4222751"/>
            <a:ext cx="962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Bench</a:t>
            </a:r>
          </a:p>
        </p:txBody>
      </p:sp>
      <p:sp>
        <p:nvSpPr>
          <p:cNvPr id="231433" name="Text Box 9"/>
          <p:cNvSpPr txBox="1">
            <a:spLocks noChangeArrowheads="1"/>
          </p:cNvSpPr>
          <p:nvPr/>
        </p:nvSpPr>
        <p:spPr bwMode="auto">
          <a:xfrm rot="-5400000">
            <a:off x="2673350" y="4138613"/>
            <a:ext cx="962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Bench</a:t>
            </a:r>
          </a:p>
        </p:txBody>
      </p:sp>
      <p:sp>
        <p:nvSpPr>
          <p:cNvPr id="231434" name="Text Box 10"/>
          <p:cNvSpPr txBox="1">
            <a:spLocks noChangeArrowheads="1"/>
          </p:cNvSpPr>
          <p:nvPr/>
        </p:nvSpPr>
        <p:spPr bwMode="auto">
          <a:xfrm>
            <a:off x="7123113" y="3840163"/>
            <a:ext cx="962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Bench</a:t>
            </a:r>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32451" name="Rectangle 3"/>
          <p:cNvSpPr>
            <a:spLocks noGrp="1" noChangeArrowheads="1"/>
          </p:cNvSpPr>
          <p:nvPr>
            <p:ph type="title"/>
          </p:nvPr>
        </p:nvSpPr>
        <p:spPr>
          <a:xfrm>
            <a:off x="685800" y="228600"/>
            <a:ext cx="7772400" cy="1143000"/>
          </a:xfrm>
        </p:spPr>
        <p:txBody>
          <a:bodyPr/>
          <a:lstStyle/>
          <a:p>
            <a:r>
              <a:rPr lang="en-US" altLang="en-US"/>
              <a:t>Tombs of New Testament Times</a:t>
            </a:r>
          </a:p>
        </p:txBody>
      </p:sp>
      <p:sp>
        <p:nvSpPr>
          <p:cNvPr id="232452" name="Text Box 4"/>
          <p:cNvSpPr txBox="1">
            <a:spLocks noChangeArrowheads="1"/>
          </p:cNvSpPr>
          <p:nvPr/>
        </p:nvSpPr>
        <p:spPr bwMode="auto">
          <a:xfrm>
            <a:off x="261938" y="1414463"/>
            <a:ext cx="2043112" cy="179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ahoma" pitchFamily="34" charset="0"/>
                <a:ea typeface="+mn-ea"/>
                <a:cs typeface="+mn-cs"/>
              </a:rPr>
              <a:t>Tombs of the New Testament period usually consisted of several rock-cut chambers, which had burial and arched niches cut into the side walls.</a:t>
            </a:r>
          </a:p>
        </p:txBody>
      </p:sp>
      <p:pic>
        <p:nvPicPr>
          <p:cNvPr id="232453" name="Picture 5" descr="C:\Users\Danny\Pictures\2009-07-14\Exploring Bible Times\20090714_13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71713" y="1501775"/>
            <a:ext cx="6872287" cy="51546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233475" name="Picture 3" descr="C:\Users\Danny\Pictures\2009-07-14\Exploring Bible Times\20090714_13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89275" y="1482725"/>
            <a:ext cx="6149975" cy="4613275"/>
          </a:xfrm>
          <a:prstGeom prst="rect">
            <a:avLst/>
          </a:prstGeom>
          <a:noFill/>
          <a:extLst>
            <a:ext uri="{909E8E84-426E-40DD-AFC4-6F175D3DCCD1}">
              <a14:hiddenFill xmlns:a14="http://schemas.microsoft.com/office/drawing/2010/main">
                <a:solidFill>
                  <a:srgbClr val="FFFFFF"/>
                </a:solidFill>
              </a14:hiddenFill>
            </a:ext>
          </a:extLst>
        </p:spPr>
      </p:pic>
      <p:sp>
        <p:nvSpPr>
          <p:cNvPr id="233476" name="Oval 4"/>
          <p:cNvSpPr>
            <a:spLocks noChangeArrowheads="1"/>
          </p:cNvSpPr>
          <p:nvPr/>
        </p:nvSpPr>
        <p:spPr bwMode="auto">
          <a:xfrm>
            <a:off x="7750175" y="3005138"/>
            <a:ext cx="395288" cy="36671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33477" name="Rectangle 5"/>
          <p:cNvSpPr>
            <a:spLocks noChangeArrowheads="1"/>
          </p:cNvSpPr>
          <p:nvPr/>
        </p:nvSpPr>
        <p:spPr bwMode="auto">
          <a:xfrm>
            <a:off x="5940425" y="3025775"/>
            <a:ext cx="1798638" cy="3460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33478" name="Rectangle 6"/>
          <p:cNvSpPr>
            <a:spLocks noChangeArrowheads="1"/>
          </p:cNvSpPr>
          <p:nvPr/>
        </p:nvSpPr>
        <p:spPr bwMode="auto">
          <a:xfrm>
            <a:off x="5422900" y="3128963"/>
            <a:ext cx="517525" cy="24288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233479" name="Picture 7" descr="C:\Users\Danny\Pictures\2009-07-14\Exploring Bible Times\20090714_12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136900"/>
            <a:ext cx="4348163" cy="3721100"/>
          </a:xfrm>
          <a:prstGeom prst="rect">
            <a:avLst/>
          </a:prstGeom>
          <a:noFill/>
          <a:extLst>
            <a:ext uri="{909E8E84-426E-40DD-AFC4-6F175D3DCCD1}">
              <a14:hiddenFill xmlns:a14="http://schemas.microsoft.com/office/drawing/2010/main">
                <a:solidFill>
                  <a:srgbClr val="FFFFFF"/>
                </a:solidFill>
              </a14:hiddenFill>
            </a:ext>
          </a:extLst>
        </p:spPr>
      </p:pic>
      <p:sp>
        <p:nvSpPr>
          <p:cNvPr id="233480" name="Rectangle 8"/>
          <p:cNvSpPr>
            <a:spLocks noChangeArrowheads="1"/>
          </p:cNvSpPr>
          <p:nvPr/>
        </p:nvSpPr>
        <p:spPr bwMode="auto">
          <a:xfrm>
            <a:off x="0" y="0"/>
            <a:ext cx="9320213" cy="22558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33481" name="Rectangle 9"/>
          <p:cNvSpPr>
            <a:spLocks noGrp="1" noChangeArrowheads="1"/>
          </p:cNvSpPr>
          <p:nvPr>
            <p:ph type="title"/>
          </p:nvPr>
        </p:nvSpPr>
        <p:spPr>
          <a:xfrm>
            <a:off x="685800" y="228600"/>
            <a:ext cx="7772400" cy="1143000"/>
          </a:xfrm>
        </p:spPr>
        <p:txBody>
          <a:bodyPr/>
          <a:lstStyle/>
          <a:p>
            <a:r>
              <a:rPr lang="en-US" altLang="en-US"/>
              <a:t>Tombs of New Testament Times</a:t>
            </a:r>
          </a:p>
        </p:txBody>
      </p:sp>
      <p:sp>
        <p:nvSpPr>
          <p:cNvPr id="233482" name="Text Box 10"/>
          <p:cNvSpPr txBox="1">
            <a:spLocks noChangeArrowheads="1"/>
          </p:cNvSpPr>
          <p:nvPr/>
        </p:nvSpPr>
        <p:spPr bwMode="auto">
          <a:xfrm>
            <a:off x="3260725" y="1230313"/>
            <a:ext cx="5573713" cy="8255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ahoma" pitchFamily="34" charset="0"/>
                <a:ea typeface="+mn-ea"/>
                <a:cs typeface="Times New Roman" pitchFamily="18" charset="0"/>
              </a:rPr>
              <a:t>John 20:3-5 ( NKJV ) </a:t>
            </a:r>
            <a:br>
              <a:rPr kumimoji="0" lang="en-US" altLang="en-US" sz="1600" b="0" i="0" u="none" strike="noStrike" kern="1200" cap="none" spc="0" normalizeH="0" baseline="0" noProof="0">
                <a:ln>
                  <a:noFill/>
                </a:ln>
                <a:solidFill>
                  <a:srgbClr val="000000"/>
                </a:solidFill>
                <a:effectLst/>
                <a:uLnTx/>
                <a:uFillTx/>
                <a:latin typeface="Tahoma" pitchFamily="34" charset="0"/>
                <a:ea typeface="+mn-ea"/>
                <a:cs typeface="Times New Roman" pitchFamily="18" charset="0"/>
              </a:rPr>
            </a:br>
            <a:r>
              <a:rPr kumimoji="0" lang="en-US" altLang="en-US" sz="1600" b="0" i="0" u="none" strike="noStrike" kern="1200" cap="none" spc="0" normalizeH="0" baseline="0" noProof="0">
                <a:ln>
                  <a:noFill/>
                </a:ln>
                <a:solidFill>
                  <a:srgbClr val="000000"/>
                </a:solidFill>
                <a:effectLst/>
                <a:uLnTx/>
                <a:uFillTx/>
                <a:latin typeface="Tahoma" pitchFamily="34" charset="0"/>
                <a:ea typeface="+mn-ea"/>
                <a:cs typeface="Times New Roman" pitchFamily="18" charset="0"/>
              </a:rPr>
              <a:t>And he, stooping down and looking in, saw the linen cloths lying </a:t>
            </a:r>
            <a:r>
              <a:rPr kumimoji="0" lang="en-US" altLang="en-US" sz="1600" b="0" i="1" u="none" strike="noStrike" kern="1200" cap="none" spc="0" normalizeH="0" baseline="0" noProof="0">
                <a:ln>
                  <a:noFill/>
                </a:ln>
                <a:solidFill>
                  <a:srgbClr val="000000"/>
                </a:solidFill>
                <a:effectLst/>
                <a:uLnTx/>
                <a:uFillTx/>
                <a:latin typeface="Tahoma" pitchFamily="34" charset="0"/>
                <a:ea typeface="+mn-ea"/>
                <a:cs typeface="Times New Roman" pitchFamily="18" charset="0"/>
              </a:rPr>
              <a:t>there;</a:t>
            </a:r>
            <a:r>
              <a:rPr kumimoji="0" lang="en-US" altLang="en-US" sz="1600" b="0" i="0" u="none" strike="noStrike" kern="1200" cap="none" spc="0" normalizeH="0" baseline="0" noProof="0">
                <a:ln>
                  <a:noFill/>
                </a:ln>
                <a:solidFill>
                  <a:srgbClr val="000000"/>
                </a:solidFill>
                <a:effectLst/>
                <a:uLnTx/>
                <a:uFillTx/>
                <a:latin typeface="Tahoma" pitchFamily="34" charset="0"/>
                <a:ea typeface="+mn-ea"/>
                <a:cs typeface="Times New Roman" pitchFamily="18" charset="0"/>
              </a:rPr>
              <a:t> yet he did not go in. </a:t>
            </a:r>
          </a:p>
        </p:txBody>
      </p:sp>
      <p:sp>
        <p:nvSpPr>
          <p:cNvPr id="233483" name="Text Box 11"/>
          <p:cNvSpPr txBox="1">
            <a:spLocks noChangeArrowheads="1"/>
          </p:cNvSpPr>
          <p:nvPr/>
        </p:nvSpPr>
        <p:spPr bwMode="auto">
          <a:xfrm>
            <a:off x="188913" y="1046163"/>
            <a:ext cx="3001962" cy="200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ahoma" pitchFamily="34" charset="0"/>
                <a:ea typeface="+mn-ea"/>
                <a:cs typeface="+mn-cs"/>
              </a:rPr>
              <a:t>The gospel record tells us that the body of Jesus could be seen as soon as someone looked inside the tomb. Newly hewn tombs usually had a bench running along three sides of the chamber. Looking inside a tomb, the first thing one would notice is the bench opposite the entrance.</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990089-9AD3-485F-B5B4-B38E9EEDB1FD}"/>
              </a:ext>
            </a:extLst>
          </p:cNvPr>
          <p:cNvSpPr>
            <a:spLocks noGrp="1"/>
          </p:cNvSpPr>
          <p:nvPr>
            <p:ph type="title"/>
          </p:nvPr>
        </p:nvSpPr>
        <p:spPr/>
        <p:txBody>
          <a:bodyPr/>
          <a:lstStyle/>
          <a:p>
            <a:r>
              <a:rPr lang="en-US" dirty="0"/>
              <a:t>Trial of Jesus – Before Annas </a:t>
            </a:r>
          </a:p>
        </p:txBody>
      </p:sp>
      <p:sp>
        <p:nvSpPr>
          <p:cNvPr id="5" name="Rectangle 4">
            <a:extLst>
              <a:ext uri="{FF2B5EF4-FFF2-40B4-BE49-F238E27FC236}">
                <a16:creationId xmlns:a16="http://schemas.microsoft.com/office/drawing/2014/main" id="{358C1F5E-5FAB-4F44-BEAC-29ADA5537360}"/>
              </a:ext>
            </a:extLst>
          </p:cNvPr>
          <p:cNvSpPr/>
          <p:nvPr/>
        </p:nvSpPr>
        <p:spPr>
          <a:xfrm>
            <a:off x="410308" y="1685224"/>
            <a:ext cx="3161323" cy="3693319"/>
          </a:xfrm>
          <a:prstGeom prst="rect">
            <a:avLst/>
          </a:prstGeom>
        </p:spPr>
        <p:txBody>
          <a:bodyPr wrap="square">
            <a:spAutoFit/>
          </a:bodyPr>
          <a:lstStyle/>
          <a:p>
            <a:r>
              <a:rPr lang="en-US" b="1" dirty="0"/>
              <a:t>John 18:12-14 (ESV) </a:t>
            </a:r>
            <a:br>
              <a:rPr lang="en-US" dirty="0"/>
            </a:br>
            <a:r>
              <a:rPr lang="en-US" baseline="30000" dirty="0"/>
              <a:t>12 </a:t>
            </a:r>
            <a:r>
              <a:rPr lang="en-US" dirty="0"/>
              <a:t> So the band of soldiers and their captain and the officers of the Jews arrested Jesus and bound him. </a:t>
            </a:r>
            <a:br>
              <a:rPr lang="en-US" dirty="0"/>
            </a:br>
            <a:r>
              <a:rPr lang="en-US" baseline="30000" dirty="0"/>
              <a:t>13 </a:t>
            </a:r>
            <a:r>
              <a:rPr lang="en-US" dirty="0"/>
              <a:t> First they led him to </a:t>
            </a:r>
            <a:r>
              <a:rPr lang="en-US" u="sng" dirty="0"/>
              <a:t>Annas, for he was the father-in-law of Caiaphas, who was high priest that year. </a:t>
            </a:r>
            <a:br>
              <a:rPr lang="en-US" dirty="0"/>
            </a:br>
            <a:r>
              <a:rPr lang="en-US" baseline="30000" dirty="0"/>
              <a:t>14 </a:t>
            </a:r>
            <a:r>
              <a:rPr lang="en-US" dirty="0"/>
              <a:t> It was Caiaphas who had advised the Jews that it would be expedient that one man should die for the people. </a:t>
            </a:r>
          </a:p>
        </p:txBody>
      </p:sp>
      <p:sp>
        <p:nvSpPr>
          <p:cNvPr id="6" name="TextBox 5">
            <a:extLst>
              <a:ext uri="{FF2B5EF4-FFF2-40B4-BE49-F238E27FC236}">
                <a16:creationId xmlns:a16="http://schemas.microsoft.com/office/drawing/2014/main" id="{F038BDCF-BD5F-495C-AA22-B047B59E1D52}"/>
              </a:ext>
            </a:extLst>
          </p:cNvPr>
          <p:cNvSpPr txBox="1"/>
          <p:nvPr/>
        </p:nvSpPr>
        <p:spPr>
          <a:xfrm>
            <a:off x="4064000" y="1797538"/>
            <a:ext cx="4603262" cy="3693319"/>
          </a:xfrm>
          <a:prstGeom prst="rect">
            <a:avLst/>
          </a:prstGeom>
          <a:noFill/>
        </p:spPr>
        <p:txBody>
          <a:bodyPr wrap="square" rtlCol="0">
            <a:spAutoFit/>
          </a:bodyPr>
          <a:lstStyle/>
          <a:p>
            <a:r>
              <a:rPr lang="en-US" dirty="0"/>
              <a:t>Was high priest A.D. 7-14. In A.D. 25 Caiaphas, who had married the daughter of Annas (</a:t>
            </a:r>
            <a:r>
              <a:rPr lang="en-US" dirty="0">
                <a:hlinkClick r:id="rId2"/>
              </a:rPr>
              <a:t>John 18:13</a:t>
            </a:r>
            <a:r>
              <a:rPr lang="en-US" dirty="0"/>
              <a:t>), was raised to that office, and probably Annas was now made president of the </a:t>
            </a:r>
            <a:r>
              <a:rPr lang="en-US" dirty="0">
                <a:hlinkClick r:id="rId3"/>
              </a:rPr>
              <a:t>Sanhedrim</a:t>
            </a:r>
            <a:r>
              <a:rPr lang="en-US" dirty="0"/>
              <a:t>, or deputy or coadjutor of the high priest, and thus was also called high priest along with Caiaphas (</a:t>
            </a:r>
            <a:r>
              <a:rPr lang="en-US" dirty="0">
                <a:hlinkClick r:id="rId4"/>
              </a:rPr>
              <a:t>Luke 3:2</a:t>
            </a:r>
            <a:r>
              <a:rPr lang="en-US" dirty="0"/>
              <a:t>). By the Mosaic law the high-priesthood was held for life (</a:t>
            </a:r>
            <a:r>
              <a:rPr lang="en-US" dirty="0">
                <a:hlinkClick r:id="rId5"/>
              </a:rPr>
              <a:t>Num 3:10</a:t>
            </a:r>
            <a:r>
              <a:rPr lang="en-US" dirty="0"/>
              <a:t>); and although Annas had been deposed by the Roman procurator, the Jews may still have regarded him as legally the high priest. </a:t>
            </a:r>
            <a:br>
              <a:rPr lang="en-US" dirty="0"/>
            </a:br>
            <a:endParaRPr lang="en-US" dirty="0"/>
          </a:p>
          <a:p>
            <a:r>
              <a:rPr lang="en-US" dirty="0"/>
              <a:t>Easton Illustrated Bible Dictionary</a:t>
            </a:r>
          </a:p>
        </p:txBody>
      </p:sp>
    </p:spTree>
    <p:extLst>
      <p:ext uri="{BB962C8B-B14F-4D97-AF65-F5344CB8AC3E}">
        <p14:creationId xmlns:p14="http://schemas.microsoft.com/office/powerpoint/2010/main" val="87702801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38600" name="Rectangle 8"/>
          <p:cNvSpPr>
            <a:spLocks noChangeArrowheads="1"/>
          </p:cNvSpPr>
          <p:nvPr/>
        </p:nvSpPr>
        <p:spPr bwMode="auto">
          <a:xfrm>
            <a:off x="0" y="0"/>
            <a:ext cx="9320213" cy="22558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38601" name="Rectangle 9"/>
          <p:cNvSpPr>
            <a:spLocks noGrp="1" noChangeArrowheads="1"/>
          </p:cNvSpPr>
          <p:nvPr>
            <p:ph type="title"/>
          </p:nvPr>
        </p:nvSpPr>
        <p:spPr>
          <a:xfrm>
            <a:off x="685800" y="0"/>
            <a:ext cx="7772400" cy="1143000"/>
          </a:xfrm>
        </p:spPr>
        <p:txBody>
          <a:bodyPr/>
          <a:lstStyle/>
          <a:p>
            <a:r>
              <a:rPr lang="en-US" altLang="en-US"/>
              <a:t>Tombs of New Testament Times</a:t>
            </a:r>
          </a:p>
        </p:txBody>
      </p:sp>
      <p:sp>
        <p:nvSpPr>
          <p:cNvPr id="238602" name="Text Box 10"/>
          <p:cNvSpPr txBox="1">
            <a:spLocks noChangeArrowheads="1"/>
          </p:cNvSpPr>
          <p:nvPr/>
        </p:nvSpPr>
        <p:spPr bwMode="auto">
          <a:xfrm>
            <a:off x="5608638" y="963613"/>
            <a:ext cx="3535362" cy="10699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ahoma" pitchFamily="34" charset="0"/>
                <a:ea typeface="+mn-ea"/>
                <a:cs typeface="Times New Roman" pitchFamily="18" charset="0"/>
              </a:rPr>
              <a:t>John 20:3-5 ( NKJV ) </a:t>
            </a:r>
            <a:br>
              <a:rPr kumimoji="0" lang="en-US" altLang="en-US" sz="1600" b="0" i="0" u="none" strike="noStrike" kern="1200" cap="none" spc="0" normalizeH="0" baseline="0" noProof="0">
                <a:ln>
                  <a:noFill/>
                </a:ln>
                <a:solidFill>
                  <a:srgbClr val="000000"/>
                </a:solidFill>
                <a:effectLst/>
                <a:uLnTx/>
                <a:uFillTx/>
                <a:latin typeface="Tahoma" pitchFamily="34" charset="0"/>
                <a:ea typeface="+mn-ea"/>
                <a:cs typeface="Times New Roman" pitchFamily="18" charset="0"/>
              </a:rPr>
            </a:br>
            <a:r>
              <a:rPr kumimoji="0" lang="en-US" altLang="en-US" sz="1600" b="0" i="0" u="none" strike="noStrike" kern="1200" cap="none" spc="0" normalizeH="0" baseline="0" noProof="0">
                <a:ln>
                  <a:noFill/>
                </a:ln>
                <a:solidFill>
                  <a:srgbClr val="000000"/>
                </a:solidFill>
                <a:effectLst/>
                <a:uLnTx/>
                <a:uFillTx/>
                <a:latin typeface="Tahoma" pitchFamily="34" charset="0"/>
                <a:ea typeface="+mn-ea"/>
                <a:cs typeface="Times New Roman" pitchFamily="18" charset="0"/>
              </a:rPr>
              <a:t>And he, stooping down and looking in, saw the linen cloths lying </a:t>
            </a:r>
            <a:r>
              <a:rPr kumimoji="0" lang="en-US" altLang="en-US" sz="1600" b="0" i="1" u="none" strike="noStrike" kern="1200" cap="none" spc="0" normalizeH="0" baseline="0" noProof="0">
                <a:ln>
                  <a:noFill/>
                </a:ln>
                <a:solidFill>
                  <a:srgbClr val="000000"/>
                </a:solidFill>
                <a:effectLst/>
                <a:uLnTx/>
                <a:uFillTx/>
                <a:latin typeface="Tahoma" pitchFamily="34" charset="0"/>
                <a:ea typeface="+mn-ea"/>
                <a:cs typeface="Times New Roman" pitchFamily="18" charset="0"/>
              </a:rPr>
              <a:t>there;</a:t>
            </a:r>
            <a:r>
              <a:rPr kumimoji="0" lang="en-US" altLang="en-US" sz="1600" b="0" i="0" u="none" strike="noStrike" kern="1200" cap="none" spc="0" normalizeH="0" baseline="0" noProof="0">
                <a:ln>
                  <a:noFill/>
                </a:ln>
                <a:solidFill>
                  <a:srgbClr val="000000"/>
                </a:solidFill>
                <a:effectLst/>
                <a:uLnTx/>
                <a:uFillTx/>
                <a:latin typeface="Tahoma" pitchFamily="34" charset="0"/>
                <a:ea typeface="+mn-ea"/>
                <a:cs typeface="Times New Roman" pitchFamily="18" charset="0"/>
              </a:rPr>
              <a:t> yet he did not go in. </a:t>
            </a:r>
          </a:p>
        </p:txBody>
      </p:sp>
      <p:sp>
        <p:nvSpPr>
          <p:cNvPr id="238603" name="Text Box 11"/>
          <p:cNvSpPr txBox="1">
            <a:spLocks noChangeArrowheads="1"/>
          </p:cNvSpPr>
          <p:nvPr/>
        </p:nvSpPr>
        <p:spPr bwMode="auto">
          <a:xfrm>
            <a:off x="266700" y="1655763"/>
            <a:ext cx="2049463" cy="307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ahoma" pitchFamily="34" charset="0"/>
                <a:ea typeface="+mn-ea"/>
                <a:cs typeface="+mn-cs"/>
              </a:rPr>
              <a:t>The gospel record tells us that the body of Jesus could be seen as soon as someone looked inside the tomb. Newly hewn tombs usually had a bench running along three sides of the chamber. Looking inside a tomb, the first thing one would notice is the bench opposite the entrance.</a:t>
            </a:r>
          </a:p>
        </p:txBody>
      </p:sp>
      <p:pic>
        <p:nvPicPr>
          <p:cNvPr id="238604" name="Picture 12" descr="K:\Files for Transfer\Mark\Jesus - Crucifixion\Calvary-Tomb-Jesus Tim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5032375"/>
            <a:ext cx="7221538" cy="1825625"/>
          </a:xfrm>
          <a:prstGeom prst="rect">
            <a:avLst/>
          </a:prstGeom>
          <a:noFill/>
          <a:extLst>
            <a:ext uri="{909E8E84-426E-40DD-AFC4-6F175D3DCCD1}">
              <a14:hiddenFill xmlns:a14="http://schemas.microsoft.com/office/drawing/2010/main">
                <a:solidFill>
                  <a:srgbClr val="FFFFFF"/>
                </a:solidFill>
              </a14:hiddenFill>
            </a:ext>
          </a:extLst>
        </p:spPr>
      </p:pic>
      <p:pic>
        <p:nvPicPr>
          <p:cNvPr id="238605" name="Picture 13" descr="http://ferrelljenkins.files.wordpress.com/2009/04/tomb-model-t.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74875" y="1268413"/>
            <a:ext cx="7248525" cy="4321175"/>
          </a:xfrm>
          <a:prstGeom prst="rect">
            <a:avLst/>
          </a:prstGeom>
          <a:noFill/>
          <a:extLst>
            <a:ext uri="{909E8E84-426E-40DD-AFC4-6F175D3DCCD1}">
              <a14:hiddenFill xmlns:a14="http://schemas.microsoft.com/office/drawing/2010/main">
                <a:solidFill>
                  <a:srgbClr val="FFFFFF"/>
                </a:solidFill>
              </a14:hiddenFill>
            </a:ext>
          </a:extLst>
        </p:spPr>
      </p:pic>
      <p:sp>
        <p:nvSpPr>
          <p:cNvPr id="238606" name="Text Box 14"/>
          <p:cNvSpPr txBox="1">
            <a:spLocks noChangeArrowheads="1"/>
          </p:cNvSpPr>
          <p:nvPr/>
        </p:nvSpPr>
        <p:spPr bwMode="auto">
          <a:xfrm>
            <a:off x="7570788" y="2311400"/>
            <a:ext cx="15732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itchFamily="34" charset="0"/>
                <a:ea typeface="+mn-ea"/>
                <a:cs typeface="+mn-cs"/>
              </a:rPr>
              <a:t>Slot for rolling stone</a:t>
            </a:r>
          </a:p>
        </p:txBody>
      </p:sp>
      <p:sp>
        <p:nvSpPr>
          <p:cNvPr id="238608" name="Line 16"/>
          <p:cNvSpPr>
            <a:spLocks noChangeShapeType="1"/>
          </p:cNvSpPr>
          <p:nvPr/>
        </p:nvSpPr>
        <p:spPr bwMode="auto">
          <a:xfrm flipH="1">
            <a:off x="7315200" y="3114675"/>
            <a:ext cx="590550" cy="723900"/>
          </a:xfrm>
          <a:prstGeom prst="line">
            <a:avLst/>
          </a:prstGeom>
          <a:noFill/>
          <a:ln w="57150">
            <a:solidFill>
              <a:srgbClr val="FF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38609" name="Line 17"/>
          <p:cNvSpPr>
            <a:spLocks noChangeShapeType="1"/>
          </p:cNvSpPr>
          <p:nvPr/>
        </p:nvSpPr>
        <p:spPr bwMode="auto">
          <a:xfrm flipH="1" flipV="1">
            <a:off x="4572000" y="3810000"/>
            <a:ext cx="3200400" cy="952500"/>
          </a:xfrm>
          <a:prstGeom prst="line">
            <a:avLst/>
          </a:prstGeom>
          <a:noFill/>
          <a:ln w="57150">
            <a:solidFill>
              <a:srgbClr val="FF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38610" name="Line 18"/>
          <p:cNvSpPr>
            <a:spLocks noChangeShapeType="1"/>
          </p:cNvSpPr>
          <p:nvPr/>
        </p:nvSpPr>
        <p:spPr bwMode="auto">
          <a:xfrm flipH="1">
            <a:off x="2000250" y="6305550"/>
            <a:ext cx="819150" cy="38100"/>
          </a:xfrm>
          <a:prstGeom prst="line">
            <a:avLst/>
          </a:prstGeom>
          <a:noFill/>
          <a:ln w="9525">
            <a:solidFill>
              <a:srgbClr val="FF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38611" name="Text Box 19"/>
          <p:cNvSpPr txBox="1">
            <a:spLocks noChangeArrowheads="1"/>
          </p:cNvSpPr>
          <p:nvPr/>
        </p:nvSpPr>
        <p:spPr bwMode="auto">
          <a:xfrm>
            <a:off x="5413375" y="3402013"/>
            <a:ext cx="11144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CC"/>
                </a:solidFill>
                <a:effectLst/>
                <a:uLnTx/>
                <a:uFillTx/>
                <a:latin typeface="Tahoma" pitchFamily="34" charset="0"/>
                <a:ea typeface="+mn-ea"/>
                <a:cs typeface="+mn-cs"/>
              </a:rPr>
              <a:t>vestibule</a:t>
            </a:r>
          </a:p>
        </p:txBody>
      </p:sp>
      <p:sp>
        <p:nvSpPr>
          <p:cNvPr id="238612" name="Text Box 20"/>
          <p:cNvSpPr txBox="1">
            <a:spLocks noChangeArrowheads="1"/>
          </p:cNvSpPr>
          <p:nvPr/>
        </p:nvSpPr>
        <p:spPr bwMode="auto">
          <a:xfrm>
            <a:off x="3311525" y="2419350"/>
            <a:ext cx="1755775"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CC"/>
                </a:solidFill>
                <a:effectLst/>
                <a:uLnTx/>
                <a:uFillTx/>
                <a:latin typeface="Tahoma" pitchFamily="34" charset="0"/>
                <a:ea typeface="+mn-ea"/>
                <a:cs typeface="+mn-cs"/>
              </a:rPr>
              <a:t>2nd Room is arcosolium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1" i="0" u="none" strike="noStrike" kern="1200" cap="none" spc="0" normalizeH="0" baseline="0" noProof="0">
              <a:ln>
                <a:noFill/>
              </a:ln>
              <a:solidFill>
                <a:srgbClr val="FFFFCC"/>
              </a:solidFill>
              <a:effectLst/>
              <a:uLnTx/>
              <a:uFillTx/>
              <a:latin typeface="Tahoma" pitchFamily="34" charset="0"/>
              <a:ea typeface="+mn-ea"/>
              <a:cs typeface="+mn-cs"/>
            </a:endParaRPr>
          </a:p>
        </p:txBody>
      </p:sp>
      <p:sp>
        <p:nvSpPr>
          <p:cNvPr id="238613" name="Text Box 21"/>
          <p:cNvSpPr txBox="1">
            <a:spLocks noChangeArrowheads="1"/>
          </p:cNvSpPr>
          <p:nvPr/>
        </p:nvSpPr>
        <p:spPr bwMode="auto">
          <a:xfrm>
            <a:off x="7432675" y="5561013"/>
            <a:ext cx="13858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rPr>
              <a:t>Photo by F. Jenkins</a:t>
            </a:r>
          </a:p>
        </p:txBody>
      </p:sp>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D304A3E-537D-407E-BE43-CD21107EAF8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3313" name="Picture 1">
            <a:extLst>
              <a:ext uri="{FF2B5EF4-FFF2-40B4-BE49-F238E27FC236}">
                <a16:creationId xmlns:a16="http://schemas.microsoft.com/office/drawing/2014/main" id="{8FD271B1-4E60-4E10-B68B-211C5BF05DF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3926" y="-7909"/>
            <a:ext cx="7940842" cy="6865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525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Known elementsPPT.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4763"/>
            <a:ext cx="91440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Freeform: Shape 1">
            <a:extLst>
              <a:ext uri="{FF2B5EF4-FFF2-40B4-BE49-F238E27FC236}">
                <a16:creationId xmlns:a16="http://schemas.microsoft.com/office/drawing/2014/main" id="{0AAFC030-6F28-41AF-B96A-B047CD6A5B3E}"/>
              </a:ext>
            </a:extLst>
          </p:cNvPr>
          <p:cNvSpPr/>
          <p:nvPr/>
        </p:nvSpPr>
        <p:spPr bwMode="auto">
          <a:xfrm>
            <a:off x="4333461" y="1073426"/>
            <a:ext cx="1884459" cy="2274073"/>
          </a:xfrm>
          <a:custGeom>
            <a:avLst/>
            <a:gdLst>
              <a:gd name="connsiteX0" fmla="*/ 1884459 w 1884459"/>
              <a:gd name="connsiteY0" fmla="*/ 0 h 2274073"/>
              <a:gd name="connsiteX1" fmla="*/ 1844702 w 1884459"/>
              <a:gd name="connsiteY1" fmla="*/ 23854 h 2274073"/>
              <a:gd name="connsiteX2" fmla="*/ 1796995 w 1884459"/>
              <a:gd name="connsiteY2" fmla="*/ 39757 h 2274073"/>
              <a:gd name="connsiteX3" fmla="*/ 1773141 w 1884459"/>
              <a:gd name="connsiteY3" fmla="*/ 47708 h 2274073"/>
              <a:gd name="connsiteX4" fmla="*/ 1749287 w 1884459"/>
              <a:gd name="connsiteY4" fmla="*/ 55659 h 2274073"/>
              <a:gd name="connsiteX5" fmla="*/ 1717482 w 1884459"/>
              <a:gd name="connsiteY5" fmla="*/ 63611 h 2274073"/>
              <a:gd name="connsiteX6" fmla="*/ 1693628 w 1884459"/>
              <a:gd name="connsiteY6" fmla="*/ 71562 h 2274073"/>
              <a:gd name="connsiteX7" fmla="*/ 1630017 w 1884459"/>
              <a:gd name="connsiteY7" fmla="*/ 87464 h 2274073"/>
              <a:gd name="connsiteX8" fmla="*/ 1351722 w 1884459"/>
              <a:gd name="connsiteY8" fmla="*/ 79513 h 2274073"/>
              <a:gd name="connsiteX9" fmla="*/ 1288111 w 1884459"/>
              <a:gd name="connsiteY9" fmla="*/ 71562 h 2274073"/>
              <a:gd name="connsiteX10" fmla="*/ 1192696 w 1884459"/>
              <a:gd name="connsiteY10" fmla="*/ 63611 h 2274073"/>
              <a:gd name="connsiteX11" fmla="*/ 1025718 w 1884459"/>
              <a:gd name="connsiteY11" fmla="*/ 39757 h 2274073"/>
              <a:gd name="connsiteX12" fmla="*/ 763325 w 1884459"/>
              <a:gd name="connsiteY12" fmla="*/ 47708 h 2274073"/>
              <a:gd name="connsiteX13" fmla="*/ 739471 w 1884459"/>
              <a:gd name="connsiteY13" fmla="*/ 63611 h 2274073"/>
              <a:gd name="connsiteX14" fmla="*/ 715617 w 1884459"/>
              <a:gd name="connsiteY14" fmla="*/ 71562 h 2274073"/>
              <a:gd name="connsiteX15" fmla="*/ 667909 w 1884459"/>
              <a:gd name="connsiteY15" fmla="*/ 111318 h 2274073"/>
              <a:gd name="connsiteX16" fmla="*/ 691763 w 1884459"/>
              <a:gd name="connsiteY16" fmla="*/ 222637 h 2274073"/>
              <a:gd name="connsiteX17" fmla="*/ 739471 w 1884459"/>
              <a:gd name="connsiteY17" fmla="*/ 238539 h 2274073"/>
              <a:gd name="connsiteX18" fmla="*/ 763325 w 1884459"/>
              <a:gd name="connsiteY18" fmla="*/ 246491 h 2274073"/>
              <a:gd name="connsiteX19" fmla="*/ 787179 w 1884459"/>
              <a:gd name="connsiteY19" fmla="*/ 254442 h 2274073"/>
              <a:gd name="connsiteX20" fmla="*/ 811033 w 1884459"/>
              <a:gd name="connsiteY20" fmla="*/ 270344 h 2274073"/>
              <a:gd name="connsiteX21" fmla="*/ 890546 w 1884459"/>
              <a:gd name="connsiteY21" fmla="*/ 294198 h 2274073"/>
              <a:gd name="connsiteX22" fmla="*/ 914400 w 1884459"/>
              <a:gd name="connsiteY22" fmla="*/ 310101 h 2274073"/>
              <a:gd name="connsiteX23" fmla="*/ 938254 w 1884459"/>
              <a:gd name="connsiteY23" fmla="*/ 318052 h 2274073"/>
              <a:gd name="connsiteX24" fmla="*/ 962108 w 1884459"/>
              <a:gd name="connsiteY24" fmla="*/ 341906 h 2274073"/>
              <a:gd name="connsiteX25" fmla="*/ 1009816 w 1884459"/>
              <a:gd name="connsiteY25" fmla="*/ 389614 h 2274073"/>
              <a:gd name="connsiteX26" fmla="*/ 1057523 w 1884459"/>
              <a:gd name="connsiteY26" fmla="*/ 437322 h 2274073"/>
              <a:gd name="connsiteX27" fmla="*/ 1073426 w 1884459"/>
              <a:gd name="connsiteY27" fmla="*/ 485030 h 2274073"/>
              <a:gd name="connsiteX28" fmla="*/ 1081377 w 1884459"/>
              <a:gd name="connsiteY28" fmla="*/ 508884 h 2274073"/>
              <a:gd name="connsiteX29" fmla="*/ 1097280 w 1884459"/>
              <a:gd name="connsiteY29" fmla="*/ 596348 h 2274073"/>
              <a:gd name="connsiteX30" fmla="*/ 1081377 w 1884459"/>
              <a:gd name="connsiteY30" fmla="*/ 715617 h 2274073"/>
              <a:gd name="connsiteX31" fmla="*/ 1065475 w 1884459"/>
              <a:gd name="connsiteY31" fmla="*/ 771277 h 2274073"/>
              <a:gd name="connsiteX32" fmla="*/ 1033669 w 1884459"/>
              <a:gd name="connsiteY32" fmla="*/ 826936 h 2274073"/>
              <a:gd name="connsiteX33" fmla="*/ 1009816 w 1884459"/>
              <a:gd name="connsiteY33" fmla="*/ 898497 h 2274073"/>
              <a:gd name="connsiteX34" fmla="*/ 1001864 w 1884459"/>
              <a:gd name="connsiteY34" fmla="*/ 922351 h 2274073"/>
              <a:gd name="connsiteX35" fmla="*/ 985962 w 1884459"/>
              <a:gd name="connsiteY35" fmla="*/ 946205 h 2274073"/>
              <a:gd name="connsiteX36" fmla="*/ 970059 w 1884459"/>
              <a:gd name="connsiteY36" fmla="*/ 1001864 h 2274073"/>
              <a:gd name="connsiteX37" fmla="*/ 954156 w 1884459"/>
              <a:gd name="connsiteY37" fmla="*/ 1025718 h 2274073"/>
              <a:gd name="connsiteX38" fmla="*/ 930302 w 1884459"/>
              <a:gd name="connsiteY38" fmla="*/ 1081377 h 2274073"/>
              <a:gd name="connsiteX39" fmla="*/ 922351 w 1884459"/>
              <a:gd name="connsiteY39" fmla="*/ 1105231 h 2274073"/>
              <a:gd name="connsiteX40" fmla="*/ 906449 w 1884459"/>
              <a:gd name="connsiteY40" fmla="*/ 1137037 h 2274073"/>
              <a:gd name="connsiteX41" fmla="*/ 898497 w 1884459"/>
              <a:gd name="connsiteY41" fmla="*/ 1160891 h 2274073"/>
              <a:gd name="connsiteX42" fmla="*/ 866692 w 1884459"/>
              <a:gd name="connsiteY42" fmla="*/ 1208598 h 2274073"/>
              <a:gd name="connsiteX43" fmla="*/ 850789 w 1884459"/>
              <a:gd name="connsiteY43" fmla="*/ 1256306 h 2274073"/>
              <a:gd name="connsiteX44" fmla="*/ 834887 w 1884459"/>
              <a:gd name="connsiteY44" fmla="*/ 1280160 h 2274073"/>
              <a:gd name="connsiteX45" fmla="*/ 826936 w 1884459"/>
              <a:gd name="connsiteY45" fmla="*/ 1304014 h 2274073"/>
              <a:gd name="connsiteX46" fmla="*/ 803082 w 1884459"/>
              <a:gd name="connsiteY46" fmla="*/ 1327868 h 2274073"/>
              <a:gd name="connsiteX47" fmla="*/ 771276 w 1884459"/>
              <a:gd name="connsiteY47" fmla="*/ 1375576 h 2274073"/>
              <a:gd name="connsiteX48" fmla="*/ 763325 w 1884459"/>
              <a:gd name="connsiteY48" fmla="*/ 1399430 h 2274073"/>
              <a:gd name="connsiteX49" fmla="*/ 731520 w 1884459"/>
              <a:gd name="connsiteY49" fmla="*/ 1447137 h 2274073"/>
              <a:gd name="connsiteX50" fmla="*/ 699715 w 1884459"/>
              <a:gd name="connsiteY50" fmla="*/ 1494845 h 2274073"/>
              <a:gd name="connsiteX51" fmla="*/ 683812 w 1884459"/>
              <a:gd name="connsiteY51" fmla="*/ 1518699 h 2274073"/>
              <a:gd name="connsiteX52" fmla="*/ 659958 w 1884459"/>
              <a:gd name="connsiteY52" fmla="*/ 1542553 h 2274073"/>
              <a:gd name="connsiteX53" fmla="*/ 628153 w 1884459"/>
              <a:gd name="connsiteY53" fmla="*/ 1582310 h 2274073"/>
              <a:gd name="connsiteX54" fmla="*/ 580445 w 1884459"/>
              <a:gd name="connsiteY54" fmla="*/ 1630017 h 2274073"/>
              <a:gd name="connsiteX55" fmla="*/ 564542 w 1884459"/>
              <a:gd name="connsiteY55" fmla="*/ 1661823 h 2274073"/>
              <a:gd name="connsiteX56" fmla="*/ 508883 w 1884459"/>
              <a:gd name="connsiteY56" fmla="*/ 1741336 h 2274073"/>
              <a:gd name="connsiteX57" fmla="*/ 477078 w 1884459"/>
              <a:gd name="connsiteY57" fmla="*/ 1789044 h 2274073"/>
              <a:gd name="connsiteX58" fmla="*/ 461176 w 1884459"/>
              <a:gd name="connsiteY58" fmla="*/ 1812897 h 2274073"/>
              <a:gd name="connsiteX59" fmla="*/ 453224 w 1884459"/>
              <a:gd name="connsiteY59" fmla="*/ 1836751 h 2274073"/>
              <a:gd name="connsiteX60" fmla="*/ 429370 w 1884459"/>
              <a:gd name="connsiteY60" fmla="*/ 1852654 h 2274073"/>
              <a:gd name="connsiteX61" fmla="*/ 413468 w 1884459"/>
              <a:gd name="connsiteY61" fmla="*/ 1876508 h 2274073"/>
              <a:gd name="connsiteX62" fmla="*/ 365760 w 1884459"/>
              <a:gd name="connsiteY62" fmla="*/ 1916264 h 2274073"/>
              <a:gd name="connsiteX63" fmla="*/ 349857 w 1884459"/>
              <a:gd name="connsiteY63" fmla="*/ 1948070 h 2274073"/>
              <a:gd name="connsiteX64" fmla="*/ 326003 w 1884459"/>
              <a:gd name="connsiteY64" fmla="*/ 1963972 h 2274073"/>
              <a:gd name="connsiteX65" fmla="*/ 310101 w 1884459"/>
              <a:gd name="connsiteY65" fmla="*/ 1987826 h 2274073"/>
              <a:gd name="connsiteX66" fmla="*/ 286247 w 1884459"/>
              <a:gd name="connsiteY66" fmla="*/ 2003729 h 2274073"/>
              <a:gd name="connsiteX67" fmla="*/ 206734 w 1884459"/>
              <a:gd name="connsiteY67" fmla="*/ 2083242 h 2274073"/>
              <a:gd name="connsiteX68" fmla="*/ 182880 w 1884459"/>
              <a:gd name="connsiteY68" fmla="*/ 2107096 h 2274073"/>
              <a:gd name="connsiteX69" fmla="*/ 119269 w 1884459"/>
              <a:gd name="connsiteY69" fmla="*/ 2154804 h 2274073"/>
              <a:gd name="connsiteX70" fmla="*/ 47708 w 1884459"/>
              <a:gd name="connsiteY70" fmla="*/ 2218414 h 2274073"/>
              <a:gd name="connsiteX71" fmla="*/ 31805 w 1884459"/>
              <a:gd name="connsiteY71" fmla="*/ 2242268 h 2274073"/>
              <a:gd name="connsiteX72" fmla="*/ 0 w 1884459"/>
              <a:gd name="connsiteY72" fmla="*/ 2274073 h 227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884459" h="2274073">
                <a:moveTo>
                  <a:pt x="1884459" y="0"/>
                </a:moveTo>
                <a:cubicBezTo>
                  <a:pt x="1871207" y="7951"/>
                  <a:pt x="1858771" y="17459"/>
                  <a:pt x="1844702" y="23854"/>
                </a:cubicBezTo>
                <a:cubicBezTo>
                  <a:pt x="1829442" y="30791"/>
                  <a:pt x="1812897" y="34456"/>
                  <a:pt x="1796995" y="39757"/>
                </a:cubicBezTo>
                <a:lnTo>
                  <a:pt x="1773141" y="47708"/>
                </a:lnTo>
                <a:cubicBezTo>
                  <a:pt x="1765190" y="50358"/>
                  <a:pt x="1757418" y="53626"/>
                  <a:pt x="1749287" y="55659"/>
                </a:cubicBezTo>
                <a:cubicBezTo>
                  <a:pt x="1738685" y="58310"/>
                  <a:pt x="1727990" y="60609"/>
                  <a:pt x="1717482" y="63611"/>
                </a:cubicBezTo>
                <a:cubicBezTo>
                  <a:pt x="1709423" y="65914"/>
                  <a:pt x="1701759" y="69529"/>
                  <a:pt x="1693628" y="71562"/>
                </a:cubicBezTo>
                <a:lnTo>
                  <a:pt x="1630017" y="87464"/>
                </a:lnTo>
                <a:lnTo>
                  <a:pt x="1351722" y="79513"/>
                </a:lnTo>
                <a:cubicBezTo>
                  <a:pt x="1330376" y="78520"/>
                  <a:pt x="1309374" y="73688"/>
                  <a:pt x="1288111" y="71562"/>
                </a:cubicBezTo>
                <a:cubicBezTo>
                  <a:pt x="1256354" y="68386"/>
                  <a:pt x="1224430" y="67011"/>
                  <a:pt x="1192696" y="63611"/>
                </a:cubicBezTo>
                <a:cubicBezTo>
                  <a:pt x="1079116" y="51442"/>
                  <a:pt x="1098828" y="54378"/>
                  <a:pt x="1025718" y="39757"/>
                </a:cubicBezTo>
                <a:cubicBezTo>
                  <a:pt x="938254" y="42407"/>
                  <a:pt x="850527" y="40441"/>
                  <a:pt x="763325" y="47708"/>
                </a:cubicBezTo>
                <a:cubicBezTo>
                  <a:pt x="753802" y="48502"/>
                  <a:pt x="748018" y="59337"/>
                  <a:pt x="739471" y="63611"/>
                </a:cubicBezTo>
                <a:cubicBezTo>
                  <a:pt x="731974" y="67359"/>
                  <a:pt x="723114" y="67814"/>
                  <a:pt x="715617" y="71562"/>
                </a:cubicBezTo>
                <a:cubicBezTo>
                  <a:pt x="693476" y="82632"/>
                  <a:pt x="685495" y="93732"/>
                  <a:pt x="667909" y="111318"/>
                </a:cubicBezTo>
                <a:cubicBezTo>
                  <a:pt x="668421" y="116948"/>
                  <a:pt x="662334" y="204244"/>
                  <a:pt x="691763" y="222637"/>
                </a:cubicBezTo>
                <a:cubicBezTo>
                  <a:pt x="705978" y="231521"/>
                  <a:pt x="723568" y="233238"/>
                  <a:pt x="739471" y="238539"/>
                </a:cubicBezTo>
                <a:lnTo>
                  <a:pt x="763325" y="246491"/>
                </a:lnTo>
                <a:cubicBezTo>
                  <a:pt x="771276" y="249141"/>
                  <a:pt x="780205" y="249793"/>
                  <a:pt x="787179" y="254442"/>
                </a:cubicBezTo>
                <a:cubicBezTo>
                  <a:pt x="795130" y="259743"/>
                  <a:pt x="802300" y="266463"/>
                  <a:pt x="811033" y="270344"/>
                </a:cubicBezTo>
                <a:cubicBezTo>
                  <a:pt x="835926" y="281408"/>
                  <a:pt x="864110" y="287589"/>
                  <a:pt x="890546" y="294198"/>
                </a:cubicBezTo>
                <a:cubicBezTo>
                  <a:pt x="898497" y="299499"/>
                  <a:pt x="905853" y="305827"/>
                  <a:pt x="914400" y="310101"/>
                </a:cubicBezTo>
                <a:cubicBezTo>
                  <a:pt x="921897" y="313849"/>
                  <a:pt x="931280" y="313403"/>
                  <a:pt x="938254" y="318052"/>
                </a:cubicBezTo>
                <a:cubicBezTo>
                  <a:pt x="947610" y="324289"/>
                  <a:pt x="953469" y="334707"/>
                  <a:pt x="962108" y="341906"/>
                </a:cubicBezTo>
                <a:cubicBezTo>
                  <a:pt x="1034982" y="402635"/>
                  <a:pt x="927541" y="298196"/>
                  <a:pt x="1009816" y="389614"/>
                </a:cubicBezTo>
                <a:cubicBezTo>
                  <a:pt x="1024861" y="406330"/>
                  <a:pt x="1057523" y="437322"/>
                  <a:pt x="1057523" y="437322"/>
                </a:cubicBezTo>
                <a:lnTo>
                  <a:pt x="1073426" y="485030"/>
                </a:lnTo>
                <a:cubicBezTo>
                  <a:pt x="1076076" y="492981"/>
                  <a:pt x="1079733" y="500665"/>
                  <a:pt x="1081377" y="508884"/>
                </a:cubicBezTo>
                <a:cubicBezTo>
                  <a:pt x="1092491" y="564449"/>
                  <a:pt x="1087107" y="535309"/>
                  <a:pt x="1097280" y="596348"/>
                </a:cubicBezTo>
                <a:cubicBezTo>
                  <a:pt x="1090343" y="665720"/>
                  <a:pt x="1093357" y="661710"/>
                  <a:pt x="1081377" y="715617"/>
                </a:cubicBezTo>
                <a:cubicBezTo>
                  <a:pt x="1078273" y="729584"/>
                  <a:pt x="1071605" y="756973"/>
                  <a:pt x="1065475" y="771277"/>
                </a:cubicBezTo>
                <a:cubicBezTo>
                  <a:pt x="1053370" y="799522"/>
                  <a:pt x="1049639" y="802981"/>
                  <a:pt x="1033669" y="826936"/>
                </a:cubicBezTo>
                <a:lnTo>
                  <a:pt x="1009816" y="898497"/>
                </a:lnTo>
                <a:cubicBezTo>
                  <a:pt x="1007165" y="906448"/>
                  <a:pt x="1006513" y="915377"/>
                  <a:pt x="1001864" y="922351"/>
                </a:cubicBezTo>
                <a:lnTo>
                  <a:pt x="985962" y="946205"/>
                </a:lnTo>
                <a:cubicBezTo>
                  <a:pt x="983415" y="956392"/>
                  <a:pt x="975762" y="990459"/>
                  <a:pt x="970059" y="1001864"/>
                </a:cubicBezTo>
                <a:cubicBezTo>
                  <a:pt x="965785" y="1010411"/>
                  <a:pt x="959457" y="1017767"/>
                  <a:pt x="954156" y="1025718"/>
                </a:cubicBezTo>
                <a:cubicBezTo>
                  <a:pt x="937608" y="1091914"/>
                  <a:pt x="957758" y="1026466"/>
                  <a:pt x="930302" y="1081377"/>
                </a:cubicBezTo>
                <a:cubicBezTo>
                  <a:pt x="926554" y="1088874"/>
                  <a:pt x="925652" y="1097527"/>
                  <a:pt x="922351" y="1105231"/>
                </a:cubicBezTo>
                <a:cubicBezTo>
                  <a:pt x="917682" y="1116126"/>
                  <a:pt x="911118" y="1126142"/>
                  <a:pt x="906449" y="1137037"/>
                </a:cubicBezTo>
                <a:cubicBezTo>
                  <a:pt x="903147" y="1144741"/>
                  <a:pt x="902567" y="1153564"/>
                  <a:pt x="898497" y="1160891"/>
                </a:cubicBezTo>
                <a:cubicBezTo>
                  <a:pt x="889215" y="1177598"/>
                  <a:pt x="866692" y="1208598"/>
                  <a:pt x="866692" y="1208598"/>
                </a:cubicBezTo>
                <a:cubicBezTo>
                  <a:pt x="861391" y="1224501"/>
                  <a:pt x="860087" y="1242358"/>
                  <a:pt x="850789" y="1256306"/>
                </a:cubicBezTo>
                <a:cubicBezTo>
                  <a:pt x="845488" y="1264257"/>
                  <a:pt x="839161" y="1271613"/>
                  <a:pt x="834887" y="1280160"/>
                </a:cubicBezTo>
                <a:cubicBezTo>
                  <a:pt x="831139" y="1287657"/>
                  <a:pt x="831585" y="1297040"/>
                  <a:pt x="826936" y="1304014"/>
                </a:cubicBezTo>
                <a:cubicBezTo>
                  <a:pt x="820699" y="1313370"/>
                  <a:pt x="811033" y="1319917"/>
                  <a:pt x="803082" y="1327868"/>
                </a:cubicBezTo>
                <a:cubicBezTo>
                  <a:pt x="784173" y="1384590"/>
                  <a:pt x="810986" y="1316011"/>
                  <a:pt x="771276" y="1375576"/>
                </a:cubicBezTo>
                <a:cubicBezTo>
                  <a:pt x="766627" y="1382550"/>
                  <a:pt x="767395" y="1392103"/>
                  <a:pt x="763325" y="1399430"/>
                </a:cubicBezTo>
                <a:cubicBezTo>
                  <a:pt x="754043" y="1416137"/>
                  <a:pt x="742122" y="1431235"/>
                  <a:pt x="731520" y="1447137"/>
                </a:cubicBezTo>
                <a:lnTo>
                  <a:pt x="699715" y="1494845"/>
                </a:lnTo>
                <a:cubicBezTo>
                  <a:pt x="694414" y="1502796"/>
                  <a:pt x="690569" y="1511942"/>
                  <a:pt x="683812" y="1518699"/>
                </a:cubicBezTo>
                <a:lnTo>
                  <a:pt x="659958" y="1542553"/>
                </a:lnTo>
                <a:cubicBezTo>
                  <a:pt x="646140" y="1584010"/>
                  <a:pt x="662225" y="1552024"/>
                  <a:pt x="628153" y="1582310"/>
                </a:cubicBezTo>
                <a:cubicBezTo>
                  <a:pt x="611344" y="1597251"/>
                  <a:pt x="580445" y="1630017"/>
                  <a:pt x="580445" y="1630017"/>
                </a:cubicBezTo>
                <a:cubicBezTo>
                  <a:pt x="575144" y="1640619"/>
                  <a:pt x="570640" y="1651659"/>
                  <a:pt x="564542" y="1661823"/>
                </a:cubicBezTo>
                <a:cubicBezTo>
                  <a:pt x="532414" y="1715369"/>
                  <a:pt x="539331" y="1697838"/>
                  <a:pt x="508883" y="1741336"/>
                </a:cubicBezTo>
                <a:cubicBezTo>
                  <a:pt x="497923" y="1756994"/>
                  <a:pt x="487680" y="1773141"/>
                  <a:pt x="477078" y="1789044"/>
                </a:cubicBezTo>
                <a:cubicBezTo>
                  <a:pt x="471777" y="1796995"/>
                  <a:pt x="464198" y="1803832"/>
                  <a:pt x="461176" y="1812897"/>
                </a:cubicBezTo>
                <a:cubicBezTo>
                  <a:pt x="458525" y="1820848"/>
                  <a:pt x="458460" y="1830206"/>
                  <a:pt x="453224" y="1836751"/>
                </a:cubicBezTo>
                <a:cubicBezTo>
                  <a:pt x="447254" y="1844213"/>
                  <a:pt x="437321" y="1847353"/>
                  <a:pt x="429370" y="1852654"/>
                </a:cubicBezTo>
                <a:cubicBezTo>
                  <a:pt x="424069" y="1860605"/>
                  <a:pt x="419586" y="1869167"/>
                  <a:pt x="413468" y="1876508"/>
                </a:cubicBezTo>
                <a:cubicBezTo>
                  <a:pt x="394336" y="1899467"/>
                  <a:pt x="389215" y="1900628"/>
                  <a:pt x="365760" y="1916264"/>
                </a:cubicBezTo>
                <a:cubicBezTo>
                  <a:pt x="360459" y="1926866"/>
                  <a:pt x="357445" y="1938964"/>
                  <a:pt x="349857" y="1948070"/>
                </a:cubicBezTo>
                <a:cubicBezTo>
                  <a:pt x="343739" y="1955411"/>
                  <a:pt x="332760" y="1957215"/>
                  <a:pt x="326003" y="1963972"/>
                </a:cubicBezTo>
                <a:cubicBezTo>
                  <a:pt x="319246" y="1970729"/>
                  <a:pt x="316858" y="1981069"/>
                  <a:pt x="310101" y="1987826"/>
                </a:cubicBezTo>
                <a:cubicBezTo>
                  <a:pt x="303344" y="1994583"/>
                  <a:pt x="293350" y="1997336"/>
                  <a:pt x="286247" y="2003729"/>
                </a:cubicBezTo>
                <a:lnTo>
                  <a:pt x="206734" y="2083242"/>
                </a:lnTo>
                <a:cubicBezTo>
                  <a:pt x="198783" y="2091193"/>
                  <a:pt x="191876" y="2100349"/>
                  <a:pt x="182880" y="2107096"/>
                </a:cubicBezTo>
                <a:cubicBezTo>
                  <a:pt x="161676" y="2122999"/>
                  <a:pt x="138011" y="2136062"/>
                  <a:pt x="119269" y="2154804"/>
                </a:cubicBezTo>
                <a:cubicBezTo>
                  <a:pt x="64805" y="2209268"/>
                  <a:pt x="90274" y="2190036"/>
                  <a:pt x="47708" y="2218414"/>
                </a:cubicBezTo>
                <a:cubicBezTo>
                  <a:pt x="42407" y="2226365"/>
                  <a:pt x="37923" y="2234927"/>
                  <a:pt x="31805" y="2242268"/>
                </a:cubicBezTo>
                <a:lnTo>
                  <a:pt x="0" y="2274073"/>
                </a:lnTo>
              </a:path>
            </a:pathLst>
          </a:cu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026" hidden="1"/>
          <p:cNvSpPr>
            <a:spLocks noGrp="1" noChangeArrowheads="1"/>
          </p:cNvSpPr>
          <p:nvPr>
            <p:ph type="title"/>
          </p:nvPr>
        </p:nvSpPr>
        <p:spPr/>
        <p:txBody>
          <a:bodyPr/>
          <a:lstStyle/>
          <a:p>
            <a:r>
              <a:rPr lang="en-US" altLang="en-US"/>
              <a:t>Upper City from west</a:t>
            </a:r>
          </a:p>
        </p:txBody>
      </p:sp>
      <p:pic>
        <p:nvPicPr>
          <p:cNvPr id="9219" name="Picture 1027" descr="Upper City from west, tb n051601"/>
          <p:cNvPicPr preferRelativeResize="0">
            <a:picLocks noChangeAspect="1" noChangeArrowheads="1"/>
          </p:cNvPicPr>
          <p:nvPr>
            <p:custDataLst>
              <p:tags r:id="rId1"/>
            </p:custDataLst>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9220" name="Text Box 1028"/>
          <p:cNvSpPr txBox="1">
            <a:spLocks noChangeArrowheads="1"/>
          </p:cNvSpPr>
          <p:nvPr/>
        </p:nvSpPr>
        <p:spPr bwMode="auto">
          <a:xfrm>
            <a:off x="85725" y="6124575"/>
            <a:ext cx="8829675" cy="5429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00"/>
                </a:solidFill>
                <a:effectLst/>
                <a:uLnTx/>
                <a:uFillTx/>
                <a:latin typeface="Arial" pitchFamily="34" charset="0"/>
                <a:ea typeface="+mn-ea"/>
                <a:cs typeface="+mn-cs"/>
              </a:rPr>
              <a:t>Upper City from west</a:t>
            </a:r>
          </a:p>
        </p:txBody>
      </p:sp>
      <p:sp>
        <p:nvSpPr>
          <p:cNvPr id="9221" name="Text Box 7"/>
          <p:cNvSpPr txBox="1">
            <a:spLocks noChangeArrowheads="1"/>
          </p:cNvSpPr>
          <p:nvPr/>
        </p:nvSpPr>
        <p:spPr bwMode="auto">
          <a:xfrm>
            <a:off x="313509" y="22225"/>
            <a:ext cx="8664575" cy="16922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a:ln>
                  <a:noFill/>
                </a:ln>
                <a:solidFill>
                  <a:srgbClr val="FFFFCC"/>
                </a:solidFill>
                <a:effectLst/>
                <a:uLnTx/>
                <a:uFillTx/>
                <a:latin typeface="Tahoma" pitchFamily="34" charset="0"/>
                <a:ea typeface="+mn-ea"/>
                <a:cs typeface="Tahoma" pitchFamily="34" charset="0"/>
              </a:rPr>
              <a:t>Mark 15:</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30000" noProof="0" dirty="0">
                <a:ln>
                  <a:noFill/>
                </a:ln>
                <a:solidFill>
                  <a:srgbClr val="FFFFCC"/>
                </a:solidFill>
                <a:effectLst/>
                <a:uLnTx/>
                <a:uFillTx/>
                <a:latin typeface="Tahoma" pitchFamily="34" charset="0"/>
                <a:ea typeface="+mn-ea"/>
                <a:cs typeface="Tahoma" pitchFamily="34" charset="0"/>
              </a:rPr>
              <a:t>1 </a:t>
            </a:r>
            <a:r>
              <a:rPr kumimoji="0" lang="en-US" altLang="en-US" sz="2000" b="0" i="0" u="none" strike="noStrike" kern="1200" cap="none" spc="0" normalizeH="0" baseline="0" noProof="0" dirty="0">
                <a:ln>
                  <a:noFill/>
                </a:ln>
                <a:solidFill>
                  <a:srgbClr val="FFFFCC"/>
                </a:solidFill>
                <a:effectLst/>
                <a:uLnTx/>
                <a:uFillTx/>
                <a:latin typeface="Tahoma" pitchFamily="34" charset="0"/>
                <a:ea typeface="+mn-ea"/>
                <a:cs typeface="Tahoma" pitchFamily="34" charset="0"/>
              </a:rPr>
              <a:t>Immediately, in the morning, the chief priests held a consultation with the elders and scribes and the whole council; and they bound Jesus, led </a:t>
            </a:r>
            <a:r>
              <a:rPr kumimoji="0" lang="en-US" altLang="en-US" sz="2000" b="0" i="1" u="none" strike="noStrike" kern="1200" cap="none" spc="0" normalizeH="0" baseline="0" noProof="0" dirty="0">
                <a:ln>
                  <a:noFill/>
                </a:ln>
                <a:solidFill>
                  <a:srgbClr val="FFFFCC"/>
                </a:solidFill>
                <a:effectLst/>
                <a:uLnTx/>
                <a:uFillTx/>
                <a:latin typeface="Tahoma" pitchFamily="34" charset="0"/>
                <a:ea typeface="+mn-ea"/>
                <a:cs typeface="Tahoma" pitchFamily="34" charset="0"/>
              </a:rPr>
              <a:t>Him</a:t>
            </a:r>
            <a:r>
              <a:rPr kumimoji="0" lang="en-US" altLang="en-US" sz="2000" b="0" i="0" u="none" strike="noStrike" kern="1200" cap="none" spc="0" normalizeH="0" baseline="0" noProof="0" dirty="0">
                <a:ln>
                  <a:noFill/>
                </a:ln>
                <a:solidFill>
                  <a:srgbClr val="FFFFCC"/>
                </a:solidFill>
                <a:effectLst/>
                <a:uLnTx/>
                <a:uFillTx/>
                <a:latin typeface="Tahoma" pitchFamily="34" charset="0"/>
                <a:ea typeface="+mn-ea"/>
                <a:cs typeface="Tahoma" pitchFamily="34" charset="0"/>
              </a:rPr>
              <a:t> away, and delivered </a:t>
            </a:r>
            <a:r>
              <a:rPr kumimoji="0" lang="en-US" altLang="en-US" sz="2000" b="0" i="1" u="none" strike="noStrike" kern="1200" cap="none" spc="0" normalizeH="0" baseline="0" noProof="0" dirty="0">
                <a:ln>
                  <a:noFill/>
                </a:ln>
                <a:solidFill>
                  <a:srgbClr val="FFFFCC"/>
                </a:solidFill>
                <a:effectLst/>
                <a:uLnTx/>
                <a:uFillTx/>
                <a:latin typeface="Tahoma" pitchFamily="34" charset="0"/>
                <a:ea typeface="+mn-ea"/>
                <a:cs typeface="Tahoma" pitchFamily="34" charset="0"/>
              </a:rPr>
              <a:t>Him</a:t>
            </a:r>
            <a:r>
              <a:rPr kumimoji="0" lang="en-US" altLang="en-US" sz="2000" b="0" i="0" u="none" strike="noStrike" kern="1200" cap="none" spc="0" normalizeH="0" baseline="0" noProof="0" dirty="0">
                <a:ln>
                  <a:noFill/>
                </a:ln>
                <a:solidFill>
                  <a:srgbClr val="FFFFCC"/>
                </a:solidFill>
                <a:effectLst/>
                <a:uLnTx/>
                <a:uFillTx/>
                <a:latin typeface="Tahoma" pitchFamily="34" charset="0"/>
                <a:ea typeface="+mn-ea"/>
                <a:cs typeface="Tahoma" pitchFamily="34" charset="0"/>
              </a:rPr>
              <a:t> to Pilate.</a:t>
            </a:r>
            <a:endParaRPr kumimoji="0" lang="en-US" altLang="en-US" sz="2000" b="0" i="0" u="none" strike="noStrike" kern="1200" cap="none" spc="0" normalizeH="0" baseline="0" noProof="0" dirty="0">
              <a:ln>
                <a:noFill/>
              </a:ln>
              <a:solidFill>
                <a:srgbClr val="FFFFCC"/>
              </a:solidFill>
              <a:effectLst/>
              <a:uLnTx/>
              <a:uFillTx/>
              <a:latin typeface="Tahoma" pitchFamily="34" charset="0"/>
              <a:ea typeface="+mn-ea"/>
              <a:cs typeface="+mn-cs"/>
            </a:endParaRPr>
          </a:p>
        </p:txBody>
      </p:sp>
      <p:sp>
        <p:nvSpPr>
          <p:cNvPr id="9222" name="Text Box 1030"/>
          <p:cNvSpPr txBox="1">
            <a:spLocks noChangeArrowheads="1"/>
          </p:cNvSpPr>
          <p:nvPr/>
        </p:nvSpPr>
        <p:spPr bwMode="auto">
          <a:xfrm rot="-674299">
            <a:off x="3419475" y="4662488"/>
            <a:ext cx="4730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ahoma" pitchFamily="34" charset="0"/>
                <a:ea typeface="+mn-ea"/>
                <a:cs typeface="+mn-cs"/>
              </a:rPr>
              <a:t>Old Palace of Herod the Great</a:t>
            </a:r>
          </a:p>
        </p:txBody>
      </p:sp>
      <p:sp>
        <p:nvSpPr>
          <p:cNvPr id="9223" name="Oval 1031"/>
          <p:cNvSpPr>
            <a:spLocks noChangeArrowheads="1"/>
          </p:cNvSpPr>
          <p:nvPr/>
        </p:nvSpPr>
        <p:spPr bwMode="auto">
          <a:xfrm>
            <a:off x="2387600" y="2146300"/>
            <a:ext cx="2667000" cy="7112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9224" name="Oval 1032"/>
          <p:cNvSpPr>
            <a:spLocks noChangeArrowheads="1"/>
          </p:cNvSpPr>
          <p:nvPr/>
        </p:nvSpPr>
        <p:spPr bwMode="auto">
          <a:xfrm>
            <a:off x="6921500" y="2501900"/>
            <a:ext cx="2222500" cy="9271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9225" name="Text Box 1033"/>
          <p:cNvSpPr txBox="1">
            <a:spLocks noChangeArrowheads="1"/>
          </p:cNvSpPr>
          <p:nvPr/>
        </p:nvSpPr>
        <p:spPr bwMode="auto">
          <a:xfrm>
            <a:off x="4937125" y="2022475"/>
            <a:ext cx="3908425" cy="45720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rPr>
              <a:t>Houses of Chief High Priests</a:t>
            </a:r>
          </a:p>
        </p:txBody>
      </p:sp>
      <p:sp>
        <p:nvSpPr>
          <p:cNvPr id="2" name="TextBox 1">
            <a:extLst>
              <a:ext uri="{FF2B5EF4-FFF2-40B4-BE49-F238E27FC236}">
                <a16:creationId xmlns:a16="http://schemas.microsoft.com/office/drawing/2014/main" id="{ADD212C9-0D44-4CC8-86DF-663359437A6E}"/>
              </a:ext>
            </a:extLst>
          </p:cNvPr>
          <p:cNvSpPr txBox="1"/>
          <p:nvPr/>
        </p:nvSpPr>
        <p:spPr>
          <a:xfrm>
            <a:off x="4094040" y="2857500"/>
            <a:ext cx="813043" cy="369332"/>
          </a:xfrm>
          <a:prstGeom prst="rect">
            <a:avLst/>
          </a:prstGeom>
          <a:noFill/>
        </p:spPr>
        <p:txBody>
          <a:bodyPr wrap="none" rtlCol="0">
            <a:spAutoFit/>
          </a:bodyPr>
          <a:lstStyle/>
          <a:p>
            <a:r>
              <a:rPr lang="en-US" b="1" dirty="0"/>
              <a:t>Annas</a:t>
            </a:r>
          </a:p>
        </p:txBody>
      </p:sp>
      <p:sp>
        <p:nvSpPr>
          <p:cNvPr id="11" name="TextBox 10">
            <a:extLst>
              <a:ext uri="{FF2B5EF4-FFF2-40B4-BE49-F238E27FC236}">
                <a16:creationId xmlns:a16="http://schemas.microsoft.com/office/drawing/2014/main" id="{1FFE9196-D90E-47B6-8CC0-2C06286B6220}"/>
              </a:ext>
            </a:extLst>
          </p:cNvPr>
          <p:cNvSpPr txBox="1"/>
          <p:nvPr/>
        </p:nvSpPr>
        <p:spPr>
          <a:xfrm>
            <a:off x="7979296" y="3932669"/>
            <a:ext cx="1107996" cy="369332"/>
          </a:xfrm>
          <a:prstGeom prst="rect">
            <a:avLst/>
          </a:prstGeom>
          <a:noFill/>
        </p:spPr>
        <p:txBody>
          <a:bodyPr wrap="none" rtlCol="0">
            <a:spAutoFit/>
          </a:bodyPr>
          <a:lstStyle/>
          <a:p>
            <a:r>
              <a:rPr lang="en-US" b="1" dirty="0"/>
              <a:t>Caiaphas</a:t>
            </a:r>
          </a:p>
        </p:txBody>
      </p:sp>
    </p:spTree>
    <p:extLst>
      <p:ext uri="{BB962C8B-B14F-4D97-AF65-F5344CB8AC3E}">
        <p14:creationId xmlns:p14="http://schemas.microsoft.com/office/powerpoint/2010/main" val="2445733794"/>
      </p:ext>
    </p:extLst>
  </p:cSld>
  <p:clrMapOvr>
    <a:masterClrMapping/>
  </p:clrMapOvr>
  <p:transition advTm="9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a:extLst>
              <a:ext uri="{FF2B5EF4-FFF2-40B4-BE49-F238E27FC236}">
                <a16:creationId xmlns:a16="http://schemas.microsoft.com/office/drawing/2014/main" id="{CDD782C2-08A6-4239-B804-3CCCC5F711BD}"/>
              </a:ext>
            </a:extLst>
          </p:cNvPr>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5106" name="Rectangle 2">
            <a:extLst>
              <a:ext uri="{FF2B5EF4-FFF2-40B4-BE49-F238E27FC236}">
                <a16:creationId xmlns:a16="http://schemas.microsoft.com/office/drawing/2014/main" id="{C8AB905F-A985-4F17-9265-FE13C0EB3FC6}"/>
              </a:ext>
            </a:extLst>
          </p:cNvPr>
          <p:cNvSpPr>
            <a:spLocks noGrp="1" noChangeArrowheads="1"/>
          </p:cNvSpPr>
          <p:nvPr>
            <p:ph type="title"/>
          </p:nvPr>
        </p:nvSpPr>
        <p:spPr>
          <a:xfrm>
            <a:off x="0" y="0"/>
            <a:ext cx="9144000" cy="838200"/>
          </a:xfrm>
          <a:solidFill>
            <a:schemeClr val="tx2"/>
          </a:solidFill>
        </p:spPr>
        <p:txBody>
          <a:bodyPr/>
          <a:lstStyle/>
          <a:p>
            <a:pPr eaLnBrk="1" hangingPunct="1">
              <a:defRPr/>
            </a:pPr>
            <a:r>
              <a:rPr lang="en-US">
                <a:solidFill>
                  <a:schemeClr val="bg1"/>
                </a:solidFill>
                <a:effectLst>
                  <a:outerShdw blurRad="38100" dist="38100" dir="2700000" algn="tl">
                    <a:srgbClr val="808080"/>
                  </a:outerShdw>
                </a:effectLst>
              </a:rPr>
              <a:t>View from a Rich Man’s House</a:t>
            </a:r>
          </a:p>
        </p:txBody>
      </p:sp>
      <p:pic>
        <p:nvPicPr>
          <p:cNvPr id="3" name="Picture 2" descr="A picture containing bedclothes&#10;&#10;Description automatically generated">
            <a:extLst>
              <a:ext uri="{FF2B5EF4-FFF2-40B4-BE49-F238E27FC236}">
                <a16:creationId xmlns:a16="http://schemas.microsoft.com/office/drawing/2014/main" id="{84E22A35-1DC0-4B7C-B31E-E4E986B6BAC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838200"/>
            <a:ext cx="9048750" cy="4048125"/>
          </a:xfrm>
          <a:prstGeom prst="rect">
            <a:avLst/>
          </a:prstGeom>
        </p:spPr>
      </p:pic>
    </p:spTree>
    <p:extLst>
      <p:ext uri="{BB962C8B-B14F-4D97-AF65-F5344CB8AC3E}">
        <p14:creationId xmlns:p14="http://schemas.microsoft.com/office/powerpoint/2010/main" val="28749454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a:extLst>
              <a:ext uri="{FF2B5EF4-FFF2-40B4-BE49-F238E27FC236}">
                <a16:creationId xmlns:a16="http://schemas.microsoft.com/office/drawing/2014/main" id="{5A2B3F6B-FECE-471D-9652-CCE253872ED7}"/>
              </a:ext>
            </a:extLst>
          </p:cNvPr>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2034" name="Rectangle 2">
            <a:extLst>
              <a:ext uri="{FF2B5EF4-FFF2-40B4-BE49-F238E27FC236}">
                <a16:creationId xmlns:a16="http://schemas.microsoft.com/office/drawing/2014/main" id="{11954BDD-D748-428F-A3C6-A45EAEB98C68}"/>
              </a:ext>
            </a:extLst>
          </p:cNvPr>
          <p:cNvSpPr>
            <a:spLocks noGrp="1" noChangeArrowheads="1"/>
          </p:cNvSpPr>
          <p:nvPr>
            <p:ph type="title"/>
          </p:nvPr>
        </p:nvSpPr>
        <p:spPr>
          <a:xfrm>
            <a:off x="685800" y="0"/>
            <a:ext cx="7772400" cy="1143000"/>
          </a:xfrm>
        </p:spPr>
        <p:txBody>
          <a:bodyPr/>
          <a:lstStyle/>
          <a:p>
            <a:pPr eaLnBrk="1" hangingPunct="1">
              <a:defRPr/>
            </a:pPr>
            <a:r>
              <a:rPr lang="en-US" dirty="0">
                <a:solidFill>
                  <a:schemeClr val="bg1"/>
                </a:solidFill>
                <a:effectLst>
                  <a:outerShdw blurRad="38100" dist="38100" dir="2700000" algn="tl">
                    <a:srgbClr val="C0C0C0"/>
                  </a:outerShdw>
                </a:effectLst>
              </a:rPr>
              <a:t>Rich Man’s House</a:t>
            </a:r>
          </a:p>
        </p:txBody>
      </p:sp>
      <p:pic>
        <p:nvPicPr>
          <p:cNvPr id="12292" name="Picture 3">
            <a:extLst>
              <a:ext uri="{FF2B5EF4-FFF2-40B4-BE49-F238E27FC236}">
                <a16:creationId xmlns:a16="http://schemas.microsoft.com/office/drawing/2014/main" id="{E7347491-A266-4582-8C82-CC16810FC14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725" y="1295400"/>
            <a:ext cx="8970963"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 Box 5">
            <a:extLst>
              <a:ext uri="{FF2B5EF4-FFF2-40B4-BE49-F238E27FC236}">
                <a16:creationId xmlns:a16="http://schemas.microsoft.com/office/drawing/2014/main" id="{46387541-9EDD-48BF-A48E-67D703E12B5F}"/>
              </a:ext>
            </a:extLst>
          </p:cNvPr>
          <p:cNvSpPr txBox="1">
            <a:spLocks noChangeArrowheads="1"/>
          </p:cNvSpPr>
          <p:nvPr/>
        </p:nvSpPr>
        <p:spPr bwMode="auto">
          <a:xfrm>
            <a:off x="0" y="1066800"/>
            <a:ext cx="9144000" cy="13112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Mark 10:21  </a:t>
            </a:r>
            <a:r>
              <a:rPr kumimoji="0" lang="en-US" altLang="en-US" sz="2000" b="0" i="0" u="none" strike="noStrike" kern="1200" cap="none" spc="0" normalizeH="0" baseline="30000" noProof="0">
                <a:ln>
                  <a:noFill/>
                </a:ln>
                <a:solidFill>
                  <a:srgbClr val="FFFFFF"/>
                </a:solidFill>
                <a:effectLst/>
                <a:uLnTx/>
                <a:uFillTx/>
                <a:latin typeface="Default"/>
                <a:ea typeface="+mn-ea"/>
                <a:cs typeface="+mn-cs"/>
              </a:rPr>
              <a:t>21</a:t>
            </a:r>
            <a:r>
              <a:rPr kumimoji="0" lang="en-US" altLang="en-US" sz="2000" b="0" i="0" u="none" strike="noStrike" kern="1200" cap="none" spc="0" normalizeH="0" baseline="0" noProof="0">
                <a:ln>
                  <a:noFill/>
                </a:ln>
                <a:solidFill>
                  <a:srgbClr val="FFFFFF"/>
                </a:solidFill>
                <a:effectLst/>
                <a:uLnTx/>
                <a:uFillTx/>
                <a:latin typeface="Default"/>
                <a:ea typeface="+mn-ea"/>
                <a:cs typeface="+mn-cs"/>
              </a:rPr>
              <a:t>And Jesus, looking at him, loved him, and said to him, “You lack one thing: go, sell all that you have and give to the poor, and you will have treasure in heaven; and come, follow me.” </a:t>
            </a: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 </a:t>
            </a:r>
            <a:b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br>
            <a:endPar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2E3EA-BA3D-4C82-8822-B2C1927BF906}"/>
              </a:ext>
            </a:extLst>
          </p:cNvPr>
          <p:cNvSpPr>
            <a:spLocks noGrp="1"/>
          </p:cNvSpPr>
          <p:nvPr>
            <p:ph type="title"/>
          </p:nvPr>
        </p:nvSpPr>
        <p:spPr>
          <a:xfrm>
            <a:off x="685800" y="308810"/>
            <a:ext cx="7772400" cy="1143000"/>
          </a:xfrm>
        </p:spPr>
        <p:txBody>
          <a:bodyPr/>
          <a:lstStyle/>
          <a:p>
            <a:r>
              <a:rPr lang="en-US" dirty="0">
                <a:solidFill>
                  <a:schemeClr val="tx1"/>
                </a:solidFill>
                <a:effectLst>
                  <a:outerShdw blurRad="38100" dist="38100" dir="2700000" algn="tl">
                    <a:srgbClr val="C0C0C0"/>
                  </a:outerShdw>
                </a:effectLst>
              </a:rPr>
              <a:t>Rich Man’s House</a:t>
            </a:r>
            <a:endParaRPr lang="en-US" dirty="0">
              <a:solidFill>
                <a:schemeClr val="tx1"/>
              </a:solidFill>
            </a:endParaRPr>
          </a:p>
        </p:txBody>
      </p:sp>
      <p:pic>
        <p:nvPicPr>
          <p:cNvPr id="4" name="Picture 3" descr="A picture containing linedrawing, text&#10;&#10;Description automatically generated">
            <a:extLst>
              <a:ext uri="{FF2B5EF4-FFF2-40B4-BE49-F238E27FC236}">
                <a16:creationId xmlns:a16="http://schemas.microsoft.com/office/drawing/2014/main" id="{AF0AA73F-ACD1-4C66-9E6F-095E0FC413B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2000" y="1648995"/>
            <a:ext cx="7620000" cy="5003800"/>
          </a:xfrm>
          <a:prstGeom prst="rect">
            <a:avLst/>
          </a:prstGeom>
        </p:spPr>
      </p:pic>
    </p:spTree>
    <p:extLst>
      <p:ext uri="{BB962C8B-B14F-4D97-AF65-F5344CB8AC3E}">
        <p14:creationId xmlns:p14="http://schemas.microsoft.com/office/powerpoint/2010/main" val="2632259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7" name="Group 3"/>
          <p:cNvGrpSpPr>
            <a:grpSpLocks noGrp="1" noUngrp="1" noChangeAspect="1"/>
          </p:cNvGrpSpPr>
          <p:nvPr/>
        </p:nvGrpSpPr>
        <p:grpSpPr bwMode="auto">
          <a:xfrm>
            <a:off x="0" y="0"/>
            <a:ext cx="9144000" cy="6529388"/>
            <a:chOff x="685800" y="844550"/>
            <a:chExt cx="7772400" cy="5549900"/>
          </a:xfrm>
        </p:grpSpPr>
        <p:pic>
          <p:nvPicPr>
            <p:cNvPr id="55298" name="Picture 1" descr="Burnt House, tb051906365"/>
            <p:cNvPicPr>
              <a:picLocks noRot="1" noChangeAspect="1" noMove="1" noResize="1"/>
            </p:cNvPicPr>
            <p:nvPr isPhoto="1"/>
          </p:nvPicPr>
          <p:blipFill>
            <a:blip r:embed="rId3" cstate="email">
              <a:extLst>
                <a:ext uri="{28A0092B-C50C-407E-A947-70E740481C1C}">
                  <a14:useLocalDpi xmlns:a14="http://schemas.microsoft.com/office/drawing/2010/main"/>
                </a:ext>
              </a:extLst>
            </a:blip>
            <a:srcRect/>
            <a:stretch>
              <a:fillRect/>
            </a:stretch>
          </p:blipFill>
          <p:spPr bwMode="auto">
            <a:xfrm>
              <a:off x="685800" y="844550"/>
              <a:ext cx="7772400" cy="5168900"/>
            </a:xfrm>
            <a:prstGeom prst="rect">
              <a:avLst/>
            </a:prstGeom>
            <a:noFill/>
            <a:ln w="9525">
              <a:noFill/>
              <a:miter lim="800000"/>
              <a:headEnd/>
              <a:tailEnd/>
            </a:ln>
          </p:spPr>
        </p:pic>
        <p:sp>
          <p:nvSpPr>
            <p:cNvPr id="55299" name="Rectangle 2"/>
            <p:cNvSpPr>
              <a:spLocks noChangeArrowheads="1"/>
            </p:cNvSpPr>
            <p:nvPr/>
          </p:nvSpPr>
          <p:spPr bwMode="auto">
            <a:xfrm>
              <a:off x="685800" y="6051550"/>
              <a:ext cx="7772400" cy="3429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pitchFamily="34" charset="0"/>
                  <a:ea typeface="+mn-ea"/>
                  <a:cs typeface="Arial" charset="0"/>
                </a:rPr>
                <a:t>Burnt House</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5" name="Group 3"/>
          <p:cNvGrpSpPr>
            <a:grpSpLocks noGrp="1" noUngrp="1" noChangeAspect="1"/>
          </p:cNvGrpSpPr>
          <p:nvPr/>
        </p:nvGrpSpPr>
        <p:grpSpPr bwMode="auto">
          <a:xfrm>
            <a:off x="0" y="0"/>
            <a:ext cx="9144000" cy="6529388"/>
            <a:chOff x="685800" y="844550"/>
            <a:chExt cx="7772400" cy="5549900"/>
          </a:xfrm>
        </p:grpSpPr>
        <p:pic>
          <p:nvPicPr>
            <p:cNvPr id="57346" name="Picture 1" descr="Burnt House, tb051906385"/>
            <p:cNvPicPr>
              <a:picLocks noRot="1" noChangeAspect="1" noMove="1" noResize="1"/>
            </p:cNvPicPr>
            <p:nvPr isPhoto="1"/>
          </p:nvPicPr>
          <p:blipFill>
            <a:blip r:embed="rId3" cstate="email">
              <a:extLst>
                <a:ext uri="{28A0092B-C50C-407E-A947-70E740481C1C}">
                  <a14:useLocalDpi xmlns:a14="http://schemas.microsoft.com/office/drawing/2010/main"/>
                </a:ext>
              </a:extLst>
            </a:blip>
            <a:srcRect/>
            <a:stretch>
              <a:fillRect/>
            </a:stretch>
          </p:blipFill>
          <p:spPr bwMode="auto">
            <a:xfrm>
              <a:off x="685800" y="844550"/>
              <a:ext cx="7772400" cy="5168900"/>
            </a:xfrm>
            <a:prstGeom prst="rect">
              <a:avLst/>
            </a:prstGeom>
            <a:noFill/>
            <a:ln w="9525">
              <a:noFill/>
              <a:miter lim="800000"/>
              <a:headEnd/>
              <a:tailEnd/>
            </a:ln>
          </p:spPr>
        </p:pic>
        <p:sp>
          <p:nvSpPr>
            <p:cNvPr id="57347" name="Rectangle 2"/>
            <p:cNvSpPr>
              <a:spLocks noChangeArrowheads="1"/>
            </p:cNvSpPr>
            <p:nvPr/>
          </p:nvSpPr>
          <p:spPr bwMode="auto">
            <a:xfrm>
              <a:off x="685800" y="6051550"/>
              <a:ext cx="7772400" cy="3429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pitchFamily="34" charset="0"/>
                  <a:ea typeface="+mn-ea"/>
                  <a:cs typeface="Arial" charset="0"/>
                </a:rPr>
                <a:t>Burnt House</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idx="4294967295"/>
          </p:nvPr>
        </p:nvSpPr>
        <p:spPr/>
        <p:txBody>
          <a:bodyPr/>
          <a:lstStyle/>
          <a:p>
            <a:r>
              <a:rPr lang="en-US" altLang="en-US"/>
              <a:t>Cake to Queen of Heaven</a:t>
            </a:r>
          </a:p>
        </p:txBody>
      </p:sp>
      <p:sp>
        <p:nvSpPr>
          <p:cNvPr id="126979" name="TextBox 4"/>
          <p:cNvSpPr txBox="1">
            <a:spLocks noChangeArrowheads="1"/>
          </p:cNvSpPr>
          <p:nvPr/>
        </p:nvSpPr>
        <p:spPr bwMode="auto">
          <a:xfrm>
            <a:off x="1460302" y="4732735"/>
            <a:ext cx="1757363" cy="133882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685800" eaLnBrk="1" fontAlgn="base" hangingPunct="1">
              <a:spcBef>
                <a:spcPct val="20000"/>
              </a:spcBef>
              <a:spcAft>
                <a:spcPct val="0"/>
              </a:spcAft>
              <a:defRPr/>
            </a:pPr>
            <a:r>
              <a:rPr lang="en-US" altLang="en-US" sz="900" dirty="0">
                <a:solidFill>
                  <a:srgbClr val="000000"/>
                </a:solidFill>
                <a:latin typeface="Calibri" pitchFamily="34" charset="0"/>
                <a:cs typeface="Times New Roman" pitchFamily="18" charset="0"/>
              </a:rPr>
              <a:t>This lady might be [the goddess] Ishtar. Jeremiah condemns the holy cakes made for Ishtar, the Queen of Heaven [Jeremiah 7:16–20 and particularly Jeremiah 44:19]. In Mari you have the same thing 1,200 years earlier! </a:t>
            </a:r>
            <a:r>
              <a:rPr lang="en-US" altLang="en-US" sz="900" i="1" dirty="0">
                <a:solidFill>
                  <a:srgbClr val="000000"/>
                </a:solidFill>
                <a:latin typeface="Calibri" pitchFamily="34" charset="0"/>
                <a:cs typeface="Times New Roman" pitchFamily="18" charset="0"/>
              </a:rPr>
              <a:t>BAR 29:01 (Jan/Feb 2003)</a:t>
            </a:r>
            <a:r>
              <a:rPr lang="en-US" altLang="en-US" sz="900" dirty="0">
                <a:solidFill>
                  <a:srgbClr val="000000"/>
                </a:solidFill>
                <a:latin typeface="Calibri" pitchFamily="34" charset="0"/>
                <a:cs typeface="Times New Roman" pitchFamily="18" charset="0"/>
              </a:rPr>
              <a:t>. </a:t>
            </a:r>
          </a:p>
        </p:txBody>
      </p:sp>
      <p:pic>
        <p:nvPicPr>
          <p:cNvPr id="12698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86150" y="2171700"/>
            <a:ext cx="3705225"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1" name="Rectangle 6"/>
          <p:cNvSpPr>
            <a:spLocks noChangeArrowheads="1"/>
          </p:cNvSpPr>
          <p:nvPr/>
        </p:nvSpPr>
        <p:spPr bwMode="auto">
          <a:xfrm>
            <a:off x="4114800" y="3200400"/>
            <a:ext cx="457200" cy="228600"/>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685800" eaLnBrk="1" fontAlgn="base" hangingPunct="1">
              <a:spcBef>
                <a:spcPct val="20000"/>
              </a:spcBef>
              <a:spcAft>
                <a:spcPct val="0"/>
              </a:spcAft>
              <a:defRPr/>
            </a:pPr>
            <a:endParaRPr lang="en-US" altLang="en-US">
              <a:solidFill>
                <a:srgbClr val="000000"/>
              </a:solidFill>
              <a:latin typeface="Times New Roman" pitchFamily="18" charset="0"/>
              <a:cs typeface="Times New Roman" pitchFamily="18" charset="0"/>
            </a:endParaRPr>
          </a:p>
        </p:txBody>
      </p:sp>
      <p:sp>
        <p:nvSpPr>
          <p:cNvPr id="126982" name="Rectangle 7"/>
          <p:cNvSpPr>
            <a:spLocks noChangeArrowheads="1"/>
          </p:cNvSpPr>
          <p:nvPr/>
        </p:nvSpPr>
        <p:spPr bwMode="auto">
          <a:xfrm>
            <a:off x="4114800" y="3657600"/>
            <a:ext cx="457200" cy="228600"/>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685800" eaLnBrk="1" fontAlgn="base" hangingPunct="1">
              <a:spcBef>
                <a:spcPct val="20000"/>
              </a:spcBef>
              <a:spcAft>
                <a:spcPct val="0"/>
              </a:spcAft>
              <a:defRPr/>
            </a:pPr>
            <a:endParaRPr lang="en-US" altLang="en-US">
              <a:solidFill>
                <a:srgbClr val="000000"/>
              </a:solidFill>
              <a:latin typeface="Times New Roman" pitchFamily="18" charset="0"/>
              <a:cs typeface="Times New Roman" pitchFamily="18" charset="0"/>
            </a:endParaRPr>
          </a:p>
        </p:txBody>
      </p:sp>
      <p:sp>
        <p:nvSpPr>
          <p:cNvPr id="126983" name="Text Box 3"/>
          <p:cNvSpPr txBox="1">
            <a:spLocks noChangeArrowheads="1"/>
          </p:cNvSpPr>
          <p:nvPr/>
        </p:nvSpPr>
        <p:spPr bwMode="auto">
          <a:xfrm>
            <a:off x="1302544" y="1920480"/>
            <a:ext cx="2072879" cy="309315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685800" eaLnBrk="1" fontAlgn="base" hangingPunct="1">
              <a:spcBef>
                <a:spcPct val="50000"/>
              </a:spcBef>
              <a:spcAft>
                <a:spcPct val="0"/>
              </a:spcAft>
              <a:defRPr/>
            </a:pPr>
            <a:r>
              <a:rPr lang="en-US" altLang="en-US" sz="1500" b="1">
                <a:solidFill>
                  <a:srgbClr val="FFFFFF"/>
                </a:solidFill>
                <a:latin typeface="Times New Roman" pitchFamily="18" charset="0"/>
                <a:cs typeface="Times New Roman" pitchFamily="18" charset="0"/>
              </a:rPr>
              <a:t>Jeremiah 44: </a:t>
            </a:r>
            <a:r>
              <a:rPr lang="en-US" altLang="en-US" sz="1500">
                <a:solidFill>
                  <a:srgbClr val="FFFFFF"/>
                </a:solidFill>
                <a:latin typeface="Times New Roman" pitchFamily="18" charset="0"/>
                <a:cs typeface="Times New Roman" pitchFamily="18" charset="0"/>
              </a:rPr>
              <a:t>19And the women said, “When we made offerings to the queen of heaven and poured out drink offerings to her, </a:t>
            </a:r>
            <a:r>
              <a:rPr lang="en-US" altLang="en-US" sz="1500" u="sng">
                <a:solidFill>
                  <a:srgbClr val="FFFFFF"/>
                </a:solidFill>
                <a:latin typeface="Times New Roman" pitchFamily="18" charset="0"/>
                <a:cs typeface="Times New Roman" pitchFamily="18" charset="0"/>
              </a:rPr>
              <a:t>was it without our husbands’ approval that we made cakes for her bearing her image</a:t>
            </a:r>
            <a:r>
              <a:rPr lang="en-US" altLang="en-US" sz="1500">
                <a:solidFill>
                  <a:srgbClr val="FFFFFF"/>
                </a:solidFill>
                <a:latin typeface="Times New Roman" pitchFamily="18" charset="0"/>
                <a:cs typeface="Times New Roman" pitchFamily="18" charset="0"/>
              </a:rPr>
              <a:t> and poured out drink offerings to her?”  </a:t>
            </a:r>
            <a:br>
              <a:rPr lang="en-US" altLang="en-US" sz="1500">
                <a:solidFill>
                  <a:srgbClr val="FFFFFF"/>
                </a:solidFill>
                <a:latin typeface="Times New Roman" pitchFamily="18" charset="0"/>
                <a:cs typeface="Times New Roman" pitchFamily="18" charset="0"/>
              </a:rPr>
            </a:br>
            <a:endParaRPr lang="en-US" altLang="en-US" sz="1500">
              <a:solidFill>
                <a:srgbClr val="FFFFFF"/>
              </a:solidFill>
              <a:latin typeface="Times New Roman" pitchFamily="18" charset="0"/>
              <a:cs typeface="Times New Roman" pitchFamily="18" charset="0"/>
            </a:endParaRPr>
          </a:p>
        </p:txBody>
      </p:sp>
      <p:sp>
        <p:nvSpPr>
          <p:cNvPr id="126984" name="Rectangle 6"/>
          <p:cNvSpPr>
            <a:spLocks noChangeArrowheads="1"/>
          </p:cNvSpPr>
          <p:nvPr/>
        </p:nvSpPr>
        <p:spPr bwMode="auto">
          <a:xfrm>
            <a:off x="6061472" y="3150394"/>
            <a:ext cx="457200" cy="228600"/>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685800" eaLnBrk="1" fontAlgn="base" hangingPunct="1">
              <a:spcBef>
                <a:spcPct val="20000"/>
              </a:spcBef>
              <a:spcAft>
                <a:spcPct val="0"/>
              </a:spcAft>
              <a:defRPr/>
            </a:pPr>
            <a:endParaRPr lang="en-US" altLang="en-US">
              <a:solidFill>
                <a:srgbClr val="000000"/>
              </a:solidFill>
              <a:latin typeface="Times New Roman" pitchFamily="18" charset="0"/>
              <a:cs typeface="Times New Roman" pitchFamily="18" charset="0"/>
            </a:endParaRPr>
          </a:p>
        </p:txBody>
      </p:sp>
      <p:sp>
        <p:nvSpPr>
          <p:cNvPr id="126985" name="Rectangle 7"/>
          <p:cNvSpPr>
            <a:spLocks noChangeArrowheads="1"/>
          </p:cNvSpPr>
          <p:nvPr/>
        </p:nvSpPr>
        <p:spPr bwMode="auto">
          <a:xfrm>
            <a:off x="6061472" y="3607594"/>
            <a:ext cx="457200" cy="228600"/>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685800" eaLnBrk="1" fontAlgn="base" hangingPunct="1">
              <a:spcBef>
                <a:spcPct val="20000"/>
              </a:spcBef>
              <a:spcAft>
                <a:spcPct val="0"/>
              </a:spcAft>
              <a:defRPr/>
            </a:pPr>
            <a:endParaRPr lang="en-US" altLang="en-US">
              <a:solidFill>
                <a:srgbClr val="000000"/>
              </a:solidFill>
              <a:latin typeface="Times New Roman" pitchFamily="18" charset="0"/>
              <a:cs typeface="Times New Roman"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3" name="Group 3"/>
          <p:cNvGrpSpPr>
            <a:grpSpLocks noGrp="1" noUngrp="1" noChangeAspect="1"/>
          </p:cNvGrpSpPr>
          <p:nvPr/>
        </p:nvGrpSpPr>
        <p:grpSpPr bwMode="auto">
          <a:xfrm>
            <a:off x="0" y="0"/>
            <a:ext cx="9144000" cy="6529388"/>
            <a:chOff x="685800" y="844550"/>
            <a:chExt cx="7772400" cy="5549900"/>
          </a:xfrm>
        </p:grpSpPr>
        <p:pic>
          <p:nvPicPr>
            <p:cNvPr id="59394" name="Picture 1" descr="Burnt House, tb051906384"/>
            <p:cNvPicPr>
              <a:picLocks noRot="1" noChangeAspect="1" noMove="1" noResize="1"/>
            </p:cNvPicPr>
            <p:nvPr isPhoto="1"/>
          </p:nvPicPr>
          <p:blipFill>
            <a:blip r:embed="rId3" cstate="email">
              <a:extLst>
                <a:ext uri="{28A0092B-C50C-407E-A947-70E740481C1C}">
                  <a14:useLocalDpi xmlns:a14="http://schemas.microsoft.com/office/drawing/2010/main"/>
                </a:ext>
              </a:extLst>
            </a:blip>
            <a:srcRect/>
            <a:stretch>
              <a:fillRect/>
            </a:stretch>
          </p:blipFill>
          <p:spPr bwMode="auto">
            <a:xfrm>
              <a:off x="685800" y="844550"/>
              <a:ext cx="7772400" cy="5168900"/>
            </a:xfrm>
            <a:prstGeom prst="rect">
              <a:avLst/>
            </a:prstGeom>
            <a:noFill/>
            <a:ln w="9525">
              <a:noFill/>
              <a:miter lim="800000"/>
              <a:headEnd/>
              <a:tailEnd/>
            </a:ln>
          </p:spPr>
        </p:pic>
        <p:sp>
          <p:nvSpPr>
            <p:cNvPr id="59395" name="Rectangle 2"/>
            <p:cNvSpPr>
              <a:spLocks noChangeArrowheads="1"/>
            </p:cNvSpPr>
            <p:nvPr/>
          </p:nvSpPr>
          <p:spPr bwMode="auto">
            <a:xfrm>
              <a:off x="685800" y="6051550"/>
              <a:ext cx="7772400" cy="3429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pitchFamily="34" charset="0"/>
                  <a:ea typeface="+mn-ea"/>
                  <a:cs typeface="Arial" charset="0"/>
                </a:rPr>
                <a:t>Burnt House</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1" name="Group 3"/>
          <p:cNvGrpSpPr>
            <a:grpSpLocks noGrp="1" noUngrp="1" noChangeAspect="1"/>
          </p:cNvGrpSpPr>
          <p:nvPr/>
        </p:nvGrpSpPr>
        <p:grpSpPr bwMode="auto">
          <a:xfrm>
            <a:off x="0" y="0"/>
            <a:ext cx="9144000" cy="6529388"/>
            <a:chOff x="685800" y="844550"/>
            <a:chExt cx="7772400" cy="5549900"/>
          </a:xfrm>
        </p:grpSpPr>
        <p:pic>
          <p:nvPicPr>
            <p:cNvPr id="61442" name="Picture 1" descr="Burnt House stone vessels, tb051906396"/>
            <p:cNvPicPr>
              <a:picLocks noRot="1" noChangeAspect="1" noMove="1" noResize="1"/>
            </p:cNvPicPr>
            <p:nvPr isPhoto="1"/>
          </p:nvPicPr>
          <p:blipFill>
            <a:blip r:embed="rId3" cstate="email">
              <a:extLst>
                <a:ext uri="{28A0092B-C50C-407E-A947-70E740481C1C}">
                  <a14:useLocalDpi xmlns:a14="http://schemas.microsoft.com/office/drawing/2010/main"/>
                </a:ext>
              </a:extLst>
            </a:blip>
            <a:srcRect/>
            <a:stretch>
              <a:fillRect/>
            </a:stretch>
          </p:blipFill>
          <p:spPr bwMode="auto">
            <a:xfrm>
              <a:off x="685800" y="844550"/>
              <a:ext cx="7772400" cy="5168900"/>
            </a:xfrm>
            <a:prstGeom prst="rect">
              <a:avLst/>
            </a:prstGeom>
            <a:noFill/>
            <a:ln w="9525">
              <a:noFill/>
              <a:miter lim="800000"/>
              <a:headEnd/>
              <a:tailEnd/>
            </a:ln>
          </p:spPr>
        </p:pic>
        <p:sp>
          <p:nvSpPr>
            <p:cNvPr id="61443" name="Rectangle 2"/>
            <p:cNvSpPr>
              <a:spLocks noChangeArrowheads="1"/>
            </p:cNvSpPr>
            <p:nvPr/>
          </p:nvSpPr>
          <p:spPr bwMode="auto">
            <a:xfrm>
              <a:off x="685800" y="6051550"/>
              <a:ext cx="7772400" cy="3429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pitchFamily="34" charset="0"/>
                  <a:ea typeface="+mn-ea"/>
                  <a:cs typeface="Arial" charset="0"/>
                </a:rPr>
                <a:t>Burnt House stone vessels</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descr="Jerusalem30ADPPTcircumvallation.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5943600" y="4724400"/>
            <a:ext cx="2133600" cy="830263"/>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808080">
                    <a:lumMod val="50000"/>
                  </a:srgbClr>
                </a:solidFill>
                <a:effectLst/>
                <a:uLnTx/>
                <a:uFillTx/>
                <a:latin typeface="Verdana"/>
                <a:ea typeface="+mn-ea"/>
                <a:cs typeface="+mn-cs"/>
              </a:rPr>
              <a:t>Monument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808080">
                    <a:lumMod val="50000"/>
                  </a:srgbClr>
                </a:solidFill>
                <a:effectLst/>
                <a:uLnTx/>
                <a:uFillTx/>
                <a:latin typeface="Verdana"/>
                <a:ea typeface="+mn-ea"/>
                <a:cs typeface="+mn-cs"/>
              </a:rPr>
              <a:t>of </a:t>
            </a:r>
            <a:r>
              <a:rPr kumimoji="0" lang="en-US" sz="2400" b="1" i="0" u="none" strike="noStrike" kern="1200" cap="none" spc="0" normalizeH="0" baseline="0" noProof="0" dirty="0" err="1">
                <a:ln>
                  <a:noFill/>
                </a:ln>
                <a:solidFill>
                  <a:srgbClr val="808080">
                    <a:lumMod val="50000"/>
                  </a:srgbClr>
                </a:solidFill>
                <a:effectLst/>
                <a:uLnTx/>
                <a:uFillTx/>
                <a:latin typeface="Verdana"/>
                <a:ea typeface="+mn-ea"/>
                <a:cs typeface="+mn-cs"/>
              </a:rPr>
              <a:t>Annas</a:t>
            </a:r>
            <a:endParaRPr kumimoji="0" lang="en-US" sz="2400" b="1" i="0" u="none" strike="noStrike" kern="1200" cap="none" spc="0" normalizeH="0" baseline="0" noProof="0" dirty="0">
              <a:ln>
                <a:noFill/>
              </a:ln>
              <a:solidFill>
                <a:srgbClr val="808080">
                  <a:lumMod val="50000"/>
                </a:srgbClr>
              </a:solidFill>
              <a:effectLst/>
              <a:uLnTx/>
              <a:uFillTx/>
              <a:latin typeface="Verdana"/>
              <a:ea typeface="+mn-ea"/>
              <a:cs typeface="+mn-cs"/>
            </a:endParaRPr>
          </a:p>
        </p:txBody>
      </p:sp>
      <p:cxnSp>
        <p:nvCxnSpPr>
          <p:cNvPr id="60419" name="Straight Arrow Connector 4"/>
          <p:cNvCxnSpPr>
            <a:cxnSpLocks noChangeShapeType="1"/>
          </p:cNvCxnSpPr>
          <p:nvPr/>
        </p:nvCxnSpPr>
        <p:spPr bwMode="auto">
          <a:xfrm flipV="1">
            <a:off x="8077200" y="5029200"/>
            <a:ext cx="685800" cy="76200"/>
          </a:xfrm>
          <a:prstGeom prst="straightConnector1">
            <a:avLst/>
          </a:prstGeom>
          <a:noFill/>
          <a:ln w="44450">
            <a:solidFill>
              <a:srgbClr val="FF0000"/>
            </a:solidFill>
            <a:round/>
            <a:headEnd/>
            <a:tailEnd type="arrow" w="med" len="med"/>
          </a:ln>
          <a:extLst>
            <a:ext uri="{909E8E84-426E-40dd-AFC4-6F175D3DCCD1}">
              <a14:hiddenFill xmlns="" xmlns:a14="http://schemas.microsoft.com/office/drawing/2010/main">
                <a:noFill/>
              </a14:hiddenFill>
            </a:ext>
          </a:extLst>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PLBLsr\Monastery of St Onuphrius, traditional Akeldema from east, tb09130636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70682"/>
            <a:ext cx="9144000" cy="611663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Monastery of St. </a:t>
            </a:r>
            <a:r>
              <a:rPr lang="en-US" dirty="0" err="1"/>
              <a:t>Onuphrius</a:t>
            </a:r>
            <a:r>
              <a:rPr lang="en-US" dirty="0"/>
              <a:t>, traditional </a:t>
            </a:r>
            <a:r>
              <a:rPr lang="en-US" dirty="0" err="1"/>
              <a:t>Akeldama</a:t>
            </a:r>
            <a:r>
              <a:rPr lang="en-US" dirty="0"/>
              <a:t> (from the east)</a:t>
            </a:r>
          </a:p>
        </p:txBody>
      </p:sp>
      <p:sp>
        <p:nvSpPr>
          <p:cNvPr id="3" name="Text Placeholder 2"/>
          <p:cNvSpPr>
            <a:spLocks noGrp="1"/>
          </p:cNvSpPr>
          <p:nvPr>
            <p:ph type="body" sz="quarter" idx="12"/>
          </p:nvPr>
        </p:nvSpPr>
        <p:spPr/>
        <p:txBody>
          <a:bodyPr/>
          <a:lstStyle/>
          <a:p>
            <a:r>
              <a:rPr lang="en-US" kern="0" dirty="0"/>
              <a:t>27:5</a:t>
            </a:r>
            <a:endParaRPr lang="en-US" dirty="0"/>
          </a:p>
        </p:txBody>
      </p:sp>
      <p:sp>
        <p:nvSpPr>
          <p:cNvPr id="4" name="Title 3"/>
          <p:cNvSpPr>
            <a:spLocks noGrp="1"/>
          </p:cNvSpPr>
          <p:nvPr>
            <p:ph type="title"/>
          </p:nvPr>
        </p:nvSpPr>
        <p:spPr/>
        <p:txBody>
          <a:bodyPr/>
          <a:lstStyle/>
          <a:p>
            <a:r>
              <a:rPr lang="en-US" dirty="0"/>
              <a:t>And he went away and hanged himself</a:t>
            </a:r>
          </a:p>
        </p:txBody>
      </p:sp>
    </p:spTree>
    <p:extLst>
      <p:ext uri="{BB962C8B-B14F-4D97-AF65-F5344CB8AC3E}">
        <p14:creationId xmlns:p14="http://schemas.microsoft.com/office/powerpoint/2010/main" val="3826956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 descr="AkeldamaPPT.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a:hlinkClick r:id="rId4"/>
            <a:extLst>
              <a:ext uri="{FF2B5EF4-FFF2-40B4-BE49-F238E27FC236}">
                <a16:creationId xmlns:a16="http://schemas.microsoft.com/office/drawing/2014/main" id="{24C1149C-1DC8-468F-80B0-1721099226FA}"/>
              </a:ext>
            </a:extLst>
          </p:cNvPr>
          <p:cNvPicPr/>
          <p:nvPr/>
        </p:nvPicPr>
        <p:blipFill>
          <a:blip r:embed="rId5" cstate="email">
            <a:extLst>
              <a:ext uri="{28A0092B-C50C-407E-A947-70E740481C1C}">
                <a14:useLocalDpi xmlns:a14="http://schemas.microsoft.com/office/drawing/2010/main"/>
              </a:ext>
            </a:extLst>
          </a:blip>
          <a:srcRect/>
          <a:stretch>
            <a:fillRect/>
          </a:stretch>
        </p:blipFill>
        <p:spPr bwMode="auto">
          <a:xfrm>
            <a:off x="245428" y="314324"/>
            <a:ext cx="3859848" cy="5869305"/>
          </a:xfrm>
          <a:prstGeom prst="rect">
            <a:avLst/>
          </a:prstGeom>
          <a:noFill/>
          <a:ln>
            <a:noFill/>
          </a:ln>
        </p:spPr>
      </p:pic>
      <p:cxnSp>
        <p:nvCxnSpPr>
          <p:cNvPr id="4" name="Straight Connector 3">
            <a:extLst>
              <a:ext uri="{FF2B5EF4-FFF2-40B4-BE49-F238E27FC236}">
                <a16:creationId xmlns:a16="http://schemas.microsoft.com/office/drawing/2014/main" id="{A822C9A8-D28D-4A28-840A-4F76AA6F60C0}"/>
              </a:ext>
            </a:extLst>
          </p:cNvPr>
          <p:cNvCxnSpPr/>
          <p:nvPr/>
        </p:nvCxnSpPr>
        <p:spPr bwMode="auto">
          <a:xfrm>
            <a:off x="2343150" y="5410200"/>
            <a:ext cx="104775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descr="akeldamaviewcolPPT.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048000" y="4191000"/>
            <a:ext cx="1143000" cy="646113"/>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3D3338"/>
                </a:solidFill>
                <a:effectLst/>
                <a:uLnTx/>
                <a:uFillTx/>
                <a:latin typeface="Verdana"/>
                <a:ea typeface="+mn-ea"/>
                <a:cs typeface="+mn-cs"/>
              </a:rPr>
              <a:t>Tomb of </a:t>
            </a:r>
            <a:r>
              <a:rPr kumimoji="0" lang="en-US" sz="1800" b="0" i="0" u="none" strike="noStrike" kern="1200" cap="none" spc="0" normalizeH="0" baseline="0" noProof="0" dirty="0" err="1">
                <a:ln>
                  <a:noFill/>
                </a:ln>
                <a:solidFill>
                  <a:srgbClr val="3D3338"/>
                </a:solidFill>
                <a:effectLst/>
                <a:uLnTx/>
                <a:uFillTx/>
                <a:latin typeface="Verdana"/>
                <a:ea typeface="+mn-ea"/>
                <a:cs typeface="+mn-cs"/>
              </a:rPr>
              <a:t>Annas</a:t>
            </a:r>
            <a:endParaRPr kumimoji="0" lang="en-US" sz="1800" b="0" i="0" u="none" strike="noStrike" kern="1200" cap="none" spc="0" normalizeH="0" baseline="0" noProof="0" dirty="0">
              <a:ln>
                <a:noFill/>
              </a:ln>
              <a:solidFill>
                <a:srgbClr val="3D3338"/>
              </a:solidFill>
              <a:effectLst/>
              <a:uLnTx/>
              <a:uFillTx/>
              <a:latin typeface="Verdana"/>
              <a:ea typeface="+mn-ea"/>
              <a:cs typeface="+mn-cs"/>
            </a:endParaRPr>
          </a:p>
        </p:txBody>
      </p:sp>
      <p:sp>
        <p:nvSpPr>
          <p:cNvPr id="5" name="TextBox 4"/>
          <p:cNvSpPr txBox="1"/>
          <p:nvPr/>
        </p:nvSpPr>
        <p:spPr>
          <a:xfrm>
            <a:off x="80963" y="87313"/>
            <a:ext cx="3395662" cy="36988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E3DDE0">
                    <a:lumMod val="25000"/>
                  </a:srgbClr>
                </a:solidFill>
                <a:effectLst/>
                <a:uLnTx/>
                <a:uFillTx/>
                <a:latin typeface="Verdana"/>
                <a:ea typeface="+mn-ea"/>
                <a:cs typeface="+mn-cs"/>
              </a:rPr>
              <a:t>Crusader Charnel House</a:t>
            </a:r>
          </a:p>
        </p:txBody>
      </p:sp>
      <p:cxnSp>
        <p:nvCxnSpPr>
          <p:cNvPr id="7" name="Straight Arrow Connector 6"/>
          <p:cNvCxnSpPr>
            <a:cxnSpLocks/>
            <a:stCxn id="5" idx="3"/>
          </p:cNvCxnSpPr>
          <p:nvPr/>
        </p:nvCxnSpPr>
        <p:spPr bwMode="auto">
          <a:xfrm>
            <a:off x="3476625" y="272257"/>
            <a:ext cx="28575" cy="184943"/>
          </a:xfrm>
          <a:prstGeom prst="straightConnector1">
            <a:avLst/>
          </a:prstGeom>
          <a:solidFill>
            <a:schemeClr val="accent1"/>
          </a:solidFill>
          <a:ln w="28575" cap="flat" cmpd="sng" algn="ctr">
            <a:solidFill>
              <a:schemeClr val="accent1">
                <a:lumMod val="25000"/>
              </a:schemeClr>
            </a:solidFill>
            <a:prstDash val="solid"/>
            <a:round/>
            <a:headEnd type="none" w="med" len="med"/>
            <a:tailEnd type="arrow" w="med" len="med"/>
          </a:ln>
          <a:effectLst/>
        </p:spPr>
      </p:cxnSp>
      <p:cxnSp>
        <p:nvCxnSpPr>
          <p:cNvPr id="8" name="Straight Arrow Connector 7"/>
          <p:cNvCxnSpPr/>
          <p:nvPr/>
        </p:nvCxnSpPr>
        <p:spPr bwMode="auto">
          <a:xfrm>
            <a:off x="4191000" y="4419600"/>
            <a:ext cx="457200" cy="228600"/>
          </a:xfrm>
          <a:prstGeom prst="straightConnector1">
            <a:avLst/>
          </a:prstGeom>
          <a:solidFill>
            <a:schemeClr val="accent1"/>
          </a:solidFill>
          <a:ln w="28575" cap="flat" cmpd="sng" algn="ctr">
            <a:solidFill>
              <a:schemeClr val="accent1">
                <a:lumMod val="25000"/>
              </a:schemeClr>
            </a:solidFill>
            <a:prstDash val="solid"/>
            <a:round/>
            <a:headEnd type="none" w="med" len="med"/>
            <a:tailEnd type="arrow" w="med" len="med"/>
          </a:ln>
          <a:effectLst/>
        </p:spPr>
      </p:cxnSp>
      <p:sp>
        <p:nvSpPr>
          <p:cNvPr id="11" name="TextBox 10"/>
          <p:cNvSpPr txBox="1"/>
          <p:nvPr/>
        </p:nvSpPr>
        <p:spPr>
          <a:xfrm>
            <a:off x="0" y="2971800"/>
            <a:ext cx="2362200" cy="830263"/>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a:ea typeface="+mn-ea"/>
                <a:cs typeface="+mn-cs"/>
              </a:rPr>
              <a:t>Monastery of St. </a:t>
            </a:r>
            <a:r>
              <a:rPr kumimoji="0" lang="en-US" sz="2400" b="0" i="0" u="none" strike="noStrike" kern="1200" cap="none" spc="0" normalizeH="0" baseline="0" noProof="0" dirty="0" err="1">
                <a:ln>
                  <a:noFill/>
                </a:ln>
                <a:solidFill>
                  <a:srgbClr val="000000"/>
                </a:solidFill>
                <a:effectLst/>
                <a:uLnTx/>
                <a:uFillTx/>
                <a:latin typeface="Verdana"/>
                <a:ea typeface="+mn-ea"/>
                <a:cs typeface="+mn-cs"/>
              </a:rPr>
              <a:t>Onuphrius</a:t>
            </a:r>
            <a:endParaRPr kumimoji="0" lang="en-US" sz="2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2" name="TextBox 11"/>
          <p:cNvSpPr txBox="1"/>
          <p:nvPr/>
        </p:nvSpPr>
        <p:spPr>
          <a:xfrm>
            <a:off x="7772400" y="1143000"/>
            <a:ext cx="1371600" cy="830263"/>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Verdana"/>
                <a:ea typeface="+mn-ea"/>
                <a:cs typeface="+mn-cs"/>
              </a:rPr>
              <a:t>Hinnom</a:t>
            </a:r>
            <a:r>
              <a:rPr kumimoji="0" lang="en-US" sz="2400" b="0" i="0" u="none" strike="noStrike" kern="1200" cap="none" spc="0" normalizeH="0" baseline="0" noProof="0" dirty="0">
                <a:ln>
                  <a:noFill/>
                </a:ln>
                <a:solidFill>
                  <a:srgbClr val="000000"/>
                </a:solidFill>
                <a:effectLst/>
                <a:uLnTx/>
                <a:uFillTx/>
                <a:latin typeface="Verdana"/>
                <a:ea typeface="+mn-ea"/>
                <a:cs typeface="+mn-cs"/>
              </a:rPr>
              <a:t> Valley</a:t>
            </a:r>
          </a:p>
        </p:txBody>
      </p:sp>
      <p:sp>
        <p:nvSpPr>
          <p:cNvPr id="3" name="TextBox 2">
            <a:extLst>
              <a:ext uri="{FF2B5EF4-FFF2-40B4-BE49-F238E27FC236}">
                <a16:creationId xmlns:a16="http://schemas.microsoft.com/office/drawing/2014/main" id="{A81CCC20-FC79-4EBC-8481-6EFD457A1EC7}"/>
              </a:ext>
            </a:extLst>
          </p:cNvPr>
          <p:cNvSpPr txBox="1"/>
          <p:nvPr/>
        </p:nvSpPr>
        <p:spPr>
          <a:xfrm>
            <a:off x="190500" y="5982960"/>
            <a:ext cx="8762999" cy="646331"/>
          </a:xfrm>
          <a:prstGeom prst="rect">
            <a:avLst/>
          </a:prstGeom>
          <a:solidFill>
            <a:srgbClr val="FFFFFF"/>
          </a:solidFill>
        </p:spPr>
        <p:txBody>
          <a:bodyPr wrap="square" rtlCol="0">
            <a:spAutoFit/>
          </a:bodyPr>
          <a:lstStyle/>
          <a:p>
            <a:r>
              <a:rPr lang="en-GB" dirty="0">
                <a:ea typeface="ＭＳ Ｐゴシック" charset="0"/>
                <a:cs typeface="ＭＳ Ｐゴシック" charset="0"/>
              </a:rPr>
              <a:t>this tomb has been identified as belonging to Annas, the High Priest, father-in-law to Caiaphas, who presided at the trial of Jesus.</a:t>
            </a:r>
            <a:endParaRPr lang="en-US" dirty="0">
              <a:ea typeface="ＭＳ Ｐゴシック" charset="0"/>
              <a:cs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AnnasTombNat.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0" name="TextBox 3"/>
          <p:cNvSpPr txBox="1">
            <a:spLocks noChangeArrowheads="1"/>
          </p:cNvSpPr>
          <p:nvPr/>
        </p:nvSpPr>
        <p:spPr bwMode="auto">
          <a:xfrm>
            <a:off x="7696200" y="6473825"/>
            <a:ext cx="12366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rPr>
              <a:t>Nat Ritmeyer</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descr="AnnasElevation.t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4675" y="0"/>
            <a:ext cx="80359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a:hlinkClick r:id="rId4"/>
            <a:extLst>
              <a:ext uri="{FF2B5EF4-FFF2-40B4-BE49-F238E27FC236}">
                <a16:creationId xmlns:a16="http://schemas.microsoft.com/office/drawing/2014/main" id="{25761642-2367-4145-8511-7CC42A8CA9AB}"/>
              </a:ext>
            </a:extLst>
          </p:cNvPr>
          <p:cNvPicPr/>
          <p:nvPr/>
        </p:nvPicPr>
        <p:blipFill>
          <a:blip r:embed="rId5" cstate="email">
            <a:extLst>
              <a:ext uri="{28A0092B-C50C-407E-A947-70E740481C1C}">
                <a14:useLocalDpi xmlns:a14="http://schemas.microsoft.com/office/drawing/2010/main"/>
              </a:ext>
            </a:extLst>
          </a:blip>
          <a:srcRect/>
          <a:stretch>
            <a:fillRect/>
          </a:stretch>
        </p:blipFill>
        <p:spPr bwMode="auto">
          <a:xfrm>
            <a:off x="4203510" y="235329"/>
            <a:ext cx="4940490" cy="193466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F5C0B-B301-497D-AD31-F11573AE914D}"/>
              </a:ext>
            </a:extLst>
          </p:cNvPr>
          <p:cNvSpPr>
            <a:spLocks noGrp="1"/>
          </p:cNvSpPr>
          <p:nvPr>
            <p:ph type="title"/>
          </p:nvPr>
        </p:nvSpPr>
        <p:spPr/>
        <p:txBody>
          <a:bodyPr/>
          <a:lstStyle/>
          <a:p>
            <a:endParaRPr lang="en-US"/>
          </a:p>
        </p:txBody>
      </p:sp>
      <p:pic>
        <p:nvPicPr>
          <p:cNvPr id="6" name="Picture 5" descr="A building with a grassy field&#10;&#10;Description automatically generated">
            <a:extLst>
              <a:ext uri="{FF2B5EF4-FFF2-40B4-BE49-F238E27FC236}">
                <a16:creationId xmlns:a16="http://schemas.microsoft.com/office/drawing/2014/main" id="{1CAF54E7-24F4-430F-880F-F6E131EB06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530" y="36095"/>
            <a:ext cx="9144000" cy="4800600"/>
          </a:xfrm>
          <a:prstGeom prst="rect">
            <a:avLst/>
          </a:prstGeom>
        </p:spPr>
      </p:pic>
      <p:pic>
        <p:nvPicPr>
          <p:cNvPr id="8" name="Picture 7" descr="A close up of a box&#10;&#10;Description automatically generated">
            <a:extLst>
              <a:ext uri="{FF2B5EF4-FFF2-40B4-BE49-F238E27FC236}">
                <a16:creationId xmlns:a16="http://schemas.microsoft.com/office/drawing/2014/main" id="{1229E066-B365-4A50-B4A1-BDC8FFB767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62360" y="4666808"/>
            <a:ext cx="2938884" cy="2183171"/>
          </a:xfrm>
          <a:prstGeom prst="rect">
            <a:avLst/>
          </a:prstGeom>
        </p:spPr>
      </p:pic>
      <p:pic>
        <p:nvPicPr>
          <p:cNvPr id="10" name="Picture 9" descr="A close up of a map&#10;&#10;Description automatically generated">
            <a:extLst>
              <a:ext uri="{FF2B5EF4-FFF2-40B4-BE49-F238E27FC236}">
                <a16:creationId xmlns:a16="http://schemas.microsoft.com/office/drawing/2014/main" id="{6113EAEE-A75C-4996-A689-C30DD5B9272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184" y="0"/>
            <a:ext cx="5040153" cy="3960996"/>
          </a:xfrm>
          <a:prstGeom prst="rect">
            <a:avLst/>
          </a:prstGeom>
        </p:spPr>
      </p:pic>
      <p:pic>
        <p:nvPicPr>
          <p:cNvPr id="12" name="Picture 11" descr="A picture containing box, container, floor&#10;&#10;Description automatically generated">
            <a:extLst>
              <a:ext uri="{FF2B5EF4-FFF2-40B4-BE49-F238E27FC236}">
                <a16:creationId xmlns:a16="http://schemas.microsoft.com/office/drawing/2014/main" id="{811BCED4-6F14-433C-9FD5-481096CE80D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74129" y="8021"/>
            <a:ext cx="1992931" cy="2229853"/>
          </a:xfrm>
          <a:prstGeom prst="rect">
            <a:avLst/>
          </a:prstGeom>
        </p:spPr>
      </p:pic>
      <p:pic>
        <p:nvPicPr>
          <p:cNvPr id="14" name="Picture 13" descr="A close up of a rock&#10;&#10;Description automatically generated">
            <a:extLst>
              <a:ext uri="{FF2B5EF4-FFF2-40B4-BE49-F238E27FC236}">
                <a16:creationId xmlns:a16="http://schemas.microsoft.com/office/drawing/2014/main" id="{962FA097-FF0E-4EE1-92E8-A42A58BE84F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 y="4666808"/>
            <a:ext cx="2921589" cy="2191192"/>
          </a:xfrm>
          <a:prstGeom prst="rect">
            <a:avLst/>
          </a:prstGeom>
        </p:spPr>
      </p:pic>
      <p:pic>
        <p:nvPicPr>
          <p:cNvPr id="15" name="Picture 14">
            <a:extLst>
              <a:ext uri="{FF2B5EF4-FFF2-40B4-BE49-F238E27FC236}">
                <a16:creationId xmlns:a16="http://schemas.microsoft.com/office/drawing/2014/main" id="{1BDAAD0C-3F3A-499D-88DD-1AF5AC66F0B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21588" y="4666808"/>
            <a:ext cx="3360173" cy="2236042"/>
          </a:xfrm>
          <a:prstGeom prst="rect">
            <a:avLst/>
          </a:prstGeom>
        </p:spPr>
      </p:pic>
    </p:spTree>
    <p:extLst>
      <p:ext uri="{BB962C8B-B14F-4D97-AF65-F5344CB8AC3E}">
        <p14:creationId xmlns:p14="http://schemas.microsoft.com/office/powerpoint/2010/main" val="229344991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descr="AnaniasSchick.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14" name="TextBox 2"/>
          <p:cNvSpPr txBox="1">
            <a:spLocks noChangeArrowheads="1"/>
          </p:cNvSpPr>
          <p:nvPr/>
        </p:nvSpPr>
        <p:spPr bwMode="auto">
          <a:xfrm>
            <a:off x="7561263" y="6477000"/>
            <a:ext cx="158273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CFC4CA"/>
                </a:solidFill>
                <a:effectLst/>
                <a:uLnTx/>
                <a:uFillTx/>
                <a:latin typeface="Arial" charset="0"/>
                <a:ea typeface="ＭＳ Ｐゴシック" charset="0"/>
              </a:rPr>
              <a:t>Alexander Schick</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lgrim’s Road up the Temple Mount uncovered after 2000 years">
            <a:extLst>
              <a:ext uri="{FF2B5EF4-FFF2-40B4-BE49-F238E27FC236}">
                <a16:creationId xmlns:a16="http://schemas.microsoft.com/office/drawing/2014/main" id="{A8D8ED55-B989-4C93-B4B5-769CBEDEC2C1}"/>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96252" y="24063"/>
            <a:ext cx="5943600" cy="3973195"/>
          </a:xfrm>
          <a:prstGeom prst="rect">
            <a:avLst/>
          </a:prstGeom>
          <a:noFill/>
          <a:ln>
            <a:noFill/>
          </a:ln>
        </p:spPr>
      </p:pic>
      <p:pic>
        <p:nvPicPr>
          <p:cNvPr id="3" name="Picture 2">
            <a:extLst>
              <a:ext uri="{FF2B5EF4-FFF2-40B4-BE49-F238E27FC236}">
                <a16:creationId xmlns:a16="http://schemas.microsoft.com/office/drawing/2014/main" id="{12C563F8-5D75-4AEA-AE47-F28EB0EEB14B}"/>
              </a:ext>
            </a:extLst>
          </p:cNvPr>
          <p:cNvPicPr/>
          <p:nvPr/>
        </p:nvPicPr>
        <p:blipFill>
          <a:blip r:embed="rId3" cstate="email">
            <a:extLst>
              <a:ext uri="{28A0092B-C50C-407E-A947-70E740481C1C}">
                <a14:useLocalDpi xmlns:a14="http://schemas.microsoft.com/office/drawing/2010/main"/>
              </a:ext>
            </a:extLst>
          </a:blip>
          <a:stretch>
            <a:fillRect/>
          </a:stretch>
        </p:blipFill>
        <p:spPr>
          <a:xfrm>
            <a:off x="4391525" y="24063"/>
            <a:ext cx="4848727" cy="3973195"/>
          </a:xfrm>
          <a:prstGeom prst="rect">
            <a:avLst/>
          </a:prstGeom>
        </p:spPr>
      </p:pic>
      <p:pic>
        <p:nvPicPr>
          <p:cNvPr id="4" name="Picture 3">
            <a:extLst>
              <a:ext uri="{FF2B5EF4-FFF2-40B4-BE49-F238E27FC236}">
                <a16:creationId xmlns:a16="http://schemas.microsoft.com/office/drawing/2014/main" id="{EA2323C3-802C-4F71-BD85-5705783E1A22}"/>
              </a:ext>
            </a:extLst>
          </p:cNvPr>
          <p:cNvPicPr/>
          <p:nvPr/>
        </p:nvPicPr>
        <p:blipFill>
          <a:blip r:embed="rId4" cstate="email">
            <a:extLst>
              <a:ext uri="{28A0092B-C50C-407E-A947-70E740481C1C}">
                <a14:useLocalDpi xmlns:a14="http://schemas.microsoft.com/office/drawing/2010/main"/>
              </a:ext>
            </a:extLst>
          </a:blip>
          <a:stretch>
            <a:fillRect/>
          </a:stretch>
        </p:blipFill>
        <p:spPr>
          <a:xfrm>
            <a:off x="5570621" y="3997258"/>
            <a:ext cx="3573379" cy="2836679"/>
          </a:xfrm>
          <a:prstGeom prst="rect">
            <a:avLst/>
          </a:prstGeom>
        </p:spPr>
      </p:pic>
      <p:pic>
        <p:nvPicPr>
          <p:cNvPr id="5" name="Picture 4">
            <a:extLst>
              <a:ext uri="{FF2B5EF4-FFF2-40B4-BE49-F238E27FC236}">
                <a16:creationId xmlns:a16="http://schemas.microsoft.com/office/drawing/2014/main" id="{B0B7800D-9D7F-4B03-84B1-92353BEA50F3}"/>
              </a:ext>
            </a:extLst>
          </p:cNvPr>
          <p:cNvPicPr/>
          <p:nvPr/>
        </p:nvPicPr>
        <p:blipFill>
          <a:blip r:embed="rId5" cstate="email">
            <a:extLst>
              <a:ext uri="{28A0092B-C50C-407E-A947-70E740481C1C}">
                <a14:useLocalDpi xmlns:a14="http://schemas.microsoft.com/office/drawing/2010/main"/>
              </a:ext>
            </a:extLst>
          </a:blip>
          <a:stretch>
            <a:fillRect/>
          </a:stretch>
        </p:blipFill>
        <p:spPr>
          <a:xfrm>
            <a:off x="2207793" y="3997256"/>
            <a:ext cx="4030580" cy="2836679"/>
          </a:xfrm>
          <a:prstGeom prst="rect">
            <a:avLst/>
          </a:prstGeom>
        </p:spPr>
      </p:pic>
      <p:pic>
        <p:nvPicPr>
          <p:cNvPr id="6" name="Picture 5">
            <a:extLst>
              <a:ext uri="{FF2B5EF4-FFF2-40B4-BE49-F238E27FC236}">
                <a16:creationId xmlns:a16="http://schemas.microsoft.com/office/drawing/2014/main" id="{CBBBBA41-E308-4E94-A0FF-7389729ED8DE}"/>
              </a:ext>
            </a:extLst>
          </p:cNvPr>
          <p:cNvPicPr/>
          <p:nvPr/>
        </p:nvPicPr>
        <p:blipFill>
          <a:blip r:embed="rId6" cstate="email">
            <a:extLst>
              <a:ext uri="{28A0092B-C50C-407E-A947-70E740481C1C}">
                <a14:useLocalDpi xmlns:a14="http://schemas.microsoft.com/office/drawing/2010/main"/>
              </a:ext>
            </a:extLst>
          </a:blip>
          <a:stretch>
            <a:fillRect/>
          </a:stretch>
        </p:blipFill>
        <p:spPr>
          <a:xfrm>
            <a:off x="0" y="3997256"/>
            <a:ext cx="3230481" cy="2836679"/>
          </a:xfrm>
          <a:prstGeom prst="rect">
            <a:avLst/>
          </a:prstGeom>
        </p:spPr>
      </p:pic>
    </p:spTree>
    <p:extLst>
      <p:ext uri="{BB962C8B-B14F-4D97-AF65-F5344CB8AC3E}">
        <p14:creationId xmlns:p14="http://schemas.microsoft.com/office/powerpoint/2010/main" val="2476930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descr="AnnasTomb ChamberPPT.t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52400"/>
            <a:ext cx="9144000" cy="6492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DF0913E-A2A9-424B-82B3-8698807D67B4}"/>
              </a:ext>
            </a:extLst>
          </p:cNvPr>
          <p:cNvSpPr txBox="1"/>
          <p:nvPr/>
        </p:nvSpPr>
        <p:spPr>
          <a:xfrm>
            <a:off x="4790364" y="4885899"/>
            <a:ext cx="1255593" cy="646331"/>
          </a:xfrm>
          <a:prstGeom prst="rect">
            <a:avLst/>
          </a:prstGeom>
          <a:noFill/>
        </p:spPr>
        <p:txBody>
          <a:bodyPr wrap="square" rtlCol="0">
            <a:spAutoFit/>
          </a:bodyPr>
          <a:lstStyle/>
          <a:p>
            <a:r>
              <a:rPr lang="en-US" dirty="0"/>
              <a:t>Blocking Stone</a:t>
            </a:r>
          </a:p>
        </p:txBody>
      </p:sp>
      <p:sp>
        <p:nvSpPr>
          <p:cNvPr id="5" name="TextBox 4">
            <a:extLst>
              <a:ext uri="{FF2B5EF4-FFF2-40B4-BE49-F238E27FC236}">
                <a16:creationId xmlns:a16="http://schemas.microsoft.com/office/drawing/2014/main" id="{8FD7D639-7516-4CD5-ACB9-FC588DDA9098}"/>
              </a:ext>
            </a:extLst>
          </p:cNvPr>
          <p:cNvSpPr txBox="1"/>
          <p:nvPr/>
        </p:nvSpPr>
        <p:spPr>
          <a:xfrm>
            <a:off x="5860045" y="3075671"/>
            <a:ext cx="1255593" cy="646331"/>
          </a:xfrm>
          <a:prstGeom prst="rect">
            <a:avLst/>
          </a:prstGeom>
          <a:noFill/>
        </p:spPr>
        <p:txBody>
          <a:bodyPr wrap="square" rtlCol="0">
            <a:spAutoFit/>
          </a:bodyPr>
          <a:lstStyle/>
          <a:p>
            <a:r>
              <a:rPr lang="en-US" dirty="0"/>
              <a:t>False Door</a:t>
            </a:r>
          </a:p>
        </p:txBody>
      </p:sp>
      <p:pic>
        <p:nvPicPr>
          <p:cNvPr id="7" name="Picture 6">
            <a:hlinkClick r:id="rId4"/>
            <a:extLst>
              <a:ext uri="{FF2B5EF4-FFF2-40B4-BE49-F238E27FC236}">
                <a16:creationId xmlns:a16="http://schemas.microsoft.com/office/drawing/2014/main" id="{C04F5FE3-3D9D-4B96-B0C4-5739100A30A6}"/>
              </a:ext>
            </a:extLst>
          </p:cNvPr>
          <p:cNvPicPr/>
          <p:nvPr/>
        </p:nvPicPr>
        <p:blipFill>
          <a:blip r:embed="rId5" cstate="email">
            <a:extLst>
              <a:ext uri="{28A0092B-C50C-407E-A947-70E740481C1C}">
                <a14:useLocalDpi xmlns:a14="http://schemas.microsoft.com/office/drawing/2010/main"/>
              </a:ext>
            </a:extLst>
          </a:blip>
          <a:srcRect/>
          <a:stretch>
            <a:fillRect/>
          </a:stretch>
        </p:blipFill>
        <p:spPr bwMode="auto">
          <a:xfrm>
            <a:off x="185914" y="3862316"/>
            <a:ext cx="3403447" cy="284328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59EC6F45-A14A-42FA-B0CD-C40C5A5D3E26}"/>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40943" y="3753134"/>
            <a:ext cx="4899546" cy="2912214"/>
          </a:xfrm>
          <a:prstGeom prst="rect">
            <a:avLst/>
          </a:prstGeom>
          <a:noFill/>
          <a:ln>
            <a:noFill/>
          </a:ln>
        </p:spPr>
      </p:pic>
      <p:pic>
        <p:nvPicPr>
          <p:cNvPr id="5" name="Picture 4">
            <a:hlinkClick r:id="rId4"/>
            <a:extLst>
              <a:ext uri="{FF2B5EF4-FFF2-40B4-BE49-F238E27FC236}">
                <a16:creationId xmlns:a16="http://schemas.microsoft.com/office/drawing/2014/main" id="{75983EA9-9D66-4FB1-9FA2-9C7CA7A82820}"/>
              </a:ext>
            </a:extLst>
          </p:cNvPr>
          <p:cNvPicPr/>
          <p:nvPr/>
        </p:nvPicPr>
        <p:blipFill>
          <a:blip r:embed="rId5" cstate="email">
            <a:extLst>
              <a:ext uri="{28A0092B-C50C-407E-A947-70E740481C1C}">
                <a14:useLocalDpi xmlns:a14="http://schemas.microsoft.com/office/drawing/2010/main"/>
              </a:ext>
            </a:extLst>
          </a:blip>
          <a:srcRect/>
          <a:stretch>
            <a:fillRect/>
          </a:stretch>
        </p:blipFill>
        <p:spPr bwMode="auto">
          <a:xfrm>
            <a:off x="-40943" y="1"/>
            <a:ext cx="4899546" cy="3753134"/>
          </a:xfrm>
          <a:prstGeom prst="rect">
            <a:avLst/>
          </a:prstGeom>
          <a:noFill/>
          <a:ln>
            <a:noFill/>
          </a:ln>
        </p:spPr>
      </p:pic>
      <p:pic>
        <p:nvPicPr>
          <p:cNvPr id="2" name="Picture 1">
            <a:extLst>
              <a:ext uri="{FF2B5EF4-FFF2-40B4-BE49-F238E27FC236}">
                <a16:creationId xmlns:a16="http://schemas.microsoft.com/office/drawing/2014/main" id="{19F3A20A-2695-4D42-954A-FC02205F0AC9}"/>
              </a:ext>
            </a:extLst>
          </p:cNvPr>
          <p:cNvPicPr/>
          <p:nvPr/>
        </p:nvPicPr>
        <p:blipFill>
          <a:blip r:embed="rId6" cstate="email">
            <a:extLst>
              <a:ext uri="{28A0092B-C50C-407E-A947-70E740481C1C}">
                <a14:useLocalDpi xmlns:a14="http://schemas.microsoft.com/office/drawing/2010/main"/>
              </a:ext>
            </a:extLst>
          </a:blip>
          <a:srcRect/>
          <a:stretch>
            <a:fillRect/>
          </a:stretch>
        </p:blipFill>
        <p:spPr bwMode="auto">
          <a:xfrm>
            <a:off x="4572000" y="1609743"/>
            <a:ext cx="4572000" cy="4095021"/>
          </a:xfrm>
          <a:prstGeom prst="rect">
            <a:avLst/>
          </a:prstGeom>
          <a:noFill/>
          <a:ln>
            <a:noFill/>
          </a:ln>
        </p:spPr>
      </p:pic>
      <p:cxnSp>
        <p:nvCxnSpPr>
          <p:cNvPr id="7" name="Straight Arrow Connector 6">
            <a:extLst>
              <a:ext uri="{FF2B5EF4-FFF2-40B4-BE49-F238E27FC236}">
                <a16:creationId xmlns:a16="http://schemas.microsoft.com/office/drawing/2014/main" id="{0277BFAB-18AC-46C8-BA8B-232F74C9E0C8}"/>
              </a:ext>
            </a:extLst>
          </p:cNvPr>
          <p:cNvCxnSpPr/>
          <p:nvPr/>
        </p:nvCxnSpPr>
        <p:spPr bwMode="auto">
          <a:xfrm>
            <a:off x="3575713" y="2483893"/>
            <a:ext cx="2920621" cy="1528549"/>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8" name="Rectangle 7">
            <a:extLst>
              <a:ext uri="{FF2B5EF4-FFF2-40B4-BE49-F238E27FC236}">
                <a16:creationId xmlns:a16="http://schemas.microsoft.com/office/drawing/2014/main" id="{94170AE2-8255-4DBA-B59C-33DD855BCBB1}"/>
              </a:ext>
            </a:extLst>
          </p:cNvPr>
          <p:cNvSpPr/>
          <p:nvPr/>
        </p:nvSpPr>
        <p:spPr>
          <a:xfrm>
            <a:off x="5036023" y="6496334"/>
            <a:ext cx="4572000" cy="261610"/>
          </a:xfrm>
          <a:prstGeom prst="rect">
            <a:avLst/>
          </a:prstGeom>
        </p:spPr>
        <p:txBody>
          <a:bodyPr>
            <a:spAutoFit/>
          </a:bodyPr>
          <a:lstStyle/>
          <a:p>
            <a:r>
              <a:rPr lang="en-US" sz="1100" b="1" dirty="0">
                <a:solidFill>
                  <a:srgbClr val="A4934F"/>
                </a:solidFill>
                <a:latin typeface="trajan-pro-3"/>
              </a:rPr>
              <a:t>Biblical Archaeology Review 20:6, November/December 1994</a:t>
            </a:r>
            <a:endParaRPr lang="en-US" sz="1100" dirty="0"/>
          </a:p>
        </p:txBody>
      </p:sp>
    </p:spTree>
    <p:extLst>
      <p:ext uri="{BB962C8B-B14F-4D97-AF65-F5344CB8AC3E}">
        <p14:creationId xmlns:p14="http://schemas.microsoft.com/office/powerpoint/2010/main" val="16920861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Known elementsPPT.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4763"/>
            <a:ext cx="91440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Freeform: Shape 1">
            <a:extLst>
              <a:ext uri="{FF2B5EF4-FFF2-40B4-BE49-F238E27FC236}">
                <a16:creationId xmlns:a16="http://schemas.microsoft.com/office/drawing/2014/main" id="{0AAFC030-6F28-41AF-B96A-B047CD6A5B3E}"/>
              </a:ext>
            </a:extLst>
          </p:cNvPr>
          <p:cNvSpPr/>
          <p:nvPr/>
        </p:nvSpPr>
        <p:spPr bwMode="auto">
          <a:xfrm>
            <a:off x="4333461" y="1073426"/>
            <a:ext cx="1884459" cy="2274073"/>
          </a:xfrm>
          <a:custGeom>
            <a:avLst/>
            <a:gdLst>
              <a:gd name="connsiteX0" fmla="*/ 1884459 w 1884459"/>
              <a:gd name="connsiteY0" fmla="*/ 0 h 2274073"/>
              <a:gd name="connsiteX1" fmla="*/ 1844702 w 1884459"/>
              <a:gd name="connsiteY1" fmla="*/ 23854 h 2274073"/>
              <a:gd name="connsiteX2" fmla="*/ 1796995 w 1884459"/>
              <a:gd name="connsiteY2" fmla="*/ 39757 h 2274073"/>
              <a:gd name="connsiteX3" fmla="*/ 1773141 w 1884459"/>
              <a:gd name="connsiteY3" fmla="*/ 47708 h 2274073"/>
              <a:gd name="connsiteX4" fmla="*/ 1749287 w 1884459"/>
              <a:gd name="connsiteY4" fmla="*/ 55659 h 2274073"/>
              <a:gd name="connsiteX5" fmla="*/ 1717482 w 1884459"/>
              <a:gd name="connsiteY5" fmla="*/ 63611 h 2274073"/>
              <a:gd name="connsiteX6" fmla="*/ 1693628 w 1884459"/>
              <a:gd name="connsiteY6" fmla="*/ 71562 h 2274073"/>
              <a:gd name="connsiteX7" fmla="*/ 1630017 w 1884459"/>
              <a:gd name="connsiteY7" fmla="*/ 87464 h 2274073"/>
              <a:gd name="connsiteX8" fmla="*/ 1351722 w 1884459"/>
              <a:gd name="connsiteY8" fmla="*/ 79513 h 2274073"/>
              <a:gd name="connsiteX9" fmla="*/ 1288111 w 1884459"/>
              <a:gd name="connsiteY9" fmla="*/ 71562 h 2274073"/>
              <a:gd name="connsiteX10" fmla="*/ 1192696 w 1884459"/>
              <a:gd name="connsiteY10" fmla="*/ 63611 h 2274073"/>
              <a:gd name="connsiteX11" fmla="*/ 1025718 w 1884459"/>
              <a:gd name="connsiteY11" fmla="*/ 39757 h 2274073"/>
              <a:gd name="connsiteX12" fmla="*/ 763325 w 1884459"/>
              <a:gd name="connsiteY12" fmla="*/ 47708 h 2274073"/>
              <a:gd name="connsiteX13" fmla="*/ 739471 w 1884459"/>
              <a:gd name="connsiteY13" fmla="*/ 63611 h 2274073"/>
              <a:gd name="connsiteX14" fmla="*/ 715617 w 1884459"/>
              <a:gd name="connsiteY14" fmla="*/ 71562 h 2274073"/>
              <a:gd name="connsiteX15" fmla="*/ 667909 w 1884459"/>
              <a:gd name="connsiteY15" fmla="*/ 111318 h 2274073"/>
              <a:gd name="connsiteX16" fmla="*/ 691763 w 1884459"/>
              <a:gd name="connsiteY16" fmla="*/ 222637 h 2274073"/>
              <a:gd name="connsiteX17" fmla="*/ 739471 w 1884459"/>
              <a:gd name="connsiteY17" fmla="*/ 238539 h 2274073"/>
              <a:gd name="connsiteX18" fmla="*/ 763325 w 1884459"/>
              <a:gd name="connsiteY18" fmla="*/ 246491 h 2274073"/>
              <a:gd name="connsiteX19" fmla="*/ 787179 w 1884459"/>
              <a:gd name="connsiteY19" fmla="*/ 254442 h 2274073"/>
              <a:gd name="connsiteX20" fmla="*/ 811033 w 1884459"/>
              <a:gd name="connsiteY20" fmla="*/ 270344 h 2274073"/>
              <a:gd name="connsiteX21" fmla="*/ 890546 w 1884459"/>
              <a:gd name="connsiteY21" fmla="*/ 294198 h 2274073"/>
              <a:gd name="connsiteX22" fmla="*/ 914400 w 1884459"/>
              <a:gd name="connsiteY22" fmla="*/ 310101 h 2274073"/>
              <a:gd name="connsiteX23" fmla="*/ 938254 w 1884459"/>
              <a:gd name="connsiteY23" fmla="*/ 318052 h 2274073"/>
              <a:gd name="connsiteX24" fmla="*/ 962108 w 1884459"/>
              <a:gd name="connsiteY24" fmla="*/ 341906 h 2274073"/>
              <a:gd name="connsiteX25" fmla="*/ 1009816 w 1884459"/>
              <a:gd name="connsiteY25" fmla="*/ 389614 h 2274073"/>
              <a:gd name="connsiteX26" fmla="*/ 1057523 w 1884459"/>
              <a:gd name="connsiteY26" fmla="*/ 437322 h 2274073"/>
              <a:gd name="connsiteX27" fmla="*/ 1073426 w 1884459"/>
              <a:gd name="connsiteY27" fmla="*/ 485030 h 2274073"/>
              <a:gd name="connsiteX28" fmla="*/ 1081377 w 1884459"/>
              <a:gd name="connsiteY28" fmla="*/ 508884 h 2274073"/>
              <a:gd name="connsiteX29" fmla="*/ 1097280 w 1884459"/>
              <a:gd name="connsiteY29" fmla="*/ 596348 h 2274073"/>
              <a:gd name="connsiteX30" fmla="*/ 1081377 w 1884459"/>
              <a:gd name="connsiteY30" fmla="*/ 715617 h 2274073"/>
              <a:gd name="connsiteX31" fmla="*/ 1065475 w 1884459"/>
              <a:gd name="connsiteY31" fmla="*/ 771277 h 2274073"/>
              <a:gd name="connsiteX32" fmla="*/ 1033669 w 1884459"/>
              <a:gd name="connsiteY32" fmla="*/ 826936 h 2274073"/>
              <a:gd name="connsiteX33" fmla="*/ 1009816 w 1884459"/>
              <a:gd name="connsiteY33" fmla="*/ 898497 h 2274073"/>
              <a:gd name="connsiteX34" fmla="*/ 1001864 w 1884459"/>
              <a:gd name="connsiteY34" fmla="*/ 922351 h 2274073"/>
              <a:gd name="connsiteX35" fmla="*/ 985962 w 1884459"/>
              <a:gd name="connsiteY35" fmla="*/ 946205 h 2274073"/>
              <a:gd name="connsiteX36" fmla="*/ 970059 w 1884459"/>
              <a:gd name="connsiteY36" fmla="*/ 1001864 h 2274073"/>
              <a:gd name="connsiteX37" fmla="*/ 954156 w 1884459"/>
              <a:gd name="connsiteY37" fmla="*/ 1025718 h 2274073"/>
              <a:gd name="connsiteX38" fmla="*/ 930302 w 1884459"/>
              <a:gd name="connsiteY38" fmla="*/ 1081377 h 2274073"/>
              <a:gd name="connsiteX39" fmla="*/ 922351 w 1884459"/>
              <a:gd name="connsiteY39" fmla="*/ 1105231 h 2274073"/>
              <a:gd name="connsiteX40" fmla="*/ 906449 w 1884459"/>
              <a:gd name="connsiteY40" fmla="*/ 1137037 h 2274073"/>
              <a:gd name="connsiteX41" fmla="*/ 898497 w 1884459"/>
              <a:gd name="connsiteY41" fmla="*/ 1160891 h 2274073"/>
              <a:gd name="connsiteX42" fmla="*/ 866692 w 1884459"/>
              <a:gd name="connsiteY42" fmla="*/ 1208598 h 2274073"/>
              <a:gd name="connsiteX43" fmla="*/ 850789 w 1884459"/>
              <a:gd name="connsiteY43" fmla="*/ 1256306 h 2274073"/>
              <a:gd name="connsiteX44" fmla="*/ 834887 w 1884459"/>
              <a:gd name="connsiteY44" fmla="*/ 1280160 h 2274073"/>
              <a:gd name="connsiteX45" fmla="*/ 826936 w 1884459"/>
              <a:gd name="connsiteY45" fmla="*/ 1304014 h 2274073"/>
              <a:gd name="connsiteX46" fmla="*/ 803082 w 1884459"/>
              <a:gd name="connsiteY46" fmla="*/ 1327868 h 2274073"/>
              <a:gd name="connsiteX47" fmla="*/ 771276 w 1884459"/>
              <a:gd name="connsiteY47" fmla="*/ 1375576 h 2274073"/>
              <a:gd name="connsiteX48" fmla="*/ 763325 w 1884459"/>
              <a:gd name="connsiteY48" fmla="*/ 1399430 h 2274073"/>
              <a:gd name="connsiteX49" fmla="*/ 731520 w 1884459"/>
              <a:gd name="connsiteY49" fmla="*/ 1447137 h 2274073"/>
              <a:gd name="connsiteX50" fmla="*/ 699715 w 1884459"/>
              <a:gd name="connsiteY50" fmla="*/ 1494845 h 2274073"/>
              <a:gd name="connsiteX51" fmla="*/ 683812 w 1884459"/>
              <a:gd name="connsiteY51" fmla="*/ 1518699 h 2274073"/>
              <a:gd name="connsiteX52" fmla="*/ 659958 w 1884459"/>
              <a:gd name="connsiteY52" fmla="*/ 1542553 h 2274073"/>
              <a:gd name="connsiteX53" fmla="*/ 628153 w 1884459"/>
              <a:gd name="connsiteY53" fmla="*/ 1582310 h 2274073"/>
              <a:gd name="connsiteX54" fmla="*/ 580445 w 1884459"/>
              <a:gd name="connsiteY54" fmla="*/ 1630017 h 2274073"/>
              <a:gd name="connsiteX55" fmla="*/ 564542 w 1884459"/>
              <a:gd name="connsiteY55" fmla="*/ 1661823 h 2274073"/>
              <a:gd name="connsiteX56" fmla="*/ 508883 w 1884459"/>
              <a:gd name="connsiteY56" fmla="*/ 1741336 h 2274073"/>
              <a:gd name="connsiteX57" fmla="*/ 477078 w 1884459"/>
              <a:gd name="connsiteY57" fmla="*/ 1789044 h 2274073"/>
              <a:gd name="connsiteX58" fmla="*/ 461176 w 1884459"/>
              <a:gd name="connsiteY58" fmla="*/ 1812897 h 2274073"/>
              <a:gd name="connsiteX59" fmla="*/ 453224 w 1884459"/>
              <a:gd name="connsiteY59" fmla="*/ 1836751 h 2274073"/>
              <a:gd name="connsiteX60" fmla="*/ 429370 w 1884459"/>
              <a:gd name="connsiteY60" fmla="*/ 1852654 h 2274073"/>
              <a:gd name="connsiteX61" fmla="*/ 413468 w 1884459"/>
              <a:gd name="connsiteY61" fmla="*/ 1876508 h 2274073"/>
              <a:gd name="connsiteX62" fmla="*/ 365760 w 1884459"/>
              <a:gd name="connsiteY62" fmla="*/ 1916264 h 2274073"/>
              <a:gd name="connsiteX63" fmla="*/ 349857 w 1884459"/>
              <a:gd name="connsiteY63" fmla="*/ 1948070 h 2274073"/>
              <a:gd name="connsiteX64" fmla="*/ 326003 w 1884459"/>
              <a:gd name="connsiteY64" fmla="*/ 1963972 h 2274073"/>
              <a:gd name="connsiteX65" fmla="*/ 310101 w 1884459"/>
              <a:gd name="connsiteY65" fmla="*/ 1987826 h 2274073"/>
              <a:gd name="connsiteX66" fmla="*/ 286247 w 1884459"/>
              <a:gd name="connsiteY66" fmla="*/ 2003729 h 2274073"/>
              <a:gd name="connsiteX67" fmla="*/ 206734 w 1884459"/>
              <a:gd name="connsiteY67" fmla="*/ 2083242 h 2274073"/>
              <a:gd name="connsiteX68" fmla="*/ 182880 w 1884459"/>
              <a:gd name="connsiteY68" fmla="*/ 2107096 h 2274073"/>
              <a:gd name="connsiteX69" fmla="*/ 119269 w 1884459"/>
              <a:gd name="connsiteY69" fmla="*/ 2154804 h 2274073"/>
              <a:gd name="connsiteX70" fmla="*/ 47708 w 1884459"/>
              <a:gd name="connsiteY70" fmla="*/ 2218414 h 2274073"/>
              <a:gd name="connsiteX71" fmla="*/ 31805 w 1884459"/>
              <a:gd name="connsiteY71" fmla="*/ 2242268 h 2274073"/>
              <a:gd name="connsiteX72" fmla="*/ 0 w 1884459"/>
              <a:gd name="connsiteY72" fmla="*/ 2274073 h 227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884459" h="2274073">
                <a:moveTo>
                  <a:pt x="1884459" y="0"/>
                </a:moveTo>
                <a:cubicBezTo>
                  <a:pt x="1871207" y="7951"/>
                  <a:pt x="1858771" y="17459"/>
                  <a:pt x="1844702" y="23854"/>
                </a:cubicBezTo>
                <a:cubicBezTo>
                  <a:pt x="1829442" y="30791"/>
                  <a:pt x="1812897" y="34456"/>
                  <a:pt x="1796995" y="39757"/>
                </a:cubicBezTo>
                <a:lnTo>
                  <a:pt x="1773141" y="47708"/>
                </a:lnTo>
                <a:cubicBezTo>
                  <a:pt x="1765190" y="50358"/>
                  <a:pt x="1757418" y="53626"/>
                  <a:pt x="1749287" y="55659"/>
                </a:cubicBezTo>
                <a:cubicBezTo>
                  <a:pt x="1738685" y="58310"/>
                  <a:pt x="1727990" y="60609"/>
                  <a:pt x="1717482" y="63611"/>
                </a:cubicBezTo>
                <a:cubicBezTo>
                  <a:pt x="1709423" y="65914"/>
                  <a:pt x="1701759" y="69529"/>
                  <a:pt x="1693628" y="71562"/>
                </a:cubicBezTo>
                <a:lnTo>
                  <a:pt x="1630017" y="87464"/>
                </a:lnTo>
                <a:lnTo>
                  <a:pt x="1351722" y="79513"/>
                </a:lnTo>
                <a:cubicBezTo>
                  <a:pt x="1330376" y="78520"/>
                  <a:pt x="1309374" y="73688"/>
                  <a:pt x="1288111" y="71562"/>
                </a:cubicBezTo>
                <a:cubicBezTo>
                  <a:pt x="1256354" y="68386"/>
                  <a:pt x="1224430" y="67011"/>
                  <a:pt x="1192696" y="63611"/>
                </a:cubicBezTo>
                <a:cubicBezTo>
                  <a:pt x="1079116" y="51442"/>
                  <a:pt x="1098828" y="54378"/>
                  <a:pt x="1025718" y="39757"/>
                </a:cubicBezTo>
                <a:cubicBezTo>
                  <a:pt x="938254" y="42407"/>
                  <a:pt x="850527" y="40441"/>
                  <a:pt x="763325" y="47708"/>
                </a:cubicBezTo>
                <a:cubicBezTo>
                  <a:pt x="753802" y="48502"/>
                  <a:pt x="748018" y="59337"/>
                  <a:pt x="739471" y="63611"/>
                </a:cubicBezTo>
                <a:cubicBezTo>
                  <a:pt x="731974" y="67359"/>
                  <a:pt x="723114" y="67814"/>
                  <a:pt x="715617" y="71562"/>
                </a:cubicBezTo>
                <a:cubicBezTo>
                  <a:pt x="693476" y="82632"/>
                  <a:pt x="685495" y="93732"/>
                  <a:pt x="667909" y="111318"/>
                </a:cubicBezTo>
                <a:cubicBezTo>
                  <a:pt x="668421" y="116948"/>
                  <a:pt x="662334" y="204244"/>
                  <a:pt x="691763" y="222637"/>
                </a:cubicBezTo>
                <a:cubicBezTo>
                  <a:pt x="705978" y="231521"/>
                  <a:pt x="723568" y="233238"/>
                  <a:pt x="739471" y="238539"/>
                </a:cubicBezTo>
                <a:lnTo>
                  <a:pt x="763325" y="246491"/>
                </a:lnTo>
                <a:cubicBezTo>
                  <a:pt x="771276" y="249141"/>
                  <a:pt x="780205" y="249793"/>
                  <a:pt x="787179" y="254442"/>
                </a:cubicBezTo>
                <a:cubicBezTo>
                  <a:pt x="795130" y="259743"/>
                  <a:pt x="802300" y="266463"/>
                  <a:pt x="811033" y="270344"/>
                </a:cubicBezTo>
                <a:cubicBezTo>
                  <a:pt x="835926" y="281408"/>
                  <a:pt x="864110" y="287589"/>
                  <a:pt x="890546" y="294198"/>
                </a:cubicBezTo>
                <a:cubicBezTo>
                  <a:pt x="898497" y="299499"/>
                  <a:pt x="905853" y="305827"/>
                  <a:pt x="914400" y="310101"/>
                </a:cubicBezTo>
                <a:cubicBezTo>
                  <a:pt x="921897" y="313849"/>
                  <a:pt x="931280" y="313403"/>
                  <a:pt x="938254" y="318052"/>
                </a:cubicBezTo>
                <a:cubicBezTo>
                  <a:pt x="947610" y="324289"/>
                  <a:pt x="953469" y="334707"/>
                  <a:pt x="962108" y="341906"/>
                </a:cubicBezTo>
                <a:cubicBezTo>
                  <a:pt x="1034982" y="402635"/>
                  <a:pt x="927541" y="298196"/>
                  <a:pt x="1009816" y="389614"/>
                </a:cubicBezTo>
                <a:cubicBezTo>
                  <a:pt x="1024861" y="406330"/>
                  <a:pt x="1057523" y="437322"/>
                  <a:pt x="1057523" y="437322"/>
                </a:cubicBezTo>
                <a:lnTo>
                  <a:pt x="1073426" y="485030"/>
                </a:lnTo>
                <a:cubicBezTo>
                  <a:pt x="1076076" y="492981"/>
                  <a:pt x="1079733" y="500665"/>
                  <a:pt x="1081377" y="508884"/>
                </a:cubicBezTo>
                <a:cubicBezTo>
                  <a:pt x="1092491" y="564449"/>
                  <a:pt x="1087107" y="535309"/>
                  <a:pt x="1097280" y="596348"/>
                </a:cubicBezTo>
                <a:cubicBezTo>
                  <a:pt x="1090343" y="665720"/>
                  <a:pt x="1093357" y="661710"/>
                  <a:pt x="1081377" y="715617"/>
                </a:cubicBezTo>
                <a:cubicBezTo>
                  <a:pt x="1078273" y="729584"/>
                  <a:pt x="1071605" y="756973"/>
                  <a:pt x="1065475" y="771277"/>
                </a:cubicBezTo>
                <a:cubicBezTo>
                  <a:pt x="1053370" y="799522"/>
                  <a:pt x="1049639" y="802981"/>
                  <a:pt x="1033669" y="826936"/>
                </a:cubicBezTo>
                <a:lnTo>
                  <a:pt x="1009816" y="898497"/>
                </a:lnTo>
                <a:cubicBezTo>
                  <a:pt x="1007165" y="906448"/>
                  <a:pt x="1006513" y="915377"/>
                  <a:pt x="1001864" y="922351"/>
                </a:cubicBezTo>
                <a:lnTo>
                  <a:pt x="985962" y="946205"/>
                </a:lnTo>
                <a:cubicBezTo>
                  <a:pt x="983415" y="956392"/>
                  <a:pt x="975762" y="990459"/>
                  <a:pt x="970059" y="1001864"/>
                </a:cubicBezTo>
                <a:cubicBezTo>
                  <a:pt x="965785" y="1010411"/>
                  <a:pt x="959457" y="1017767"/>
                  <a:pt x="954156" y="1025718"/>
                </a:cubicBezTo>
                <a:cubicBezTo>
                  <a:pt x="937608" y="1091914"/>
                  <a:pt x="957758" y="1026466"/>
                  <a:pt x="930302" y="1081377"/>
                </a:cubicBezTo>
                <a:cubicBezTo>
                  <a:pt x="926554" y="1088874"/>
                  <a:pt x="925652" y="1097527"/>
                  <a:pt x="922351" y="1105231"/>
                </a:cubicBezTo>
                <a:cubicBezTo>
                  <a:pt x="917682" y="1116126"/>
                  <a:pt x="911118" y="1126142"/>
                  <a:pt x="906449" y="1137037"/>
                </a:cubicBezTo>
                <a:cubicBezTo>
                  <a:pt x="903147" y="1144741"/>
                  <a:pt x="902567" y="1153564"/>
                  <a:pt x="898497" y="1160891"/>
                </a:cubicBezTo>
                <a:cubicBezTo>
                  <a:pt x="889215" y="1177598"/>
                  <a:pt x="866692" y="1208598"/>
                  <a:pt x="866692" y="1208598"/>
                </a:cubicBezTo>
                <a:cubicBezTo>
                  <a:pt x="861391" y="1224501"/>
                  <a:pt x="860087" y="1242358"/>
                  <a:pt x="850789" y="1256306"/>
                </a:cubicBezTo>
                <a:cubicBezTo>
                  <a:pt x="845488" y="1264257"/>
                  <a:pt x="839161" y="1271613"/>
                  <a:pt x="834887" y="1280160"/>
                </a:cubicBezTo>
                <a:cubicBezTo>
                  <a:pt x="831139" y="1287657"/>
                  <a:pt x="831585" y="1297040"/>
                  <a:pt x="826936" y="1304014"/>
                </a:cubicBezTo>
                <a:cubicBezTo>
                  <a:pt x="820699" y="1313370"/>
                  <a:pt x="811033" y="1319917"/>
                  <a:pt x="803082" y="1327868"/>
                </a:cubicBezTo>
                <a:cubicBezTo>
                  <a:pt x="784173" y="1384590"/>
                  <a:pt x="810986" y="1316011"/>
                  <a:pt x="771276" y="1375576"/>
                </a:cubicBezTo>
                <a:cubicBezTo>
                  <a:pt x="766627" y="1382550"/>
                  <a:pt x="767395" y="1392103"/>
                  <a:pt x="763325" y="1399430"/>
                </a:cubicBezTo>
                <a:cubicBezTo>
                  <a:pt x="754043" y="1416137"/>
                  <a:pt x="742122" y="1431235"/>
                  <a:pt x="731520" y="1447137"/>
                </a:cubicBezTo>
                <a:lnTo>
                  <a:pt x="699715" y="1494845"/>
                </a:lnTo>
                <a:cubicBezTo>
                  <a:pt x="694414" y="1502796"/>
                  <a:pt x="690569" y="1511942"/>
                  <a:pt x="683812" y="1518699"/>
                </a:cubicBezTo>
                <a:lnTo>
                  <a:pt x="659958" y="1542553"/>
                </a:lnTo>
                <a:cubicBezTo>
                  <a:pt x="646140" y="1584010"/>
                  <a:pt x="662225" y="1552024"/>
                  <a:pt x="628153" y="1582310"/>
                </a:cubicBezTo>
                <a:cubicBezTo>
                  <a:pt x="611344" y="1597251"/>
                  <a:pt x="580445" y="1630017"/>
                  <a:pt x="580445" y="1630017"/>
                </a:cubicBezTo>
                <a:cubicBezTo>
                  <a:pt x="575144" y="1640619"/>
                  <a:pt x="570640" y="1651659"/>
                  <a:pt x="564542" y="1661823"/>
                </a:cubicBezTo>
                <a:cubicBezTo>
                  <a:pt x="532414" y="1715369"/>
                  <a:pt x="539331" y="1697838"/>
                  <a:pt x="508883" y="1741336"/>
                </a:cubicBezTo>
                <a:cubicBezTo>
                  <a:pt x="497923" y="1756994"/>
                  <a:pt x="487680" y="1773141"/>
                  <a:pt x="477078" y="1789044"/>
                </a:cubicBezTo>
                <a:cubicBezTo>
                  <a:pt x="471777" y="1796995"/>
                  <a:pt x="464198" y="1803832"/>
                  <a:pt x="461176" y="1812897"/>
                </a:cubicBezTo>
                <a:cubicBezTo>
                  <a:pt x="458525" y="1820848"/>
                  <a:pt x="458460" y="1830206"/>
                  <a:pt x="453224" y="1836751"/>
                </a:cubicBezTo>
                <a:cubicBezTo>
                  <a:pt x="447254" y="1844213"/>
                  <a:pt x="437321" y="1847353"/>
                  <a:pt x="429370" y="1852654"/>
                </a:cubicBezTo>
                <a:cubicBezTo>
                  <a:pt x="424069" y="1860605"/>
                  <a:pt x="419586" y="1869167"/>
                  <a:pt x="413468" y="1876508"/>
                </a:cubicBezTo>
                <a:cubicBezTo>
                  <a:pt x="394336" y="1899467"/>
                  <a:pt x="389215" y="1900628"/>
                  <a:pt x="365760" y="1916264"/>
                </a:cubicBezTo>
                <a:cubicBezTo>
                  <a:pt x="360459" y="1926866"/>
                  <a:pt x="357445" y="1938964"/>
                  <a:pt x="349857" y="1948070"/>
                </a:cubicBezTo>
                <a:cubicBezTo>
                  <a:pt x="343739" y="1955411"/>
                  <a:pt x="332760" y="1957215"/>
                  <a:pt x="326003" y="1963972"/>
                </a:cubicBezTo>
                <a:cubicBezTo>
                  <a:pt x="319246" y="1970729"/>
                  <a:pt x="316858" y="1981069"/>
                  <a:pt x="310101" y="1987826"/>
                </a:cubicBezTo>
                <a:cubicBezTo>
                  <a:pt x="303344" y="1994583"/>
                  <a:pt x="293350" y="1997336"/>
                  <a:pt x="286247" y="2003729"/>
                </a:cubicBezTo>
                <a:lnTo>
                  <a:pt x="206734" y="2083242"/>
                </a:lnTo>
                <a:cubicBezTo>
                  <a:pt x="198783" y="2091193"/>
                  <a:pt x="191876" y="2100349"/>
                  <a:pt x="182880" y="2107096"/>
                </a:cubicBezTo>
                <a:cubicBezTo>
                  <a:pt x="161676" y="2122999"/>
                  <a:pt x="138011" y="2136062"/>
                  <a:pt x="119269" y="2154804"/>
                </a:cubicBezTo>
                <a:cubicBezTo>
                  <a:pt x="64805" y="2209268"/>
                  <a:pt x="90274" y="2190036"/>
                  <a:pt x="47708" y="2218414"/>
                </a:cubicBezTo>
                <a:cubicBezTo>
                  <a:pt x="42407" y="2226365"/>
                  <a:pt x="37923" y="2234927"/>
                  <a:pt x="31805" y="2242268"/>
                </a:cubicBezTo>
                <a:lnTo>
                  <a:pt x="0" y="2274073"/>
                </a:lnTo>
              </a:path>
            </a:pathLst>
          </a:cu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E11FF"/>
              </a:solidFill>
              <a:effectLst/>
              <a:uLnTx/>
              <a:uFillTx/>
              <a:latin typeface="Arial" charset="0"/>
              <a:ea typeface="ＭＳ Ｐゴシック" charset="-128"/>
              <a:cs typeface="ＭＳ Ｐゴシック" charset="-128"/>
            </a:endParaRPr>
          </a:p>
        </p:txBody>
      </p:sp>
      <p:sp>
        <p:nvSpPr>
          <p:cNvPr id="3" name="Freeform: Shape 2">
            <a:extLst>
              <a:ext uri="{FF2B5EF4-FFF2-40B4-BE49-F238E27FC236}">
                <a16:creationId xmlns:a16="http://schemas.microsoft.com/office/drawing/2014/main" id="{EF6C8332-8997-4EB2-9FA7-AE7CAF7040AD}"/>
              </a:ext>
            </a:extLst>
          </p:cNvPr>
          <p:cNvSpPr/>
          <p:nvPr/>
        </p:nvSpPr>
        <p:spPr bwMode="auto">
          <a:xfrm>
            <a:off x="4501779" y="3727269"/>
            <a:ext cx="96370" cy="1471748"/>
          </a:xfrm>
          <a:custGeom>
            <a:avLst/>
            <a:gdLst>
              <a:gd name="connsiteX0" fmla="*/ 26678 w 96370"/>
              <a:gd name="connsiteY0" fmla="*/ 0 h 1471748"/>
              <a:gd name="connsiteX1" fmla="*/ 17970 w 96370"/>
              <a:gd name="connsiteY1" fmla="*/ 43542 h 1471748"/>
              <a:gd name="connsiteX2" fmla="*/ 9261 w 96370"/>
              <a:gd name="connsiteY2" fmla="*/ 78377 h 1471748"/>
              <a:gd name="connsiteX3" fmla="*/ 26678 w 96370"/>
              <a:gd name="connsiteY3" fmla="*/ 844731 h 1471748"/>
              <a:gd name="connsiteX4" fmla="*/ 35387 w 96370"/>
              <a:gd name="connsiteY4" fmla="*/ 1158240 h 1471748"/>
              <a:gd name="connsiteX5" fmla="*/ 44095 w 96370"/>
              <a:gd name="connsiteY5" fmla="*/ 1201782 h 1471748"/>
              <a:gd name="connsiteX6" fmla="*/ 52804 w 96370"/>
              <a:gd name="connsiteY6" fmla="*/ 1280160 h 1471748"/>
              <a:gd name="connsiteX7" fmla="*/ 70221 w 96370"/>
              <a:gd name="connsiteY7" fmla="*/ 1332411 h 1471748"/>
              <a:gd name="connsiteX8" fmla="*/ 78930 w 96370"/>
              <a:gd name="connsiteY8" fmla="*/ 1367245 h 1471748"/>
              <a:gd name="connsiteX9" fmla="*/ 87638 w 96370"/>
              <a:gd name="connsiteY9" fmla="*/ 1436914 h 1471748"/>
              <a:gd name="connsiteX10" fmla="*/ 96347 w 96370"/>
              <a:gd name="connsiteY10" fmla="*/ 1471748 h 1471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370" h="1471748">
                <a:moveTo>
                  <a:pt x="26678" y="0"/>
                </a:moveTo>
                <a:cubicBezTo>
                  <a:pt x="23775" y="14514"/>
                  <a:pt x="21181" y="29093"/>
                  <a:pt x="17970" y="43542"/>
                </a:cubicBezTo>
                <a:cubicBezTo>
                  <a:pt x="15374" y="55226"/>
                  <a:pt x="9261" y="66408"/>
                  <a:pt x="9261" y="78377"/>
                </a:cubicBezTo>
                <a:cubicBezTo>
                  <a:pt x="9261" y="756587"/>
                  <a:pt x="-20501" y="561638"/>
                  <a:pt x="26678" y="844731"/>
                </a:cubicBezTo>
                <a:cubicBezTo>
                  <a:pt x="29581" y="949234"/>
                  <a:pt x="30293" y="1053821"/>
                  <a:pt x="35387" y="1158240"/>
                </a:cubicBezTo>
                <a:cubicBezTo>
                  <a:pt x="36108" y="1173024"/>
                  <a:pt x="42002" y="1187129"/>
                  <a:pt x="44095" y="1201782"/>
                </a:cubicBezTo>
                <a:cubicBezTo>
                  <a:pt x="47812" y="1227805"/>
                  <a:pt x="47649" y="1254384"/>
                  <a:pt x="52804" y="1280160"/>
                </a:cubicBezTo>
                <a:cubicBezTo>
                  <a:pt x="56405" y="1298163"/>
                  <a:pt x="65768" y="1314600"/>
                  <a:pt x="70221" y="1332411"/>
                </a:cubicBezTo>
                <a:lnTo>
                  <a:pt x="78930" y="1367245"/>
                </a:lnTo>
                <a:cubicBezTo>
                  <a:pt x="81833" y="1390468"/>
                  <a:pt x="83451" y="1413888"/>
                  <a:pt x="87638" y="1436914"/>
                </a:cubicBezTo>
                <a:cubicBezTo>
                  <a:pt x="97265" y="1489863"/>
                  <a:pt x="96347" y="1446249"/>
                  <a:pt x="96347" y="1471748"/>
                </a:cubicBezTo>
              </a:path>
            </a:pathLst>
          </a:custGeom>
          <a:noFill/>
          <a:ln w="28575" cap="flat" cmpd="sng" algn="ctr">
            <a:solidFill>
              <a:schemeClr val="tx1"/>
            </a:solidFill>
            <a:prstDash val="solid"/>
            <a:round/>
            <a:headEnd type="none" w="med" len="med"/>
            <a:tailEnd type="triangl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eaLnBrk="0" fontAlgn="base" hangingPunct="0">
              <a:spcBef>
                <a:spcPct val="0"/>
              </a:spcBef>
              <a:spcAft>
                <a:spcPct val="0"/>
              </a:spcAft>
            </a:pPr>
            <a:endParaRPr lang="en-US" sz="2400">
              <a:solidFill>
                <a:srgbClr val="0E11FF"/>
              </a:solidFill>
              <a:latin typeface="Arial" charset="0"/>
              <a:ea typeface="ＭＳ Ｐゴシック" charset="-128"/>
            </a:endParaRPr>
          </a:p>
        </p:txBody>
      </p:sp>
    </p:spTree>
    <p:extLst>
      <p:ext uri="{BB962C8B-B14F-4D97-AF65-F5344CB8AC3E}">
        <p14:creationId xmlns:p14="http://schemas.microsoft.com/office/powerpoint/2010/main" val="3607266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5" name="Group 3"/>
          <p:cNvGrpSpPr>
            <a:grpSpLocks noGrp="1" noUngrp="1" noChangeAspect="1"/>
          </p:cNvGrpSpPr>
          <p:nvPr/>
        </p:nvGrpSpPr>
        <p:grpSpPr bwMode="auto">
          <a:xfrm>
            <a:off x="0" y="0"/>
            <a:ext cx="9144000" cy="6548438"/>
            <a:chOff x="685800" y="836613"/>
            <a:chExt cx="7772400" cy="5565775"/>
          </a:xfrm>
        </p:grpSpPr>
        <p:pic>
          <p:nvPicPr>
            <p:cNvPr id="67586" name="Picture 1" descr="Typical house in Upper City, tbs41289009"/>
            <p:cNvPicPr>
              <a:picLocks noRot="1" noChangeAspect="1" noMove="1" noResize="1"/>
            </p:cNvPicPr>
            <p:nvPr isPhoto="1"/>
          </p:nvPicPr>
          <p:blipFill>
            <a:blip r:embed="rId3" cstate="email">
              <a:extLst>
                <a:ext uri="{28A0092B-C50C-407E-A947-70E740481C1C}">
                  <a14:useLocalDpi xmlns:a14="http://schemas.microsoft.com/office/drawing/2010/main"/>
                </a:ext>
              </a:extLst>
            </a:blip>
            <a:srcRect/>
            <a:stretch>
              <a:fillRect/>
            </a:stretch>
          </p:blipFill>
          <p:spPr bwMode="auto">
            <a:xfrm>
              <a:off x="685800" y="836613"/>
              <a:ext cx="7772400" cy="5184775"/>
            </a:xfrm>
            <a:prstGeom prst="rect">
              <a:avLst/>
            </a:prstGeom>
            <a:noFill/>
            <a:ln w="9525">
              <a:noFill/>
              <a:miter lim="800000"/>
              <a:headEnd/>
              <a:tailEnd/>
            </a:ln>
          </p:spPr>
        </p:pic>
        <p:sp>
          <p:nvSpPr>
            <p:cNvPr id="67587" name="Rectangle 2"/>
            <p:cNvSpPr>
              <a:spLocks noChangeArrowheads="1"/>
            </p:cNvSpPr>
            <p:nvPr/>
          </p:nvSpPr>
          <p:spPr bwMode="auto">
            <a:xfrm>
              <a:off x="685800" y="6059488"/>
              <a:ext cx="7772400" cy="3429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pitchFamily="34" charset="0"/>
                  <a:ea typeface="+mn-ea"/>
                  <a:cs typeface="Arial" charset="0"/>
                </a:rPr>
                <a:t>Jerusalem model typical house in Upper City</a:t>
              </a:r>
            </a:p>
          </p:txBody>
        </p:sp>
      </p:gr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tone wall&#10;&#10;Description automatically generated">
            <a:extLst>
              <a:ext uri="{FF2B5EF4-FFF2-40B4-BE49-F238E27FC236}">
                <a16:creationId xmlns:a16="http://schemas.microsoft.com/office/drawing/2014/main" id="{6D68309B-DD57-4858-918F-ABAD126DF2B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14825" y="0"/>
            <a:ext cx="4829175" cy="6438900"/>
          </a:xfrm>
          <a:prstGeom prst="rect">
            <a:avLst/>
          </a:prstGeom>
        </p:spPr>
      </p:pic>
      <p:sp>
        <p:nvSpPr>
          <p:cNvPr id="3" name="TextBox 2">
            <a:extLst>
              <a:ext uri="{FF2B5EF4-FFF2-40B4-BE49-F238E27FC236}">
                <a16:creationId xmlns:a16="http://schemas.microsoft.com/office/drawing/2014/main" id="{BFDEBC46-0F53-428C-A01D-5398A09257F9}"/>
              </a:ext>
            </a:extLst>
          </p:cNvPr>
          <p:cNvSpPr txBox="1"/>
          <p:nvPr/>
        </p:nvSpPr>
        <p:spPr>
          <a:xfrm>
            <a:off x="69669" y="1828800"/>
            <a:ext cx="3823062" cy="2031325"/>
          </a:xfrm>
          <a:prstGeom prst="rect">
            <a:avLst/>
          </a:prstGeom>
          <a:noFill/>
        </p:spPr>
        <p:txBody>
          <a:bodyPr wrap="square" rtlCol="0">
            <a:spAutoFit/>
          </a:bodyPr>
          <a:lstStyle/>
          <a:p>
            <a:r>
              <a:rPr lang="en-US" b="1" dirty="0"/>
              <a:t>Matthew 26:57 (ESV) </a:t>
            </a:r>
            <a:br>
              <a:rPr lang="en-US" dirty="0"/>
            </a:br>
            <a:r>
              <a:rPr lang="en-US" baseline="30000" dirty="0"/>
              <a:t>57 </a:t>
            </a:r>
            <a:r>
              <a:rPr lang="en-US" dirty="0"/>
              <a:t> Then those who had seized Jesus led him to Caiaphas the high priest, where the scribes and the elders had gathered. </a:t>
            </a:r>
            <a:br>
              <a:rPr lang="en-US" dirty="0"/>
            </a:br>
            <a:endParaRPr lang="en-US" dirty="0"/>
          </a:p>
          <a:p>
            <a:endParaRPr lang="en-US" dirty="0"/>
          </a:p>
        </p:txBody>
      </p:sp>
      <p:sp>
        <p:nvSpPr>
          <p:cNvPr id="7" name="Rectangle 6">
            <a:extLst>
              <a:ext uri="{FF2B5EF4-FFF2-40B4-BE49-F238E27FC236}">
                <a16:creationId xmlns:a16="http://schemas.microsoft.com/office/drawing/2014/main" id="{AB123CCB-0230-4E02-810F-1DDFA6979598}"/>
              </a:ext>
            </a:extLst>
          </p:cNvPr>
          <p:cNvSpPr/>
          <p:nvPr/>
        </p:nvSpPr>
        <p:spPr>
          <a:xfrm>
            <a:off x="4580394" y="6436685"/>
            <a:ext cx="4298036" cy="369332"/>
          </a:xfrm>
          <a:prstGeom prst="rect">
            <a:avLst/>
          </a:prstGeom>
        </p:spPr>
        <p:txBody>
          <a:bodyPr wrap="none">
            <a:spAutoFit/>
          </a:bodyPr>
          <a:lstStyle/>
          <a:p>
            <a:r>
              <a:rPr lang="en-US" dirty="0">
                <a:solidFill>
                  <a:srgbClr val="333333"/>
                </a:solidFill>
                <a:latin typeface="inherit"/>
              </a:rPr>
              <a:t>First century steps leading to the Upper City</a:t>
            </a:r>
            <a:endParaRPr lang="en-US" dirty="0"/>
          </a:p>
        </p:txBody>
      </p:sp>
      <p:sp>
        <p:nvSpPr>
          <p:cNvPr id="8" name="TextBox 7">
            <a:extLst>
              <a:ext uri="{FF2B5EF4-FFF2-40B4-BE49-F238E27FC236}">
                <a16:creationId xmlns:a16="http://schemas.microsoft.com/office/drawing/2014/main" id="{B0EF3795-CE5E-423B-8E56-F37C90F89814}"/>
              </a:ext>
            </a:extLst>
          </p:cNvPr>
          <p:cNvSpPr txBox="1"/>
          <p:nvPr/>
        </p:nvSpPr>
        <p:spPr>
          <a:xfrm>
            <a:off x="574158" y="5220586"/>
            <a:ext cx="3318573" cy="1477328"/>
          </a:xfrm>
          <a:prstGeom prst="rect">
            <a:avLst/>
          </a:prstGeom>
          <a:noFill/>
        </p:spPr>
        <p:txBody>
          <a:bodyPr wrap="square" rtlCol="0">
            <a:spAutoFit/>
          </a:bodyPr>
          <a:lstStyle/>
          <a:p>
            <a:r>
              <a:rPr lang="en-US" dirty="0"/>
              <a:t>He then went with His disciples to Gethsemane. From there He was taken to the House of Caiaphas. Jesus may have taken these steps in both directions.</a:t>
            </a:r>
          </a:p>
        </p:txBody>
      </p:sp>
    </p:spTree>
    <p:extLst>
      <p:ext uri="{BB962C8B-B14F-4D97-AF65-F5344CB8AC3E}">
        <p14:creationId xmlns:p14="http://schemas.microsoft.com/office/powerpoint/2010/main" val="14319632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84996" name="Picture 4">
            <a:extLst>
              <a:ext uri="{FF2B5EF4-FFF2-40B4-BE49-F238E27FC236}">
                <a16:creationId xmlns:a16="http://schemas.microsoft.com/office/drawing/2014/main" id="{4BF96330-09E5-4CBA-976C-56E1717CF6D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488" y="0"/>
            <a:ext cx="9324976" cy="686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995" name="Text Box 3">
            <a:extLst>
              <a:ext uri="{FF2B5EF4-FFF2-40B4-BE49-F238E27FC236}">
                <a16:creationId xmlns:a16="http://schemas.microsoft.com/office/drawing/2014/main" id="{3E6D2165-F58C-419B-A20F-F271A3D38B50}"/>
              </a:ext>
            </a:extLst>
          </p:cNvPr>
          <p:cNvSpPr txBox="1">
            <a:spLocks noChangeArrowheads="1"/>
          </p:cNvSpPr>
          <p:nvPr/>
        </p:nvSpPr>
        <p:spPr bwMode="auto">
          <a:xfrm>
            <a:off x="90377" y="3214532"/>
            <a:ext cx="3276600" cy="1200329"/>
          </a:xfrm>
          <a:prstGeom prst="rect">
            <a:avLst/>
          </a:prstGeom>
          <a:noFill/>
          <a:ln>
            <a:noFill/>
          </a:ln>
          <a:effectLst>
            <a:outerShdw dist="28398" dir="1593903"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lvl="0" algn="ctr" defTabSz="914400" eaLnBrk="0" fontAlgn="base" hangingPunct="0">
              <a:spcBef>
                <a:spcPct val="0"/>
              </a:spcBef>
              <a:spcAft>
                <a:spcPct val="0"/>
              </a:spcAft>
            </a:pPr>
            <a:r>
              <a:rPr lang="en-US" altLang="en-US" sz="3600" dirty="0">
                <a:solidFill>
                  <a:srgbClr val="FF0000"/>
                </a:solidFill>
              </a:rPr>
              <a:t>Caiaphas’ tomb.</a:t>
            </a:r>
            <a:endParaRPr kumimoji="0" lang="en-US" altLang="en-US" sz="3600" b="1" i="0" u="none" strike="noStrike" kern="1200" cap="none" spc="0" normalizeH="0" baseline="0" noProof="0" dirty="0">
              <a:ln>
                <a:noFill/>
              </a:ln>
              <a:solidFill>
                <a:srgbClr val="FF0000"/>
              </a:solidFill>
              <a:effectLst/>
              <a:uLnTx/>
              <a:uFillTx/>
              <a:latin typeface="Tahoma" panose="020B0604030504040204" pitchFamily="34" charset="0"/>
            </a:endParaRPr>
          </a:p>
        </p:txBody>
      </p:sp>
      <p:pic>
        <p:nvPicPr>
          <p:cNvPr id="4" name="Picture 3">
            <a:extLst>
              <a:ext uri="{FF2B5EF4-FFF2-40B4-BE49-F238E27FC236}">
                <a16:creationId xmlns:a16="http://schemas.microsoft.com/office/drawing/2014/main" id="{0B505465-6FDA-4239-A45E-632D67A70918}"/>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90377" y="262336"/>
            <a:ext cx="3173818" cy="2268213"/>
          </a:xfrm>
          <a:prstGeom prst="rect">
            <a:avLst/>
          </a:prstGeom>
          <a:noFill/>
          <a:ln>
            <a:noFill/>
          </a:ln>
        </p:spPr>
      </p:pic>
      <p:sp>
        <p:nvSpPr>
          <p:cNvPr id="2" name="TextBox 1">
            <a:extLst>
              <a:ext uri="{FF2B5EF4-FFF2-40B4-BE49-F238E27FC236}">
                <a16:creationId xmlns:a16="http://schemas.microsoft.com/office/drawing/2014/main" id="{0DF537D4-5B2A-4FF8-A505-DE16A199F9F7}"/>
              </a:ext>
            </a:extLst>
          </p:cNvPr>
          <p:cNvSpPr txBox="1"/>
          <p:nvPr/>
        </p:nvSpPr>
        <p:spPr>
          <a:xfrm>
            <a:off x="7227785" y="132772"/>
            <a:ext cx="2006703" cy="954107"/>
          </a:xfrm>
          <a:prstGeom prst="rect">
            <a:avLst/>
          </a:prstGeom>
          <a:noFill/>
        </p:spPr>
        <p:txBody>
          <a:bodyPr wrap="square" rtlCol="0">
            <a:spAutoFit/>
          </a:bodyPr>
          <a:lstStyle/>
          <a:p>
            <a:r>
              <a:rPr lang="en-US" sz="1400" dirty="0">
                <a:solidFill>
                  <a:schemeClr val="bg2"/>
                </a:solidFill>
              </a:rPr>
              <a:t>Housed</a:t>
            </a:r>
          </a:p>
          <a:p>
            <a:r>
              <a:rPr lang="en-US" sz="1400" dirty="0">
                <a:solidFill>
                  <a:schemeClr val="bg2"/>
                </a:solidFill>
              </a:rPr>
              <a:t>Two ossuaries</a:t>
            </a:r>
          </a:p>
          <a:p>
            <a:r>
              <a:rPr lang="en-US" sz="1400" dirty="0">
                <a:solidFill>
                  <a:schemeClr val="bg2"/>
                </a:solidFill>
              </a:rPr>
              <a:t>One of which was Caiaphas ossuary</a:t>
            </a:r>
          </a:p>
        </p:txBody>
      </p:sp>
      <p:cxnSp>
        <p:nvCxnSpPr>
          <p:cNvPr id="5" name="Straight Arrow Connector 4">
            <a:extLst>
              <a:ext uri="{FF2B5EF4-FFF2-40B4-BE49-F238E27FC236}">
                <a16:creationId xmlns:a16="http://schemas.microsoft.com/office/drawing/2014/main" id="{482F8195-469F-4598-9C19-ED17566D31DC}"/>
              </a:ext>
            </a:extLst>
          </p:cNvPr>
          <p:cNvCxnSpPr/>
          <p:nvPr/>
        </p:nvCxnSpPr>
        <p:spPr bwMode="auto">
          <a:xfrm>
            <a:off x="3009014" y="1935126"/>
            <a:ext cx="4827181" cy="1031358"/>
          </a:xfrm>
          <a:prstGeom prst="straightConnector1">
            <a:avLst/>
          </a:prstGeom>
          <a:solidFill>
            <a:schemeClr val="accent1"/>
          </a:solidFill>
          <a:ln w="38100" cap="flat" cmpd="sng" algn="ctr">
            <a:solidFill>
              <a:schemeClr val="bg1">
                <a:lumMod val="5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 name="Picture 8">
            <a:hlinkClick r:id="rId5"/>
            <a:extLst>
              <a:ext uri="{FF2B5EF4-FFF2-40B4-BE49-F238E27FC236}">
                <a16:creationId xmlns:a16="http://schemas.microsoft.com/office/drawing/2014/main" id="{40380989-EC51-4493-934A-4C7D020E65AA}"/>
              </a:ext>
            </a:extLst>
          </p:cNvPr>
          <p:cNvPicPr/>
          <p:nvPr/>
        </p:nvPicPr>
        <p:blipFill>
          <a:blip r:embed="rId6" cstate="email">
            <a:extLst>
              <a:ext uri="{28A0092B-C50C-407E-A947-70E740481C1C}">
                <a14:useLocalDpi xmlns:a14="http://schemas.microsoft.com/office/drawing/2010/main"/>
              </a:ext>
            </a:extLst>
          </a:blip>
          <a:srcRect/>
          <a:stretch>
            <a:fillRect/>
          </a:stretch>
        </p:blipFill>
        <p:spPr bwMode="auto">
          <a:xfrm>
            <a:off x="5725641" y="4603922"/>
            <a:ext cx="3386461" cy="2121306"/>
          </a:xfrm>
          <a:prstGeom prst="rect">
            <a:avLst/>
          </a:prstGeom>
          <a:noFill/>
          <a:ln>
            <a:noFill/>
          </a:ln>
        </p:spPr>
      </p:pic>
      <p:sp>
        <p:nvSpPr>
          <p:cNvPr id="11" name="TextBox 10">
            <a:extLst>
              <a:ext uri="{FF2B5EF4-FFF2-40B4-BE49-F238E27FC236}">
                <a16:creationId xmlns:a16="http://schemas.microsoft.com/office/drawing/2014/main" id="{89E2A6EC-9BA0-4773-AFF4-5CB6EA3880E6}"/>
              </a:ext>
            </a:extLst>
          </p:cNvPr>
          <p:cNvSpPr txBox="1"/>
          <p:nvPr/>
        </p:nvSpPr>
        <p:spPr>
          <a:xfrm>
            <a:off x="5725641" y="4080702"/>
            <a:ext cx="2676555" cy="523220"/>
          </a:xfrm>
          <a:prstGeom prst="rect">
            <a:avLst/>
          </a:prstGeom>
          <a:noFill/>
        </p:spPr>
        <p:txBody>
          <a:bodyPr wrap="square" rtlCol="0">
            <a:spAutoFit/>
          </a:bodyPr>
          <a:lstStyle/>
          <a:p>
            <a:r>
              <a:rPr lang="en-US" sz="1400" dirty="0">
                <a:solidFill>
                  <a:schemeClr val="bg2"/>
                </a:solidFill>
              </a:rPr>
              <a:t>6 other ossuary find turn over</a:t>
            </a:r>
          </a:p>
          <a:p>
            <a:r>
              <a:rPr lang="en-US" sz="1400" dirty="0">
                <a:solidFill>
                  <a:schemeClr val="bg2"/>
                </a:solidFill>
              </a:rPr>
              <a:t>Robbed in ancient times</a:t>
            </a:r>
          </a:p>
        </p:txBody>
      </p:sp>
    </p:spTree>
    <p:extLst>
      <p:ext uri="{BB962C8B-B14F-4D97-AF65-F5344CB8AC3E}">
        <p14:creationId xmlns:p14="http://schemas.microsoft.com/office/powerpoint/2010/main" val="103760329"/>
      </p:ext>
    </p:extLst>
  </p:cSld>
  <p:clrMapOvr>
    <a:masterClrMapping/>
  </p:clrMapOvr>
  <p:transition>
    <p:zoom dir="in"/>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a:extLst>
              <a:ext uri="{FF2B5EF4-FFF2-40B4-BE49-F238E27FC236}">
                <a16:creationId xmlns:a16="http://schemas.microsoft.com/office/drawing/2014/main" id="{A757538B-3B27-4E28-8F56-19A70C869F7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471488"/>
            <a:ext cx="6858000" cy="5922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DEC49DA2-0DD9-4FF4-917E-CB92905AED8B}"/>
              </a:ext>
            </a:extLst>
          </p:cNvPr>
          <p:cNvSpPr txBox="1"/>
          <p:nvPr/>
        </p:nvSpPr>
        <p:spPr>
          <a:xfrm>
            <a:off x="7057103" y="1343947"/>
            <a:ext cx="1979971" cy="147732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mbria" panose="02040503050406030204" pitchFamily="18" charset="0"/>
                <a:ea typeface="+mn-ea"/>
                <a:cs typeface="+mn-cs"/>
              </a:rPr>
              <a:t>Discovered in 1990 south of Jerusalem by workers widening a road.</a:t>
            </a:r>
          </a:p>
        </p:txBody>
      </p:sp>
    </p:spTree>
    <p:extLst>
      <p:ext uri="{BB962C8B-B14F-4D97-AF65-F5344CB8AC3E}">
        <p14:creationId xmlns:p14="http://schemas.microsoft.com/office/powerpoint/2010/main" val="3625018084"/>
      </p:ext>
    </p:extLst>
  </p:cSld>
  <p:clrMapOvr>
    <a:masterClrMapping/>
  </p:clrMapOvr>
  <p:transition>
    <p:zoom dir="in"/>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484" name="Picture 4">
            <a:extLst>
              <a:ext uri="{FF2B5EF4-FFF2-40B4-BE49-F238E27FC236}">
                <a16:creationId xmlns:a16="http://schemas.microsoft.com/office/drawing/2014/main" id="{2251F6C1-F31D-4E53-84A4-C80301CD409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1"/>
          <a:stretch/>
        </p:blipFill>
        <p:spPr bwMode="auto">
          <a:xfrm>
            <a:off x="20" y="10"/>
            <a:ext cx="4571980"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6BDA7A03-9331-4ECA-8EF9-37BE2F439B5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72000" y="10"/>
            <a:ext cx="4572000" cy="6857990"/>
          </a:xfrm>
          <a:prstGeom prst="rect">
            <a:avLst/>
          </a:prstGeom>
        </p:spPr>
      </p:pic>
    </p:spTree>
    <p:extLst>
      <p:ext uri="{BB962C8B-B14F-4D97-AF65-F5344CB8AC3E}">
        <p14:creationId xmlns:p14="http://schemas.microsoft.com/office/powerpoint/2010/main" val="3707107449"/>
      </p:ext>
    </p:extLst>
  </p:cSld>
  <p:clrMapOvr>
    <a:masterClrMapping/>
  </p:clrMapOvr>
  <p:transition>
    <p:zoom dir="in"/>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4516" name="Picture 4">
            <a:extLst>
              <a:ext uri="{FF2B5EF4-FFF2-40B4-BE49-F238E27FC236}">
                <a16:creationId xmlns:a16="http://schemas.microsoft.com/office/drawing/2014/main" id="{2620D222-F737-47C7-8D54-C8A639B14B0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813" y="190500"/>
            <a:ext cx="9191626" cy="648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8556662"/>
      </p:ext>
    </p:extLst>
  </p:cSld>
  <p:clrMapOvr>
    <a:masterClrMapping/>
  </p:clrMapOvr>
  <p:transition>
    <p:zoom dir="in"/>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white background&#10;&#10;Description automatically generated">
            <a:extLst>
              <a:ext uri="{FF2B5EF4-FFF2-40B4-BE49-F238E27FC236}">
                <a16:creationId xmlns:a16="http://schemas.microsoft.com/office/drawing/2014/main" id="{DE3F5EEE-46ED-4554-8B79-14F781BE200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3178" y="88900"/>
            <a:ext cx="3124200" cy="5715000"/>
          </a:xfrm>
          <a:prstGeom prst="rect">
            <a:avLst/>
          </a:prstGeom>
        </p:spPr>
      </p:pic>
      <p:pic>
        <p:nvPicPr>
          <p:cNvPr id="5" name="Picture 4">
            <a:extLst>
              <a:ext uri="{FF2B5EF4-FFF2-40B4-BE49-F238E27FC236}">
                <a16:creationId xmlns:a16="http://schemas.microsoft.com/office/drawing/2014/main" id="{280FA9BE-B84E-463B-A348-2204E9CA207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48574" y="88900"/>
            <a:ext cx="6032500" cy="6769100"/>
          </a:xfrm>
          <a:prstGeom prst="rect">
            <a:avLst/>
          </a:prstGeom>
        </p:spPr>
      </p:pic>
      <p:sp>
        <p:nvSpPr>
          <p:cNvPr id="6" name="TextBox 5">
            <a:extLst>
              <a:ext uri="{FF2B5EF4-FFF2-40B4-BE49-F238E27FC236}">
                <a16:creationId xmlns:a16="http://schemas.microsoft.com/office/drawing/2014/main" id="{88C334D5-6A83-41F7-8CFE-C5E35017DACB}"/>
              </a:ext>
            </a:extLst>
          </p:cNvPr>
          <p:cNvSpPr txBox="1"/>
          <p:nvPr/>
        </p:nvSpPr>
        <p:spPr>
          <a:xfrm>
            <a:off x="1928029" y="3288784"/>
            <a:ext cx="1599349" cy="369332"/>
          </a:xfrm>
          <a:prstGeom prst="rect">
            <a:avLst/>
          </a:prstGeom>
          <a:noFill/>
        </p:spPr>
        <p:txBody>
          <a:bodyPr wrap="none" rtlCol="0">
            <a:spAutoFit/>
          </a:bodyPr>
          <a:lstStyle/>
          <a:p>
            <a:r>
              <a:rPr lang="en-US" dirty="0"/>
              <a:t>Annas Tomb</a:t>
            </a:r>
          </a:p>
        </p:txBody>
      </p:sp>
    </p:spTree>
    <p:extLst>
      <p:ext uri="{BB962C8B-B14F-4D97-AF65-F5344CB8AC3E}">
        <p14:creationId xmlns:p14="http://schemas.microsoft.com/office/powerpoint/2010/main" val="2175368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lf Shekel silver coin found during Pilgrimage Road excavation">
            <a:extLst>
              <a:ext uri="{FF2B5EF4-FFF2-40B4-BE49-F238E27FC236}">
                <a16:creationId xmlns:a16="http://schemas.microsoft.com/office/drawing/2014/main" id="{E8FF4BAB-CD1A-4994-A88C-F50843A6AFAA}"/>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2286000" y="0"/>
            <a:ext cx="6759053" cy="6714698"/>
          </a:xfrm>
          <a:prstGeom prst="rect">
            <a:avLst/>
          </a:prstGeom>
          <a:noFill/>
          <a:ln>
            <a:noFill/>
          </a:ln>
        </p:spPr>
      </p:pic>
      <p:sp>
        <p:nvSpPr>
          <p:cNvPr id="4" name="Rectangle 3">
            <a:extLst>
              <a:ext uri="{FF2B5EF4-FFF2-40B4-BE49-F238E27FC236}">
                <a16:creationId xmlns:a16="http://schemas.microsoft.com/office/drawing/2014/main" id="{4618216A-A3BA-4947-963E-13C9D0CEA827}"/>
              </a:ext>
            </a:extLst>
          </p:cNvPr>
          <p:cNvSpPr/>
          <p:nvPr/>
        </p:nvSpPr>
        <p:spPr>
          <a:xfrm>
            <a:off x="98947" y="3567837"/>
            <a:ext cx="1893626" cy="1754326"/>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Half Shekel silver coins used to pay the Temple tax found in the excavation of the street. </a:t>
            </a:r>
            <a:endParaRPr lang="en-US" dirty="0"/>
          </a:p>
        </p:txBody>
      </p:sp>
      <p:sp>
        <p:nvSpPr>
          <p:cNvPr id="5" name="Rectangle 4">
            <a:extLst>
              <a:ext uri="{FF2B5EF4-FFF2-40B4-BE49-F238E27FC236}">
                <a16:creationId xmlns:a16="http://schemas.microsoft.com/office/drawing/2014/main" id="{F95AA110-2F59-41D9-83CD-A085F273AA0B}"/>
              </a:ext>
            </a:extLst>
          </p:cNvPr>
          <p:cNvSpPr/>
          <p:nvPr/>
        </p:nvSpPr>
        <p:spPr>
          <a:xfrm>
            <a:off x="98947" y="518716"/>
            <a:ext cx="1992573" cy="2448619"/>
          </a:xfrm>
          <a:prstGeom prst="rect">
            <a:avLst/>
          </a:prstGeom>
        </p:spPr>
        <p:txBody>
          <a:bodyPr wrap="square">
            <a:spAutoFit/>
          </a:bodyPr>
          <a:lstStyle/>
          <a:p>
            <a:pPr>
              <a:lnSpc>
                <a:spcPct val="107000"/>
              </a:lnSpc>
              <a:spcAft>
                <a:spcPts val="800"/>
              </a:spcAft>
            </a:pPr>
            <a:r>
              <a:rPr lang="en-US" dirty="0">
                <a:latin typeface="Times New Roman" panose="02020603050405020304" pitchFamily="18" charset="0"/>
                <a:ea typeface="Times New Roman" panose="02020603050405020304" pitchFamily="18" charset="0"/>
                <a:cs typeface="Times New Roman" panose="02020603050405020304" pitchFamily="18" charset="0"/>
              </a:rPr>
              <a:t>A number of silver coins were minted in the city of Tyre in </a:t>
            </a:r>
            <a:r>
              <a:rPr lang="en-US" u="sng" dirty="0">
                <a:latin typeface="Times New Roman" panose="02020603050405020304" pitchFamily="18" charset="0"/>
                <a:ea typeface="Times New Roman" panose="02020603050405020304" pitchFamily="18" charset="0"/>
                <a:cs typeface="Times New Roman" panose="02020603050405020304" pitchFamily="18" charset="0"/>
              </a:rPr>
              <a:t>AD  33 </a:t>
            </a:r>
            <a:r>
              <a:rPr lang="en-US" dirty="0">
                <a:latin typeface="Times New Roman" panose="02020603050405020304" pitchFamily="18" charset="0"/>
                <a:ea typeface="Times New Roman" panose="02020603050405020304" pitchFamily="18" charset="0"/>
                <a:cs typeface="Times New Roman" panose="02020603050405020304" pitchFamily="18" charset="0"/>
              </a:rPr>
              <a:t>were found, which helped date the construction of the road.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59493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2292" name="Picture 4">
            <a:extLst>
              <a:ext uri="{FF2B5EF4-FFF2-40B4-BE49-F238E27FC236}">
                <a16:creationId xmlns:a16="http://schemas.microsoft.com/office/drawing/2014/main" id="{DAF7A07C-B099-406D-9034-0674AE4D965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47825" y="-19050"/>
            <a:ext cx="5848350" cy="690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8246105"/>
      </p:ext>
    </p:extLst>
  </p:cSld>
  <p:clrMapOvr>
    <a:masterClrMapping/>
  </p:clrMapOvr>
  <p:transition>
    <p:zoom dir="in"/>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317" name="Picture 5">
            <a:extLst>
              <a:ext uri="{FF2B5EF4-FFF2-40B4-BE49-F238E27FC236}">
                <a16:creationId xmlns:a16="http://schemas.microsoft.com/office/drawing/2014/main" id="{2B6E1918-4450-4E44-9C3B-687A85A8ABC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4300" y="-152400"/>
            <a:ext cx="9372600" cy="717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5" name="Text Box 3">
            <a:extLst>
              <a:ext uri="{FF2B5EF4-FFF2-40B4-BE49-F238E27FC236}">
                <a16:creationId xmlns:a16="http://schemas.microsoft.com/office/drawing/2014/main" id="{4433340F-6039-4E4C-867D-9B81212F5767}"/>
              </a:ext>
            </a:extLst>
          </p:cNvPr>
          <p:cNvSpPr txBox="1">
            <a:spLocks noChangeArrowheads="1"/>
          </p:cNvSpPr>
          <p:nvPr/>
        </p:nvSpPr>
        <p:spPr bwMode="auto">
          <a:xfrm>
            <a:off x="1295400" y="4343400"/>
            <a:ext cx="7010400" cy="100647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6000" b="1" i="0" u="none" strike="noStrike" kern="1200" cap="none" spc="0" normalizeH="0" baseline="0" noProof="0">
                <a:ln>
                  <a:noFill/>
                </a:ln>
                <a:solidFill>
                  <a:srgbClr val="FFFF00"/>
                </a:solidFill>
                <a:effectLst/>
                <a:uLnTx/>
                <a:uFillTx/>
                <a:latin typeface="Tahoma" panose="020B0604030504040204" pitchFamily="34" charset="0"/>
                <a:ea typeface="+mn-ea"/>
                <a:cs typeface="+mn-cs"/>
              </a:rPr>
              <a:t>Joseph  Caiaphas</a:t>
            </a:r>
          </a:p>
        </p:txBody>
      </p:sp>
    </p:spTree>
    <p:extLst>
      <p:ext uri="{BB962C8B-B14F-4D97-AF65-F5344CB8AC3E}">
        <p14:creationId xmlns:p14="http://schemas.microsoft.com/office/powerpoint/2010/main" val="309282096"/>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dissolve">
                                      <p:cBhvr>
                                        <p:cTn id="7" dur="5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196" name="Picture 4">
            <a:extLst>
              <a:ext uri="{FF2B5EF4-FFF2-40B4-BE49-F238E27FC236}">
                <a16:creationId xmlns:a16="http://schemas.microsoft.com/office/drawing/2014/main" id="{522087E5-A276-4DFA-A723-E5EAC10DDE4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 y="-400050"/>
            <a:ext cx="8915400" cy="766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4545279"/>
      </p:ext>
    </p:extLst>
  </p:cSld>
  <p:clrMapOvr>
    <a:masterClrMapping/>
  </p:clrMapOvr>
  <p:transition>
    <p:zoom dir="in"/>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1" descr="arrow2.psd"/>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4953000" y="3048000"/>
            <a:ext cx="1066800" cy="461963"/>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Palace of</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High Priest</a:t>
            </a:r>
          </a:p>
        </p:txBody>
      </p:sp>
      <p:cxnSp>
        <p:nvCxnSpPr>
          <p:cNvPr id="4" name="Straight Arrow Connector 3"/>
          <p:cNvCxnSpPr/>
          <p:nvPr/>
        </p:nvCxnSpPr>
        <p:spPr bwMode="auto">
          <a:xfrm rot="10800000">
            <a:off x="4495800" y="3124200"/>
            <a:ext cx="457200" cy="153988"/>
          </a:xfrm>
          <a:prstGeom prst="straightConnector1">
            <a:avLst/>
          </a:prstGeom>
          <a:solidFill>
            <a:schemeClr val="accent1"/>
          </a:solidFill>
          <a:ln w="25400" cap="flat" cmpd="sng" algn="ctr">
            <a:solidFill>
              <a:schemeClr val="accent1">
                <a:lumMod val="25000"/>
              </a:schemeClr>
            </a:solidFill>
            <a:prstDash val="solid"/>
            <a:round/>
            <a:headEnd type="none" w="med" len="med"/>
            <a:tailEnd type="arrow" w="med" len="med"/>
          </a:ln>
          <a:effectLst/>
        </p:spPr>
      </p:cxnSp>
      <p:sp>
        <p:nvSpPr>
          <p:cNvPr id="5" name="TextBox 4"/>
          <p:cNvSpPr txBox="1"/>
          <p:nvPr/>
        </p:nvSpPr>
        <p:spPr>
          <a:xfrm>
            <a:off x="1600200" y="4876800"/>
            <a:ext cx="1066800" cy="461963"/>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Pilate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Verdana"/>
                <a:ea typeface="+mn-ea"/>
                <a:cs typeface="+mn-cs"/>
              </a:rPr>
              <a:t>Praetorium</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6" name="Straight Arrow Connector 5"/>
          <p:cNvCxnSpPr>
            <a:stCxn id="5" idx="3"/>
          </p:cNvCxnSpPr>
          <p:nvPr/>
        </p:nvCxnSpPr>
        <p:spPr bwMode="auto">
          <a:xfrm flipV="1">
            <a:off x="2667000" y="4800600"/>
            <a:ext cx="457200" cy="306388"/>
          </a:xfrm>
          <a:prstGeom prst="straightConnector1">
            <a:avLst/>
          </a:prstGeom>
          <a:solidFill>
            <a:schemeClr val="accent1"/>
          </a:solidFill>
          <a:ln w="25400" cap="flat" cmpd="sng" algn="ctr">
            <a:solidFill>
              <a:schemeClr val="accent1">
                <a:lumMod val="25000"/>
              </a:schemeClr>
            </a:solidFill>
            <a:prstDash val="solid"/>
            <a:round/>
            <a:headEnd type="none" w="med" len="med"/>
            <a:tailEnd type="arrow" w="med" len="med"/>
          </a:ln>
          <a:effectLst/>
        </p:spPr>
      </p:cxnSp>
      <p:sp>
        <p:nvSpPr>
          <p:cNvPr id="9" name="TextBox 8"/>
          <p:cNvSpPr txBox="1"/>
          <p:nvPr/>
        </p:nvSpPr>
        <p:spPr>
          <a:xfrm>
            <a:off x="6096000" y="152400"/>
            <a:ext cx="2819400" cy="400050"/>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marL="228600" marR="0" lvl="0" indent="-228600" algn="l" defTabSz="914400" rtl="0" eaLnBrk="1" fontAlgn="base" latinLnBrk="0" hangingPunct="1">
              <a:lnSpc>
                <a:spcPct val="100000"/>
              </a:lnSpc>
              <a:spcBef>
                <a:spcPct val="0"/>
              </a:spcBef>
              <a:spcAft>
                <a:spcPct val="0"/>
              </a:spcAft>
              <a:buClrTx/>
              <a:buSzTx/>
              <a:buFontTx/>
              <a:buAutoNum type="arabicPeriod"/>
              <a:tabLst/>
              <a:defRPr/>
            </a:pPr>
            <a:r>
              <a:rPr kumimoji="0" lang="en-US" sz="1000" b="0" i="0" u="none" strike="noStrike" kern="1200" cap="none" spc="0" normalizeH="0" baseline="0" noProof="0" dirty="0">
                <a:ln>
                  <a:noFill/>
                </a:ln>
                <a:solidFill>
                  <a:srgbClr val="000000"/>
                </a:solidFill>
                <a:effectLst/>
                <a:uLnTx/>
                <a:uFillTx/>
                <a:latin typeface="Verdana"/>
                <a:ea typeface="+mn-ea"/>
                <a:cs typeface="+mn-cs"/>
              </a:rPr>
              <a:t>From Gethsemane to the High Priest</a:t>
            </a:r>
          </a:p>
          <a:p>
            <a:pPr marL="228600" marR="0" lvl="0" indent="-228600" algn="l" defTabSz="914400" rtl="0" eaLnBrk="1" fontAlgn="base" latinLnBrk="0" hangingPunct="1">
              <a:lnSpc>
                <a:spcPct val="100000"/>
              </a:lnSpc>
              <a:spcBef>
                <a:spcPct val="0"/>
              </a:spcBef>
              <a:spcAft>
                <a:spcPct val="0"/>
              </a:spcAft>
              <a:buClrTx/>
              <a:buSzTx/>
              <a:buFontTx/>
              <a:buAutoNum type="arabicPeriod"/>
              <a:tabLst/>
              <a:defRPr/>
            </a:pPr>
            <a:r>
              <a:rPr kumimoji="0" lang="en-US" sz="1000" b="0" i="0" u="none" strike="noStrike" kern="1200" cap="none" spc="0" normalizeH="0" baseline="0" noProof="0" dirty="0">
                <a:ln>
                  <a:noFill/>
                </a:ln>
                <a:solidFill>
                  <a:srgbClr val="000000"/>
                </a:solidFill>
                <a:effectLst/>
                <a:uLnTx/>
                <a:uFillTx/>
                <a:latin typeface="Verdana"/>
                <a:ea typeface="+mn-ea"/>
                <a:cs typeface="+mn-cs"/>
              </a:rPr>
              <a:t>From the High Priest to Pilate</a:t>
            </a:r>
          </a:p>
        </p:txBody>
      </p:sp>
      <p:sp>
        <p:nvSpPr>
          <p:cNvPr id="10" name="TextBox 9"/>
          <p:cNvSpPr txBox="1"/>
          <p:nvPr/>
        </p:nvSpPr>
        <p:spPr>
          <a:xfrm>
            <a:off x="4343400" y="76200"/>
            <a:ext cx="1158875" cy="276225"/>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Gethsemane</a:t>
            </a:r>
          </a:p>
        </p:txBody>
      </p:sp>
    </p:spTree>
    <p:extLst>
      <p:ext uri="{BB962C8B-B14F-4D97-AF65-F5344CB8AC3E}">
        <p14:creationId xmlns:p14="http://schemas.microsoft.com/office/powerpoint/2010/main" val="42476028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hidden="1"/>
          <p:cNvSpPr>
            <a:spLocks noGrp="1" noChangeArrowheads="1"/>
          </p:cNvSpPr>
          <p:nvPr>
            <p:ph type="title"/>
          </p:nvPr>
        </p:nvSpPr>
        <p:spPr/>
        <p:txBody>
          <a:bodyPr/>
          <a:lstStyle/>
          <a:p>
            <a:pPr eaLnBrk="1" hangingPunct="1"/>
            <a:endParaRPr lang="en-US"/>
          </a:p>
        </p:txBody>
      </p:sp>
      <p:pic>
        <p:nvPicPr>
          <p:cNvPr id="59394" name="Picture 3" descr="Herod's Palace from southwest, tb n020101"/>
          <p:cNvPicPr preferRelativeResize="0">
            <a:picLocks noChangeAspect="1" noChangeArrowheads="1"/>
          </p:cNvPicPr>
          <p:nvPr>
            <p:custDataLst>
              <p:tags r:id="rId1"/>
            </p:custDataLst>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101600" cmpd="thinThick">
            <a:noFill/>
            <a:miter lim="800000"/>
            <a:headEnd/>
            <a:tailEnd/>
          </a:ln>
        </p:spPr>
      </p:pic>
      <p:sp>
        <p:nvSpPr>
          <p:cNvPr id="45060" name="Text Box 4"/>
          <p:cNvSpPr txBox="1">
            <a:spLocks noChangeArrowheads="1"/>
          </p:cNvSpPr>
          <p:nvPr/>
        </p:nvSpPr>
        <p:spPr bwMode="auto">
          <a:xfrm>
            <a:off x="0" y="6411913"/>
            <a:ext cx="9144000" cy="446087"/>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mn-ea"/>
                <a:cs typeface="Calibri" pitchFamily="34" charset="0"/>
              </a:rPr>
              <a:t>Jerusalem model Herod's Palace from southwest</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7A05D-64A7-448F-A758-E6A06F24DFBB}"/>
              </a:ext>
            </a:extLst>
          </p:cNvPr>
          <p:cNvSpPr>
            <a:spLocks noGrp="1"/>
          </p:cNvSpPr>
          <p:nvPr>
            <p:ph type="title"/>
          </p:nvPr>
        </p:nvSpPr>
        <p:spPr/>
        <p:txBody>
          <a:bodyPr/>
          <a:lstStyle/>
          <a:p>
            <a:endParaRPr lang="en-US"/>
          </a:p>
        </p:txBody>
      </p:sp>
      <p:pic>
        <p:nvPicPr>
          <p:cNvPr id="4" name="Picture 3" descr="A large brick building&#10;&#10;Description automatically generated">
            <a:extLst>
              <a:ext uri="{FF2B5EF4-FFF2-40B4-BE49-F238E27FC236}">
                <a16:creationId xmlns:a16="http://schemas.microsoft.com/office/drawing/2014/main" id="{BFE25C76-CF14-4B6F-9207-158C6D91000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16109"/>
            <a:ext cx="9048750" cy="4048125"/>
          </a:xfrm>
          <a:prstGeom prst="rect">
            <a:avLst/>
          </a:prstGeom>
        </p:spPr>
      </p:pic>
      <p:sp>
        <p:nvSpPr>
          <p:cNvPr id="7" name="TextBox 6">
            <a:extLst>
              <a:ext uri="{FF2B5EF4-FFF2-40B4-BE49-F238E27FC236}">
                <a16:creationId xmlns:a16="http://schemas.microsoft.com/office/drawing/2014/main" id="{EFD7C1AE-AD57-4417-9EB3-E9778AC79C3D}"/>
              </a:ext>
            </a:extLst>
          </p:cNvPr>
          <p:cNvSpPr txBox="1"/>
          <p:nvPr/>
        </p:nvSpPr>
        <p:spPr>
          <a:xfrm>
            <a:off x="308344" y="4764455"/>
            <a:ext cx="8357191" cy="1754326"/>
          </a:xfrm>
          <a:prstGeom prst="rect">
            <a:avLst/>
          </a:prstGeom>
          <a:noFill/>
        </p:spPr>
        <p:txBody>
          <a:bodyPr wrap="square" rtlCol="0">
            <a:spAutoFit/>
          </a:bodyPr>
          <a:lstStyle/>
          <a:p>
            <a:r>
              <a:rPr lang="en-US" b="1" dirty="0"/>
              <a:t>Matthew 27:1-2 (ESV) </a:t>
            </a:r>
            <a:br>
              <a:rPr lang="en-US" dirty="0"/>
            </a:br>
            <a:r>
              <a:rPr lang="en-US" baseline="30000" dirty="0"/>
              <a:t>1 </a:t>
            </a:r>
            <a:r>
              <a:rPr lang="en-US" dirty="0"/>
              <a:t> When morning came, all the chief priests and the elders of the people took counsel against Jesus to put him to death. </a:t>
            </a:r>
            <a:br>
              <a:rPr lang="en-US" dirty="0"/>
            </a:br>
            <a:r>
              <a:rPr lang="en-US" baseline="30000" dirty="0"/>
              <a:t>2 </a:t>
            </a:r>
            <a:r>
              <a:rPr lang="en-US" dirty="0"/>
              <a:t> And they bound him and led him away and delivered him over to Pilate the governor. </a:t>
            </a:r>
          </a:p>
          <a:p>
            <a:endParaRPr lang="en-US" dirty="0"/>
          </a:p>
        </p:txBody>
      </p:sp>
    </p:spTree>
    <p:extLst>
      <p:ext uri="{BB962C8B-B14F-4D97-AF65-F5344CB8AC3E}">
        <p14:creationId xmlns:p14="http://schemas.microsoft.com/office/powerpoint/2010/main" val="305463060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78732"/>
            <a:ext cx="6694305" cy="6679267"/>
          </a:xfrm>
          <a:prstGeom prst="rect">
            <a:avLst/>
          </a:prstGeom>
        </p:spPr>
      </p:pic>
      <p:sp>
        <p:nvSpPr>
          <p:cNvPr id="4" name="Rectangle 3">
            <a:extLst>
              <a:ext uri="{FF2B5EF4-FFF2-40B4-BE49-F238E27FC236}">
                <a16:creationId xmlns:a16="http://schemas.microsoft.com/office/drawing/2014/main" id="{0BB25F10-0DEB-4E43-A354-3650DA38D624}"/>
              </a:ext>
            </a:extLst>
          </p:cNvPr>
          <p:cNvSpPr/>
          <p:nvPr/>
        </p:nvSpPr>
        <p:spPr>
          <a:xfrm>
            <a:off x="1201480" y="4338935"/>
            <a:ext cx="3848985" cy="1200329"/>
          </a:xfrm>
          <a:prstGeom prst="rect">
            <a:avLst/>
          </a:prstGeom>
        </p:spPr>
        <p:txBody>
          <a:bodyPr wrap="square">
            <a:spAutoFit/>
          </a:bodyPr>
          <a:lstStyle/>
          <a:p>
            <a:r>
              <a:rPr lang="en-US" dirty="0">
                <a:solidFill>
                  <a:srgbClr val="222222"/>
                </a:solidFill>
                <a:latin typeface="inherit"/>
              </a:rPr>
              <a:t>This roughly translates as </a:t>
            </a:r>
          </a:p>
          <a:p>
            <a:r>
              <a:rPr lang="en-US" dirty="0">
                <a:solidFill>
                  <a:srgbClr val="222222"/>
                </a:solidFill>
                <a:latin typeface="inherit"/>
              </a:rPr>
              <a:t>“[Po]</a:t>
            </a:r>
            <a:r>
              <a:rPr lang="en-US" dirty="0" err="1">
                <a:solidFill>
                  <a:srgbClr val="222222"/>
                </a:solidFill>
                <a:latin typeface="inherit"/>
              </a:rPr>
              <a:t>ntius</a:t>
            </a:r>
            <a:r>
              <a:rPr lang="en-US" dirty="0">
                <a:solidFill>
                  <a:srgbClr val="222222"/>
                </a:solidFill>
                <a:latin typeface="inherit"/>
              </a:rPr>
              <a:t> Pilate, [</a:t>
            </a:r>
            <a:r>
              <a:rPr lang="en-US" dirty="0" err="1">
                <a:solidFill>
                  <a:srgbClr val="222222"/>
                </a:solidFill>
                <a:latin typeface="inherit"/>
              </a:rPr>
              <a:t>pref</a:t>
            </a:r>
            <a:r>
              <a:rPr lang="en-US" dirty="0">
                <a:solidFill>
                  <a:srgbClr val="222222"/>
                </a:solidFill>
                <a:latin typeface="inherit"/>
              </a:rPr>
              <a:t>]</a:t>
            </a:r>
            <a:r>
              <a:rPr lang="en-US" dirty="0" err="1">
                <a:solidFill>
                  <a:srgbClr val="222222"/>
                </a:solidFill>
                <a:latin typeface="inherit"/>
              </a:rPr>
              <a:t>ect</a:t>
            </a:r>
            <a:r>
              <a:rPr lang="en-US" dirty="0">
                <a:solidFill>
                  <a:srgbClr val="222222"/>
                </a:solidFill>
                <a:latin typeface="inherit"/>
              </a:rPr>
              <a:t> of Jud[e]a, [made and d]e[</a:t>
            </a:r>
            <a:r>
              <a:rPr lang="en-US" dirty="0" err="1">
                <a:solidFill>
                  <a:srgbClr val="222222"/>
                </a:solidFill>
                <a:latin typeface="inherit"/>
              </a:rPr>
              <a:t>dicated</a:t>
            </a:r>
            <a:r>
              <a:rPr lang="en-US" dirty="0">
                <a:solidFill>
                  <a:srgbClr val="222222"/>
                </a:solidFill>
                <a:latin typeface="inherit"/>
              </a:rPr>
              <a:t>] </a:t>
            </a:r>
            <a:r>
              <a:rPr lang="en-US" dirty="0" err="1">
                <a:solidFill>
                  <a:srgbClr val="222222"/>
                </a:solidFill>
                <a:latin typeface="inherit"/>
              </a:rPr>
              <a:t>Tiberieum</a:t>
            </a:r>
            <a:r>
              <a:rPr lang="en-US" dirty="0">
                <a:solidFill>
                  <a:srgbClr val="222222"/>
                </a:solidFill>
                <a:latin typeface="inherit"/>
              </a:rPr>
              <a:t> to the [divine August]us.”</a:t>
            </a:r>
            <a:endParaRPr lang="en-US" dirty="0"/>
          </a:p>
        </p:txBody>
      </p:sp>
      <p:sp>
        <p:nvSpPr>
          <p:cNvPr id="5" name="TextBox 4">
            <a:extLst>
              <a:ext uri="{FF2B5EF4-FFF2-40B4-BE49-F238E27FC236}">
                <a16:creationId xmlns:a16="http://schemas.microsoft.com/office/drawing/2014/main" id="{ADFB7DC7-66BA-4A60-922D-FEF7B6559092}"/>
              </a:ext>
            </a:extLst>
          </p:cNvPr>
          <p:cNvSpPr txBox="1"/>
          <p:nvPr/>
        </p:nvSpPr>
        <p:spPr>
          <a:xfrm>
            <a:off x="6475228" y="43458"/>
            <a:ext cx="2574189" cy="6771084"/>
          </a:xfrm>
          <a:prstGeom prst="rect">
            <a:avLst/>
          </a:prstGeom>
          <a:noFill/>
        </p:spPr>
        <p:txBody>
          <a:bodyPr wrap="square" rtlCol="0">
            <a:spAutoFit/>
          </a:bodyPr>
          <a:lstStyle/>
          <a:p>
            <a:r>
              <a:rPr lang="en-US" sz="1400" dirty="0"/>
              <a:t>This inscription clarifies the position Pilate held—correcting an error found in the writings of both Greek and Latin authors. </a:t>
            </a:r>
            <a:r>
              <a:rPr lang="en-US" sz="1400" u="sng" dirty="0"/>
              <a:t>The Roman historian Tacitus wrote at the beginning of the second century AD.,</a:t>
            </a:r>
            <a:r>
              <a:rPr lang="en-US" sz="1400" dirty="0"/>
              <a:t> “Christus, the founder of the name, had undergone the death penalty in the reign of Tiberius, </a:t>
            </a:r>
            <a:r>
              <a:rPr lang="en-US" sz="1400" u="sng" dirty="0"/>
              <a:t>by sentence of the procurator Pontius Pilatus” </a:t>
            </a:r>
            <a:r>
              <a:rPr lang="en-US" sz="1400" dirty="0"/>
              <a:t>(</a:t>
            </a:r>
            <a:r>
              <a:rPr lang="en-US" sz="1400" i="1" dirty="0"/>
              <a:t>Annals</a:t>
            </a:r>
            <a:r>
              <a:rPr lang="en-US" sz="1400" dirty="0"/>
              <a:t> 15:44). However, the Caesarea inscription indicates that Pilate was a Roman prefect, not a procurator. In the Roman Empire—at least initially—a prefect was an official with military responsibilities, whereas a procurator had primarily financial ones. This is a minor historical detail, but it demonstrates how archaeology helps us to present Pilate’s role correctly. Further, in Egypt and the Roman East, there were no procurators before Claudius’s reign (41–54 C.E.).</a:t>
            </a:r>
          </a:p>
        </p:txBody>
      </p:sp>
    </p:spTree>
    <p:extLst>
      <p:ext uri="{BB962C8B-B14F-4D97-AF65-F5344CB8AC3E}">
        <p14:creationId xmlns:p14="http://schemas.microsoft.com/office/powerpoint/2010/main" val="8898879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NT Lessons\Between the Testaments\Maps and Time Lines\266-Roman Empire-max.png"/>
          <p:cNvPicPr/>
          <p:nvPr/>
        </p:nvPicPr>
        <p:blipFill>
          <a:blip r:embed="rId2" cstate="email">
            <a:extLst>
              <a:ext uri="{28A0092B-C50C-407E-A947-70E740481C1C}">
                <a14:useLocalDpi xmlns:a14="http://schemas.microsoft.com/office/drawing/2010/main"/>
              </a:ext>
            </a:extLst>
          </a:blip>
          <a:srcRect/>
          <a:stretch>
            <a:fillRect/>
          </a:stretch>
        </p:blipFill>
        <p:spPr bwMode="auto">
          <a:xfrm>
            <a:off x="3657600" y="1981200"/>
            <a:ext cx="5486400" cy="4305300"/>
          </a:xfrm>
          <a:prstGeom prst="rect">
            <a:avLst/>
          </a:prstGeom>
          <a:noFill/>
          <a:ln>
            <a:noFill/>
          </a:ln>
        </p:spPr>
      </p:pic>
      <p:sp>
        <p:nvSpPr>
          <p:cNvPr id="5" name="Rectangle 4"/>
          <p:cNvSpPr/>
          <p:nvPr/>
        </p:nvSpPr>
        <p:spPr>
          <a:xfrm>
            <a:off x="3657600" y="1981200"/>
            <a:ext cx="9144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pic>
        <p:nvPicPr>
          <p:cNvPr id="3" name="Picture 2"/>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762001"/>
            <a:ext cx="4826272" cy="3051959"/>
          </a:xfrm>
          <a:prstGeom prst="rect">
            <a:avLst/>
          </a:prstGeom>
          <a:noFill/>
        </p:spPr>
      </p:pic>
      <p:sp>
        <p:nvSpPr>
          <p:cNvPr id="2" name="TextBox 1">
            <a:extLst>
              <a:ext uri="{FF2B5EF4-FFF2-40B4-BE49-F238E27FC236}">
                <a16:creationId xmlns:a16="http://schemas.microsoft.com/office/drawing/2014/main" id="{CF521799-FBED-48E1-829C-FED1A47A3A84}"/>
              </a:ext>
            </a:extLst>
          </p:cNvPr>
          <p:cNvSpPr txBox="1"/>
          <p:nvPr/>
        </p:nvSpPr>
        <p:spPr>
          <a:xfrm>
            <a:off x="318977" y="4646428"/>
            <a:ext cx="3232298" cy="1200329"/>
          </a:xfrm>
          <a:prstGeom prst="rect">
            <a:avLst/>
          </a:prstGeom>
          <a:noFill/>
        </p:spPr>
        <p:txBody>
          <a:bodyPr wrap="square" rtlCol="0">
            <a:spAutoFit/>
          </a:bodyPr>
          <a:lstStyle/>
          <a:p>
            <a:r>
              <a:rPr lang="en-US" dirty="0"/>
              <a:t>a prefect was an official with military responsibilities, whereas a procurator had primarily financial ones.</a:t>
            </a:r>
          </a:p>
        </p:txBody>
      </p:sp>
      <p:sp>
        <p:nvSpPr>
          <p:cNvPr id="6" name="Rectangle 5">
            <a:extLst>
              <a:ext uri="{FF2B5EF4-FFF2-40B4-BE49-F238E27FC236}">
                <a16:creationId xmlns:a16="http://schemas.microsoft.com/office/drawing/2014/main" id="{A0EDFFC3-BC5E-4AC6-A499-1BA3E7E3CC92}"/>
              </a:ext>
            </a:extLst>
          </p:cNvPr>
          <p:cNvSpPr/>
          <p:nvPr/>
        </p:nvSpPr>
        <p:spPr>
          <a:xfrm>
            <a:off x="425303" y="5965315"/>
            <a:ext cx="3381153" cy="646331"/>
          </a:xfrm>
          <a:prstGeom prst="rect">
            <a:avLst/>
          </a:prstGeom>
        </p:spPr>
        <p:txBody>
          <a:bodyPr wrap="square">
            <a:spAutoFit/>
          </a:bodyPr>
          <a:lstStyle/>
          <a:p>
            <a:r>
              <a:rPr lang="en-US" dirty="0"/>
              <a:t>there were no procurators before Claudius’s reign (41–54 AD)</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1" descr="arrow3.psd"/>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1600200" y="4876800"/>
            <a:ext cx="1066800" cy="461963"/>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Pilate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Verdana"/>
                <a:ea typeface="+mn-ea"/>
                <a:cs typeface="+mn-cs"/>
              </a:rPr>
              <a:t>Praetorium</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6" name="Straight Arrow Connector 5"/>
          <p:cNvCxnSpPr/>
          <p:nvPr/>
        </p:nvCxnSpPr>
        <p:spPr bwMode="auto">
          <a:xfrm flipV="1">
            <a:off x="2667000" y="4800600"/>
            <a:ext cx="457200" cy="306388"/>
          </a:xfrm>
          <a:prstGeom prst="straightConnector1">
            <a:avLst/>
          </a:prstGeom>
          <a:solidFill>
            <a:schemeClr val="accent1"/>
          </a:solidFill>
          <a:ln w="25400" cap="flat" cmpd="sng" algn="ctr">
            <a:solidFill>
              <a:schemeClr val="accent1">
                <a:lumMod val="25000"/>
              </a:schemeClr>
            </a:solidFill>
            <a:prstDash val="solid"/>
            <a:round/>
            <a:headEnd type="none" w="med" len="med"/>
            <a:tailEnd type="arrow" w="med" len="med"/>
          </a:ln>
          <a:effectLst/>
        </p:spPr>
      </p:cxnSp>
      <p:sp>
        <p:nvSpPr>
          <p:cNvPr id="7" name="TextBox 6"/>
          <p:cNvSpPr txBox="1"/>
          <p:nvPr/>
        </p:nvSpPr>
        <p:spPr>
          <a:xfrm>
            <a:off x="1828800" y="2438400"/>
            <a:ext cx="1636713" cy="461963"/>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ＭＳ Ｐゴシック" charset="-128"/>
                <a:cs typeface="ＭＳ Ｐゴシック" charset="-128"/>
              </a:rPr>
              <a:t>Herod Antipas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ＭＳ Ｐゴシック" charset="-128"/>
                <a:cs typeface="ＭＳ Ｐゴシック" charset="-128"/>
              </a:rPr>
              <a:t>Hasmonean Palace</a:t>
            </a:r>
          </a:p>
        </p:txBody>
      </p:sp>
      <p:cxnSp>
        <p:nvCxnSpPr>
          <p:cNvPr id="8" name="Straight Arrow Connector 7"/>
          <p:cNvCxnSpPr/>
          <p:nvPr/>
        </p:nvCxnSpPr>
        <p:spPr bwMode="auto">
          <a:xfrm>
            <a:off x="3429000" y="2895600"/>
            <a:ext cx="381000" cy="304800"/>
          </a:xfrm>
          <a:prstGeom prst="straightConnector1">
            <a:avLst/>
          </a:prstGeom>
          <a:solidFill>
            <a:schemeClr val="accent1"/>
          </a:solidFill>
          <a:ln w="25400" cap="flat" cmpd="sng" algn="ctr">
            <a:solidFill>
              <a:schemeClr val="accent1">
                <a:lumMod val="25000"/>
              </a:schemeClr>
            </a:solidFill>
            <a:prstDash val="solid"/>
            <a:round/>
            <a:headEnd type="none" w="med" len="med"/>
            <a:tailEnd type="arrow" w="med" len="med"/>
          </a:ln>
          <a:effectLst/>
        </p:spPr>
      </p:cxnSp>
      <p:sp>
        <p:nvSpPr>
          <p:cNvPr id="11" name="TextBox 10"/>
          <p:cNvSpPr txBox="1"/>
          <p:nvPr/>
        </p:nvSpPr>
        <p:spPr>
          <a:xfrm>
            <a:off x="6096000" y="152400"/>
            <a:ext cx="2819400" cy="554038"/>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marL="228600" marR="0" lvl="0" indent="-228600" algn="l" defTabSz="914400" rtl="0" eaLnBrk="1" fontAlgn="base" latinLnBrk="0" hangingPunct="1">
              <a:lnSpc>
                <a:spcPct val="100000"/>
              </a:lnSpc>
              <a:spcBef>
                <a:spcPct val="0"/>
              </a:spcBef>
              <a:spcAft>
                <a:spcPct val="0"/>
              </a:spcAft>
              <a:buClrTx/>
              <a:buSzTx/>
              <a:buFontTx/>
              <a:buAutoNum type="arabicPeriod"/>
              <a:tabLst/>
              <a:defRPr/>
            </a:pPr>
            <a:r>
              <a:rPr kumimoji="0" lang="en-US" sz="1000" b="0" i="0" u="none" strike="noStrike" kern="1200" cap="none" spc="0" normalizeH="0" baseline="0" noProof="0" dirty="0">
                <a:ln>
                  <a:noFill/>
                </a:ln>
                <a:solidFill>
                  <a:srgbClr val="000000"/>
                </a:solidFill>
                <a:effectLst/>
                <a:uLnTx/>
                <a:uFillTx/>
                <a:latin typeface="Verdana"/>
                <a:ea typeface="+mn-ea"/>
                <a:cs typeface="+mn-cs"/>
              </a:rPr>
              <a:t>From Gethsemane to the High Priest</a:t>
            </a:r>
          </a:p>
          <a:p>
            <a:pPr marL="228600" marR="0" lvl="0" indent="-228600" algn="l" defTabSz="914400" rtl="0" eaLnBrk="1" fontAlgn="base" latinLnBrk="0" hangingPunct="1">
              <a:lnSpc>
                <a:spcPct val="100000"/>
              </a:lnSpc>
              <a:spcBef>
                <a:spcPct val="0"/>
              </a:spcBef>
              <a:spcAft>
                <a:spcPct val="0"/>
              </a:spcAft>
              <a:buClrTx/>
              <a:buSzTx/>
              <a:buFontTx/>
              <a:buAutoNum type="arabicPeriod"/>
              <a:tabLst/>
              <a:defRPr/>
            </a:pPr>
            <a:r>
              <a:rPr kumimoji="0" lang="en-US" sz="1000" b="0" i="0" u="none" strike="noStrike" kern="1200" cap="none" spc="0" normalizeH="0" baseline="0" noProof="0" dirty="0">
                <a:ln>
                  <a:noFill/>
                </a:ln>
                <a:solidFill>
                  <a:srgbClr val="000000"/>
                </a:solidFill>
                <a:effectLst/>
                <a:uLnTx/>
                <a:uFillTx/>
                <a:latin typeface="Verdana"/>
                <a:ea typeface="+mn-ea"/>
                <a:cs typeface="+mn-cs"/>
              </a:rPr>
              <a:t>From the High Priest to Pilate</a:t>
            </a:r>
          </a:p>
          <a:p>
            <a:pPr marL="228600" marR="0" lvl="0" indent="-228600" algn="l" defTabSz="914400" rtl="0" eaLnBrk="1" fontAlgn="base" latinLnBrk="0" hangingPunct="1">
              <a:lnSpc>
                <a:spcPct val="100000"/>
              </a:lnSpc>
              <a:spcBef>
                <a:spcPct val="0"/>
              </a:spcBef>
              <a:spcAft>
                <a:spcPct val="0"/>
              </a:spcAft>
              <a:buClrTx/>
              <a:buSzTx/>
              <a:buFontTx/>
              <a:buAutoNum type="arabicPeriod"/>
              <a:tabLst/>
              <a:defRPr/>
            </a:pPr>
            <a:r>
              <a:rPr kumimoji="0" lang="en-US" sz="1000" b="0" i="0" u="none" strike="noStrike" kern="1200" cap="none" spc="0" normalizeH="0" baseline="0" noProof="0" dirty="0">
                <a:ln>
                  <a:noFill/>
                </a:ln>
                <a:solidFill>
                  <a:srgbClr val="000000"/>
                </a:solidFill>
                <a:effectLst/>
                <a:uLnTx/>
                <a:uFillTx/>
                <a:latin typeface="Verdana"/>
                <a:ea typeface="+mn-ea"/>
                <a:cs typeface="+mn-cs"/>
              </a:rPr>
              <a:t>From Pilate to Herod Antipas</a:t>
            </a:r>
          </a:p>
        </p:txBody>
      </p:sp>
      <p:sp>
        <p:nvSpPr>
          <p:cNvPr id="12" name="TextBox 11"/>
          <p:cNvSpPr txBox="1"/>
          <p:nvPr/>
        </p:nvSpPr>
        <p:spPr>
          <a:xfrm>
            <a:off x="4343400" y="76200"/>
            <a:ext cx="1158875" cy="276225"/>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Gethsemane</a:t>
            </a:r>
          </a:p>
        </p:txBody>
      </p:sp>
      <p:sp>
        <p:nvSpPr>
          <p:cNvPr id="13" name="TextBox 12"/>
          <p:cNvSpPr txBox="1"/>
          <p:nvPr/>
        </p:nvSpPr>
        <p:spPr>
          <a:xfrm>
            <a:off x="4953000" y="3048000"/>
            <a:ext cx="1066800" cy="461963"/>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Palace of</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High Priest</a:t>
            </a:r>
          </a:p>
        </p:txBody>
      </p:sp>
      <p:cxnSp>
        <p:nvCxnSpPr>
          <p:cNvPr id="14" name="Straight Arrow Connector 13"/>
          <p:cNvCxnSpPr/>
          <p:nvPr/>
        </p:nvCxnSpPr>
        <p:spPr bwMode="auto">
          <a:xfrm rot="10800000">
            <a:off x="4495800" y="3124200"/>
            <a:ext cx="457200" cy="153988"/>
          </a:xfrm>
          <a:prstGeom prst="straightConnector1">
            <a:avLst/>
          </a:prstGeom>
          <a:solidFill>
            <a:schemeClr val="accent1"/>
          </a:solidFill>
          <a:ln w="25400" cap="flat" cmpd="sng" algn="ctr">
            <a:solidFill>
              <a:schemeClr val="accent1">
                <a:lumMod val="25000"/>
              </a:schemeClr>
            </a:solidFill>
            <a:prstDash val="solid"/>
            <a:round/>
            <a:headEnd type="none" w="med" len="med"/>
            <a:tailEnd type="arrow" w="med" len="med"/>
          </a:ln>
          <a:effectLst/>
        </p:spPr>
      </p:cxnSp>
    </p:spTree>
    <p:extLst>
      <p:ext uri="{BB962C8B-B14F-4D97-AF65-F5344CB8AC3E}">
        <p14:creationId xmlns:p14="http://schemas.microsoft.com/office/powerpoint/2010/main" val="35351625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pastorglenn.files.wordpress.com/2012/05/herods-family-tree.png"/>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3363" y="1280124"/>
            <a:ext cx="6858000" cy="5163207"/>
          </a:xfrm>
          <a:prstGeom prst="rect">
            <a:avLst/>
          </a:prstGeom>
          <a:noFill/>
          <a:ln>
            <a:noFill/>
          </a:ln>
        </p:spPr>
      </p:pic>
      <p:sp>
        <p:nvSpPr>
          <p:cNvPr id="3" name="Arrow: Down 2">
            <a:extLst>
              <a:ext uri="{FF2B5EF4-FFF2-40B4-BE49-F238E27FC236}">
                <a16:creationId xmlns:a16="http://schemas.microsoft.com/office/drawing/2014/main" id="{61CE3D32-08DA-4946-BFF8-C2FC69EC907D}"/>
              </a:ext>
            </a:extLst>
          </p:cNvPr>
          <p:cNvSpPr/>
          <p:nvPr/>
        </p:nvSpPr>
        <p:spPr>
          <a:xfrm>
            <a:off x="5720316" y="2151121"/>
            <a:ext cx="489097" cy="6379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3660435-25BE-44DE-B44D-6C5CE20ACCF8}"/>
              </a:ext>
            </a:extLst>
          </p:cNvPr>
          <p:cNvSpPr txBox="1"/>
          <p:nvPr/>
        </p:nvSpPr>
        <p:spPr>
          <a:xfrm>
            <a:off x="255182" y="89018"/>
            <a:ext cx="3349255" cy="2062103"/>
          </a:xfrm>
          <a:prstGeom prst="rect">
            <a:avLst/>
          </a:prstGeom>
          <a:noFill/>
        </p:spPr>
        <p:txBody>
          <a:bodyPr wrap="square" rtlCol="0">
            <a:spAutoFit/>
          </a:bodyPr>
          <a:lstStyle/>
          <a:p>
            <a:r>
              <a:rPr lang="en-US" sz="1600" b="1" dirty="0"/>
              <a:t>Luke 23:6-7 (ESV) </a:t>
            </a:r>
            <a:br>
              <a:rPr lang="en-US" sz="1600" dirty="0"/>
            </a:br>
            <a:r>
              <a:rPr lang="en-US" sz="1600" baseline="30000" dirty="0"/>
              <a:t>6 </a:t>
            </a:r>
            <a:r>
              <a:rPr lang="en-US" sz="1600" dirty="0"/>
              <a:t> When Pilate heard this, he asked whether the man was a Galilean. </a:t>
            </a:r>
            <a:br>
              <a:rPr lang="en-US" sz="1600" dirty="0"/>
            </a:br>
            <a:r>
              <a:rPr lang="en-US" sz="1600" baseline="30000" dirty="0"/>
              <a:t>7 </a:t>
            </a:r>
            <a:r>
              <a:rPr lang="en-US" sz="1600" dirty="0"/>
              <a:t> And when he learned that he belonged to Herod’s jurisdiction, he sent him over to Herod, who was himself in Jerusalem at that time. </a:t>
            </a:r>
          </a:p>
          <a:p>
            <a:endParaRPr lang="en-US" sz="1600" dirty="0"/>
          </a:p>
        </p:txBody>
      </p:sp>
    </p:spTree>
    <p:extLst>
      <p:ext uri="{BB962C8B-B14F-4D97-AF65-F5344CB8AC3E}">
        <p14:creationId xmlns:p14="http://schemas.microsoft.com/office/powerpoint/2010/main" val="3915787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Pilgrim’s Road up the Temple Mount uncovered after 2000 years">
            <a:extLst>
              <a:ext uri="{FF2B5EF4-FFF2-40B4-BE49-F238E27FC236}">
                <a16:creationId xmlns:a16="http://schemas.microsoft.com/office/drawing/2014/main" id="{CACB2EC1-A828-47AD-90E5-883CC3C966B5}"/>
              </a:ext>
            </a:extLst>
          </p:cNvPr>
          <p:cNvPicPr/>
          <p:nvPr/>
        </p:nvPicPr>
        <p:blipFill rotWithShape="1">
          <a:blip r:embed="rId2" cstate="email">
            <a:extLst>
              <a:ext uri="{28A0092B-C50C-407E-A947-70E740481C1C}">
                <a14:useLocalDpi xmlns:a14="http://schemas.microsoft.com/office/drawing/2010/main"/>
              </a:ext>
            </a:extLst>
          </a:blip>
          <a:srcRect/>
          <a:stretch/>
        </p:blipFill>
        <p:spPr bwMode="auto">
          <a:xfrm>
            <a:off x="4216674" y="10"/>
            <a:ext cx="4927327" cy="3750724"/>
          </a:xfrm>
          <a:custGeom>
            <a:avLst/>
            <a:gdLst>
              <a:gd name="connsiteX0" fmla="*/ 1738471 w 6569769"/>
              <a:gd name="connsiteY0" fmla="*/ 0 h 3750734"/>
              <a:gd name="connsiteX1" fmla="*/ 6569769 w 6569769"/>
              <a:gd name="connsiteY1" fmla="*/ 0 h 3750734"/>
              <a:gd name="connsiteX2" fmla="*/ 6569769 w 6569769"/>
              <a:gd name="connsiteY2" fmla="*/ 3750734 h 3750734"/>
              <a:gd name="connsiteX3" fmla="*/ 0 w 6569769"/>
              <a:gd name="connsiteY3" fmla="*/ 3750734 h 3750734"/>
            </a:gdLst>
            <a:ahLst/>
            <a:cxnLst>
              <a:cxn ang="0">
                <a:pos x="connsiteX0" y="connsiteY0"/>
              </a:cxn>
              <a:cxn ang="0">
                <a:pos x="connsiteX1" y="connsiteY1"/>
              </a:cxn>
              <a:cxn ang="0">
                <a:pos x="connsiteX2" y="connsiteY2"/>
              </a:cxn>
              <a:cxn ang="0">
                <a:pos x="connsiteX3" y="connsiteY3"/>
              </a:cxn>
            </a:cxnLst>
            <a:rect l="l" t="t" r="r" b="b"/>
            <a:pathLst>
              <a:path w="6569769" h="3750734">
                <a:moveTo>
                  <a:pt x="1738471" y="0"/>
                </a:moveTo>
                <a:lnTo>
                  <a:pt x="6569769" y="0"/>
                </a:lnTo>
                <a:lnTo>
                  <a:pt x="6569769" y="3750734"/>
                </a:lnTo>
                <a:lnTo>
                  <a:pt x="0" y="3750734"/>
                </a:lnTo>
                <a:close/>
              </a:path>
            </a:pathLst>
          </a:custGeom>
          <a:noFill/>
        </p:spPr>
      </p:pic>
      <p:pic>
        <p:nvPicPr>
          <p:cNvPr id="4" name="Picture 3" descr="Pilgrimage Road’s ascent up to the Temple in the First Century AD">
            <a:extLst>
              <a:ext uri="{FF2B5EF4-FFF2-40B4-BE49-F238E27FC236}">
                <a16:creationId xmlns:a16="http://schemas.microsoft.com/office/drawing/2014/main" id="{4A3DFB29-CB64-4F7E-A3C7-86FCA2BCAB53}"/>
              </a:ext>
            </a:extLst>
          </p:cNvPr>
          <p:cNvPicPr/>
          <p:nvPr/>
        </p:nvPicPr>
        <p:blipFill rotWithShape="1">
          <a:blip r:embed="rId3" cstate="email">
            <a:extLst>
              <a:ext uri="{28A0092B-C50C-407E-A947-70E740481C1C}">
                <a14:useLocalDpi xmlns:a14="http://schemas.microsoft.com/office/drawing/2010/main"/>
              </a:ext>
            </a:extLst>
          </a:blip>
          <a:srcRect/>
          <a:stretch/>
        </p:blipFill>
        <p:spPr bwMode="auto">
          <a:xfrm>
            <a:off x="3136508" y="3887894"/>
            <a:ext cx="6007493" cy="2970106"/>
          </a:xfrm>
          <a:custGeom>
            <a:avLst/>
            <a:gdLst>
              <a:gd name="connsiteX0" fmla="*/ 1376648 w 8009991"/>
              <a:gd name="connsiteY0" fmla="*/ 0 h 2970106"/>
              <a:gd name="connsiteX1" fmla="*/ 8009991 w 8009991"/>
              <a:gd name="connsiteY1" fmla="*/ 0 h 2970106"/>
              <a:gd name="connsiteX2" fmla="*/ 8009991 w 8009991"/>
              <a:gd name="connsiteY2" fmla="*/ 2970106 h 2970106"/>
              <a:gd name="connsiteX3" fmla="*/ 0 w 8009991"/>
              <a:gd name="connsiteY3" fmla="*/ 2970106 h 2970106"/>
            </a:gdLst>
            <a:ahLst/>
            <a:cxnLst>
              <a:cxn ang="0">
                <a:pos x="connsiteX0" y="connsiteY0"/>
              </a:cxn>
              <a:cxn ang="0">
                <a:pos x="connsiteX1" y="connsiteY1"/>
              </a:cxn>
              <a:cxn ang="0">
                <a:pos x="connsiteX2" y="connsiteY2"/>
              </a:cxn>
              <a:cxn ang="0">
                <a:pos x="connsiteX3" y="connsiteY3"/>
              </a:cxn>
            </a:cxnLst>
            <a:rect l="l" t="t" r="r" b="b"/>
            <a:pathLst>
              <a:path w="8009991" h="2970106">
                <a:moveTo>
                  <a:pt x="1376648" y="0"/>
                </a:moveTo>
                <a:lnTo>
                  <a:pt x="8009991" y="0"/>
                </a:lnTo>
                <a:lnTo>
                  <a:pt x="8009991" y="2970106"/>
                </a:lnTo>
                <a:lnTo>
                  <a:pt x="0" y="2970106"/>
                </a:lnTo>
                <a:close/>
              </a:path>
            </a:pathLst>
          </a:custGeom>
          <a:noFill/>
        </p:spPr>
      </p:pic>
      <p:pic>
        <p:nvPicPr>
          <p:cNvPr id="3" name="Picture 2" descr="Map of The Pilgrimage Road to the Temple in the First Century AD">
            <a:extLst>
              <a:ext uri="{FF2B5EF4-FFF2-40B4-BE49-F238E27FC236}">
                <a16:creationId xmlns:a16="http://schemas.microsoft.com/office/drawing/2014/main" id="{77E44106-1754-402A-89D7-6452395ECD5A}"/>
              </a:ext>
            </a:extLst>
          </p:cNvPr>
          <p:cNvPicPr/>
          <p:nvPr/>
        </p:nvPicPr>
        <p:blipFill rotWithShape="1">
          <a:blip r:embed="rId4" cstate="email">
            <a:extLst>
              <a:ext uri="{28A0092B-C50C-407E-A947-70E740481C1C}">
                <a14:useLocalDpi xmlns:a14="http://schemas.microsoft.com/office/drawing/2010/main"/>
              </a:ext>
            </a:extLst>
          </a:blip>
          <a:srcRect/>
          <a:stretch/>
        </p:blipFill>
        <p:spPr bwMode="auto">
          <a:xfrm>
            <a:off x="20" y="10"/>
            <a:ext cx="5627313" cy="6857990"/>
          </a:xfrm>
          <a:custGeom>
            <a:avLst/>
            <a:gdLst>
              <a:gd name="connsiteX0" fmla="*/ 0 w 7503111"/>
              <a:gd name="connsiteY0" fmla="*/ 0 h 6858000"/>
              <a:gd name="connsiteX1" fmla="*/ 677334 w 7503111"/>
              <a:gd name="connsiteY1" fmla="*/ 0 h 6858000"/>
              <a:gd name="connsiteX2" fmla="*/ 1168036 w 7503111"/>
              <a:gd name="connsiteY2" fmla="*/ 0 h 6858000"/>
              <a:gd name="connsiteX3" fmla="*/ 1205499 w 7503111"/>
              <a:gd name="connsiteY3" fmla="*/ 0 h 6858000"/>
              <a:gd name="connsiteX4" fmla="*/ 1647632 w 7503111"/>
              <a:gd name="connsiteY4" fmla="*/ 0 h 6858000"/>
              <a:gd name="connsiteX5" fmla="*/ 7215401 w 7503111"/>
              <a:gd name="connsiteY5" fmla="*/ 0 h 6858000"/>
              <a:gd name="connsiteX6" fmla="*/ 4041567 w 7503111"/>
              <a:gd name="connsiteY6" fmla="*/ 6852993 h 6858000"/>
              <a:gd name="connsiteX7" fmla="*/ 7503111 w 7503111"/>
              <a:gd name="connsiteY7" fmla="*/ 6852993 h 6858000"/>
              <a:gd name="connsiteX8" fmla="*/ 7503111 w 7503111"/>
              <a:gd name="connsiteY8" fmla="*/ 6852994 h 6858000"/>
              <a:gd name="connsiteX9" fmla="*/ 1647632 w 7503111"/>
              <a:gd name="connsiteY9" fmla="*/ 6852994 h 6858000"/>
              <a:gd name="connsiteX10" fmla="*/ 1647632 w 7503111"/>
              <a:gd name="connsiteY10" fmla="*/ 6858000 h 6858000"/>
              <a:gd name="connsiteX11" fmla="*/ 0 w 750311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noFill/>
        </p:spPr>
      </p:pic>
    </p:spTree>
    <p:extLst>
      <p:ext uri="{BB962C8B-B14F-4D97-AF65-F5344CB8AC3E}">
        <p14:creationId xmlns:p14="http://schemas.microsoft.com/office/powerpoint/2010/main" val="35840687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EE7BA-5419-4037-A6A9-8B203E158E21}"/>
              </a:ext>
            </a:extLst>
          </p:cNvPr>
          <p:cNvSpPr>
            <a:spLocks noGrp="1"/>
          </p:cNvSpPr>
          <p:nvPr>
            <p:ph type="title"/>
          </p:nvPr>
        </p:nvSpPr>
        <p:spPr/>
        <p:txBody>
          <a:bodyPr/>
          <a:lstStyle/>
          <a:p>
            <a:r>
              <a:rPr lang="en-US" dirty="0"/>
              <a:t>The Herod Family</a:t>
            </a:r>
          </a:p>
        </p:txBody>
      </p:sp>
      <p:pic>
        <p:nvPicPr>
          <p:cNvPr id="4" name="Picture 3" descr="A close up of a map&#10;&#10;Description automatically generated">
            <a:extLst>
              <a:ext uri="{FF2B5EF4-FFF2-40B4-BE49-F238E27FC236}">
                <a16:creationId xmlns:a16="http://schemas.microsoft.com/office/drawing/2014/main" id="{2061A402-CE6B-4381-B71E-B37FA90223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400175"/>
            <a:ext cx="9144000" cy="4983480"/>
          </a:xfrm>
          <a:prstGeom prst="rect">
            <a:avLst/>
          </a:prstGeom>
        </p:spPr>
      </p:pic>
      <p:sp>
        <p:nvSpPr>
          <p:cNvPr id="5" name="Scroll: Horizontal 4">
            <a:extLst>
              <a:ext uri="{FF2B5EF4-FFF2-40B4-BE49-F238E27FC236}">
                <a16:creationId xmlns:a16="http://schemas.microsoft.com/office/drawing/2014/main" id="{C46FC43E-51A6-4464-8818-7E8F466D5832}"/>
              </a:ext>
            </a:extLst>
          </p:cNvPr>
          <p:cNvSpPr/>
          <p:nvPr/>
        </p:nvSpPr>
        <p:spPr>
          <a:xfrm>
            <a:off x="2238102" y="6130834"/>
            <a:ext cx="1959429" cy="252821"/>
          </a:xfrm>
          <a:prstGeom prst="horizont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76400C8-BFBC-41ED-93B6-694909D6CE57}"/>
              </a:ext>
            </a:extLst>
          </p:cNvPr>
          <p:cNvSpPr txBox="1"/>
          <p:nvPr/>
        </p:nvSpPr>
        <p:spPr>
          <a:xfrm>
            <a:off x="2423528" y="6115365"/>
            <a:ext cx="1588576" cy="276999"/>
          </a:xfrm>
          <a:prstGeom prst="rect">
            <a:avLst/>
          </a:prstGeom>
          <a:noFill/>
        </p:spPr>
        <p:txBody>
          <a:bodyPr wrap="none" rtlCol="0">
            <a:spAutoFit/>
          </a:bodyPr>
          <a:lstStyle/>
          <a:p>
            <a:r>
              <a:rPr lang="en-US" sz="1200" dirty="0"/>
              <a:t>Tyre/Sidon and worms</a:t>
            </a:r>
          </a:p>
        </p:txBody>
      </p:sp>
      <p:sp>
        <p:nvSpPr>
          <p:cNvPr id="3" name="Arrow: Down 2">
            <a:extLst>
              <a:ext uri="{FF2B5EF4-FFF2-40B4-BE49-F238E27FC236}">
                <a16:creationId xmlns:a16="http://schemas.microsoft.com/office/drawing/2014/main" id="{3D6C42A7-116E-45D4-9AF9-F302D512F23D}"/>
              </a:ext>
            </a:extLst>
          </p:cNvPr>
          <p:cNvSpPr/>
          <p:nvPr/>
        </p:nvSpPr>
        <p:spPr>
          <a:xfrm>
            <a:off x="3508744" y="2690037"/>
            <a:ext cx="329609" cy="58479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051240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0" y="-1"/>
            <a:ext cx="9144000" cy="6564780"/>
            <a:chOff x="685800" y="828675"/>
            <a:chExt cx="7772400" cy="5580063"/>
          </a:xfrm>
        </p:grpSpPr>
        <p:pic>
          <p:nvPicPr>
            <p:cNvPr id="2" name="Picture 1" descr="Jerusalem model Hasmonean palace and First Wall from south, tb123011061"/>
            <p:cNvPicPr>
              <a:picLocks noRot="1" noChangeAspect="1" noMove="1" noResize="1"/>
            </p:cNvPicPr>
            <p:nvPr isPhoto="1"/>
          </p:nvPicPr>
          <p:blipFill>
            <a:blip r:embed="rId3" cstate="email">
              <a:lum/>
              <a:extLst>
                <a:ext uri="{28A0092B-C50C-407E-A947-70E740481C1C}">
                  <a14:useLocalDpi xmlns:a14="http://schemas.microsoft.com/office/drawing/2010/main"/>
                </a:ext>
              </a:extLst>
            </a:blip>
            <a:stretch>
              <a:fillRect/>
            </a:stretch>
          </p:blipFill>
          <p:spPr>
            <a:xfrm>
              <a:off x="685800" y="828675"/>
              <a:ext cx="7772400" cy="5199063"/>
            </a:xfrm>
            <a:prstGeom prst="rect">
              <a:avLst/>
            </a:prstGeom>
            <a:noFill/>
            <a:ln>
              <a:noFill/>
            </a:ln>
          </p:spPr>
        </p:pic>
        <p:sp>
          <p:nvSpPr>
            <p:cNvPr id="3" name="Rectangle 2"/>
            <p:cNvSpPr/>
            <p:nvPr/>
          </p:nvSpPr>
          <p:spPr>
            <a:xfrm>
              <a:off x="685800" y="6065838"/>
              <a:ext cx="7772400" cy="342900"/>
            </a:xfrm>
            <a:prstGeom prst="rect">
              <a:avLst/>
            </a:prstGeom>
            <a:noFill/>
            <a:ln>
              <a:noFill/>
            </a:ln>
          </p:spPr>
          <p:txBody>
            <a:bodyPr anchor="ctr">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Arial" charset="0"/>
                </a:rPr>
                <a:t>Jerusalem model Hasmonean palace and First Wall from south</a:t>
              </a:r>
            </a:p>
          </p:txBody>
        </p:sp>
      </p:grpSp>
    </p:spTree>
    <p:extLst>
      <p:ext uri="{BB962C8B-B14F-4D97-AF65-F5344CB8AC3E}">
        <p14:creationId xmlns:p14="http://schemas.microsoft.com/office/powerpoint/2010/main" val="333561693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1" descr="arrow4.psd"/>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828800" y="2438400"/>
            <a:ext cx="1636713" cy="461963"/>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ＭＳ Ｐゴシック" charset="-128"/>
                <a:cs typeface="ＭＳ Ｐゴシック" charset="-128"/>
              </a:rPr>
              <a:t>Herod Antipas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ＭＳ Ｐゴシック" charset="-128"/>
                <a:cs typeface="ＭＳ Ｐゴシック" charset="-128"/>
              </a:rPr>
              <a:t>Hasmonean Palace</a:t>
            </a:r>
          </a:p>
        </p:txBody>
      </p:sp>
      <p:cxnSp>
        <p:nvCxnSpPr>
          <p:cNvPr id="4" name="Straight Arrow Connector 3"/>
          <p:cNvCxnSpPr/>
          <p:nvPr/>
        </p:nvCxnSpPr>
        <p:spPr bwMode="auto">
          <a:xfrm>
            <a:off x="3429000" y="2895600"/>
            <a:ext cx="381000" cy="304800"/>
          </a:xfrm>
          <a:prstGeom prst="straightConnector1">
            <a:avLst/>
          </a:prstGeom>
          <a:solidFill>
            <a:schemeClr val="accent1"/>
          </a:solidFill>
          <a:ln w="25400" cap="flat" cmpd="sng" algn="ctr">
            <a:solidFill>
              <a:schemeClr val="accent1">
                <a:lumMod val="25000"/>
              </a:schemeClr>
            </a:solidFill>
            <a:prstDash val="solid"/>
            <a:round/>
            <a:headEnd type="none" w="med" len="med"/>
            <a:tailEnd type="arrow" w="med" len="med"/>
          </a:ln>
          <a:effectLst/>
        </p:spPr>
      </p:cxnSp>
      <p:sp>
        <p:nvSpPr>
          <p:cNvPr id="5" name="TextBox 4"/>
          <p:cNvSpPr txBox="1"/>
          <p:nvPr/>
        </p:nvSpPr>
        <p:spPr>
          <a:xfrm>
            <a:off x="1600200" y="4876800"/>
            <a:ext cx="1066800" cy="461963"/>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Pilate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Verdana"/>
                <a:ea typeface="+mn-ea"/>
                <a:cs typeface="+mn-cs"/>
              </a:rPr>
              <a:t>Praetorium</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6" name="Straight Arrow Connector 5"/>
          <p:cNvCxnSpPr/>
          <p:nvPr/>
        </p:nvCxnSpPr>
        <p:spPr bwMode="auto">
          <a:xfrm flipV="1">
            <a:off x="2667000" y="4800600"/>
            <a:ext cx="457200" cy="306388"/>
          </a:xfrm>
          <a:prstGeom prst="straightConnector1">
            <a:avLst/>
          </a:prstGeom>
          <a:solidFill>
            <a:schemeClr val="accent1"/>
          </a:solidFill>
          <a:ln w="25400" cap="flat" cmpd="sng" algn="ctr">
            <a:solidFill>
              <a:schemeClr val="accent1">
                <a:lumMod val="25000"/>
              </a:schemeClr>
            </a:solidFill>
            <a:prstDash val="solid"/>
            <a:round/>
            <a:headEnd type="none" w="med" len="med"/>
            <a:tailEnd type="arrow" w="med" len="med"/>
          </a:ln>
          <a:effectLst/>
        </p:spPr>
      </p:cxnSp>
      <p:sp>
        <p:nvSpPr>
          <p:cNvPr id="7" name="TextBox 6"/>
          <p:cNvSpPr txBox="1"/>
          <p:nvPr/>
        </p:nvSpPr>
        <p:spPr>
          <a:xfrm>
            <a:off x="6096000" y="152400"/>
            <a:ext cx="2819400" cy="708025"/>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marL="228600" marR="0" lvl="0" indent="-228600" algn="l" defTabSz="914400" rtl="0" eaLnBrk="1" fontAlgn="base" latinLnBrk="0" hangingPunct="1">
              <a:lnSpc>
                <a:spcPct val="100000"/>
              </a:lnSpc>
              <a:spcBef>
                <a:spcPct val="0"/>
              </a:spcBef>
              <a:spcAft>
                <a:spcPct val="0"/>
              </a:spcAft>
              <a:buClrTx/>
              <a:buSzTx/>
              <a:buFontTx/>
              <a:buAutoNum type="arabicPeriod"/>
              <a:tabLst/>
              <a:defRPr/>
            </a:pPr>
            <a:r>
              <a:rPr kumimoji="0" lang="en-US" sz="1000" b="0" i="0" u="none" strike="noStrike" kern="1200" cap="none" spc="0" normalizeH="0" baseline="0" noProof="0" dirty="0">
                <a:ln>
                  <a:noFill/>
                </a:ln>
                <a:solidFill>
                  <a:srgbClr val="000000"/>
                </a:solidFill>
                <a:effectLst/>
                <a:uLnTx/>
                <a:uFillTx/>
                <a:latin typeface="Verdana"/>
                <a:ea typeface="+mn-ea"/>
                <a:cs typeface="+mn-cs"/>
              </a:rPr>
              <a:t>From Gethsemane to the High Priest</a:t>
            </a:r>
          </a:p>
          <a:p>
            <a:pPr marL="228600" marR="0" lvl="0" indent="-228600" algn="l" defTabSz="914400" rtl="0" eaLnBrk="1" fontAlgn="base" latinLnBrk="0" hangingPunct="1">
              <a:lnSpc>
                <a:spcPct val="100000"/>
              </a:lnSpc>
              <a:spcBef>
                <a:spcPct val="0"/>
              </a:spcBef>
              <a:spcAft>
                <a:spcPct val="0"/>
              </a:spcAft>
              <a:buClrTx/>
              <a:buSzTx/>
              <a:buFontTx/>
              <a:buAutoNum type="arabicPeriod"/>
              <a:tabLst/>
              <a:defRPr/>
            </a:pPr>
            <a:r>
              <a:rPr kumimoji="0" lang="en-US" sz="1000" b="0" i="0" u="none" strike="noStrike" kern="1200" cap="none" spc="0" normalizeH="0" baseline="0" noProof="0" dirty="0">
                <a:ln>
                  <a:noFill/>
                </a:ln>
                <a:solidFill>
                  <a:srgbClr val="000000"/>
                </a:solidFill>
                <a:effectLst/>
                <a:uLnTx/>
                <a:uFillTx/>
                <a:latin typeface="Verdana"/>
                <a:ea typeface="+mn-ea"/>
                <a:cs typeface="+mn-cs"/>
              </a:rPr>
              <a:t>From the High Priest to Pilate</a:t>
            </a:r>
          </a:p>
          <a:p>
            <a:pPr marL="228600" marR="0" lvl="0" indent="-228600" algn="l" defTabSz="914400" rtl="0" eaLnBrk="1" fontAlgn="base" latinLnBrk="0" hangingPunct="1">
              <a:lnSpc>
                <a:spcPct val="100000"/>
              </a:lnSpc>
              <a:spcBef>
                <a:spcPct val="0"/>
              </a:spcBef>
              <a:spcAft>
                <a:spcPct val="0"/>
              </a:spcAft>
              <a:buClrTx/>
              <a:buSzTx/>
              <a:buFontTx/>
              <a:buAutoNum type="arabicPeriod"/>
              <a:tabLst/>
              <a:defRPr/>
            </a:pPr>
            <a:r>
              <a:rPr kumimoji="0" lang="en-US" sz="1000" b="0" i="0" u="none" strike="noStrike" kern="1200" cap="none" spc="0" normalizeH="0" baseline="0" noProof="0" dirty="0">
                <a:ln>
                  <a:noFill/>
                </a:ln>
                <a:solidFill>
                  <a:srgbClr val="000000"/>
                </a:solidFill>
                <a:effectLst/>
                <a:uLnTx/>
                <a:uFillTx/>
                <a:latin typeface="Verdana"/>
                <a:ea typeface="+mn-ea"/>
                <a:cs typeface="+mn-cs"/>
              </a:rPr>
              <a:t>From Pilate to Herod Antipas</a:t>
            </a:r>
          </a:p>
          <a:p>
            <a:pPr marL="228600" marR="0" lvl="0" indent="-228600" algn="l" defTabSz="914400" rtl="0" eaLnBrk="1" fontAlgn="base" latinLnBrk="0" hangingPunct="1">
              <a:lnSpc>
                <a:spcPct val="100000"/>
              </a:lnSpc>
              <a:spcBef>
                <a:spcPct val="0"/>
              </a:spcBef>
              <a:spcAft>
                <a:spcPct val="0"/>
              </a:spcAft>
              <a:buClrTx/>
              <a:buSzTx/>
              <a:buFontTx/>
              <a:buAutoNum type="arabicPeriod"/>
              <a:tabLst/>
              <a:defRPr/>
            </a:pPr>
            <a:r>
              <a:rPr kumimoji="0" lang="en-US" sz="1000" b="0" i="0" u="none" strike="noStrike" kern="1200" cap="none" spc="0" normalizeH="0" baseline="0" noProof="0" dirty="0">
                <a:ln>
                  <a:noFill/>
                </a:ln>
                <a:solidFill>
                  <a:srgbClr val="000000"/>
                </a:solidFill>
                <a:effectLst/>
                <a:uLnTx/>
                <a:uFillTx/>
                <a:latin typeface="Verdana"/>
                <a:ea typeface="+mn-ea"/>
                <a:cs typeface="+mn-cs"/>
              </a:rPr>
              <a:t>From Herod Antipas to Pilate</a:t>
            </a:r>
          </a:p>
        </p:txBody>
      </p:sp>
      <p:sp>
        <p:nvSpPr>
          <p:cNvPr id="8" name="TextBox 7"/>
          <p:cNvSpPr txBox="1"/>
          <p:nvPr/>
        </p:nvSpPr>
        <p:spPr>
          <a:xfrm>
            <a:off x="4343400" y="76200"/>
            <a:ext cx="1158875" cy="276225"/>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Gethsemane</a:t>
            </a:r>
          </a:p>
        </p:txBody>
      </p:sp>
      <p:sp>
        <p:nvSpPr>
          <p:cNvPr id="9" name="TextBox 8"/>
          <p:cNvSpPr txBox="1"/>
          <p:nvPr/>
        </p:nvSpPr>
        <p:spPr>
          <a:xfrm>
            <a:off x="4953000" y="3048000"/>
            <a:ext cx="1066800" cy="461963"/>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Palace of</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High Priest</a:t>
            </a:r>
          </a:p>
        </p:txBody>
      </p:sp>
      <p:cxnSp>
        <p:nvCxnSpPr>
          <p:cNvPr id="10" name="Straight Arrow Connector 9"/>
          <p:cNvCxnSpPr/>
          <p:nvPr/>
        </p:nvCxnSpPr>
        <p:spPr bwMode="auto">
          <a:xfrm rot="10800000">
            <a:off x="4495800" y="3124200"/>
            <a:ext cx="457200" cy="153988"/>
          </a:xfrm>
          <a:prstGeom prst="straightConnector1">
            <a:avLst/>
          </a:prstGeom>
          <a:solidFill>
            <a:schemeClr val="accent1"/>
          </a:solidFill>
          <a:ln w="25400" cap="flat" cmpd="sng" algn="ctr">
            <a:solidFill>
              <a:schemeClr val="accent1">
                <a:lumMod val="25000"/>
              </a:schemeClr>
            </a:solidFill>
            <a:prstDash val="solid"/>
            <a:round/>
            <a:headEnd type="none" w="med" len="med"/>
            <a:tailEnd type="arrow" w="med" len="med"/>
          </a:ln>
          <a:effectLst/>
        </p:spPr>
      </p:cxnSp>
    </p:spTree>
    <p:extLst>
      <p:ext uri="{BB962C8B-B14F-4D97-AF65-F5344CB8AC3E}">
        <p14:creationId xmlns:p14="http://schemas.microsoft.com/office/powerpoint/2010/main" val="8905467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0601" y="571500"/>
            <a:ext cx="1465471" cy="1742722"/>
          </a:xfrm>
          <a:prstGeom prst="rect">
            <a:avLst/>
          </a:prstGeom>
        </p:spPr>
      </p:pic>
      <p:sp>
        <p:nvSpPr>
          <p:cNvPr id="3" name="TextBox 2"/>
          <p:cNvSpPr txBox="1"/>
          <p:nvPr/>
        </p:nvSpPr>
        <p:spPr>
          <a:xfrm>
            <a:off x="990601" y="2362201"/>
            <a:ext cx="1125629" cy="800219"/>
          </a:xfrm>
          <a:prstGeom prst="rect">
            <a:avLst/>
          </a:prstGeom>
          <a:noFill/>
        </p:spPr>
        <p:txBody>
          <a:bodyPr wrap="none" rtlCol="0">
            <a:spAutoFit/>
          </a:bodyPr>
          <a:lstStyle/>
          <a:p>
            <a:pPr defTabSz="914400">
              <a:defRPr/>
            </a:pPr>
            <a:r>
              <a:rPr lang="en-US" kern="0" dirty="0">
                <a:solidFill>
                  <a:prstClr val="black"/>
                </a:solidFill>
                <a:latin typeface="Calibri"/>
              </a:rPr>
              <a:t>Legate</a:t>
            </a:r>
          </a:p>
          <a:p>
            <a:pPr defTabSz="914400">
              <a:defRPr/>
            </a:pPr>
            <a:r>
              <a:rPr lang="en-US" sz="1400" kern="0" dirty="0">
                <a:solidFill>
                  <a:prstClr val="black"/>
                </a:solidFill>
                <a:latin typeface="Calibri"/>
              </a:rPr>
              <a:t>Command of</a:t>
            </a:r>
          </a:p>
          <a:p>
            <a:pPr defTabSz="914400">
              <a:defRPr/>
            </a:pPr>
            <a:r>
              <a:rPr lang="en-US" sz="1400" kern="0" dirty="0">
                <a:solidFill>
                  <a:prstClr val="black"/>
                </a:solidFill>
                <a:latin typeface="Calibri"/>
              </a:rPr>
              <a:t>Legion</a:t>
            </a:r>
          </a:p>
        </p:txBody>
      </p:sp>
      <p:grpSp>
        <p:nvGrpSpPr>
          <p:cNvPr id="4" name="Group 3"/>
          <p:cNvGrpSpPr/>
          <p:nvPr/>
        </p:nvGrpSpPr>
        <p:grpSpPr>
          <a:xfrm>
            <a:off x="5791200" y="1676401"/>
            <a:ext cx="3054350" cy="3914459"/>
            <a:chOff x="4724399" y="2638741"/>
            <a:chExt cx="3054350" cy="3914459"/>
          </a:xfrm>
        </p:grpSpPr>
        <p:grpSp>
          <p:nvGrpSpPr>
            <p:cNvPr id="5" name="Group 3"/>
            <p:cNvGrpSpPr/>
            <p:nvPr/>
          </p:nvGrpSpPr>
          <p:grpSpPr>
            <a:xfrm>
              <a:off x="4724399" y="2638741"/>
              <a:ext cx="1530349" cy="3914459"/>
              <a:chOff x="4724399" y="2638741"/>
              <a:chExt cx="1530349" cy="3914459"/>
            </a:xfrm>
          </p:grpSpPr>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4399" y="3419476"/>
                <a:ext cx="1530349" cy="790890"/>
              </a:xfrm>
              <a:prstGeom prst="rect">
                <a:avLst/>
              </a:prstGeom>
            </p:spPr>
          </p:pic>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4399" y="4210366"/>
                <a:ext cx="1530349" cy="790890"/>
              </a:xfrm>
              <a:prstGeom prst="rect">
                <a:avLst/>
              </a:prstGeom>
            </p:spPr>
          </p:pic>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4399" y="5001256"/>
                <a:ext cx="1530349" cy="790890"/>
              </a:xfrm>
              <a:prstGeom prst="rect">
                <a:avLst/>
              </a:prstGeom>
            </p:spPr>
          </p:pic>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4399" y="5762310"/>
                <a:ext cx="1530349" cy="790890"/>
              </a:xfrm>
              <a:prstGeom prst="rect">
                <a:avLst/>
              </a:prstGeom>
            </p:spPr>
          </p:pic>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4399" y="2638741"/>
                <a:ext cx="1530349" cy="790890"/>
              </a:xfrm>
              <a:prstGeom prst="rect">
                <a:avLst/>
              </a:prstGeom>
            </p:spPr>
          </p:pic>
        </p:grpSp>
        <p:grpSp>
          <p:nvGrpSpPr>
            <p:cNvPr id="6" name="Group 9"/>
            <p:cNvGrpSpPr/>
            <p:nvPr/>
          </p:nvGrpSpPr>
          <p:grpSpPr>
            <a:xfrm>
              <a:off x="6248400" y="2638741"/>
              <a:ext cx="1530349" cy="3914459"/>
              <a:chOff x="6248400" y="2638741"/>
              <a:chExt cx="1530349" cy="3914459"/>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48400" y="3419476"/>
                <a:ext cx="1530349" cy="790890"/>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48400" y="4210366"/>
                <a:ext cx="1530349" cy="790890"/>
              </a:xfrm>
              <a:prstGeom prst="rect">
                <a:avLst/>
              </a:prstGeom>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48400" y="5001256"/>
                <a:ext cx="1530349" cy="790890"/>
              </a:xfrm>
              <a:prstGeom prst="rect">
                <a:avLst/>
              </a:prstGeom>
            </p:spPr>
          </p:pic>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48400" y="5762310"/>
                <a:ext cx="1530349" cy="790890"/>
              </a:xfrm>
              <a:prstGeom prst="rect">
                <a:avLst/>
              </a:prstGeom>
            </p:spPr>
          </p:pic>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48400" y="2638741"/>
                <a:ext cx="1530349" cy="790890"/>
              </a:xfrm>
              <a:prstGeom prst="rect">
                <a:avLst/>
              </a:prstGeom>
            </p:spPr>
          </p:pic>
        </p:grpSp>
      </p:grpSp>
      <p:sp>
        <p:nvSpPr>
          <p:cNvPr id="17" name="TextBox 16"/>
          <p:cNvSpPr txBox="1"/>
          <p:nvPr/>
        </p:nvSpPr>
        <p:spPr>
          <a:xfrm>
            <a:off x="5867400" y="5640170"/>
            <a:ext cx="3060700" cy="646331"/>
          </a:xfrm>
          <a:prstGeom prst="rect">
            <a:avLst/>
          </a:prstGeom>
          <a:noFill/>
        </p:spPr>
        <p:txBody>
          <a:bodyPr wrap="square" rtlCol="0">
            <a:spAutoFit/>
          </a:bodyPr>
          <a:lstStyle/>
          <a:p>
            <a:pPr algn="ctr" defTabSz="914400">
              <a:defRPr/>
            </a:pPr>
            <a:r>
              <a:rPr lang="en-US" kern="0" dirty="0">
                <a:solidFill>
                  <a:prstClr val="black"/>
                </a:solidFill>
                <a:latin typeface="Calibri"/>
              </a:rPr>
              <a:t>10 Centuries = 1 Cohort </a:t>
            </a:r>
          </a:p>
          <a:p>
            <a:pPr algn="ctr" defTabSz="914400">
              <a:defRPr/>
            </a:pPr>
            <a:r>
              <a:rPr lang="en-US" kern="0" dirty="0">
                <a:solidFill>
                  <a:prstClr val="black"/>
                </a:solidFill>
                <a:latin typeface="Calibri"/>
              </a:rPr>
              <a:t>(800-1000 men)</a:t>
            </a:r>
          </a:p>
        </p:txBody>
      </p:sp>
      <p:sp>
        <p:nvSpPr>
          <p:cNvPr id="18" name="TextBox 17"/>
          <p:cNvSpPr txBox="1"/>
          <p:nvPr/>
        </p:nvSpPr>
        <p:spPr>
          <a:xfrm>
            <a:off x="6083300" y="990601"/>
            <a:ext cx="3060700" cy="646331"/>
          </a:xfrm>
          <a:prstGeom prst="rect">
            <a:avLst/>
          </a:prstGeom>
          <a:noFill/>
        </p:spPr>
        <p:txBody>
          <a:bodyPr wrap="square" rtlCol="0">
            <a:spAutoFit/>
          </a:bodyPr>
          <a:lstStyle/>
          <a:p>
            <a:pPr algn="ctr" defTabSz="914400">
              <a:defRPr/>
            </a:pPr>
            <a:r>
              <a:rPr lang="en-US" kern="0" dirty="0">
                <a:solidFill>
                  <a:prstClr val="black"/>
                </a:solidFill>
                <a:latin typeface="Calibri"/>
              </a:rPr>
              <a:t>6 Cohorts = 1 Legion </a:t>
            </a:r>
          </a:p>
          <a:p>
            <a:pPr algn="ctr" defTabSz="914400">
              <a:defRPr/>
            </a:pPr>
            <a:r>
              <a:rPr lang="en-US" kern="0" dirty="0">
                <a:solidFill>
                  <a:prstClr val="black"/>
                </a:solidFill>
                <a:latin typeface="Calibri"/>
              </a:rPr>
              <a:t>(4800-6000 men)</a:t>
            </a:r>
          </a:p>
        </p:txBody>
      </p:sp>
      <p:pic>
        <p:nvPicPr>
          <p:cNvPr id="19" name="Pictur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95601" y="838200"/>
            <a:ext cx="600203" cy="1608666"/>
          </a:xfrm>
          <a:prstGeom prst="rect">
            <a:avLst/>
          </a:prstGeom>
        </p:spPr>
      </p:pic>
      <p:sp>
        <p:nvSpPr>
          <p:cNvPr id="20" name="TextBox 19"/>
          <p:cNvSpPr txBox="1"/>
          <p:nvPr/>
        </p:nvSpPr>
        <p:spPr>
          <a:xfrm>
            <a:off x="2492586" y="2438401"/>
            <a:ext cx="2079415" cy="584775"/>
          </a:xfrm>
          <a:prstGeom prst="rect">
            <a:avLst/>
          </a:prstGeom>
          <a:noFill/>
        </p:spPr>
        <p:txBody>
          <a:bodyPr wrap="none" rtlCol="0">
            <a:spAutoFit/>
          </a:bodyPr>
          <a:lstStyle/>
          <a:p>
            <a:pPr defTabSz="914400">
              <a:defRPr/>
            </a:pPr>
            <a:r>
              <a:rPr lang="en-US" kern="0" dirty="0">
                <a:solidFill>
                  <a:prstClr val="black"/>
                </a:solidFill>
                <a:latin typeface="Calibri"/>
              </a:rPr>
              <a:t>Tribune</a:t>
            </a:r>
          </a:p>
          <a:p>
            <a:pPr defTabSz="914400">
              <a:defRPr/>
            </a:pPr>
            <a:r>
              <a:rPr lang="en-US" sz="1400" kern="0" dirty="0">
                <a:solidFill>
                  <a:prstClr val="black"/>
                </a:solidFill>
                <a:latin typeface="Calibri"/>
              </a:rPr>
              <a:t>2</a:t>
            </a:r>
            <a:r>
              <a:rPr lang="en-US" sz="1400" kern="0" baseline="30000" dirty="0">
                <a:solidFill>
                  <a:prstClr val="black"/>
                </a:solidFill>
                <a:latin typeface="Calibri"/>
              </a:rPr>
              <a:t>nd</a:t>
            </a:r>
            <a:r>
              <a:rPr lang="en-US" sz="1400" kern="0" dirty="0">
                <a:solidFill>
                  <a:prstClr val="black"/>
                </a:solidFill>
                <a:latin typeface="Calibri"/>
              </a:rPr>
              <a:t> in Command of Legion</a:t>
            </a:r>
          </a:p>
        </p:txBody>
      </p:sp>
      <p:sp>
        <p:nvSpPr>
          <p:cNvPr id="21" name="TextBox 20"/>
          <p:cNvSpPr txBox="1"/>
          <p:nvPr/>
        </p:nvSpPr>
        <p:spPr>
          <a:xfrm>
            <a:off x="3722248" y="1066801"/>
            <a:ext cx="1699504" cy="646331"/>
          </a:xfrm>
          <a:prstGeom prst="rect">
            <a:avLst/>
          </a:prstGeom>
          <a:noFill/>
        </p:spPr>
        <p:txBody>
          <a:bodyPr wrap="none" rtlCol="0">
            <a:spAutoFit/>
          </a:bodyPr>
          <a:lstStyle/>
          <a:p>
            <a:pPr defTabSz="914400"/>
            <a:r>
              <a:rPr lang="en-US" dirty="0">
                <a:solidFill>
                  <a:prstClr val="black"/>
                </a:solidFill>
                <a:latin typeface="Calibri"/>
              </a:rPr>
              <a:t>Rome fielded</a:t>
            </a:r>
          </a:p>
          <a:p>
            <a:pPr defTabSz="914400"/>
            <a:r>
              <a:rPr lang="en-US" dirty="0">
                <a:solidFill>
                  <a:prstClr val="black"/>
                </a:solidFill>
                <a:latin typeface="Calibri"/>
              </a:rPr>
              <a:t>some 30 legions</a:t>
            </a:r>
          </a:p>
        </p:txBody>
      </p:sp>
      <p:grpSp>
        <p:nvGrpSpPr>
          <p:cNvPr id="22" name="Group 21"/>
          <p:cNvGrpSpPr/>
          <p:nvPr/>
        </p:nvGrpSpPr>
        <p:grpSpPr>
          <a:xfrm>
            <a:off x="2438400" y="2895601"/>
            <a:ext cx="2603500" cy="3472557"/>
            <a:chOff x="533400" y="381000"/>
            <a:chExt cx="3060700" cy="4651737"/>
          </a:xfrm>
        </p:grpSpPr>
        <p:pic>
          <p:nvPicPr>
            <p:cNvPr id="23" name="Picture 2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3400" y="2214090"/>
              <a:ext cx="3060700" cy="1581781"/>
            </a:xfrm>
            <a:prstGeom prst="rect">
              <a:avLst/>
            </a:prstGeom>
          </p:spPr>
        </p:pic>
        <p:sp>
          <p:nvSpPr>
            <p:cNvPr id="24" name="TextBox 23"/>
            <p:cNvSpPr txBox="1"/>
            <p:nvPr/>
          </p:nvSpPr>
          <p:spPr>
            <a:xfrm>
              <a:off x="533400" y="3795871"/>
              <a:ext cx="3060700" cy="1236866"/>
            </a:xfrm>
            <a:prstGeom prst="rect">
              <a:avLst/>
            </a:prstGeom>
            <a:noFill/>
          </p:spPr>
          <p:txBody>
            <a:bodyPr wrap="square" rtlCol="0">
              <a:spAutoFit/>
            </a:bodyPr>
            <a:lstStyle/>
            <a:p>
              <a:pPr algn="ctr" defTabSz="914400">
                <a:defRPr/>
              </a:pPr>
              <a:r>
                <a:rPr lang="en-US" kern="0" dirty="0">
                  <a:solidFill>
                    <a:prstClr val="black"/>
                  </a:solidFill>
                  <a:latin typeface="Calibri"/>
                </a:rPr>
                <a:t>Century (80-160 men)</a:t>
              </a:r>
            </a:p>
            <a:p>
              <a:pPr algn="ctr" defTabSz="914400">
                <a:defRPr/>
              </a:pPr>
              <a:r>
                <a:rPr lang="en-US" kern="0" dirty="0">
                  <a:solidFill>
                    <a:prstClr val="black"/>
                  </a:solidFill>
                  <a:latin typeface="Calibri"/>
                </a:rPr>
                <a:t>1</a:t>
              </a:r>
              <a:r>
                <a:rPr lang="en-US" kern="0" baseline="30000" dirty="0">
                  <a:solidFill>
                    <a:prstClr val="black"/>
                  </a:solidFill>
                  <a:latin typeface="Calibri"/>
                </a:rPr>
                <a:t>st</a:t>
              </a:r>
              <a:r>
                <a:rPr lang="en-US" kern="0" dirty="0">
                  <a:solidFill>
                    <a:prstClr val="black"/>
                  </a:solidFill>
                  <a:latin typeface="Calibri"/>
                </a:rPr>
                <a:t> Cohort  had 5 double Centuries</a:t>
              </a:r>
            </a:p>
          </p:txBody>
        </p:sp>
        <p:pic>
          <p:nvPicPr>
            <p:cNvPr id="25" name="Picture 2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5800" y="381000"/>
              <a:ext cx="837847" cy="1669601"/>
            </a:xfrm>
            <a:prstGeom prst="rect">
              <a:avLst/>
            </a:prstGeom>
          </p:spPr>
        </p:pic>
        <p:pic>
          <p:nvPicPr>
            <p:cNvPr id="26" name="Picture 2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368607" y="442130"/>
              <a:ext cx="763215" cy="1547340"/>
            </a:xfrm>
            <a:prstGeom prst="rect">
              <a:avLst/>
            </a:prstGeom>
          </p:spPr>
        </p:pic>
        <p:sp>
          <p:nvSpPr>
            <p:cNvPr id="27" name="TextBox 26"/>
            <p:cNvSpPr txBox="1"/>
            <p:nvPr/>
          </p:nvSpPr>
          <p:spPr>
            <a:xfrm>
              <a:off x="685800" y="1849024"/>
              <a:ext cx="1317647" cy="494746"/>
            </a:xfrm>
            <a:prstGeom prst="rect">
              <a:avLst/>
            </a:prstGeom>
            <a:noFill/>
          </p:spPr>
          <p:txBody>
            <a:bodyPr wrap="none" rtlCol="0">
              <a:spAutoFit/>
            </a:bodyPr>
            <a:lstStyle/>
            <a:p>
              <a:pPr defTabSz="914400">
                <a:defRPr/>
              </a:pPr>
              <a:r>
                <a:rPr lang="en-US" kern="0" dirty="0">
                  <a:solidFill>
                    <a:prstClr val="black"/>
                  </a:solidFill>
                  <a:latin typeface="Calibri"/>
                </a:rPr>
                <a:t>Centurion</a:t>
              </a:r>
            </a:p>
          </p:txBody>
        </p:sp>
        <p:sp>
          <p:nvSpPr>
            <p:cNvPr id="28" name="TextBox 27"/>
            <p:cNvSpPr txBox="1"/>
            <p:nvPr/>
          </p:nvSpPr>
          <p:spPr>
            <a:xfrm>
              <a:off x="2330506" y="1810054"/>
              <a:ext cx="1112236" cy="494746"/>
            </a:xfrm>
            <a:prstGeom prst="rect">
              <a:avLst/>
            </a:prstGeom>
            <a:noFill/>
          </p:spPr>
          <p:txBody>
            <a:bodyPr wrap="none" rtlCol="0">
              <a:spAutoFit/>
            </a:bodyPr>
            <a:lstStyle/>
            <a:p>
              <a:pPr defTabSz="914400">
                <a:defRPr/>
              </a:pPr>
              <a:r>
                <a:rPr lang="en-US" kern="0" dirty="0">
                  <a:solidFill>
                    <a:prstClr val="black"/>
                  </a:solidFill>
                  <a:latin typeface="Calibri"/>
                </a:rPr>
                <a:t>Signifier</a:t>
              </a:r>
            </a:p>
          </p:txBody>
        </p:sp>
      </p:grpSp>
      <p:sp>
        <p:nvSpPr>
          <p:cNvPr id="30" name="TextBox 29">
            <a:extLst>
              <a:ext uri="{FF2B5EF4-FFF2-40B4-BE49-F238E27FC236}">
                <a16:creationId xmlns:a16="http://schemas.microsoft.com/office/drawing/2014/main" id="{F1292B87-45FA-4837-92CC-6CEEC0A89FBF}"/>
              </a:ext>
            </a:extLst>
          </p:cNvPr>
          <p:cNvSpPr txBox="1"/>
          <p:nvPr/>
        </p:nvSpPr>
        <p:spPr>
          <a:xfrm>
            <a:off x="191386" y="3615070"/>
            <a:ext cx="2098445" cy="1384995"/>
          </a:xfrm>
          <a:prstGeom prst="rect">
            <a:avLst/>
          </a:prstGeom>
          <a:noFill/>
        </p:spPr>
        <p:txBody>
          <a:bodyPr wrap="square" rtlCol="0">
            <a:spAutoFit/>
          </a:bodyPr>
          <a:lstStyle/>
          <a:p>
            <a:r>
              <a:rPr lang="en-US" sz="1200" b="1" dirty="0"/>
              <a:t>Matthew 27:27 (ESV) </a:t>
            </a:r>
            <a:br>
              <a:rPr lang="en-US" sz="1200" dirty="0"/>
            </a:br>
            <a:r>
              <a:rPr lang="en-US" sz="1200" baseline="30000" dirty="0"/>
              <a:t>27 </a:t>
            </a:r>
            <a:r>
              <a:rPr lang="en-US" sz="1200" dirty="0"/>
              <a:t> Then the soldiers of the governor took Jesus into the </a:t>
            </a:r>
            <a:r>
              <a:rPr lang="en-US" sz="1200" i="1" dirty="0"/>
              <a:t>governor’s headquarters</a:t>
            </a:r>
            <a:r>
              <a:rPr lang="en-US" sz="1200" dirty="0"/>
              <a:t>, and they gathered the </a:t>
            </a:r>
            <a:r>
              <a:rPr lang="en-US" sz="1200" u="sng" dirty="0"/>
              <a:t>whole battalion (1 Cohort)</a:t>
            </a:r>
            <a:r>
              <a:rPr lang="en-US" sz="1200" dirty="0"/>
              <a:t> before him. </a:t>
            </a:r>
          </a:p>
        </p:txBody>
      </p:sp>
      <p:sp>
        <p:nvSpPr>
          <p:cNvPr id="31" name="TextBox 30">
            <a:extLst>
              <a:ext uri="{FF2B5EF4-FFF2-40B4-BE49-F238E27FC236}">
                <a16:creationId xmlns:a16="http://schemas.microsoft.com/office/drawing/2014/main" id="{37882949-1B0D-45B6-9DA5-7EB1FFA15A7E}"/>
              </a:ext>
            </a:extLst>
          </p:cNvPr>
          <p:cNvSpPr txBox="1"/>
          <p:nvPr/>
        </p:nvSpPr>
        <p:spPr>
          <a:xfrm>
            <a:off x="215900" y="4990695"/>
            <a:ext cx="2098444" cy="1200329"/>
          </a:xfrm>
          <a:prstGeom prst="rect">
            <a:avLst/>
          </a:prstGeom>
          <a:noFill/>
        </p:spPr>
        <p:txBody>
          <a:bodyPr wrap="square" rtlCol="0">
            <a:spAutoFit/>
          </a:bodyPr>
          <a:lstStyle/>
          <a:p>
            <a:r>
              <a:rPr lang="en-US" sz="1200" b="1" dirty="0"/>
              <a:t>Matthew 27:27 (YLT) </a:t>
            </a:r>
            <a:br>
              <a:rPr lang="en-US" sz="1200" dirty="0"/>
            </a:br>
            <a:r>
              <a:rPr lang="en-US" sz="1200" baseline="30000" dirty="0"/>
              <a:t>27 </a:t>
            </a:r>
            <a:r>
              <a:rPr lang="en-US" sz="1200" dirty="0"/>
              <a:t> then the soldiers of the governor having taken Jesus to the </a:t>
            </a:r>
            <a:r>
              <a:rPr lang="en-US" sz="1200" u="sng" dirty="0"/>
              <a:t>Praetorium</a:t>
            </a:r>
            <a:r>
              <a:rPr lang="en-US" sz="1200" dirty="0"/>
              <a:t>, did gather to him </a:t>
            </a:r>
            <a:r>
              <a:rPr lang="en-US" sz="1200" u="sng" dirty="0"/>
              <a:t>all the band</a:t>
            </a:r>
            <a:r>
              <a:rPr lang="en-US" sz="1200" dirty="0"/>
              <a:t>; </a:t>
            </a:r>
            <a:br>
              <a:rPr lang="en-US" sz="1200" dirty="0"/>
            </a:br>
            <a:endParaRPr lang="en-US" sz="12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52500"/>
          </a:xfrm>
        </p:spPr>
        <p:txBody>
          <a:bodyPr/>
          <a:lstStyle/>
          <a:p>
            <a:r>
              <a:rPr lang="en-US" dirty="0"/>
              <a:t>Mark Anthony – Antonia Fortress</a:t>
            </a:r>
          </a:p>
        </p:txBody>
      </p:sp>
      <p:pic>
        <p:nvPicPr>
          <p:cNvPr id="614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8697" y="835018"/>
            <a:ext cx="8358103" cy="4130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43EB717A-0655-442E-B287-671C72253B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4965192"/>
            <a:ext cx="8001000" cy="1892808"/>
          </a:xfrm>
          <a:prstGeom prst="rect">
            <a:avLst/>
          </a:prstGeom>
        </p:spPr>
      </p:pic>
    </p:spTree>
    <p:extLst>
      <p:ext uri="{BB962C8B-B14F-4D97-AF65-F5344CB8AC3E}">
        <p14:creationId xmlns:p14="http://schemas.microsoft.com/office/powerpoint/2010/main" val="18905716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DB0EB-DE73-4244-A166-F50103C6385E}"/>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88B2B83A-5DC7-4783-A45A-B34B2E61A36D}"/>
              </a:ext>
            </a:extLst>
          </p:cNvPr>
          <p:cNvSpPr/>
          <p:nvPr/>
        </p:nvSpPr>
        <p:spPr>
          <a:xfrm>
            <a:off x="685800" y="5264784"/>
            <a:ext cx="8139223" cy="1477328"/>
          </a:xfrm>
          <a:prstGeom prst="rect">
            <a:avLst/>
          </a:prstGeom>
        </p:spPr>
        <p:txBody>
          <a:bodyPr wrap="square">
            <a:spAutoFit/>
          </a:bodyPr>
          <a:lstStyle/>
          <a:p>
            <a:r>
              <a:rPr lang="en-US" dirty="0">
                <a:solidFill>
                  <a:srgbClr val="222222"/>
                </a:solidFill>
                <a:latin typeface="inherit"/>
              </a:rPr>
              <a:t>THIS STONE PAVEMENT under the Sisters of Zion Convent in Jerusalem was long believed to be the famous paved courtyard (Greek </a:t>
            </a:r>
            <a:r>
              <a:rPr lang="en-US" i="1" dirty="0" err="1">
                <a:solidFill>
                  <a:srgbClr val="222222"/>
                </a:solidFill>
                <a:latin typeface="&amp;quot"/>
              </a:rPr>
              <a:t>lithostrotos</a:t>
            </a:r>
            <a:r>
              <a:rPr lang="en-US" dirty="0">
                <a:solidFill>
                  <a:srgbClr val="222222"/>
                </a:solidFill>
                <a:latin typeface="inherit"/>
              </a:rPr>
              <a:t>, Aramaic </a:t>
            </a:r>
            <a:r>
              <a:rPr lang="en-US" i="1" dirty="0" err="1">
                <a:solidFill>
                  <a:srgbClr val="222222"/>
                </a:solidFill>
                <a:latin typeface="&amp;quot"/>
              </a:rPr>
              <a:t>gabbatha</a:t>
            </a:r>
            <a:r>
              <a:rPr lang="en-US" dirty="0">
                <a:solidFill>
                  <a:srgbClr val="222222"/>
                </a:solidFill>
                <a:latin typeface="inherit"/>
              </a:rPr>
              <a:t>) where Pontius Pilate condemned Jesus (cf. </a:t>
            </a:r>
            <a:r>
              <a:rPr lang="en-US" dirty="0"/>
              <a:t>John 19:13</a:t>
            </a:r>
            <a:r>
              <a:rPr lang="en-US" dirty="0">
                <a:solidFill>
                  <a:srgbClr val="222222"/>
                </a:solidFill>
                <a:latin typeface="inherit"/>
              </a:rPr>
              <a:t>). We now know that it was laid as a roadway after the time of Jesus—possibly during the reign of Emperor Hadrian, after the foundation of </a:t>
            </a:r>
            <a:r>
              <a:rPr lang="en-US" dirty="0" err="1">
                <a:solidFill>
                  <a:srgbClr val="222222"/>
                </a:solidFill>
                <a:latin typeface="inherit"/>
              </a:rPr>
              <a:t>Aelia</a:t>
            </a:r>
            <a:r>
              <a:rPr lang="en-US" dirty="0">
                <a:solidFill>
                  <a:srgbClr val="222222"/>
                </a:solidFill>
                <a:latin typeface="inherit"/>
              </a:rPr>
              <a:t> </a:t>
            </a:r>
            <a:r>
              <a:rPr lang="en-US" dirty="0" err="1">
                <a:solidFill>
                  <a:srgbClr val="222222"/>
                </a:solidFill>
                <a:latin typeface="inherit"/>
              </a:rPr>
              <a:t>Capitolina</a:t>
            </a:r>
            <a:r>
              <a:rPr lang="en-US" dirty="0">
                <a:solidFill>
                  <a:srgbClr val="222222"/>
                </a:solidFill>
                <a:latin typeface="inherit"/>
              </a:rPr>
              <a:t> in 135 C.E.</a:t>
            </a:r>
            <a:endParaRPr lang="en-US" dirty="0"/>
          </a:p>
        </p:txBody>
      </p:sp>
      <p:pic>
        <p:nvPicPr>
          <p:cNvPr id="5" name="Picture 4" descr="A stone fireplace&#10;&#10;Description automatically generated">
            <a:extLst>
              <a:ext uri="{FF2B5EF4-FFF2-40B4-BE49-F238E27FC236}">
                <a16:creationId xmlns:a16="http://schemas.microsoft.com/office/drawing/2014/main" id="{4497B461-D60A-42AD-AE44-09C1B401088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3654" y="825500"/>
            <a:ext cx="5715000" cy="3990975"/>
          </a:xfrm>
          <a:prstGeom prst="rect">
            <a:avLst/>
          </a:prstGeom>
        </p:spPr>
      </p:pic>
    </p:spTree>
    <p:extLst>
      <p:ext uri="{BB962C8B-B14F-4D97-AF65-F5344CB8AC3E}">
        <p14:creationId xmlns:p14="http://schemas.microsoft.com/office/powerpoint/2010/main" val="4914673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hidden="1"/>
          <p:cNvSpPr>
            <a:spLocks noGrp="1" noChangeArrowheads="1"/>
          </p:cNvSpPr>
          <p:nvPr>
            <p:ph type="title"/>
          </p:nvPr>
        </p:nvSpPr>
        <p:spPr/>
        <p:txBody>
          <a:bodyPr/>
          <a:lstStyle/>
          <a:p>
            <a:pPr eaLnBrk="1" hangingPunct="1"/>
            <a:endParaRPr lang="en-US"/>
          </a:p>
        </p:txBody>
      </p:sp>
      <p:pic>
        <p:nvPicPr>
          <p:cNvPr id="219138" name="Picture 3" descr="Sisters of Zion Roman game in pavement"/>
          <p:cNvPicPr preferRelativeResize="0">
            <a:picLocks noChangeAspect="1" noChangeArrowheads="1"/>
          </p:cNvPicPr>
          <p:nvPr>
            <p:custDataLst>
              <p:tags r:id="rId1"/>
            </p:custDataLst>
          </p:nvPr>
        </p:nvPicPr>
        <p:blipFill>
          <a:blip r:embed="rId4" cstate="email">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w="9525">
            <a:noFill/>
            <a:miter lim="800000"/>
            <a:headEnd/>
            <a:tailEnd/>
          </a:ln>
        </p:spPr>
      </p:pic>
      <p:sp>
        <p:nvSpPr>
          <p:cNvPr id="260100" name="Text Box 4"/>
          <p:cNvSpPr txBox="1">
            <a:spLocks noChangeArrowheads="1"/>
          </p:cNvSpPr>
          <p:nvPr/>
        </p:nvSpPr>
        <p:spPr bwMode="auto">
          <a:xfrm>
            <a:off x="0" y="6400800"/>
            <a:ext cx="9144000" cy="457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Sisters of Zion Roman game on traditional </a:t>
            </a:r>
            <a:r>
              <a:rPr kumimoji="0" lang="en-US" sz="2200" b="0" i="0" u="none" strike="noStrike" kern="120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Lithostratos</a:t>
            </a:r>
            <a:endParaRPr kumimoji="0" lang="en-US" sz="22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2" name="TextBox 1">
            <a:extLst>
              <a:ext uri="{FF2B5EF4-FFF2-40B4-BE49-F238E27FC236}">
                <a16:creationId xmlns:a16="http://schemas.microsoft.com/office/drawing/2014/main" id="{E0648601-3C3C-46A8-910F-7345759E7DD7}"/>
              </a:ext>
            </a:extLst>
          </p:cNvPr>
          <p:cNvSpPr txBox="1"/>
          <p:nvPr/>
        </p:nvSpPr>
        <p:spPr>
          <a:xfrm>
            <a:off x="2413591" y="520995"/>
            <a:ext cx="6634716" cy="1200329"/>
          </a:xfrm>
          <a:prstGeom prst="rect">
            <a:avLst/>
          </a:prstGeom>
          <a:solidFill>
            <a:srgbClr val="FFFFFF"/>
          </a:solidFill>
        </p:spPr>
        <p:txBody>
          <a:bodyPr wrap="square" rtlCol="0">
            <a:spAutoFit/>
          </a:bodyPr>
          <a:lstStyle/>
          <a:p>
            <a:r>
              <a:rPr lang="en-US" dirty="0"/>
              <a:t>The etchings in the stone were made by Roman soldiers stationed in Jerusalem in the 2nd century. Though later than the time of Jesus, they remind the visitor of the soldiers who cast lots for Jesus’ garments (John 19:23-24).</a:t>
            </a:r>
          </a:p>
        </p:txBody>
      </p:sp>
    </p:spTree>
    <p:extLst>
      <p:ext uri="{BB962C8B-B14F-4D97-AF65-F5344CB8AC3E}">
        <p14:creationId xmlns:p14="http://schemas.microsoft.com/office/powerpoint/2010/main" val="30924454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026" hidden="1"/>
          <p:cNvSpPr>
            <a:spLocks noGrp="1" noChangeArrowheads="1"/>
          </p:cNvSpPr>
          <p:nvPr>
            <p:ph type="title"/>
          </p:nvPr>
        </p:nvSpPr>
        <p:spPr/>
        <p:txBody>
          <a:bodyPr/>
          <a:lstStyle/>
          <a:p>
            <a:pPr eaLnBrk="1" hangingPunct="1"/>
            <a:endParaRPr lang="en-US"/>
          </a:p>
        </p:txBody>
      </p:sp>
      <p:pic>
        <p:nvPicPr>
          <p:cNvPr id="53250" name="Picture 1027" descr="Crucifixion area of Holy Sepulchre with Antonia, tb n020101"/>
          <p:cNvPicPr preferRelativeResize="0">
            <a:picLocks noChangeAspect="1" noChangeArrowheads="1"/>
          </p:cNvPicPr>
          <p:nvPr>
            <p:custDataLst>
              <p:tags r:id="rId1"/>
            </p:custDataLst>
          </p:nvPr>
        </p:nvPicPr>
        <p:blipFill>
          <a:blip r:embed="rId4" cstate="email">
            <a:extLst>
              <a:ext uri="{28A0092B-C50C-407E-A947-70E740481C1C}">
                <a14:useLocalDpi xmlns:a14="http://schemas.microsoft.com/office/drawing/2010/main"/>
              </a:ext>
            </a:extLst>
          </a:blip>
          <a:srcRect/>
          <a:stretch>
            <a:fillRect/>
          </a:stretch>
        </p:blipFill>
        <p:spPr bwMode="auto">
          <a:xfrm>
            <a:off x="0" y="571500"/>
            <a:ext cx="9144000" cy="5715000"/>
          </a:xfrm>
          <a:prstGeom prst="rect">
            <a:avLst/>
          </a:prstGeom>
          <a:noFill/>
          <a:ln w="101600" cmpd="thinThick">
            <a:noFill/>
            <a:miter lim="800000"/>
            <a:headEnd/>
            <a:tailEnd/>
          </a:ln>
        </p:spPr>
      </p:pic>
      <p:sp>
        <p:nvSpPr>
          <p:cNvPr id="47108" name="Text Box 1028"/>
          <p:cNvSpPr txBox="1">
            <a:spLocks noChangeArrowheads="1"/>
          </p:cNvSpPr>
          <p:nvPr/>
        </p:nvSpPr>
        <p:spPr bwMode="auto">
          <a:xfrm>
            <a:off x="0" y="5842000"/>
            <a:ext cx="9144000" cy="4445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mn-ea"/>
                <a:cs typeface="Calibri" pitchFamily="34" charset="0"/>
              </a:rPr>
              <a:t>Jerusalem model crucifixion area of Holy Sepulcher</a:t>
            </a:r>
          </a:p>
        </p:txBody>
      </p:sp>
    </p:spTree>
    <p:extLst>
      <p:ext uri="{BB962C8B-B14F-4D97-AF65-F5344CB8AC3E}">
        <p14:creationId xmlns:p14="http://schemas.microsoft.com/office/powerpoint/2010/main" val="3900279503"/>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126E6-7CBF-4617-BF65-A1DF2FD2C4DC}"/>
              </a:ext>
            </a:extLst>
          </p:cNvPr>
          <p:cNvSpPr>
            <a:spLocks noGrp="1"/>
          </p:cNvSpPr>
          <p:nvPr>
            <p:ph type="title"/>
          </p:nvPr>
        </p:nvSpPr>
        <p:spPr/>
        <p:txBody>
          <a:bodyPr/>
          <a:lstStyle/>
          <a:p>
            <a:endParaRPr lang="en-US"/>
          </a:p>
        </p:txBody>
      </p:sp>
      <p:pic>
        <p:nvPicPr>
          <p:cNvPr id="4" name="Picture 3" descr="A picture containing floor, indoor, ground&#10;&#10;Description automatically generated">
            <a:extLst>
              <a:ext uri="{FF2B5EF4-FFF2-40B4-BE49-F238E27FC236}">
                <a16:creationId xmlns:a16="http://schemas.microsoft.com/office/drawing/2014/main" id="{ED91F73A-303E-465A-B43F-57C4572036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a:extLst>
              <a:ext uri="{FF2B5EF4-FFF2-40B4-BE49-F238E27FC236}">
                <a16:creationId xmlns:a16="http://schemas.microsoft.com/office/drawing/2014/main" id="{54A10554-E82F-40C8-8CBB-92DA3678332A}"/>
              </a:ext>
            </a:extLst>
          </p:cNvPr>
          <p:cNvSpPr/>
          <p:nvPr/>
        </p:nvSpPr>
        <p:spPr>
          <a:xfrm>
            <a:off x="531627" y="4582931"/>
            <a:ext cx="4572000" cy="1477328"/>
          </a:xfrm>
          <a:prstGeom prst="rect">
            <a:avLst/>
          </a:prstGeom>
        </p:spPr>
        <p:txBody>
          <a:bodyPr>
            <a:spAutoFit/>
          </a:bodyPr>
          <a:lstStyle/>
          <a:p>
            <a:r>
              <a:rPr lang="en-US" b="1" dirty="0"/>
              <a:t>Matthew 27:26 (ESV) </a:t>
            </a:r>
            <a:br>
              <a:rPr lang="en-US" dirty="0"/>
            </a:br>
            <a:r>
              <a:rPr lang="en-US" baseline="30000" dirty="0"/>
              <a:t>26 </a:t>
            </a:r>
            <a:r>
              <a:rPr lang="en-US" dirty="0"/>
              <a:t> Then he released for them Barabbas, and having scourged Jesus, delivered him to be crucified. </a:t>
            </a:r>
            <a:br>
              <a:rPr lang="en-US" dirty="0"/>
            </a:br>
            <a:endParaRPr lang="en-US" dirty="0"/>
          </a:p>
        </p:txBody>
      </p:sp>
    </p:spTree>
    <p:extLst>
      <p:ext uri="{BB962C8B-B14F-4D97-AF65-F5344CB8AC3E}">
        <p14:creationId xmlns:p14="http://schemas.microsoft.com/office/powerpoint/2010/main" val="363215504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ext Box 2"/>
          <p:cNvSpPr txBox="1">
            <a:spLocks noChangeArrowheads="1"/>
          </p:cNvSpPr>
          <p:nvPr/>
        </p:nvSpPr>
        <p:spPr bwMode="auto">
          <a:xfrm>
            <a:off x="533400" y="3873500"/>
            <a:ext cx="8458200" cy="553998"/>
          </a:xfrm>
          <a:prstGeom prst="rect">
            <a:avLst/>
          </a:prstGeom>
          <a:noFill/>
          <a:ln w="9525">
            <a:noFill/>
            <a:miter lim="800000"/>
            <a:headEnd/>
            <a:tailEnd/>
          </a:ln>
          <a:effectLst/>
        </p:spPr>
        <p:txBody>
          <a:bodyPr>
            <a:spAutoFit/>
          </a:bodyPr>
          <a:lstStyle/>
          <a:p>
            <a:pPr defTabSz="914400">
              <a:spcBef>
                <a:spcPct val="50000"/>
              </a:spcBef>
              <a:buFontTx/>
              <a:buChar char="•"/>
            </a:pPr>
            <a:endParaRPr lang="en-US" sz="3000">
              <a:solidFill>
                <a:srgbClr val="000000"/>
              </a:solidFill>
              <a:latin typeface="Arial" pitchFamily="34" charset="0"/>
            </a:endParaRPr>
          </a:p>
        </p:txBody>
      </p:sp>
      <p:sp>
        <p:nvSpPr>
          <p:cNvPr id="172035" name="Rectangle 3"/>
          <p:cNvSpPr>
            <a:spLocks noChangeArrowheads="1"/>
          </p:cNvSpPr>
          <p:nvPr/>
        </p:nvSpPr>
        <p:spPr bwMode="auto">
          <a:xfrm>
            <a:off x="457200" y="5056189"/>
            <a:ext cx="8610600" cy="954107"/>
          </a:xfrm>
          <a:prstGeom prst="rect">
            <a:avLst/>
          </a:prstGeom>
          <a:noFill/>
          <a:ln w="9525">
            <a:noFill/>
            <a:miter lim="800000"/>
            <a:headEnd/>
            <a:tailEnd/>
          </a:ln>
          <a:effectLst/>
        </p:spPr>
        <p:txBody>
          <a:bodyPr>
            <a:spAutoFit/>
          </a:bodyPr>
          <a:lstStyle/>
          <a:p>
            <a:pPr defTabSz="914400">
              <a:spcBef>
                <a:spcPct val="0"/>
              </a:spcBef>
            </a:pPr>
            <a:r>
              <a:rPr kumimoji="1" lang="en-US" sz="1000" b="1" i="1">
                <a:solidFill>
                  <a:srgbClr val="000000"/>
                </a:solidFill>
                <a:latin typeface="Arial"/>
                <a:cs typeface="Times New Roman" pitchFamily="18" charset="0"/>
              </a:rPr>
              <a:t>                                  </a:t>
            </a:r>
            <a:r>
              <a:rPr kumimoji="1" lang="en-US" sz="1400" b="1" i="1">
                <a:solidFill>
                  <a:srgbClr val="000000"/>
                </a:solidFill>
                <a:latin typeface="Verdana" pitchFamily="34" charset="0"/>
                <a:cs typeface="Times New Roman" pitchFamily="18" charset="0"/>
              </a:rPr>
              <a:t>Fig 2.Scourging.</a:t>
            </a:r>
            <a:r>
              <a:rPr kumimoji="1" lang="en-US" sz="1400">
                <a:solidFill>
                  <a:srgbClr val="000000"/>
                </a:solidFill>
                <a:latin typeface="Verdana" pitchFamily="34" charset="0"/>
                <a:cs typeface="Times New Roman" pitchFamily="18" charset="0"/>
              </a:rPr>
              <a:t> Short whip (flagrum) with lead balls and sheep bones tied into leather thongs. Center left, Naked victim tied to flogging post. Deep stripelike lacerations were usually associated with considerable blood IOS6 Center right, View from above, showing position of lictors. Right, Inferomedial  direction of wounds.</a:t>
            </a:r>
            <a:r>
              <a:rPr kumimoji="1" lang="en-US" sz="1400">
                <a:solidFill>
                  <a:srgbClr val="000000"/>
                </a:solidFill>
                <a:latin typeface="Verdana" pitchFamily="34" charset="0"/>
              </a:rPr>
              <a:t> </a:t>
            </a:r>
          </a:p>
        </p:txBody>
      </p:sp>
      <p:pic>
        <p:nvPicPr>
          <p:cNvPr id="172036" name="Picture 4" descr="C:\My Documents\Jesus\images\Scourging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698501"/>
            <a:ext cx="8686800" cy="4336521"/>
          </a:xfrm>
          <a:prstGeom prst="rect">
            <a:avLst/>
          </a:prstGeom>
          <a:noFill/>
        </p:spPr>
      </p:pic>
      <p:sp>
        <p:nvSpPr>
          <p:cNvPr id="172037" name="Rectangle 5"/>
          <p:cNvSpPr>
            <a:spLocks noGrp="1" noChangeArrowheads="1"/>
          </p:cNvSpPr>
          <p:nvPr>
            <p:ph type="title" idx="4294967295"/>
          </p:nvPr>
        </p:nvSpPr>
        <p:spPr/>
        <p:txBody>
          <a:bodyPr/>
          <a:lstStyle/>
          <a:p>
            <a:r>
              <a:rPr kumimoji="1" lang="en-US" sz="1500" b="1" i="1">
                <a:latin typeface="Verdana" pitchFamily="34" charset="0"/>
                <a:cs typeface="Times New Roman" pitchFamily="18" charset="0"/>
              </a:rPr>
              <a:t>Fig 2.Scourging</a:t>
            </a:r>
            <a:endParaRPr lang="en-US"/>
          </a:p>
        </p:txBody>
      </p:sp>
      <p:sp>
        <p:nvSpPr>
          <p:cNvPr id="6" name="Rectangle 5"/>
          <p:cNvSpPr/>
          <p:nvPr/>
        </p:nvSpPr>
        <p:spPr>
          <a:xfrm>
            <a:off x="3735572" y="3124994"/>
            <a:ext cx="457200" cy="4572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srgbClr val="FFFFFF"/>
              </a:solidFill>
              <a:latin typeface="Arial"/>
            </a:endParaRPr>
          </a:p>
        </p:txBody>
      </p:sp>
      <p:sp>
        <p:nvSpPr>
          <p:cNvPr id="7" name="Rectangle 6">
            <a:extLst>
              <a:ext uri="{FF2B5EF4-FFF2-40B4-BE49-F238E27FC236}">
                <a16:creationId xmlns:a16="http://schemas.microsoft.com/office/drawing/2014/main" id="{356C519B-6B9D-4EE0-B233-D1D4C2DEEFBF}"/>
              </a:ext>
            </a:extLst>
          </p:cNvPr>
          <p:cNvSpPr/>
          <p:nvPr/>
        </p:nvSpPr>
        <p:spPr>
          <a:xfrm>
            <a:off x="7242544" y="3200400"/>
            <a:ext cx="1444256" cy="70961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srgbClr val="FFFFFF"/>
              </a:solidFill>
              <a:latin typeface="Arial"/>
            </a:endParaRPr>
          </a:p>
        </p:txBody>
      </p:sp>
    </p:spTree>
  </p:cSld>
  <p:clrMapOvr>
    <a:masterClrMapping/>
  </p:clrMapOvr>
  <p:transition spd="med">
    <p:random/>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a:blip r:embed="rId2" cstate="email">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p:nvSpPr>
          <p:cNvPr id="2" name="New shape"/>
          <p:cNvSpPr/>
          <p:nvPr/>
        </p:nvSpPr>
        <p:spPr>
          <a:xfrm>
            <a:off x="1747837" y="2131218"/>
            <a:ext cx="5214938" cy="809625"/>
          </a:xfrm>
          <a:prstGeom prst="rect">
            <a:avLst/>
          </a:prstGeom>
          <a:noFill/>
          <a:ln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libri" panose="020F0502020204030204" pitchFamily="34" charset="0"/>
                <a:cs typeface="Times New Roman" panose="02020603050405020304" pitchFamily="18" charset="0"/>
              </a:rPr>
              <a:t>Journey thru the Bible with Archaeology</a:t>
            </a:r>
            <a:endParaRPr kumimoji="0"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New shape"/>
          <p:cNvSpPr/>
          <p:nvPr/>
        </p:nvSpPr>
        <p:spPr>
          <a:xfrm>
            <a:off x="1747837" y="3154443"/>
            <a:ext cx="5214938" cy="864778"/>
          </a:xfrm>
          <a:prstGeom prst="rect">
            <a:avLst/>
          </a:prstGeom>
          <a:noFill/>
          <a:ln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A Bible and Spade Evidence Class</a:t>
            </a:r>
            <a:r>
              <a:rPr kumimoji="0"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a:t>
            </a:r>
          </a:p>
        </p:txBody>
      </p:sp>
      <p:sp>
        <p:nvSpPr>
          <p:cNvPr id="4" name="New shape"/>
          <p:cNvSpPr/>
          <p:nvPr/>
        </p:nvSpPr>
        <p:spPr>
          <a:xfrm>
            <a:off x="1928812" y="5214938"/>
            <a:ext cx="5214938" cy="809625"/>
          </a:xfrm>
          <a:prstGeom prst="rect">
            <a:avLst/>
          </a:prstGeom>
          <a:noFill/>
          <a:ln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defRPr/>
            </a:pPr>
            <a:r>
              <a:rPr kumimoji="0" lang="en-US" sz="2475" b="0" i="0" u="none" strike="noStrike" kern="1200" cap="none" spc="0" normalizeH="0" baseline="0" noProof="0" dirty="0">
                <a:ln>
                  <a:noFill/>
                </a:ln>
                <a:solidFill>
                  <a:srgbClr val="000000"/>
                </a:solidFill>
                <a:effectLst/>
                <a:uLnTx/>
                <a:uFillTx/>
                <a:latin typeface="Calibri" panose="020F0502020204030204"/>
                <a:ea typeface="+mn-ea"/>
                <a:cs typeface="+mn-cs"/>
              </a:rPr>
              <a:t>Lesson 11 </a:t>
            </a:r>
            <a:r>
              <a:rPr lang="en-US" sz="2475" dirty="0">
                <a:solidFill>
                  <a:srgbClr val="000000"/>
                </a:solidFill>
              </a:rPr>
              <a:t>Crucifixion and Burial</a:t>
            </a:r>
            <a:endParaRPr kumimoji="0" sz="2475"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cxnSp>
        <p:nvCxnSpPr>
          <p:cNvPr id="8" name="Connector: Elbow 7">
            <a:extLst>
              <a:ext uri="{FF2B5EF4-FFF2-40B4-BE49-F238E27FC236}">
                <a16:creationId xmlns:a16="http://schemas.microsoft.com/office/drawing/2014/main" id="{F398FB5B-1D52-4A04-9062-BEE756CBDA0B}"/>
              </a:ext>
            </a:extLst>
          </p:cNvPr>
          <p:cNvCxnSpPr/>
          <p:nvPr/>
        </p:nvCxnSpPr>
        <p:spPr>
          <a:xfrm>
            <a:off x="9497961" y="1585452"/>
            <a:ext cx="914400" cy="914400"/>
          </a:xfrm>
          <a:prstGeom prst="bentConnector3">
            <a:avLst/>
          </a:prstGeom>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F07A60CB-43FE-4AE8-ABFB-1AB8FCB7AC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10860" y="3116406"/>
            <a:ext cx="2785654" cy="252150"/>
          </a:xfrm>
          <a:prstGeom prst="rect">
            <a:avLst/>
          </a:prstGeom>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1" descr="arrow5.psd"/>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600200" y="4876800"/>
            <a:ext cx="1066800" cy="461963"/>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Pilate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Verdana"/>
                <a:ea typeface="+mn-ea"/>
                <a:cs typeface="+mn-cs"/>
              </a:rPr>
              <a:t>Praetorium</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4" name="Straight Arrow Connector 3"/>
          <p:cNvCxnSpPr/>
          <p:nvPr/>
        </p:nvCxnSpPr>
        <p:spPr bwMode="auto">
          <a:xfrm flipV="1">
            <a:off x="2667000" y="4800600"/>
            <a:ext cx="457200" cy="306388"/>
          </a:xfrm>
          <a:prstGeom prst="straightConnector1">
            <a:avLst/>
          </a:prstGeom>
          <a:solidFill>
            <a:schemeClr val="accent1"/>
          </a:solidFill>
          <a:ln w="25400" cap="flat" cmpd="sng" algn="ctr">
            <a:solidFill>
              <a:schemeClr val="accent1">
                <a:lumMod val="25000"/>
              </a:schemeClr>
            </a:solidFill>
            <a:prstDash val="solid"/>
            <a:round/>
            <a:headEnd type="none" w="med" len="med"/>
            <a:tailEnd type="arrow" w="med" len="med"/>
          </a:ln>
          <a:effectLst/>
        </p:spPr>
      </p:cxnSp>
      <p:sp>
        <p:nvSpPr>
          <p:cNvPr id="5" name="TextBox 4"/>
          <p:cNvSpPr txBox="1"/>
          <p:nvPr/>
        </p:nvSpPr>
        <p:spPr>
          <a:xfrm>
            <a:off x="1143000" y="3810000"/>
            <a:ext cx="963613" cy="276225"/>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Golgotha?</a:t>
            </a:r>
          </a:p>
        </p:txBody>
      </p:sp>
      <p:cxnSp>
        <p:nvCxnSpPr>
          <p:cNvPr id="6" name="Straight Arrow Connector 5"/>
          <p:cNvCxnSpPr>
            <a:stCxn id="5" idx="0"/>
          </p:cNvCxnSpPr>
          <p:nvPr/>
        </p:nvCxnSpPr>
        <p:spPr bwMode="auto">
          <a:xfrm rot="5400000" flipH="1" flipV="1">
            <a:off x="1574007" y="3479006"/>
            <a:ext cx="381000" cy="280987"/>
          </a:xfrm>
          <a:prstGeom prst="straightConnector1">
            <a:avLst/>
          </a:prstGeom>
          <a:solidFill>
            <a:schemeClr val="accent1"/>
          </a:solidFill>
          <a:ln w="25400" cap="flat" cmpd="sng" algn="ctr">
            <a:solidFill>
              <a:schemeClr val="accent1">
                <a:lumMod val="25000"/>
              </a:schemeClr>
            </a:solidFill>
            <a:prstDash val="solid"/>
            <a:round/>
            <a:headEnd type="none" w="med" len="med"/>
            <a:tailEnd type="arrow" w="med" len="med"/>
          </a:ln>
          <a:effectLst/>
        </p:spPr>
      </p:cxnSp>
      <p:sp>
        <p:nvSpPr>
          <p:cNvPr id="8" name="TextBox 7"/>
          <p:cNvSpPr txBox="1"/>
          <p:nvPr/>
        </p:nvSpPr>
        <p:spPr>
          <a:xfrm>
            <a:off x="152400" y="838200"/>
            <a:ext cx="963613" cy="276225"/>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Golgotha?</a:t>
            </a:r>
          </a:p>
        </p:txBody>
      </p:sp>
      <p:cxnSp>
        <p:nvCxnSpPr>
          <p:cNvPr id="10" name="Straight Arrow Connector 9"/>
          <p:cNvCxnSpPr/>
          <p:nvPr/>
        </p:nvCxnSpPr>
        <p:spPr bwMode="auto">
          <a:xfrm rot="10800000" flipV="1">
            <a:off x="152400" y="1114425"/>
            <a:ext cx="304800" cy="180975"/>
          </a:xfrm>
          <a:prstGeom prst="straightConnector1">
            <a:avLst/>
          </a:prstGeom>
          <a:solidFill>
            <a:schemeClr val="accent1"/>
          </a:solidFill>
          <a:ln w="25400" cap="flat" cmpd="sng" algn="ctr">
            <a:solidFill>
              <a:schemeClr val="accent1">
                <a:lumMod val="25000"/>
              </a:schemeClr>
            </a:solidFill>
            <a:prstDash val="solid"/>
            <a:round/>
            <a:headEnd type="none" w="med" len="med"/>
            <a:tailEnd type="arrow" w="med" len="med"/>
          </a:ln>
          <a:effectLst/>
        </p:spPr>
      </p:cxnSp>
      <p:sp>
        <p:nvSpPr>
          <p:cNvPr id="14" name="TextBox 13"/>
          <p:cNvSpPr txBox="1"/>
          <p:nvPr/>
        </p:nvSpPr>
        <p:spPr>
          <a:xfrm>
            <a:off x="6096000" y="152400"/>
            <a:ext cx="2819400" cy="862013"/>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marL="228600" marR="0" lvl="0" indent="-228600" algn="l" defTabSz="914400" rtl="0" eaLnBrk="1" fontAlgn="base" latinLnBrk="0" hangingPunct="1">
              <a:lnSpc>
                <a:spcPct val="100000"/>
              </a:lnSpc>
              <a:spcBef>
                <a:spcPct val="0"/>
              </a:spcBef>
              <a:spcAft>
                <a:spcPct val="0"/>
              </a:spcAft>
              <a:buClrTx/>
              <a:buSzTx/>
              <a:buFontTx/>
              <a:buAutoNum type="arabicPeriod"/>
              <a:tabLst/>
              <a:defRPr/>
            </a:pPr>
            <a:r>
              <a:rPr kumimoji="0" lang="en-US" sz="1000" b="0" i="0" u="none" strike="noStrike" kern="1200" cap="none" spc="0" normalizeH="0" baseline="0" noProof="0" dirty="0">
                <a:ln>
                  <a:noFill/>
                </a:ln>
                <a:solidFill>
                  <a:srgbClr val="000000"/>
                </a:solidFill>
                <a:effectLst/>
                <a:uLnTx/>
                <a:uFillTx/>
                <a:latin typeface="Verdana"/>
                <a:ea typeface="+mn-ea"/>
                <a:cs typeface="+mn-cs"/>
              </a:rPr>
              <a:t>From Gethsemane to the High Priest</a:t>
            </a:r>
          </a:p>
          <a:p>
            <a:pPr marL="228600" marR="0" lvl="0" indent="-228600" algn="l" defTabSz="914400" rtl="0" eaLnBrk="1" fontAlgn="base" latinLnBrk="0" hangingPunct="1">
              <a:lnSpc>
                <a:spcPct val="100000"/>
              </a:lnSpc>
              <a:spcBef>
                <a:spcPct val="0"/>
              </a:spcBef>
              <a:spcAft>
                <a:spcPct val="0"/>
              </a:spcAft>
              <a:buClrTx/>
              <a:buSzTx/>
              <a:buFontTx/>
              <a:buAutoNum type="arabicPeriod"/>
              <a:tabLst/>
              <a:defRPr/>
            </a:pPr>
            <a:r>
              <a:rPr kumimoji="0" lang="en-US" sz="1000" b="0" i="0" u="none" strike="noStrike" kern="1200" cap="none" spc="0" normalizeH="0" baseline="0" noProof="0" dirty="0">
                <a:ln>
                  <a:noFill/>
                </a:ln>
                <a:solidFill>
                  <a:srgbClr val="000000"/>
                </a:solidFill>
                <a:effectLst/>
                <a:uLnTx/>
                <a:uFillTx/>
                <a:latin typeface="Verdana"/>
                <a:ea typeface="+mn-ea"/>
                <a:cs typeface="+mn-cs"/>
              </a:rPr>
              <a:t>From the High Priest to Pilate</a:t>
            </a:r>
          </a:p>
          <a:p>
            <a:pPr marL="228600" marR="0" lvl="0" indent="-228600" algn="l" defTabSz="914400" rtl="0" eaLnBrk="1" fontAlgn="base" latinLnBrk="0" hangingPunct="1">
              <a:lnSpc>
                <a:spcPct val="100000"/>
              </a:lnSpc>
              <a:spcBef>
                <a:spcPct val="0"/>
              </a:spcBef>
              <a:spcAft>
                <a:spcPct val="0"/>
              </a:spcAft>
              <a:buClrTx/>
              <a:buSzTx/>
              <a:buFontTx/>
              <a:buAutoNum type="arabicPeriod"/>
              <a:tabLst/>
              <a:defRPr/>
            </a:pPr>
            <a:r>
              <a:rPr kumimoji="0" lang="en-US" sz="1000" b="0" i="0" u="none" strike="noStrike" kern="1200" cap="none" spc="0" normalizeH="0" baseline="0" noProof="0" dirty="0">
                <a:ln>
                  <a:noFill/>
                </a:ln>
                <a:solidFill>
                  <a:srgbClr val="000000"/>
                </a:solidFill>
                <a:effectLst/>
                <a:uLnTx/>
                <a:uFillTx/>
                <a:latin typeface="Verdana"/>
                <a:ea typeface="+mn-ea"/>
                <a:cs typeface="+mn-cs"/>
              </a:rPr>
              <a:t>From Pilate to Herod Antipas</a:t>
            </a:r>
          </a:p>
          <a:p>
            <a:pPr marL="228600" marR="0" lvl="0" indent="-228600" algn="l" defTabSz="914400" rtl="0" eaLnBrk="1" fontAlgn="base" latinLnBrk="0" hangingPunct="1">
              <a:lnSpc>
                <a:spcPct val="100000"/>
              </a:lnSpc>
              <a:spcBef>
                <a:spcPct val="0"/>
              </a:spcBef>
              <a:spcAft>
                <a:spcPct val="0"/>
              </a:spcAft>
              <a:buClrTx/>
              <a:buSzTx/>
              <a:buFontTx/>
              <a:buAutoNum type="arabicPeriod"/>
              <a:tabLst/>
              <a:defRPr/>
            </a:pPr>
            <a:r>
              <a:rPr kumimoji="0" lang="en-US" sz="1000" b="0" i="0" u="none" strike="noStrike" kern="1200" cap="none" spc="0" normalizeH="0" baseline="0" noProof="0" dirty="0">
                <a:ln>
                  <a:noFill/>
                </a:ln>
                <a:solidFill>
                  <a:srgbClr val="000000"/>
                </a:solidFill>
                <a:effectLst/>
                <a:uLnTx/>
                <a:uFillTx/>
                <a:latin typeface="Verdana"/>
                <a:ea typeface="+mn-ea"/>
                <a:cs typeface="+mn-cs"/>
              </a:rPr>
              <a:t>From Herod Antipas to Pilate</a:t>
            </a:r>
          </a:p>
          <a:p>
            <a:pPr marL="228600" marR="0" lvl="0" indent="-228600" algn="l" defTabSz="914400" rtl="0" eaLnBrk="1" fontAlgn="base" latinLnBrk="0" hangingPunct="1">
              <a:lnSpc>
                <a:spcPct val="100000"/>
              </a:lnSpc>
              <a:spcBef>
                <a:spcPct val="0"/>
              </a:spcBef>
              <a:spcAft>
                <a:spcPct val="0"/>
              </a:spcAft>
              <a:buClrTx/>
              <a:buSzTx/>
              <a:buFontTx/>
              <a:buAutoNum type="arabicPeriod"/>
              <a:tabLst/>
              <a:defRPr/>
            </a:pPr>
            <a:r>
              <a:rPr kumimoji="0" lang="en-US" sz="1000" b="0" i="0" u="none" strike="noStrike" kern="1200" cap="none" spc="0" normalizeH="0" baseline="0" noProof="0" dirty="0">
                <a:ln>
                  <a:noFill/>
                </a:ln>
                <a:solidFill>
                  <a:srgbClr val="000000"/>
                </a:solidFill>
                <a:effectLst/>
                <a:uLnTx/>
                <a:uFillTx/>
                <a:latin typeface="Verdana"/>
                <a:ea typeface="+mn-ea"/>
                <a:cs typeface="+mn-cs"/>
              </a:rPr>
              <a:t>From Pilate to Golgotha</a:t>
            </a:r>
          </a:p>
        </p:txBody>
      </p:sp>
      <p:sp>
        <p:nvSpPr>
          <p:cNvPr id="15" name="TextBox 14"/>
          <p:cNvSpPr txBox="1"/>
          <p:nvPr/>
        </p:nvSpPr>
        <p:spPr>
          <a:xfrm>
            <a:off x="4343400" y="76200"/>
            <a:ext cx="1158875" cy="276225"/>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Gethsemane</a:t>
            </a:r>
          </a:p>
        </p:txBody>
      </p:sp>
      <p:sp>
        <p:nvSpPr>
          <p:cNvPr id="16" name="TextBox 15"/>
          <p:cNvSpPr txBox="1"/>
          <p:nvPr/>
        </p:nvSpPr>
        <p:spPr>
          <a:xfrm>
            <a:off x="4953000" y="3048000"/>
            <a:ext cx="1066800" cy="461963"/>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Palace of</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High Priest</a:t>
            </a:r>
          </a:p>
        </p:txBody>
      </p:sp>
      <p:cxnSp>
        <p:nvCxnSpPr>
          <p:cNvPr id="17" name="Straight Arrow Connector 16"/>
          <p:cNvCxnSpPr/>
          <p:nvPr/>
        </p:nvCxnSpPr>
        <p:spPr bwMode="auto">
          <a:xfrm rot="10800000">
            <a:off x="4495800" y="3124200"/>
            <a:ext cx="457200" cy="153988"/>
          </a:xfrm>
          <a:prstGeom prst="straightConnector1">
            <a:avLst/>
          </a:prstGeom>
          <a:solidFill>
            <a:schemeClr val="accent1"/>
          </a:solidFill>
          <a:ln w="25400" cap="flat" cmpd="sng" algn="ctr">
            <a:solidFill>
              <a:schemeClr val="accent1">
                <a:lumMod val="25000"/>
              </a:schemeClr>
            </a:solidFill>
            <a:prstDash val="solid"/>
            <a:round/>
            <a:headEnd type="none" w="med" len="med"/>
            <a:tailEnd type="arrow" w="med" len="med"/>
          </a:ln>
          <a:effectLst/>
        </p:spPr>
      </p:cxnSp>
      <p:sp>
        <p:nvSpPr>
          <p:cNvPr id="19" name="TextBox 18"/>
          <p:cNvSpPr txBox="1"/>
          <p:nvPr/>
        </p:nvSpPr>
        <p:spPr>
          <a:xfrm>
            <a:off x="1828800" y="2438400"/>
            <a:ext cx="1636713" cy="461963"/>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ＭＳ Ｐゴシック" charset="-128"/>
                <a:cs typeface="ＭＳ Ｐゴシック" charset="-128"/>
              </a:rPr>
              <a:t>Herod Antipas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ＭＳ Ｐゴシック" charset="-128"/>
                <a:cs typeface="ＭＳ Ｐゴシック" charset="-128"/>
              </a:rPr>
              <a:t>Hasmonean Palace</a:t>
            </a:r>
          </a:p>
        </p:txBody>
      </p:sp>
      <p:cxnSp>
        <p:nvCxnSpPr>
          <p:cNvPr id="21" name="Straight Arrow Connector 20"/>
          <p:cNvCxnSpPr/>
          <p:nvPr/>
        </p:nvCxnSpPr>
        <p:spPr bwMode="auto">
          <a:xfrm>
            <a:off x="3429000" y="2895600"/>
            <a:ext cx="381000" cy="304800"/>
          </a:xfrm>
          <a:prstGeom prst="straightConnector1">
            <a:avLst/>
          </a:prstGeom>
          <a:solidFill>
            <a:schemeClr val="accent1"/>
          </a:solidFill>
          <a:ln w="25400" cap="flat" cmpd="sng" algn="ctr">
            <a:solidFill>
              <a:schemeClr val="accent1">
                <a:lumMod val="25000"/>
              </a:schemeClr>
            </a:solidFill>
            <a:prstDash val="solid"/>
            <a:round/>
            <a:headEnd type="none" w="med" len="med"/>
            <a:tailEnd type="arrow" w="med" len="med"/>
          </a:ln>
          <a:effectLst/>
        </p:spPr>
      </p:cxnSp>
    </p:spTree>
    <p:extLst>
      <p:ext uri="{BB962C8B-B14F-4D97-AF65-F5344CB8AC3E}">
        <p14:creationId xmlns:p14="http://schemas.microsoft.com/office/powerpoint/2010/main" val="22495253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0" y="-87313"/>
            <a:ext cx="9144000" cy="6858001"/>
          </a:xfrm>
          <a:prstGeom prst="rect">
            <a:avLst/>
          </a:prstGeom>
          <a:solidFill>
            <a:schemeClr val="tx2"/>
          </a:solidFill>
          <a:ln w="9525">
            <a:solidFill>
              <a:schemeClr val="tx1"/>
            </a:solidFill>
            <a:miter lim="800000"/>
            <a:headEnd/>
            <a:tailEnd/>
          </a:ln>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5779" name="Text Box 3"/>
          <p:cNvSpPr txBox="1">
            <a:spLocks noChangeArrowheads="1"/>
          </p:cNvSpPr>
          <p:nvPr/>
        </p:nvSpPr>
        <p:spPr bwMode="auto">
          <a:xfrm>
            <a:off x="-3152775" y="5114925"/>
            <a:ext cx="4276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rPr>
              <a:t> </a:t>
            </a:r>
          </a:p>
        </p:txBody>
      </p:sp>
      <p:pic>
        <p:nvPicPr>
          <p:cNvPr id="75780" name="Picture 5" descr="JerusalemEast.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09663" y="-115888"/>
            <a:ext cx="11182351" cy="712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Oval 6"/>
          <p:cNvSpPr>
            <a:spLocks noChangeArrowheads="1"/>
          </p:cNvSpPr>
          <p:nvPr/>
        </p:nvSpPr>
        <p:spPr bwMode="auto">
          <a:xfrm>
            <a:off x="2989263" y="4441825"/>
            <a:ext cx="1597025" cy="595313"/>
          </a:xfrm>
          <a:prstGeom prst="ellipse">
            <a:avLst/>
          </a:prstGeom>
          <a:noFill/>
          <a:ln w="38100" algn="ctr">
            <a:solidFill>
              <a:srgbClr val="FF66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5782" name="Text Box 7"/>
          <p:cNvSpPr txBox="1">
            <a:spLocks noChangeArrowheads="1"/>
          </p:cNvSpPr>
          <p:nvPr/>
        </p:nvSpPr>
        <p:spPr bwMode="auto">
          <a:xfrm>
            <a:off x="5922963" y="0"/>
            <a:ext cx="3949700" cy="31210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ahoma" pitchFamily="34" charset="0"/>
              </a:rPr>
              <a:t>Mark 15:</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30000" noProof="0">
                <a:ln>
                  <a:noFill/>
                </a:ln>
                <a:solidFill>
                  <a:srgbClr val="FFFFCC"/>
                </a:solidFill>
                <a:effectLst/>
                <a:uLnTx/>
                <a:uFillTx/>
                <a:latin typeface="Tahoma" pitchFamily="34" charset="0"/>
                <a:ea typeface="+mn-ea"/>
                <a:cs typeface="Times New Roman" pitchFamily="18" charset="0"/>
              </a:rPr>
              <a:t>20</a:t>
            </a:r>
            <a:r>
              <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imes New Roman" pitchFamily="18" charset="0"/>
              </a:rPr>
              <a:t>And when they had mocked Him, they took the purple off Him, put His own clothes on Him, and led Him out to crucify Him.       </a:t>
            </a:r>
          </a:p>
        </p:txBody>
      </p:sp>
      <p:sp>
        <p:nvSpPr>
          <p:cNvPr id="75783" name="Freeform 7"/>
          <p:cNvSpPr>
            <a:spLocks noChangeArrowheads="1"/>
          </p:cNvSpPr>
          <p:nvPr/>
        </p:nvSpPr>
        <p:spPr bwMode="auto">
          <a:xfrm>
            <a:off x="4557713" y="4716463"/>
            <a:ext cx="2220912" cy="131762"/>
          </a:xfrm>
          <a:custGeom>
            <a:avLst/>
            <a:gdLst>
              <a:gd name="T0" fmla="*/ 2221140 w 2220685"/>
              <a:gd name="T1" fmla="*/ 132906 h 130628"/>
              <a:gd name="T2" fmla="*/ 2075970 w 2220685"/>
              <a:gd name="T3" fmla="*/ 118139 h 130628"/>
              <a:gd name="T4" fmla="*/ 1974348 w 2220685"/>
              <a:gd name="T5" fmla="*/ 88605 h 130628"/>
              <a:gd name="T6" fmla="*/ 1843693 w 2220685"/>
              <a:gd name="T7" fmla="*/ 73836 h 130628"/>
              <a:gd name="T8" fmla="*/ 1785624 w 2220685"/>
              <a:gd name="T9" fmla="*/ 59069 h 130628"/>
              <a:gd name="T10" fmla="*/ 1742073 w 2220685"/>
              <a:gd name="T11" fmla="*/ 44302 h 130628"/>
              <a:gd name="T12" fmla="*/ 1306554 w 2220685"/>
              <a:gd name="T13" fmla="*/ 14767 h 130628"/>
              <a:gd name="T14" fmla="*/ 0 w 2220685"/>
              <a:gd name="T15" fmla="*/ 0 h 130628"/>
              <a:gd name="T16" fmla="*/ 0 60000 65536"/>
              <a:gd name="T17" fmla="*/ 0 60000 65536"/>
              <a:gd name="T18" fmla="*/ 0 60000 65536"/>
              <a:gd name="T19" fmla="*/ 0 60000 65536"/>
              <a:gd name="T20" fmla="*/ 0 60000 65536"/>
              <a:gd name="T21" fmla="*/ 0 60000 65536"/>
              <a:gd name="T22" fmla="*/ 0 60000 65536"/>
              <a:gd name="T23" fmla="*/ 0 60000 65536"/>
              <a:gd name="T24" fmla="*/ 0 w 2220685"/>
              <a:gd name="T25" fmla="*/ 0 h 130628"/>
              <a:gd name="T26" fmla="*/ 2220685 w 2220685"/>
              <a:gd name="T27" fmla="*/ 130628 h 1306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20685" h="130628">
                <a:moveTo>
                  <a:pt x="2220685" y="130628"/>
                </a:moveTo>
                <a:cubicBezTo>
                  <a:pt x="2172304" y="125790"/>
                  <a:pt x="2123425" y="124564"/>
                  <a:pt x="2075543" y="116114"/>
                </a:cubicBezTo>
                <a:cubicBezTo>
                  <a:pt x="2040857" y="109993"/>
                  <a:pt x="2008562" y="93577"/>
                  <a:pt x="1973943" y="87086"/>
                </a:cubicBezTo>
                <a:cubicBezTo>
                  <a:pt x="1930882" y="79012"/>
                  <a:pt x="1886857" y="77409"/>
                  <a:pt x="1843314" y="72571"/>
                </a:cubicBezTo>
                <a:cubicBezTo>
                  <a:pt x="1823962" y="67733"/>
                  <a:pt x="1804437" y="63537"/>
                  <a:pt x="1785257" y="58057"/>
                </a:cubicBezTo>
                <a:cubicBezTo>
                  <a:pt x="1770546" y="53854"/>
                  <a:pt x="1756767" y="46280"/>
                  <a:pt x="1741714" y="43543"/>
                </a:cubicBezTo>
                <a:cubicBezTo>
                  <a:pt x="1618689" y="21174"/>
                  <a:pt x="1394646" y="16150"/>
                  <a:pt x="1306285" y="14514"/>
                </a:cubicBezTo>
                <a:lnTo>
                  <a:pt x="0" y="0"/>
                </a:lnTo>
              </a:path>
            </a:pathLst>
          </a:custGeom>
          <a:solidFill>
            <a:srgbClr val="FF66FF"/>
          </a:solidFill>
          <a:ln w="9525" algn="ctr">
            <a:solidFill>
              <a:srgbClr val="FF66FF"/>
            </a:solidFill>
            <a:round/>
            <a:headEnd/>
            <a:tailEnd/>
          </a:ln>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04984222"/>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29379" name="Text Box 11"/>
          <p:cNvSpPr txBox="1">
            <a:spLocks noChangeArrowheads="1"/>
          </p:cNvSpPr>
          <p:nvPr/>
        </p:nvSpPr>
        <p:spPr bwMode="auto">
          <a:xfrm>
            <a:off x="215900" y="4975225"/>
            <a:ext cx="8710613" cy="18827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ahoma"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ahoma" pitchFamily="34" charset="0"/>
              </a:rPr>
              <a:t>Mark 15:</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30000" noProof="0">
                <a:ln>
                  <a:noFill/>
                </a:ln>
                <a:solidFill>
                  <a:srgbClr val="FFFFFF"/>
                </a:solidFill>
                <a:effectLst/>
                <a:uLnTx/>
                <a:uFillTx/>
                <a:latin typeface="Tahoma" pitchFamily="34" charset="0"/>
                <a:ea typeface="+mn-ea"/>
                <a:cs typeface="+mn-cs"/>
              </a:rPr>
              <a:t>21</a:t>
            </a:r>
            <a:r>
              <a:rPr kumimoji="0" lang="en-US" altLang="en-US" sz="2000" b="0" i="0" u="none" strike="noStrike" kern="1200" cap="none" spc="0" normalizeH="0" baseline="0" noProof="0">
                <a:ln>
                  <a:noFill/>
                </a:ln>
                <a:solidFill>
                  <a:srgbClr val="FFFFFF"/>
                </a:solidFill>
                <a:effectLst/>
                <a:uLnTx/>
                <a:uFillTx/>
                <a:latin typeface="Tahoma" pitchFamily="34" charset="0"/>
                <a:ea typeface="+mn-ea"/>
                <a:cs typeface="+mn-cs"/>
              </a:rPr>
              <a:t> Then they compelled a certain man, Simon a Cyrenian, the father of Alexander and Rufus, as he was coming out of the country and passing by, to bear His cross. </a:t>
            </a:r>
            <a:r>
              <a:rPr kumimoji="0" lang="en-US" altLang="en-US" sz="2000" b="1" i="0" u="none" strike="noStrike" kern="1200" cap="none" spc="0" normalizeH="0" baseline="0" noProof="0">
                <a:ln>
                  <a:noFill/>
                </a:ln>
                <a:solidFill>
                  <a:srgbClr val="000000"/>
                </a:solidFill>
                <a:effectLst/>
                <a:uLnTx/>
                <a:uFillTx/>
                <a:latin typeface="Tahoma" pitchFamily="34" charset="0"/>
                <a:ea typeface="+mn-ea"/>
                <a:cs typeface="+mn-cs"/>
              </a:rPr>
              <a:t> </a:t>
            </a:r>
            <a:endPar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ahoma"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ahoma" pitchFamily="34" charset="0"/>
              </a:rPr>
              <a:t> </a:t>
            </a:r>
          </a:p>
        </p:txBody>
      </p:sp>
      <p:pic>
        <p:nvPicPr>
          <p:cNvPr id="229380" name="Picture 7" descr="jesus_simon_carry_cross_poc"/>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5000" y="193675"/>
            <a:ext cx="7581900" cy="499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81" name="Picture 5" descr="K:\Files for Transfer\Mark\Jesus - Crucifixion\Jesus carrying cross piec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8613" y="0"/>
            <a:ext cx="3271837" cy="3016250"/>
          </a:xfrm>
          <a:prstGeom prst="rect">
            <a:avLst/>
          </a:prstGeom>
          <a:noFill/>
          <a:extLst>
            <a:ext uri="{909E8E84-426E-40DD-AFC4-6F175D3DCCD1}">
              <a14:hiddenFill xmlns:a14="http://schemas.microsoft.com/office/drawing/2010/main">
                <a:solidFill>
                  <a:srgbClr val="FFFFFF"/>
                </a:solidFill>
              </a14:hiddenFill>
            </a:ext>
          </a:extLst>
        </p:spPr>
      </p:pic>
      <p:sp>
        <p:nvSpPr>
          <p:cNvPr id="229382" name="Text Box 6"/>
          <p:cNvSpPr txBox="1">
            <a:spLocks noChangeArrowheads="1"/>
          </p:cNvSpPr>
          <p:nvPr/>
        </p:nvSpPr>
        <p:spPr bwMode="auto">
          <a:xfrm>
            <a:off x="293688" y="3009900"/>
            <a:ext cx="3268662" cy="13112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ahoma" pitchFamily="34" charset="0"/>
                <a:ea typeface="+mn-ea"/>
                <a:cs typeface="+mn-cs"/>
              </a:rPr>
              <a:t>Only cross piece would have been carried by Jesus and then Simon of Cyrenian</a:t>
            </a:r>
          </a:p>
        </p:txBody>
      </p:sp>
    </p:spTree>
    <p:extLst>
      <p:ext uri="{BB962C8B-B14F-4D97-AF65-F5344CB8AC3E}">
        <p14:creationId xmlns:p14="http://schemas.microsoft.com/office/powerpoint/2010/main" val="335573235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7587" name="Text Box 11"/>
          <p:cNvSpPr txBox="1">
            <a:spLocks noChangeArrowheads="1"/>
          </p:cNvSpPr>
          <p:nvPr/>
        </p:nvSpPr>
        <p:spPr bwMode="auto">
          <a:xfrm>
            <a:off x="215900" y="4314825"/>
            <a:ext cx="8710613" cy="18827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ahoma"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ahoma" pitchFamily="34" charset="0"/>
              </a:rPr>
              <a:t>Mark 15:</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30000" noProof="0">
                <a:ln>
                  <a:noFill/>
                </a:ln>
                <a:solidFill>
                  <a:srgbClr val="FFFFFF"/>
                </a:solidFill>
                <a:effectLst/>
                <a:uLnTx/>
                <a:uFillTx/>
                <a:latin typeface="Tahoma" pitchFamily="34" charset="0"/>
                <a:ea typeface="+mn-ea"/>
                <a:cs typeface="+mn-cs"/>
              </a:rPr>
              <a:t>21</a:t>
            </a:r>
            <a:r>
              <a:rPr kumimoji="0" lang="en-US" altLang="en-US" sz="2000" b="0" i="0" u="none" strike="noStrike" kern="1200" cap="none" spc="0" normalizeH="0" baseline="0" noProof="0">
                <a:ln>
                  <a:noFill/>
                </a:ln>
                <a:solidFill>
                  <a:srgbClr val="FFFFFF"/>
                </a:solidFill>
                <a:effectLst/>
                <a:uLnTx/>
                <a:uFillTx/>
                <a:latin typeface="Tahoma" pitchFamily="34" charset="0"/>
                <a:ea typeface="+mn-ea"/>
                <a:cs typeface="+mn-cs"/>
              </a:rPr>
              <a:t> Then they compelled a certain man, Simon a Cyrenian, </a:t>
            </a:r>
            <a:r>
              <a:rPr kumimoji="0" lang="en-US" altLang="en-US" sz="2000" b="0" i="0" u="none" strike="noStrike" kern="1200" cap="none" spc="0" normalizeH="0" baseline="0" noProof="0">
                <a:ln>
                  <a:noFill/>
                </a:ln>
                <a:solidFill>
                  <a:srgbClr val="66FFFF"/>
                </a:solidFill>
                <a:effectLst/>
                <a:uLnTx/>
                <a:uFillTx/>
                <a:latin typeface="Tahoma" pitchFamily="34" charset="0"/>
                <a:ea typeface="+mn-ea"/>
                <a:cs typeface="+mn-cs"/>
              </a:rPr>
              <a:t>the father of Alexander and Rufus</a:t>
            </a:r>
            <a:r>
              <a:rPr kumimoji="0" lang="en-US" altLang="en-US" sz="2000" b="0" i="0" u="none" strike="noStrike" kern="1200" cap="none" spc="0" normalizeH="0" baseline="0" noProof="0">
                <a:ln>
                  <a:noFill/>
                </a:ln>
                <a:solidFill>
                  <a:srgbClr val="FFFFFF"/>
                </a:solidFill>
                <a:effectLst/>
                <a:uLnTx/>
                <a:uFillTx/>
                <a:latin typeface="Tahoma" pitchFamily="34" charset="0"/>
                <a:ea typeface="+mn-ea"/>
                <a:cs typeface="+mn-cs"/>
              </a:rPr>
              <a:t>, as he was coming out of the country and passing by, to bear His cross. </a:t>
            </a:r>
            <a:r>
              <a:rPr kumimoji="0" lang="en-US" altLang="en-US" sz="2000" b="1" i="0" u="none" strike="noStrike" kern="1200" cap="none" spc="0" normalizeH="0" baseline="0" noProof="0">
                <a:ln>
                  <a:noFill/>
                </a:ln>
                <a:solidFill>
                  <a:srgbClr val="000000"/>
                </a:solidFill>
                <a:effectLst/>
                <a:uLnTx/>
                <a:uFillTx/>
                <a:latin typeface="Tahoma" pitchFamily="34" charset="0"/>
                <a:ea typeface="+mn-ea"/>
                <a:cs typeface="+mn-cs"/>
              </a:rPr>
              <a:t> </a:t>
            </a:r>
            <a:endPar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ahoma"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ahoma" pitchFamily="34" charset="0"/>
              </a:rPr>
              <a:t> </a:t>
            </a:r>
          </a:p>
        </p:txBody>
      </p:sp>
      <p:sp>
        <p:nvSpPr>
          <p:cNvPr id="67588" name="Line 5"/>
          <p:cNvSpPr>
            <a:spLocks noChangeShapeType="1"/>
          </p:cNvSpPr>
          <p:nvPr/>
        </p:nvSpPr>
        <p:spPr bwMode="auto">
          <a:xfrm>
            <a:off x="2419350" y="5676900"/>
            <a:ext cx="1098550" cy="400050"/>
          </a:xfrm>
          <a:prstGeom prst="line">
            <a:avLst/>
          </a:prstGeom>
          <a:noFill/>
          <a:ln w="38100">
            <a:solidFill>
              <a:srgbClr val="66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7589" name="Text Box 6"/>
          <p:cNvSpPr txBox="1">
            <a:spLocks noChangeArrowheads="1"/>
          </p:cNvSpPr>
          <p:nvPr/>
        </p:nvSpPr>
        <p:spPr bwMode="auto">
          <a:xfrm>
            <a:off x="3552825" y="5913438"/>
            <a:ext cx="37782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66FFFF"/>
                </a:solidFill>
                <a:effectLst/>
                <a:uLnTx/>
                <a:uFillTx/>
                <a:latin typeface="Tempus Sans ITC" pitchFamily="82" charset="0"/>
                <a:ea typeface="+mn-ea"/>
                <a:cs typeface="+mn-cs"/>
              </a:rPr>
              <a:t>known to early Christians when Mark wrote Gospel</a:t>
            </a:r>
          </a:p>
        </p:txBody>
      </p:sp>
      <p:pic>
        <p:nvPicPr>
          <p:cNvPr id="67590"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6525" y="141288"/>
            <a:ext cx="4721225"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1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10050" y="2243138"/>
            <a:ext cx="4727575"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Text Box 11"/>
          <p:cNvSpPr txBox="1">
            <a:spLocks noChangeArrowheads="1"/>
          </p:cNvSpPr>
          <p:nvPr/>
        </p:nvSpPr>
        <p:spPr bwMode="auto">
          <a:xfrm>
            <a:off x="300038" y="3681413"/>
            <a:ext cx="31321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66FFFF"/>
                </a:solidFill>
                <a:effectLst/>
                <a:uLnTx/>
                <a:uFillTx/>
                <a:latin typeface="Tempus Sans ITC" pitchFamily="82" charset="0"/>
                <a:ea typeface="+mn-ea"/>
                <a:cs typeface="+mn-cs"/>
              </a:rPr>
              <a:t>Alexander (son) of Simon,”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66FFFF"/>
                </a:solidFill>
                <a:effectLst/>
                <a:uLnTx/>
                <a:uFillTx/>
                <a:latin typeface="Tempus Sans ITC" pitchFamily="82" charset="0"/>
                <a:ea typeface="+mn-ea"/>
                <a:cs typeface="+mn-cs"/>
              </a:rPr>
              <a:t>In Greek on side</a:t>
            </a:r>
          </a:p>
        </p:txBody>
      </p:sp>
      <p:sp>
        <p:nvSpPr>
          <p:cNvPr id="67593" name="Text Box 12"/>
          <p:cNvSpPr txBox="1">
            <a:spLocks noChangeArrowheads="1"/>
          </p:cNvSpPr>
          <p:nvPr/>
        </p:nvSpPr>
        <p:spPr bwMode="auto">
          <a:xfrm>
            <a:off x="7219950" y="4656138"/>
            <a:ext cx="19240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a:ln>
                  <a:noFill/>
                </a:ln>
                <a:solidFill>
                  <a:srgbClr val="FFFFFF"/>
                </a:solidFill>
                <a:effectLst/>
                <a:uLnTx/>
                <a:uFillTx/>
                <a:latin typeface="Times New Roman" pitchFamily="18" charset="0"/>
                <a:ea typeface="+mn-ea"/>
                <a:cs typeface="+mn-cs"/>
              </a:rPr>
              <a:t>BAR 29:04 (July/Aug 2003)</a:t>
            </a:r>
            <a:r>
              <a:rPr kumimoji="0" lang="en-US" altLang="en-US" sz="1200" b="0" i="0" u="none" strike="noStrike" kern="1200" cap="none" spc="0" normalizeH="0" baseline="0" noProof="0">
                <a:ln>
                  <a:noFill/>
                </a:ln>
                <a:solidFill>
                  <a:srgbClr val="FFFFFF"/>
                </a:solidFill>
                <a:effectLst/>
                <a:uLnTx/>
                <a:uFillTx/>
                <a:latin typeface="Times New Roman" pitchFamily="18" charset="0"/>
                <a:ea typeface="+mn-ea"/>
                <a:cs typeface="+mn-cs"/>
              </a:rPr>
              <a:t>.</a:t>
            </a:r>
          </a:p>
        </p:txBody>
      </p:sp>
      <p:sp>
        <p:nvSpPr>
          <p:cNvPr id="67594" name="Rectangle 14"/>
          <p:cNvSpPr>
            <a:spLocks noChangeArrowheads="1"/>
          </p:cNvSpPr>
          <p:nvPr/>
        </p:nvSpPr>
        <p:spPr bwMode="auto">
          <a:xfrm>
            <a:off x="5962650" y="2501900"/>
            <a:ext cx="2686050" cy="774700"/>
          </a:xfrm>
          <a:prstGeom prst="rect">
            <a:avLst/>
          </a:prstGeom>
          <a:noFill/>
          <a:ln w="38100">
            <a:solidFill>
              <a:srgbClr val="FF66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7595" name="Line 15"/>
          <p:cNvSpPr>
            <a:spLocks noChangeShapeType="1"/>
          </p:cNvSpPr>
          <p:nvPr/>
        </p:nvSpPr>
        <p:spPr bwMode="auto">
          <a:xfrm flipH="1">
            <a:off x="3479800" y="2482850"/>
            <a:ext cx="2463800" cy="1136650"/>
          </a:xfrm>
          <a:prstGeom prst="line">
            <a:avLst/>
          </a:prstGeom>
          <a:noFill/>
          <a:ln w="28575">
            <a:solidFill>
              <a:srgbClr val="FF66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7596" name="Line 16"/>
          <p:cNvSpPr>
            <a:spLocks noChangeShapeType="1"/>
          </p:cNvSpPr>
          <p:nvPr/>
        </p:nvSpPr>
        <p:spPr bwMode="auto">
          <a:xfrm flipH="1">
            <a:off x="6146800" y="3276600"/>
            <a:ext cx="2476500" cy="1174750"/>
          </a:xfrm>
          <a:prstGeom prst="line">
            <a:avLst/>
          </a:prstGeom>
          <a:noFill/>
          <a:ln w="28575">
            <a:solidFill>
              <a:srgbClr val="FF66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67597" name="Picture 1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87975" y="174625"/>
            <a:ext cx="2957513"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8" name="Picture 18"/>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513138" y="3643313"/>
            <a:ext cx="2638425"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9" name="Text Box 19"/>
          <p:cNvSpPr txBox="1">
            <a:spLocks noChangeArrowheads="1"/>
          </p:cNvSpPr>
          <p:nvPr/>
        </p:nvSpPr>
        <p:spPr bwMode="auto">
          <a:xfrm>
            <a:off x="4694238" y="1146175"/>
            <a:ext cx="4567237" cy="1069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66FFFF"/>
                </a:solidFill>
                <a:effectLst/>
                <a:uLnTx/>
                <a:uFillTx/>
                <a:latin typeface="Times New Roman" pitchFamily="18" charset="0"/>
                <a:ea typeface="+mn-ea"/>
                <a:cs typeface="+mn-cs"/>
              </a:rPr>
              <a:t>1</a:t>
            </a:r>
            <a:r>
              <a:rPr kumimoji="0" lang="en-US" altLang="en-US" sz="1600" b="0" i="0" u="none" strike="noStrike" kern="1200" cap="none" spc="0" normalizeH="0" baseline="30000" noProof="0">
                <a:ln>
                  <a:noFill/>
                </a:ln>
                <a:solidFill>
                  <a:srgbClr val="66FFFF"/>
                </a:solidFill>
                <a:effectLst/>
                <a:uLnTx/>
                <a:uFillTx/>
                <a:latin typeface="Times New Roman" pitchFamily="18" charset="0"/>
                <a:ea typeface="+mn-ea"/>
                <a:cs typeface="+mn-cs"/>
              </a:rPr>
              <a:t>st</a:t>
            </a:r>
            <a:r>
              <a:rPr kumimoji="0" lang="en-US" altLang="en-US" sz="1600" b="0" i="0" u="none" strike="noStrike" kern="1200" cap="none" spc="0" normalizeH="0" baseline="0" noProof="0">
                <a:ln>
                  <a:noFill/>
                </a:ln>
                <a:solidFill>
                  <a:srgbClr val="66FFFF"/>
                </a:solidFill>
                <a:effectLst/>
                <a:uLnTx/>
                <a:uFillTx/>
                <a:latin typeface="Times New Roman" pitchFamily="18" charset="0"/>
                <a:ea typeface="+mn-ea"/>
                <a:cs typeface="+mn-cs"/>
              </a:rPr>
              <a:t> line “of Alexander” in Greek;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66FFFF"/>
                </a:solidFill>
                <a:effectLst/>
                <a:uLnTx/>
                <a:uFillTx/>
                <a:latin typeface="Times New Roman" pitchFamily="18" charset="0"/>
                <a:ea typeface="+mn-ea"/>
                <a:cs typeface="+mn-cs"/>
              </a:rPr>
              <a:t>2</a:t>
            </a:r>
            <a:r>
              <a:rPr kumimoji="0" lang="en-US" altLang="en-US" sz="1600" b="0" i="0" u="none" strike="noStrike" kern="1200" cap="none" spc="0" normalizeH="0" baseline="30000" noProof="0">
                <a:ln>
                  <a:noFill/>
                </a:ln>
                <a:solidFill>
                  <a:srgbClr val="66FFFF"/>
                </a:solidFill>
                <a:effectLst/>
                <a:uLnTx/>
                <a:uFillTx/>
                <a:latin typeface="Times New Roman" pitchFamily="18" charset="0"/>
                <a:ea typeface="+mn-ea"/>
                <a:cs typeface="+mn-cs"/>
              </a:rPr>
              <a:t>nd</a:t>
            </a:r>
            <a:r>
              <a:rPr kumimoji="0" lang="en-US" altLang="en-US" sz="1600" b="0" i="0" u="none" strike="noStrike" kern="1200" cap="none" spc="0" normalizeH="0" baseline="0" noProof="0">
                <a:ln>
                  <a:noFill/>
                </a:ln>
                <a:solidFill>
                  <a:srgbClr val="66FFFF"/>
                </a:solidFill>
                <a:effectLst/>
                <a:uLnTx/>
                <a:uFillTx/>
                <a:latin typeface="Times New Roman" pitchFamily="18" charset="0"/>
                <a:ea typeface="+mn-ea"/>
                <a:cs typeface="+mn-cs"/>
              </a:rPr>
              <a:t> line, in Hebrew characters “Alexander QRNYT.”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66FFFF"/>
                </a:solidFill>
                <a:effectLst/>
                <a:uLnTx/>
                <a:uFillTx/>
                <a:latin typeface="Times New Roman" pitchFamily="18" charset="0"/>
                <a:ea typeface="+mn-ea"/>
                <a:cs typeface="+mn-cs"/>
              </a:rPr>
              <a:t>     if engraver made a slight error then qrnyh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66FFFF"/>
                </a:solidFill>
                <a:effectLst/>
                <a:uLnTx/>
                <a:uFillTx/>
                <a:latin typeface="Times New Roman" pitchFamily="18" charset="0"/>
                <a:ea typeface="+mn-ea"/>
                <a:cs typeface="+mn-cs"/>
              </a:rPr>
              <a:t>	                             Hebrew for “Cyrenian.”</a:t>
            </a:r>
          </a:p>
        </p:txBody>
      </p:sp>
    </p:spTree>
    <p:extLst>
      <p:ext uri="{BB962C8B-B14F-4D97-AF65-F5344CB8AC3E}">
        <p14:creationId xmlns:p14="http://schemas.microsoft.com/office/powerpoint/2010/main" val="135103274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60420" name="Picture 14" descr="Lumber Yard on Street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0063" y="209550"/>
            <a:ext cx="5976246" cy="285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15" descr="Three Crosses at Tantur, 80-01tb"/>
          <p:cNvPicPr preferRelativeResize="0">
            <a:picLocks noChangeAspect="1" noChangeArrowheads="1"/>
          </p:cNvPicPr>
          <p:nvPr>
            <p:custDataLst>
              <p:tags r:id="rId1"/>
            </p:custDataLst>
          </p:nvPr>
        </p:nvPicPr>
        <p:blipFill>
          <a:blip r:embed="rId5" cstate="email">
            <a:extLst>
              <a:ext uri="{28A0092B-C50C-407E-A947-70E740481C1C}">
                <a14:useLocalDpi xmlns:a14="http://schemas.microsoft.com/office/drawing/2010/main"/>
              </a:ext>
            </a:extLst>
          </a:blip>
          <a:srcRect/>
          <a:stretch>
            <a:fillRect/>
          </a:stretch>
        </p:blipFill>
        <p:spPr bwMode="auto">
          <a:xfrm>
            <a:off x="212725" y="2828925"/>
            <a:ext cx="2105025"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60422" name="Text Box 17"/>
          <p:cNvSpPr txBox="1">
            <a:spLocks noChangeArrowheads="1"/>
          </p:cNvSpPr>
          <p:nvPr/>
        </p:nvSpPr>
        <p:spPr bwMode="auto">
          <a:xfrm>
            <a:off x="6108700" y="517525"/>
            <a:ext cx="24955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itchFamily="34" charset="0"/>
                <a:ea typeface="+mn-ea"/>
                <a:cs typeface="+mn-cs"/>
              </a:rPr>
              <a:t>Modern Egyptian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itchFamily="34" charset="0"/>
                <a:ea typeface="+mn-ea"/>
                <a:cs typeface="+mn-cs"/>
              </a:rPr>
              <a:t>Lumber Yard</a:t>
            </a:r>
          </a:p>
        </p:txBody>
      </p:sp>
      <p:sp>
        <p:nvSpPr>
          <p:cNvPr id="60423" name="Text Box 18"/>
          <p:cNvSpPr txBox="1">
            <a:spLocks noChangeArrowheads="1"/>
          </p:cNvSpPr>
          <p:nvPr/>
        </p:nvSpPr>
        <p:spPr bwMode="auto">
          <a:xfrm>
            <a:off x="2813050" y="3200400"/>
            <a:ext cx="2909888" cy="4572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mn-cs"/>
              </a:rPr>
              <a:t>What is Crucifixion?</a:t>
            </a:r>
          </a:p>
        </p:txBody>
      </p:sp>
      <p:grpSp>
        <p:nvGrpSpPr>
          <p:cNvPr id="60419" name="Group 5"/>
          <p:cNvGrpSpPr>
            <a:grpSpLocks/>
          </p:cNvGrpSpPr>
          <p:nvPr/>
        </p:nvGrpSpPr>
        <p:grpSpPr bwMode="auto">
          <a:xfrm>
            <a:off x="5934075" y="2495550"/>
            <a:ext cx="3209925" cy="4176713"/>
            <a:chOff x="1794" y="0"/>
            <a:chExt cx="2466" cy="3027"/>
          </a:xfrm>
        </p:grpSpPr>
        <p:pic>
          <p:nvPicPr>
            <p:cNvPr id="60425" name="Picture 3" descr="Cross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799" y="0"/>
              <a:ext cx="2453" cy="3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6" name="Rectangle 7"/>
            <p:cNvSpPr>
              <a:spLocks noChangeArrowheads="1"/>
            </p:cNvSpPr>
            <p:nvPr/>
          </p:nvSpPr>
          <p:spPr bwMode="auto">
            <a:xfrm>
              <a:off x="1800" y="942"/>
              <a:ext cx="774" cy="84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0427" name="Rectangle 8"/>
            <p:cNvSpPr>
              <a:spLocks noChangeArrowheads="1"/>
            </p:cNvSpPr>
            <p:nvPr/>
          </p:nvSpPr>
          <p:spPr bwMode="auto">
            <a:xfrm>
              <a:off x="1794" y="1683"/>
              <a:ext cx="540" cy="11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0428" name="Rectangle 9"/>
            <p:cNvSpPr>
              <a:spLocks noChangeArrowheads="1"/>
            </p:cNvSpPr>
            <p:nvPr/>
          </p:nvSpPr>
          <p:spPr bwMode="auto">
            <a:xfrm>
              <a:off x="3606" y="579"/>
              <a:ext cx="648" cy="11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0429" name="Rectangle 10"/>
            <p:cNvSpPr>
              <a:spLocks noChangeArrowheads="1"/>
            </p:cNvSpPr>
            <p:nvPr/>
          </p:nvSpPr>
          <p:spPr bwMode="auto">
            <a:xfrm>
              <a:off x="3660" y="1845"/>
              <a:ext cx="600" cy="11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60424" name="Text Box 4"/>
          <p:cNvSpPr txBox="1">
            <a:spLocks noChangeArrowheads="1"/>
          </p:cNvSpPr>
          <p:nvPr/>
        </p:nvSpPr>
        <p:spPr bwMode="auto">
          <a:xfrm>
            <a:off x="2619375" y="3911600"/>
            <a:ext cx="3609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Arial" pitchFamily="34" charset="0"/>
                <a:ea typeface="+mn-ea"/>
                <a:cs typeface="+mn-cs"/>
              </a:rPr>
              <a:t>Large timber is scarce in Middle East, cross would have  been about 6 to 8 feet high and could have been lower stump or part of a tree</a:t>
            </a:r>
          </a:p>
        </p:txBody>
      </p:sp>
    </p:spTree>
    <p:extLst>
      <p:ext uri="{BB962C8B-B14F-4D97-AF65-F5344CB8AC3E}">
        <p14:creationId xmlns:p14="http://schemas.microsoft.com/office/powerpoint/2010/main" val="505319901"/>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1"/>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9395" name="Rectangle 2"/>
          <p:cNvSpPr>
            <a:spLocks noGrp="1" noChangeArrowheads="1"/>
          </p:cNvSpPr>
          <p:nvPr>
            <p:ph type="title"/>
          </p:nvPr>
        </p:nvSpPr>
        <p:spPr/>
        <p:txBody>
          <a:bodyPr/>
          <a:lstStyle/>
          <a:p>
            <a:r>
              <a:rPr lang="en-US" altLang="en-US" sz="2800"/>
              <a:t>Three crosses</a:t>
            </a:r>
            <a:endParaRPr lang="en-US" altLang="en-US"/>
          </a:p>
        </p:txBody>
      </p:sp>
      <p:pic>
        <p:nvPicPr>
          <p:cNvPr id="59396" name="Picture 3" descr="Three Crosses at Tantur, 80-01tb"/>
          <p:cNvPicPr preferRelativeResize="0">
            <a:picLocks noChangeAspect="1" noChangeArrowheads="1"/>
          </p:cNvPicPr>
          <p:nvPr>
            <p:custDataLst>
              <p:tags r:id="rId1"/>
            </p:custDataLst>
          </p:nvPr>
        </p:nvPicPr>
        <p:blipFill>
          <a:blip r:embed="rId4" cstate="email">
            <a:extLst>
              <a:ext uri="{28A0092B-C50C-407E-A947-70E740481C1C}">
                <a14:useLocalDpi xmlns:a14="http://schemas.microsoft.com/office/drawing/2010/main"/>
              </a:ext>
            </a:extLst>
          </a:blip>
          <a:srcRect/>
          <a:stretch>
            <a:fillRect/>
          </a:stretch>
        </p:blipFill>
        <p:spPr bwMode="auto">
          <a:xfrm>
            <a:off x="6350" y="0"/>
            <a:ext cx="91313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9397" name="Text Box 4"/>
          <p:cNvSpPr txBox="1">
            <a:spLocks noChangeArrowheads="1"/>
          </p:cNvSpPr>
          <p:nvPr/>
        </p:nvSpPr>
        <p:spPr bwMode="auto">
          <a:xfrm>
            <a:off x="685800" y="6169025"/>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itchFamily="34" charset="0"/>
                <a:ea typeface="+mn-ea"/>
                <a:cs typeface="+mn-cs"/>
              </a:rPr>
              <a:t>Pins or a small wooden block were placed halfway up to provide a seat for the body lest the nails tear open the wounds or the ropes force the arms from their sockets. </a:t>
            </a:r>
          </a:p>
        </p:txBody>
      </p:sp>
      <p:grpSp>
        <p:nvGrpSpPr>
          <p:cNvPr id="59398" name="Group 10"/>
          <p:cNvGrpSpPr>
            <a:grpSpLocks/>
          </p:cNvGrpSpPr>
          <p:nvPr/>
        </p:nvGrpSpPr>
        <p:grpSpPr bwMode="auto">
          <a:xfrm>
            <a:off x="5762625" y="1095375"/>
            <a:ext cx="3209925" cy="4176713"/>
            <a:chOff x="1794" y="0"/>
            <a:chExt cx="2466" cy="3027"/>
          </a:xfrm>
        </p:grpSpPr>
        <p:pic>
          <p:nvPicPr>
            <p:cNvPr id="59400" name="Picture 3" descr="Cross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799" y="0"/>
              <a:ext cx="2453" cy="3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1" name="Rectangle 6"/>
            <p:cNvSpPr>
              <a:spLocks noChangeArrowheads="1"/>
            </p:cNvSpPr>
            <p:nvPr/>
          </p:nvSpPr>
          <p:spPr bwMode="auto">
            <a:xfrm>
              <a:off x="1800" y="942"/>
              <a:ext cx="774" cy="84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9402" name="Rectangle 7"/>
            <p:cNvSpPr>
              <a:spLocks noChangeArrowheads="1"/>
            </p:cNvSpPr>
            <p:nvPr/>
          </p:nvSpPr>
          <p:spPr bwMode="auto">
            <a:xfrm>
              <a:off x="1794" y="1683"/>
              <a:ext cx="540" cy="11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9403" name="Rectangle 8"/>
            <p:cNvSpPr>
              <a:spLocks noChangeArrowheads="1"/>
            </p:cNvSpPr>
            <p:nvPr/>
          </p:nvSpPr>
          <p:spPr bwMode="auto">
            <a:xfrm>
              <a:off x="3606" y="579"/>
              <a:ext cx="648" cy="11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9404" name="Rectangle 9"/>
            <p:cNvSpPr>
              <a:spLocks noChangeArrowheads="1"/>
            </p:cNvSpPr>
            <p:nvPr/>
          </p:nvSpPr>
          <p:spPr bwMode="auto">
            <a:xfrm>
              <a:off x="3660" y="1845"/>
              <a:ext cx="600" cy="11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59399" name="Text Box 12"/>
          <p:cNvSpPr txBox="1">
            <a:spLocks noChangeArrowheads="1"/>
          </p:cNvSpPr>
          <p:nvPr/>
        </p:nvSpPr>
        <p:spPr bwMode="auto">
          <a:xfrm>
            <a:off x="184150" y="203200"/>
            <a:ext cx="2909888" cy="4572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mn-cs"/>
              </a:rPr>
              <a:t>What is Crucifixion?</a:t>
            </a:r>
          </a:p>
        </p:txBody>
      </p:sp>
    </p:spTree>
    <p:extLst>
      <p:ext uri="{BB962C8B-B14F-4D97-AF65-F5344CB8AC3E}">
        <p14:creationId xmlns:p14="http://schemas.microsoft.com/office/powerpoint/2010/main" val="2218431076"/>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0" y="0"/>
            <a:ext cx="9144000" cy="6972300"/>
          </a:xfrm>
          <a:prstGeom prst="rect">
            <a:avLst/>
          </a:prstGeom>
          <a:solidFill>
            <a:schemeClr val="tx2"/>
          </a:solidFill>
          <a:ln w="9525">
            <a:solidFill>
              <a:schemeClr val="tx1"/>
            </a:solidFill>
            <a:miter lim="800000"/>
            <a:headEnd/>
            <a:tailEnd/>
          </a:ln>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80899" name="Text Box 7"/>
          <p:cNvSpPr txBox="1">
            <a:spLocks noChangeArrowheads="1"/>
          </p:cNvSpPr>
          <p:nvPr/>
        </p:nvSpPr>
        <p:spPr bwMode="auto">
          <a:xfrm>
            <a:off x="4572000" y="327025"/>
            <a:ext cx="4168775" cy="10445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ahoma" pitchFamily="34" charset="0"/>
              </a:rPr>
              <a:t>Mark 15:</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30000" noProof="0">
                <a:ln>
                  <a:noFill/>
                </a:ln>
                <a:solidFill>
                  <a:srgbClr val="FFFFCC"/>
                </a:solidFill>
                <a:effectLst/>
                <a:uLnTx/>
                <a:uFillTx/>
                <a:latin typeface="Tahoma" pitchFamily="34" charset="0"/>
                <a:ea typeface="+mn-ea"/>
                <a:cs typeface="Times New Roman" pitchFamily="18" charset="0"/>
              </a:rPr>
              <a:t>20</a:t>
            </a:r>
            <a:r>
              <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imes New Roman" pitchFamily="18" charset="0"/>
              </a:rPr>
              <a:t> …led Him out to crucify Him.       </a:t>
            </a:r>
          </a:p>
        </p:txBody>
      </p:sp>
      <p:sp>
        <p:nvSpPr>
          <p:cNvPr id="80900" name="Text Box 4"/>
          <p:cNvSpPr txBox="1">
            <a:spLocks noChangeArrowheads="1"/>
          </p:cNvSpPr>
          <p:nvPr/>
        </p:nvSpPr>
        <p:spPr bwMode="auto">
          <a:xfrm>
            <a:off x="184150" y="203200"/>
            <a:ext cx="2909888" cy="4572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mn-cs"/>
              </a:rPr>
              <a:t>What is Crucifixion?</a:t>
            </a:r>
          </a:p>
        </p:txBody>
      </p:sp>
      <p:sp>
        <p:nvSpPr>
          <p:cNvPr id="80901" name="Text Box 5"/>
          <p:cNvSpPr txBox="1">
            <a:spLocks noChangeArrowheads="1"/>
          </p:cNvSpPr>
          <p:nvPr/>
        </p:nvSpPr>
        <p:spPr bwMode="auto">
          <a:xfrm>
            <a:off x="5221288" y="2724150"/>
            <a:ext cx="3676650" cy="29035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eaLnBrk="0" hangingPunct="0">
              <a:defRPr sz="2400" b="1">
                <a:solidFill>
                  <a:schemeClr val="tx1"/>
                </a:solidFill>
                <a:latin typeface="Times New Roman" pitchFamily="18" charset="0"/>
              </a:defRPr>
            </a:lvl2pPr>
            <a:lvl3pPr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ahoma" pitchFamily="34" charset="0"/>
                <a:ea typeface="+mn-ea"/>
                <a:cs typeface="+mn-cs"/>
              </a:rPr>
              <a:t>A tablet detailing the crime(s) was often placed around the criminal’s neck and then fastened to the cross</a:t>
            </a:r>
            <a:r>
              <a:rPr kumimoji="0" lang="en-US" altLang="en-US" sz="1600" b="0" i="0" u="none" strike="noStrike" kern="1200" cap="none" spc="0" normalizeH="0" baseline="0" noProof="0">
                <a:ln>
                  <a:noFill/>
                </a:ln>
                <a:solidFill>
                  <a:srgbClr val="000000"/>
                </a:solidFill>
                <a:effectLst/>
                <a:uLnTx/>
                <a:uFillTx/>
                <a:latin typeface="Default" charset="0"/>
                <a:ea typeface="+mn-ea"/>
                <a:cs typeface="+mn-cs"/>
              </a:rPr>
              <a:t>. </a:t>
            </a:r>
            <a:endParaRPr kumimoji="0" lang="en-US" altLang="en-US" sz="1600" b="0" i="0" u="none" strike="noStrike" kern="1200" cap="none" spc="0" normalizeH="0" baseline="0" noProof="0">
              <a:ln>
                <a:noFill/>
              </a:ln>
              <a:solidFill>
                <a:srgbClr val="FFFFFF"/>
              </a:solidFill>
              <a:effectLst/>
              <a:uLnTx/>
              <a:uFillTx/>
              <a:latin typeface="Tahoma" pitchFamily="34" charset="0"/>
              <a:ea typeface="+mn-ea"/>
              <a:cs typeface="+mn-cs"/>
            </a:endParaRPr>
          </a:p>
          <a:p>
            <a:pPr marL="457200" marR="0" lvl="1"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ahoma" pitchFamily="34" charset="0"/>
                <a:ea typeface="+mn-ea"/>
                <a:cs typeface="+mn-cs"/>
              </a:rPr>
              <a:t>Mark 15:26</a:t>
            </a:r>
          </a:p>
          <a:p>
            <a:pPr marL="914400" marR="0" lvl="2"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1" u="none" strike="noStrike" kern="1200" cap="none" spc="0" normalizeH="0" baseline="0" noProof="0">
                <a:ln>
                  <a:noFill/>
                </a:ln>
                <a:solidFill>
                  <a:srgbClr val="FFFFFF"/>
                </a:solidFill>
                <a:effectLst/>
                <a:uLnTx/>
                <a:uFillTx/>
                <a:latin typeface="Tahoma" pitchFamily="34" charset="0"/>
                <a:ea typeface="+mn-ea"/>
                <a:cs typeface="Times New Roman" pitchFamily="18" charset="0"/>
              </a:rPr>
              <a:t>And the inscription of His accusation was written above: THE KING OF THE JEWS.  </a:t>
            </a:r>
            <a:endParaRPr kumimoji="0" lang="en-US" altLang="en-US" sz="1600" b="0" i="1" u="none" strike="noStrike" kern="1200" cap="none" spc="0" normalizeH="0" baseline="0" noProof="0">
              <a:ln>
                <a:noFill/>
              </a:ln>
              <a:solidFill>
                <a:srgbClr val="FFFFFF"/>
              </a:solidFill>
              <a:effectLst/>
              <a:uLnTx/>
              <a:uFillTx/>
              <a:latin typeface="Tahoma" pitchFamily="34"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600" b="0" i="0" u="none" strike="noStrike" kern="1200" cap="none" spc="0" normalizeH="0" baseline="0" noProof="0">
              <a:ln>
                <a:noFill/>
              </a:ln>
              <a:solidFill>
                <a:srgbClr val="FFFFFF"/>
              </a:solidFill>
              <a:effectLst/>
              <a:uLnTx/>
              <a:uFillTx/>
              <a:latin typeface="Tahoma" pitchFamily="34" charset="0"/>
              <a:ea typeface="+mn-ea"/>
              <a:cs typeface="+mn-cs"/>
            </a:endParaRPr>
          </a:p>
        </p:txBody>
      </p:sp>
      <p:sp>
        <p:nvSpPr>
          <p:cNvPr id="80902" name="Text Box 6"/>
          <p:cNvSpPr txBox="1">
            <a:spLocks noChangeArrowheads="1"/>
          </p:cNvSpPr>
          <p:nvPr/>
        </p:nvSpPr>
        <p:spPr bwMode="auto">
          <a:xfrm>
            <a:off x="4791075" y="1555750"/>
            <a:ext cx="3740150" cy="8223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Tahoma" pitchFamily="34" charset="0"/>
                <a:ea typeface="+mn-ea"/>
                <a:cs typeface="+mn-cs"/>
              </a:rPr>
              <a:t>How was a person crucified in Jesus’ day? </a:t>
            </a:r>
          </a:p>
        </p:txBody>
      </p:sp>
      <p:sp>
        <p:nvSpPr>
          <p:cNvPr id="80903" name="Text Box 7"/>
          <p:cNvSpPr txBox="1">
            <a:spLocks noChangeArrowheads="1"/>
          </p:cNvSpPr>
          <p:nvPr/>
        </p:nvSpPr>
        <p:spPr bwMode="auto">
          <a:xfrm>
            <a:off x="7232650" y="6583363"/>
            <a:ext cx="17764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1" u="none" strike="noStrike" kern="1200" cap="none" spc="0" normalizeH="0" baseline="0" noProof="0">
                <a:ln>
                  <a:noFill/>
                </a:ln>
                <a:solidFill>
                  <a:srgbClr val="FFFFFF"/>
                </a:solidFill>
                <a:effectLst/>
                <a:uLnTx/>
                <a:uFillTx/>
                <a:latin typeface="Tempus Sans ITC" pitchFamily="82" charset="0"/>
                <a:ea typeface="+mn-ea"/>
                <a:cs typeface="+mn-cs"/>
              </a:rPr>
              <a:t>Holman Bible Dictionary</a:t>
            </a:r>
          </a:p>
        </p:txBody>
      </p:sp>
      <p:sp>
        <p:nvSpPr>
          <p:cNvPr id="80904" name="AutoShape 10" descr="Right-Click to copy  (or Control-click on a Mac)"/>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80905" name="Text Box 11"/>
          <p:cNvSpPr txBox="1">
            <a:spLocks noChangeArrowheads="1"/>
          </p:cNvSpPr>
          <p:nvPr/>
        </p:nvSpPr>
        <p:spPr bwMode="auto">
          <a:xfrm>
            <a:off x="3906838" y="6340475"/>
            <a:ext cx="31908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Tahoma" pitchFamily="34" charset="0"/>
                <a:ea typeface="+mn-ea"/>
                <a:cs typeface="+mn-cs"/>
              </a:rPr>
              <a:t>Reconstruction of inscription over the Cross in Hebrew, Latin and Greek. </a:t>
            </a:r>
          </a:p>
        </p:txBody>
      </p:sp>
      <p:pic>
        <p:nvPicPr>
          <p:cNvPr id="80906" name="Picture 13" descr="Three Crosses at Tantur, 80-01tb"/>
          <p:cNvPicPr preferRelativeResize="0">
            <a:picLocks noChangeAspect="1" noChangeArrowheads="1"/>
          </p:cNvPicPr>
          <p:nvPr>
            <p:custDataLst>
              <p:tags r:id="rId1"/>
            </p:custDataLst>
          </p:nvPr>
        </p:nvPicPr>
        <p:blipFill>
          <a:blip r:embed="rId3" cstate="email">
            <a:extLst>
              <a:ext uri="{28A0092B-C50C-407E-A947-70E740481C1C}">
                <a14:useLocalDpi xmlns:a14="http://schemas.microsoft.com/office/drawing/2010/main"/>
              </a:ext>
            </a:extLst>
          </a:blip>
          <a:srcRect/>
          <a:stretch>
            <a:fillRect/>
          </a:stretch>
        </p:blipFill>
        <p:spPr bwMode="auto">
          <a:xfrm>
            <a:off x="280988" y="1250950"/>
            <a:ext cx="2660650" cy="560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pic>
        <p:nvPicPr>
          <p:cNvPr id="80907" name="Picture 12" descr="Reconstruction%20of%20inscription%20over%20the%20Cross%20in%20H"/>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01800" y="2973388"/>
            <a:ext cx="3568700"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8" name="Picture 3" descr="Cross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6225" y="4686300"/>
            <a:ext cx="3614738"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4818562"/>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ext Box 2"/>
          <p:cNvSpPr txBox="1">
            <a:spLocks noChangeArrowheads="1"/>
          </p:cNvSpPr>
          <p:nvPr/>
        </p:nvSpPr>
        <p:spPr bwMode="auto">
          <a:xfrm>
            <a:off x="533400" y="4953001"/>
            <a:ext cx="8458200" cy="954107"/>
          </a:xfrm>
          <a:prstGeom prst="rect">
            <a:avLst/>
          </a:prstGeom>
          <a:noFill/>
          <a:ln w="9525">
            <a:noFill/>
            <a:miter lim="800000"/>
            <a:headEnd/>
            <a:tailEnd/>
          </a:ln>
          <a:effectLst/>
        </p:spPr>
        <p:txBody>
          <a:bodyPr>
            <a:spAutoFit/>
          </a:bodyPr>
          <a:lstStyle/>
          <a:p>
            <a:pPr algn="just" defTabSz="914400">
              <a:spcBef>
                <a:spcPct val="50000"/>
              </a:spcBef>
            </a:pPr>
            <a:r>
              <a:rPr lang="en-US" sz="1400" b="1" i="1">
                <a:solidFill>
                  <a:srgbClr val="000000"/>
                </a:solidFill>
                <a:latin typeface="Arial" pitchFamily="34" charset="0"/>
                <a:cs typeface="Times New Roman" pitchFamily="18" charset="0"/>
              </a:rPr>
              <a:t>Fig 3.Cross and titulus.</a:t>
            </a:r>
            <a:r>
              <a:rPr lang="en-US" sz="1400">
                <a:solidFill>
                  <a:srgbClr val="000000"/>
                </a:solidFill>
                <a:latin typeface="Arial" pitchFamily="34" charset="0"/>
                <a:cs typeface="Times New Roman" pitchFamily="18" charset="0"/>
              </a:rPr>
              <a:t> Left, victim carrying crossbar (patibulum) to site of upright post (stipes). center Low Tau cross (crux commissa), commonly used by Romans at time of Christ. upper right, Rendition of Jesus' titulus with name and crime Jesus of Nazareth, King of the Jews written in Hebrew, Latin, and Greek. Lower right Possible methods for attaching tittles to Tau cross (left) and Latin cross (right).</a:t>
            </a:r>
            <a:endParaRPr lang="en-US" sz="1400">
              <a:solidFill>
                <a:srgbClr val="000000"/>
              </a:solidFill>
              <a:latin typeface="Arial" pitchFamily="34" charset="0"/>
            </a:endParaRPr>
          </a:p>
        </p:txBody>
      </p:sp>
      <p:pic>
        <p:nvPicPr>
          <p:cNvPr id="174083" name="Picture 3" descr="C:\My Documents\Jesus\images\Cross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3400" y="669397"/>
            <a:ext cx="8458200" cy="3983303"/>
          </a:xfrm>
          <a:prstGeom prst="rect">
            <a:avLst/>
          </a:prstGeom>
          <a:noFill/>
        </p:spPr>
      </p:pic>
      <p:sp>
        <p:nvSpPr>
          <p:cNvPr id="174084" name="Rectangle 4"/>
          <p:cNvSpPr>
            <a:spLocks noGrp="1" noChangeArrowheads="1"/>
          </p:cNvSpPr>
          <p:nvPr>
            <p:ph type="title" idx="4294967295"/>
          </p:nvPr>
        </p:nvSpPr>
        <p:spPr>
          <a:xfrm>
            <a:off x="838200" y="825500"/>
            <a:ext cx="2286000" cy="254000"/>
          </a:xfrm>
        </p:spPr>
        <p:txBody>
          <a:bodyPr/>
          <a:lstStyle/>
          <a:p>
            <a:r>
              <a:rPr lang="en-US" sz="1500" b="1" i="1">
                <a:cs typeface="Times New Roman" pitchFamily="18" charset="0"/>
              </a:rPr>
              <a:t>Fig 3.Cross and titulus</a:t>
            </a:r>
            <a:endParaRPr lang="en-US"/>
          </a:p>
        </p:txBody>
      </p:sp>
    </p:spTree>
  </p:cSld>
  <p:clrMapOvr>
    <a:masterClrMapping/>
  </p:clrMapOvr>
  <p:transition spd="med">
    <p:random/>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7515FAE2-1154-4C08-8624-6B35F1E660EC}"/>
              </a:ext>
            </a:extLst>
          </p:cNvPr>
          <p:cNvGraphicFramePr>
            <a:graphicFrameLocks noChangeAspect="1"/>
          </p:cNvGraphicFramePr>
          <p:nvPr>
            <p:extLst>
              <p:ext uri="{D42A27DB-BD31-4B8C-83A1-F6EECF244321}">
                <p14:modId xmlns:p14="http://schemas.microsoft.com/office/powerpoint/2010/main" val="2089875100"/>
              </p:ext>
            </p:extLst>
          </p:nvPr>
        </p:nvGraphicFramePr>
        <p:xfrm>
          <a:off x="0" y="424343"/>
          <a:ext cx="8694086" cy="3594765"/>
        </p:xfrm>
        <a:graphic>
          <a:graphicData uri="http://schemas.openxmlformats.org/presentationml/2006/ole">
            <mc:AlternateContent xmlns:mc="http://schemas.openxmlformats.org/markup-compatibility/2006">
              <mc:Choice xmlns:v="urn:schemas-microsoft-com:vml" Requires="v">
                <p:oleObj spid="_x0000_s10272" r:id="rId3" imgW="5632560" imgH="2328480" progId="">
                  <p:embed/>
                </p:oleObj>
              </mc:Choice>
              <mc:Fallback>
                <p:oleObj r:id="rId3" imgW="5632560" imgH="2328480" progId="">
                  <p:embed/>
                  <p:pic>
                    <p:nvPicPr>
                      <p:cNvPr id="0" name=""/>
                      <p:cNvPicPr/>
                      <p:nvPr/>
                    </p:nvPicPr>
                    <p:blipFill>
                      <a:blip r:embed="rId4"/>
                      <a:stretch>
                        <a:fillRect/>
                      </a:stretch>
                    </p:blipFill>
                    <p:spPr>
                      <a:xfrm>
                        <a:off x="0" y="424343"/>
                        <a:ext cx="8694086" cy="3594765"/>
                      </a:xfrm>
                      <a:prstGeom prst="rect">
                        <a:avLst/>
                      </a:prstGeom>
                    </p:spPr>
                  </p:pic>
                </p:oleObj>
              </mc:Fallback>
            </mc:AlternateContent>
          </a:graphicData>
        </a:graphic>
      </p:graphicFrame>
    </p:spTree>
    <p:extLst>
      <p:ext uri="{BB962C8B-B14F-4D97-AF65-F5344CB8AC3E}">
        <p14:creationId xmlns:p14="http://schemas.microsoft.com/office/powerpoint/2010/main" val="16364428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0" y="0"/>
            <a:ext cx="9144000" cy="6972300"/>
          </a:xfrm>
          <a:prstGeom prst="rect">
            <a:avLst/>
          </a:prstGeom>
          <a:solidFill>
            <a:schemeClr val="tx2"/>
          </a:solidFill>
          <a:ln w="9525">
            <a:solidFill>
              <a:schemeClr val="tx1"/>
            </a:solidFill>
            <a:miter lim="800000"/>
            <a:headEnd/>
            <a:tailEnd/>
          </a:ln>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7347" name="Text Box 7"/>
          <p:cNvSpPr txBox="1">
            <a:spLocks noChangeArrowheads="1"/>
          </p:cNvSpPr>
          <p:nvPr/>
        </p:nvSpPr>
        <p:spPr bwMode="auto">
          <a:xfrm>
            <a:off x="4572000" y="327025"/>
            <a:ext cx="4168775" cy="10445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ahoma" pitchFamily="34" charset="0"/>
              </a:rPr>
              <a:t>Mark 15:</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30000" noProof="0">
                <a:ln>
                  <a:noFill/>
                </a:ln>
                <a:solidFill>
                  <a:srgbClr val="FFFFCC"/>
                </a:solidFill>
                <a:effectLst/>
                <a:uLnTx/>
                <a:uFillTx/>
                <a:latin typeface="Tahoma" pitchFamily="34" charset="0"/>
                <a:ea typeface="+mn-ea"/>
                <a:cs typeface="Times New Roman" pitchFamily="18" charset="0"/>
              </a:rPr>
              <a:t>20</a:t>
            </a:r>
            <a:r>
              <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imes New Roman" pitchFamily="18" charset="0"/>
              </a:rPr>
              <a:t> …led Him out to crucify Him.       </a:t>
            </a:r>
          </a:p>
        </p:txBody>
      </p:sp>
      <p:sp>
        <p:nvSpPr>
          <p:cNvPr id="57348" name="Text Box 4"/>
          <p:cNvSpPr txBox="1">
            <a:spLocks noChangeArrowheads="1"/>
          </p:cNvSpPr>
          <p:nvPr/>
        </p:nvSpPr>
        <p:spPr bwMode="auto">
          <a:xfrm>
            <a:off x="184150" y="203200"/>
            <a:ext cx="2909888" cy="4572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mn-cs"/>
              </a:rPr>
              <a:t>What is Crucifixion?</a:t>
            </a:r>
          </a:p>
        </p:txBody>
      </p:sp>
      <p:sp>
        <p:nvSpPr>
          <p:cNvPr id="57349" name="Text Box 5"/>
          <p:cNvSpPr txBox="1">
            <a:spLocks noChangeArrowheads="1"/>
          </p:cNvSpPr>
          <p:nvPr/>
        </p:nvSpPr>
        <p:spPr bwMode="auto">
          <a:xfrm>
            <a:off x="5324475" y="2738438"/>
            <a:ext cx="3676650" cy="1803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ahoma" pitchFamily="34" charset="0"/>
                <a:ea typeface="+mn-ea"/>
                <a:cs typeface="+mn-cs"/>
              </a:rPr>
              <a:t>At the site the prisoner was often tied (the normal method) or nailed (if a quicker death was desired) to the crossbeam.</a:t>
            </a:r>
          </a:p>
          <a:p>
            <a:pPr marL="457200" marR="0" lvl="1" indent="0" algn="l" defTabSz="914400" rtl="0" eaLnBrk="1" fontAlgn="base" latinLnBrk="0" hangingPunct="1">
              <a:lnSpc>
                <a:spcPct val="100000"/>
              </a:lnSpc>
              <a:spcBef>
                <a:spcPct val="50000"/>
              </a:spcBef>
              <a:spcAft>
                <a:spcPct val="0"/>
              </a:spcAft>
              <a:buClrTx/>
              <a:buSzTx/>
              <a:buFontTx/>
              <a:buNone/>
              <a:tabLst/>
              <a:defRPr/>
            </a:pPr>
            <a:endParaRPr kumimoji="0" lang="en-US" altLang="en-US" sz="1600" b="0" i="1" u="none" strike="noStrike" kern="1200" cap="none" spc="0" normalizeH="0" baseline="0" noProof="0">
              <a:ln>
                <a:noFill/>
              </a:ln>
              <a:solidFill>
                <a:srgbClr val="FFFFFF"/>
              </a:solidFill>
              <a:effectLst/>
              <a:uLnTx/>
              <a:uFillTx/>
              <a:latin typeface="Tahoma" pitchFamily="34"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600" b="0" i="0" u="none" strike="noStrike" kern="1200" cap="none" spc="0" normalizeH="0" baseline="0" noProof="0">
              <a:ln>
                <a:noFill/>
              </a:ln>
              <a:solidFill>
                <a:srgbClr val="FFFFFF"/>
              </a:solidFill>
              <a:effectLst/>
              <a:uLnTx/>
              <a:uFillTx/>
              <a:latin typeface="Tahoma" pitchFamily="34" charset="0"/>
              <a:ea typeface="+mn-ea"/>
              <a:cs typeface="+mn-cs"/>
            </a:endParaRPr>
          </a:p>
        </p:txBody>
      </p:sp>
      <p:sp>
        <p:nvSpPr>
          <p:cNvPr id="57350" name="Text Box 6"/>
          <p:cNvSpPr txBox="1">
            <a:spLocks noChangeArrowheads="1"/>
          </p:cNvSpPr>
          <p:nvPr/>
        </p:nvSpPr>
        <p:spPr bwMode="auto">
          <a:xfrm>
            <a:off x="4791075" y="1555750"/>
            <a:ext cx="3740150" cy="8223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Tahoma" pitchFamily="34" charset="0"/>
                <a:ea typeface="+mn-ea"/>
                <a:cs typeface="+mn-cs"/>
              </a:rPr>
              <a:t>How was a person crucified in Jesus’ day? </a:t>
            </a:r>
          </a:p>
        </p:txBody>
      </p:sp>
      <p:sp>
        <p:nvSpPr>
          <p:cNvPr id="57351" name="Text Box 7"/>
          <p:cNvSpPr txBox="1">
            <a:spLocks noChangeArrowheads="1"/>
          </p:cNvSpPr>
          <p:nvPr/>
        </p:nvSpPr>
        <p:spPr bwMode="auto">
          <a:xfrm>
            <a:off x="7232650" y="6583363"/>
            <a:ext cx="17764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1" u="none" strike="noStrike" kern="1200" cap="none" spc="0" normalizeH="0" baseline="0" noProof="0">
                <a:ln>
                  <a:noFill/>
                </a:ln>
                <a:solidFill>
                  <a:srgbClr val="FFFFFF"/>
                </a:solidFill>
                <a:effectLst/>
                <a:uLnTx/>
                <a:uFillTx/>
                <a:latin typeface="Tempus Sans ITC" pitchFamily="82" charset="0"/>
                <a:ea typeface="+mn-ea"/>
                <a:cs typeface="+mn-cs"/>
              </a:rPr>
              <a:t>Holman Bible Dictionary</a:t>
            </a:r>
          </a:p>
        </p:txBody>
      </p:sp>
      <p:sp>
        <p:nvSpPr>
          <p:cNvPr id="57352" name="AutoShape 8" descr="Right-Click to copy  (or Control-click on a Mac)"/>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57353" name="Picture 12" descr="placement_of_nail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9400" y="1819275"/>
            <a:ext cx="429260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4" name="Picture 17" descr="2302_science_of_the_crucifix-3_0470030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75225" y="3873500"/>
            <a:ext cx="4168775"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5" name="Text Box 18"/>
          <p:cNvSpPr txBox="1">
            <a:spLocks noChangeArrowheads="1"/>
          </p:cNvSpPr>
          <p:nvPr/>
        </p:nvSpPr>
        <p:spPr bwMode="auto">
          <a:xfrm>
            <a:off x="571500" y="5191125"/>
            <a:ext cx="3838575"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Arial" pitchFamily="34" charset="0"/>
                <a:ea typeface="+mn-ea"/>
                <a:cs typeface="Arial" pitchFamily="34" charset="0"/>
              </a:rPr>
              <a:t>The</a:t>
            </a:r>
            <a:r>
              <a:rPr kumimoji="0" lang="en-US" altLang="en-US" sz="16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rPr>
              <a:t> </a:t>
            </a:r>
            <a:r>
              <a:rPr kumimoji="0" lang="en-US" altLang="en-US" sz="1600" b="0" i="0" u="none" strike="noStrike" kern="1200" cap="none" spc="0" normalizeH="0" baseline="0" noProof="0">
                <a:ln>
                  <a:noFill/>
                </a:ln>
                <a:solidFill>
                  <a:srgbClr val="FFFFFF"/>
                </a:solidFill>
                <a:effectLst/>
                <a:uLnTx/>
                <a:uFillTx/>
                <a:latin typeface="Arial" pitchFamily="34" charset="0"/>
                <a:ea typeface="+mn-ea"/>
                <a:cs typeface="Arial" pitchFamily="34" charset="0"/>
              </a:rPr>
              <a:t>nail would be driven through the wrist rather than the palm, since the smaller</a:t>
            </a:r>
            <a:r>
              <a:rPr kumimoji="0" lang="en-US" altLang="en-US" sz="16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rPr>
              <a:t> </a:t>
            </a:r>
            <a:r>
              <a:rPr kumimoji="0" lang="en-US" altLang="en-US" sz="1600" b="0" i="0" u="none" strike="noStrike" kern="1200" cap="none" spc="0" normalizeH="0" baseline="0" noProof="0">
                <a:ln>
                  <a:noFill/>
                </a:ln>
                <a:solidFill>
                  <a:srgbClr val="FFFFFF"/>
                </a:solidFill>
                <a:effectLst/>
                <a:uLnTx/>
                <a:uFillTx/>
                <a:latin typeface="Arial" pitchFamily="34" charset="0"/>
                <a:ea typeface="+mn-ea"/>
                <a:cs typeface="Arial" pitchFamily="34" charset="0"/>
              </a:rPr>
              <a:t>bones of the hand could not support the weight of the body. </a:t>
            </a:r>
          </a:p>
        </p:txBody>
      </p:sp>
    </p:spTree>
    <p:extLst>
      <p:ext uri="{BB962C8B-B14F-4D97-AF65-F5344CB8AC3E}">
        <p14:creationId xmlns:p14="http://schemas.microsoft.com/office/powerpoint/2010/main" val="2600130109"/>
      </p:ext>
    </p:extLst>
  </p:cSld>
  <p:clrMapOvr>
    <a:masterClrMapping/>
  </p:clrMapOvr>
  <p:transition advTm="12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C0765-8939-4408-824C-2E502D4AEEDC}"/>
              </a:ext>
            </a:extLst>
          </p:cNvPr>
          <p:cNvSpPr>
            <a:spLocks noGrp="1"/>
          </p:cNvSpPr>
          <p:nvPr>
            <p:ph type="title"/>
          </p:nvPr>
        </p:nvSpPr>
        <p:spPr/>
        <p:txBody>
          <a:bodyPr>
            <a:normAutofit/>
          </a:bodyPr>
          <a:lstStyle/>
          <a:p>
            <a:r>
              <a:rPr lang="x-none" sz="4000" b="1" dirty="0">
                <a:latin typeface="Arial" panose="020B0604020202020204" pitchFamily="34" charset="0"/>
                <a:cs typeface="Arial" panose="020B0604020202020204" pitchFamily="34" charset="0"/>
              </a:rPr>
              <a:t>Objectives:</a:t>
            </a:r>
            <a:endParaRPr lang="en-US" sz="4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EBBC8E2-1846-449E-8506-AAFFADC1E1D0}"/>
              </a:ext>
            </a:extLst>
          </p:cNvPr>
          <p:cNvSpPr txBox="1"/>
          <p:nvPr/>
        </p:nvSpPr>
        <p:spPr>
          <a:xfrm>
            <a:off x="533400" y="1666875"/>
            <a:ext cx="8286750" cy="4832092"/>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Improve our knowledge of Bible Locations, People and Timeline</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Gain an understanding that the Bible deals with real events, real people, and real places.</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Strengthen our faith by examining the physical remains/evidence that have been discovered in Middle East and Mediterranean related to Bible events.</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53512616"/>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0" y="0"/>
            <a:ext cx="9144000" cy="6972300"/>
          </a:xfrm>
          <a:prstGeom prst="rect">
            <a:avLst/>
          </a:prstGeom>
          <a:solidFill>
            <a:schemeClr val="tx2"/>
          </a:solidFill>
          <a:ln w="9525">
            <a:solidFill>
              <a:schemeClr val="tx1"/>
            </a:solidFill>
            <a:miter lim="800000"/>
            <a:headEnd/>
            <a:tailEnd/>
          </a:ln>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8371" name="Text Box 4"/>
          <p:cNvSpPr txBox="1">
            <a:spLocks noChangeArrowheads="1"/>
          </p:cNvSpPr>
          <p:nvPr/>
        </p:nvSpPr>
        <p:spPr bwMode="auto">
          <a:xfrm>
            <a:off x="184150" y="203200"/>
            <a:ext cx="2909888" cy="4572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mn-cs"/>
              </a:rPr>
              <a:t>What is Crucifixion?</a:t>
            </a:r>
          </a:p>
        </p:txBody>
      </p:sp>
      <p:sp>
        <p:nvSpPr>
          <p:cNvPr id="58372" name="Text Box 5"/>
          <p:cNvSpPr txBox="1">
            <a:spLocks noChangeArrowheads="1"/>
          </p:cNvSpPr>
          <p:nvPr/>
        </p:nvSpPr>
        <p:spPr bwMode="auto">
          <a:xfrm>
            <a:off x="5467350" y="2527300"/>
            <a:ext cx="3676650" cy="1803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ahoma" pitchFamily="34" charset="0"/>
                <a:ea typeface="+mn-ea"/>
                <a:cs typeface="+mn-cs"/>
              </a:rPr>
              <a:t>At the site the prisoner was often tied (the normal method) or nailed (if a quicker death was desired) to the crossbeam.</a:t>
            </a:r>
          </a:p>
          <a:p>
            <a:pPr marL="457200" marR="0" lvl="1" indent="0" algn="l" defTabSz="914400" rtl="0" eaLnBrk="1" fontAlgn="base" latinLnBrk="0" hangingPunct="1">
              <a:lnSpc>
                <a:spcPct val="100000"/>
              </a:lnSpc>
              <a:spcBef>
                <a:spcPct val="50000"/>
              </a:spcBef>
              <a:spcAft>
                <a:spcPct val="0"/>
              </a:spcAft>
              <a:buClrTx/>
              <a:buSzTx/>
              <a:buFontTx/>
              <a:buNone/>
              <a:tabLst/>
              <a:defRPr/>
            </a:pPr>
            <a:endParaRPr kumimoji="0" lang="en-US" altLang="en-US" sz="1600" b="0" i="1" u="none" strike="noStrike" kern="1200" cap="none" spc="0" normalizeH="0" baseline="0" noProof="0">
              <a:ln>
                <a:noFill/>
              </a:ln>
              <a:solidFill>
                <a:srgbClr val="FFFFFF"/>
              </a:solidFill>
              <a:effectLst/>
              <a:uLnTx/>
              <a:uFillTx/>
              <a:latin typeface="Tahoma" pitchFamily="34"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600" b="0" i="0" u="none" strike="noStrike" kern="1200" cap="none" spc="0" normalizeH="0" baseline="0" noProof="0">
              <a:ln>
                <a:noFill/>
              </a:ln>
              <a:solidFill>
                <a:srgbClr val="FFFFFF"/>
              </a:solidFill>
              <a:effectLst/>
              <a:uLnTx/>
              <a:uFillTx/>
              <a:latin typeface="Tahoma" pitchFamily="34" charset="0"/>
              <a:ea typeface="+mn-ea"/>
              <a:cs typeface="+mn-cs"/>
            </a:endParaRPr>
          </a:p>
        </p:txBody>
      </p:sp>
      <p:sp>
        <p:nvSpPr>
          <p:cNvPr id="58373" name="Text Box 6"/>
          <p:cNvSpPr txBox="1">
            <a:spLocks noChangeArrowheads="1"/>
          </p:cNvSpPr>
          <p:nvPr/>
        </p:nvSpPr>
        <p:spPr bwMode="auto">
          <a:xfrm>
            <a:off x="5114925" y="1517650"/>
            <a:ext cx="3740150" cy="8223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Tahoma" pitchFamily="34" charset="0"/>
                <a:ea typeface="+mn-ea"/>
                <a:cs typeface="+mn-cs"/>
              </a:rPr>
              <a:t>How was a person crucified in Jesus’ day? </a:t>
            </a:r>
          </a:p>
        </p:txBody>
      </p:sp>
      <p:sp>
        <p:nvSpPr>
          <p:cNvPr id="58374" name="Text Box 7"/>
          <p:cNvSpPr txBox="1">
            <a:spLocks noChangeArrowheads="1"/>
          </p:cNvSpPr>
          <p:nvPr/>
        </p:nvSpPr>
        <p:spPr bwMode="auto">
          <a:xfrm>
            <a:off x="7232650" y="6583363"/>
            <a:ext cx="17764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1" u="none" strike="noStrike" kern="1200" cap="none" spc="0" normalizeH="0" baseline="0" noProof="0">
                <a:ln>
                  <a:noFill/>
                </a:ln>
                <a:solidFill>
                  <a:srgbClr val="FFFFFF"/>
                </a:solidFill>
                <a:effectLst/>
                <a:uLnTx/>
                <a:uFillTx/>
                <a:latin typeface="Tempus Sans ITC" pitchFamily="82" charset="0"/>
                <a:ea typeface="+mn-ea"/>
                <a:cs typeface="+mn-cs"/>
              </a:rPr>
              <a:t>Holman Bible Dictionary</a:t>
            </a:r>
          </a:p>
        </p:txBody>
      </p:sp>
      <p:sp>
        <p:nvSpPr>
          <p:cNvPr id="58375" name="AutoShape 8" descr="Right-Click to copy  (or Control-click on a Mac)"/>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58376" name="Picture 17" descr="2302_science_of_the_crucifix-3_0470030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75225" y="3873500"/>
            <a:ext cx="4168775"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7" name="Text Box 18"/>
          <p:cNvSpPr txBox="1">
            <a:spLocks noChangeArrowheads="1"/>
          </p:cNvSpPr>
          <p:nvPr/>
        </p:nvSpPr>
        <p:spPr bwMode="auto">
          <a:xfrm>
            <a:off x="571500" y="5191125"/>
            <a:ext cx="3838575"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Arial" pitchFamily="34" charset="0"/>
                <a:ea typeface="+mn-ea"/>
                <a:cs typeface="Arial" pitchFamily="34" charset="0"/>
              </a:rPr>
              <a:t>The</a:t>
            </a:r>
            <a:r>
              <a:rPr kumimoji="0" lang="en-US" altLang="en-US" sz="16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rPr>
              <a:t> </a:t>
            </a:r>
            <a:r>
              <a:rPr kumimoji="0" lang="en-US" altLang="en-US" sz="1600" b="0" i="0" u="none" strike="noStrike" kern="1200" cap="none" spc="0" normalizeH="0" baseline="0" noProof="0">
                <a:ln>
                  <a:noFill/>
                </a:ln>
                <a:solidFill>
                  <a:srgbClr val="FFFFFF"/>
                </a:solidFill>
                <a:effectLst/>
                <a:uLnTx/>
                <a:uFillTx/>
                <a:latin typeface="Arial" pitchFamily="34" charset="0"/>
                <a:ea typeface="+mn-ea"/>
                <a:cs typeface="Arial" pitchFamily="34" charset="0"/>
              </a:rPr>
              <a:t>nail would be driven through the wrist rather than the palm, since the smaller</a:t>
            </a:r>
            <a:r>
              <a:rPr kumimoji="0" lang="en-US" altLang="en-US" sz="1600" b="0" i="0" u="none" strike="noStrike" kern="1200" cap="none" spc="0" normalizeH="0" baseline="0" noProof="0">
                <a:ln>
                  <a:noFill/>
                </a:ln>
                <a:solidFill>
                  <a:srgbClr val="FFFFFF"/>
                </a:solidFill>
                <a:effectLst/>
                <a:uLnTx/>
                <a:uFillTx/>
                <a:latin typeface="Times New Roman" pitchFamily="18" charset="0"/>
                <a:ea typeface="+mn-ea"/>
                <a:cs typeface="Arial" pitchFamily="34" charset="0"/>
              </a:rPr>
              <a:t> </a:t>
            </a:r>
            <a:r>
              <a:rPr kumimoji="0" lang="en-US" altLang="en-US" sz="1600" b="0" i="0" u="none" strike="noStrike" kern="1200" cap="none" spc="0" normalizeH="0" baseline="0" noProof="0">
                <a:ln>
                  <a:noFill/>
                </a:ln>
                <a:solidFill>
                  <a:srgbClr val="FFFFFF"/>
                </a:solidFill>
                <a:effectLst/>
                <a:uLnTx/>
                <a:uFillTx/>
                <a:latin typeface="Arial" pitchFamily="34" charset="0"/>
                <a:ea typeface="+mn-ea"/>
                <a:cs typeface="Arial" pitchFamily="34" charset="0"/>
              </a:rPr>
              <a:t>bones of the hand could not support the weight of the body. </a:t>
            </a:r>
          </a:p>
        </p:txBody>
      </p:sp>
      <p:pic>
        <p:nvPicPr>
          <p:cNvPr id="58378" name="Picture 12" descr="C:\Users\Danny\Pictures\2009-07-14\Exploring Bible Times\20090714_11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066800"/>
            <a:ext cx="5208588" cy="390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9" name="Text Box 7"/>
          <p:cNvSpPr txBox="1">
            <a:spLocks noChangeArrowheads="1"/>
          </p:cNvSpPr>
          <p:nvPr/>
        </p:nvSpPr>
        <p:spPr bwMode="auto">
          <a:xfrm>
            <a:off x="4572000" y="269875"/>
            <a:ext cx="4168775" cy="10445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ahoma" pitchFamily="34" charset="0"/>
              </a:rPr>
              <a:t>Mark 15:</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30000" noProof="0">
                <a:ln>
                  <a:noFill/>
                </a:ln>
                <a:solidFill>
                  <a:srgbClr val="FFFFCC"/>
                </a:solidFill>
                <a:effectLst/>
                <a:uLnTx/>
                <a:uFillTx/>
                <a:latin typeface="Tahoma" pitchFamily="34" charset="0"/>
                <a:ea typeface="+mn-ea"/>
                <a:cs typeface="Times New Roman" pitchFamily="18" charset="0"/>
              </a:rPr>
              <a:t>20</a:t>
            </a:r>
            <a:r>
              <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imes New Roman" pitchFamily="18" charset="0"/>
              </a:rPr>
              <a:t> …led Him out to crucify Him.       </a:t>
            </a:r>
          </a:p>
        </p:txBody>
      </p:sp>
    </p:spTree>
    <p:extLst>
      <p:ext uri="{BB962C8B-B14F-4D97-AF65-F5344CB8AC3E}">
        <p14:creationId xmlns:p14="http://schemas.microsoft.com/office/powerpoint/2010/main" val="35076252"/>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6130" name="Object 2"/>
          <p:cNvGraphicFramePr>
            <a:graphicFrameLocks noChangeAspect="1"/>
          </p:cNvGraphicFramePr>
          <p:nvPr/>
        </p:nvGraphicFramePr>
        <p:xfrm>
          <a:off x="533400" y="698501"/>
          <a:ext cx="8534400" cy="4332553"/>
        </p:xfrm>
        <a:graphic>
          <a:graphicData uri="http://schemas.openxmlformats.org/presentationml/2006/ole">
            <mc:AlternateContent xmlns:mc="http://schemas.openxmlformats.org/markup-compatibility/2006">
              <mc:Choice xmlns:v="urn:schemas-microsoft-com:vml" Requires="v">
                <p:oleObj spid="_x0000_s9271" r:id="rId4" imgW="5470601" imgH="3089815" progId="Word.Picture.8">
                  <p:embed/>
                </p:oleObj>
              </mc:Choice>
              <mc:Fallback>
                <p:oleObj r:id="rId4" imgW="5470601" imgH="3089815" progId="Word.Picture.8">
                  <p:embed/>
                  <p:pic>
                    <p:nvPicPr>
                      <p:cNvPr id="176130" name="Object 2"/>
                      <p:cNvPicPr>
                        <a:picLocks noChangeAspect="1" noChangeArrowheads="1"/>
                      </p:cNvPicPr>
                      <p:nvPr/>
                    </p:nvPicPr>
                    <p:blipFill>
                      <a:blip r:embed="rId5">
                        <a:extLst>
                          <a:ext uri="{28A0092B-C50C-407E-A947-70E740481C1C}">
                            <a14:useLocalDpi xmlns:a14="http://schemas.microsoft.com/office/drawing/2010/main" val="0"/>
                          </a:ext>
                        </a:extLst>
                      </a:blip>
                      <a:srcRect l="4385" r="7018" b="4401"/>
                      <a:stretch>
                        <a:fillRect/>
                      </a:stretch>
                    </p:blipFill>
                    <p:spPr bwMode="auto">
                      <a:xfrm>
                        <a:off x="533400" y="698501"/>
                        <a:ext cx="8534400" cy="433255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6131" name="Rectangle 3"/>
          <p:cNvSpPr>
            <a:spLocks noChangeArrowheads="1"/>
          </p:cNvSpPr>
          <p:nvPr/>
        </p:nvSpPr>
        <p:spPr bwMode="auto">
          <a:xfrm>
            <a:off x="533400" y="5080001"/>
            <a:ext cx="8534400" cy="830997"/>
          </a:xfrm>
          <a:prstGeom prst="rect">
            <a:avLst/>
          </a:prstGeom>
          <a:noFill/>
          <a:ln w="9525">
            <a:noFill/>
            <a:miter lim="800000"/>
            <a:headEnd/>
            <a:tailEnd/>
          </a:ln>
          <a:effectLst/>
        </p:spPr>
        <p:txBody>
          <a:bodyPr>
            <a:spAutoFit/>
          </a:bodyPr>
          <a:lstStyle/>
          <a:p>
            <a:pPr defTabSz="914400">
              <a:spcBef>
                <a:spcPct val="0"/>
              </a:spcBef>
            </a:pPr>
            <a:r>
              <a:rPr kumimoji="1" lang="en-US" sz="1200" b="1" i="1">
                <a:solidFill>
                  <a:srgbClr val="000000"/>
                </a:solidFill>
                <a:latin typeface="Verdana" pitchFamily="34" charset="0"/>
                <a:cs typeface="Times New Roman" pitchFamily="18" charset="0"/>
              </a:rPr>
              <a:t>Fig 4.Nailing of wrists</a:t>
            </a:r>
            <a:r>
              <a:rPr kumimoji="1" lang="en-US" sz="1200" i="1">
                <a:solidFill>
                  <a:srgbClr val="000000"/>
                </a:solidFill>
                <a:latin typeface="Verdana" pitchFamily="34" charset="0"/>
                <a:cs typeface="Times New Roman" pitchFamily="18" charset="0"/>
              </a:rPr>
              <a:t>. </a:t>
            </a:r>
            <a:r>
              <a:rPr kumimoji="1" lang="en-US" sz="1200">
                <a:solidFill>
                  <a:srgbClr val="000000"/>
                </a:solidFill>
                <a:latin typeface="Verdana" pitchFamily="34" charset="0"/>
                <a:cs typeface="Times New Roman" pitchFamily="18" charset="0"/>
              </a:rPr>
              <a:t>Left, Size of iron nail. Center, Location of nail in wrist, between carpals and radius. Right, Cross section of wrist, at level of plane indicated at left, showing path of nail, with probable transection of median nerve and impalement of flexor pollicis longus, but without injury to major arterial trunks and without fractures of bones.</a:t>
            </a:r>
            <a:r>
              <a:rPr kumimoji="1" lang="en-US" sz="1200">
                <a:solidFill>
                  <a:srgbClr val="000000"/>
                </a:solidFill>
                <a:latin typeface="Verdana" pitchFamily="34" charset="0"/>
              </a:rPr>
              <a:t> </a:t>
            </a:r>
          </a:p>
        </p:txBody>
      </p:sp>
      <p:sp>
        <p:nvSpPr>
          <p:cNvPr id="176132" name="Rectangle 4"/>
          <p:cNvSpPr>
            <a:spLocks noGrp="1" noChangeArrowheads="1"/>
          </p:cNvSpPr>
          <p:nvPr>
            <p:ph type="title" idx="4294967295"/>
          </p:nvPr>
        </p:nvSpPr>
        <p:spPr/>
        <p:txBody>
          <a:bodyPr/>
          <a:lstStyle/>
          <a:p>
            <a:r>
              <a:rPr kumimoji="1" lang="en-US" sz="1300" b="1" i="1">
                <a:latin typeface="Verdana" pitchFamily="34" charset="0"/>
                <a:cs typeface="Times New Roman" pitchFamily="18" charset="0"/>
              </a:rPr>
              <a:t>Fig 4.Nailing of wrists</a:t>
            </a:r>
            <a:endParaRPr lang="en-US"/>
          </a:p>
        </p:txBody>
      </p:sp>
    </p:spTree>
  </p:cSld>
  <p:clrMapOvr>
    <a:masterClrMapping/>
  </p:clrMapOvr>
  <p:transition spd="med">
    <p:random/>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ChangeArrowheads="1"/>
          </p:cNvSpPr>
          <p:nvPr/>
        </p:nvSpPr>
        <p:spPr bwMode="auto">
          <a:xfrm>
            <a:off x="533400" y="5270500"/>
            <a:ext cx="8458200" cy="738664"/>
          </a:xfrm>
          <a:prstGeom prst="rect">
            <a:avLst/>
          </a:prstGeom>
          <a:noFill/>
          <a:ln w="9525">
            <a:noFill/>
            <a:miter lim="800000"/>
            <a:headEnd/>
            <a:tailEnd/>
          </a:ln>
          <a:effectLst/>
        </p:spPr>
        <p:txBody>
          <a:bodyPr>
            <a:spAutoFit/>
          </a:bodyPr>
          <a:lstStyle/>
          <a:p>
            <a:pPr algn="just" defTabSz="914400">
              <a:spcBef>
                <a:spcPct val="0"/>
              </a:spcBef>
            </a:pPr>
            <a:r>
              <a:rPr kumimoji="1" lang="en-US" sz="1400" b="1" i="1">
                <a:solidFill>
                  <a:srgbClr val="000000"/>
                </a:solidFill>
                <a:latin typeface="Verdana" pitchFamily="34" charset="0"/>
                <a:cs typeface="Times New Roman" pitchFamily="18" charset="0"/>
              </a:rPr>
              <a:t>Fig 5.Nailing of feet.</a:t>
            </a:r>
            <a:r>
              <a:rPr kumimoji="1" lang="en-US" sz="1400">
                <a:solidFill>
                  <a:srgbClr val="000000"/>
                </a:solidFill>
                <a:latin typeface="Verdana" pitchFamily="34" charset="0"/>
                <a:cs typeface="Times New Roman" pitchFamily="18" charset="0"/>
              </a:rPr>
              <a:t> Left, Position of feet atop one another and against stipes. Upper  right, Location of nail in second intermetatarsal space. Lower right, Cross section of foot, at plane indicated at left, showing path of nail.</a:t>
            </a:r>
            <a:r>
              <a:rPr kumimoji="1" lang="en-US" sz="1400">
                <a:solidFill>
                  <a:srgbClr val="000000"/>
                </a:solidFill>
                <a:latin typeface="Verdana" pitchFamily="34" charset="0"/>
              </a:rPr>
              <a:t> </a:t>
            </a:r>
          </a:p>
        </p:txBody>
      </p:sp>
      <p:pic>
        <p:nvPicPr>
          <p:cNvPr id="178179" name="Picture 3" descr="C:\My Documents\Jesus\images\Feet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76400" y="571500"/>
            <a:ext cx="6248400" cy="4635500"/>
          </a:xfrm>
          <a:prstGeom prst="rect">
            <a:avLst/>
          </a:prstGeom>
          <a:noFill/>
        </p:spPr>
      </p:pic>
      <p:sp>
        <p:nvSpPr>
          <p:cNvPr id="178180" name="Rectangle 4"/>
          <p:cNvSpPr>
            <a:spLocks noGrp="1" noChangeArrowheads="1"/>
          </p:cNvSpPr>
          <p:nvPr>
            <p:ph type="title" idx="4294967295"/>
          </p:nvPr>
        </p:nvSpPr>
        <p:spPr>
          <a:xfrm>
            <a:off x="1828800" y="571500"/>
            <a:ext cx="2133600" cy="444500"/>
          </a:xfrm>
        </p:spPr>
        <p:txBody>
          <a:bodyPr/>
          <a:lstStyle/>
          <a:p>
            <a:r>
              <a:rPr kumimoji="1" lang="en-US" sz="1500" b="1" i="1">
                <a:latin typeface="Verdana" pitchFamily="34" charset="0"/>
                <a:cs typeface="Times New Roman" pitchFamily="18" charset="0"/>
              </a:rPr>
              <a:t>Fig 5. - Nailing of feet</a:t>
            </a:r>
            <a:endParaRPr lang="en-US"/>
          </a:p>
        </p:txBody>
      </p:sp>
    </p:spTree>
  </p:cSld>
  <p:clrMapOvr>
    <a:masterClrMapping/>
  </p:clrMapOvr>
  <p:transition spd="med">
    <p:random/>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C8790-8E5F-483E-8307-9EF1F4DC1559}"/>
              </a:ext>
            </a:extLst>
          </p:cNvPr>
          <p:cNvSpPr>
            <a:spLocks noGrp="1"/>
          </p:cNvSpPr>
          <p:nvPr>
            <p:ph type="title"/>
          </p:nvPr>
        </p:nvSpPr>
        <p:spPr>
          <a:xfrm>
            <a:off x="1305" y="46222"/>
            <a:ext cx="4104167" cy="1325563"/>
          </a:xfrm>
        </p:spPr>
        <p:txBody>
          <a:bodyPr>
            <a:normAutofit/>
          </a:bodyPr>
          <a:lstStyle/>
          <a:p>
            <a:r>
              <a:rPr lang="en-US" sz="2800" dirty="0">
                <a:latin typeface="Open Sans"/>
              </a:rPr>
              <a:t>Crucifixion (9.00 am on Friday 3 April AD 30)</a:t>
            </a:r>
            <a:endParaRPr lang="en-US" sz="2800" dirty="0"/>
          </a:p>
        </p:txBody>
      </p:sp>
      <p:pic>
        <p:nvPicPr>
          <p:cNvPr id="3" name="Picture 2">
            <a:extLst>
              <a:ext uri="{FF2B5EF4-FFF2-40B4-BE49-F238E27FC236}">
                <a16:creationId xmlns:a16="http://schemas.microsoft.com/office/drawing/2014/main" id="{616A6414-6C31-4226-A34E-507B244AD956}"/>
              </a:ext>
            </a:extLst>
          </p:cNvPr>
          <p:cNvPicPr>
            <a:picLocks noChangeAspect="1"/>
          </p:cNvPicPr>
          <p:nvPr/>
        </p:nvPicPr>
        <p:blipFill>
          <a:blip r:embed="rId2"/>
          <a:stretch>
            <a:fillRect/>
          </a:stretch>
        </p:blipFill>
        <p:spPr>
          <a:xfrm>
            <a:off x="4072270" y="46222"/>
            <a:ext cx="5153025" cy="3867150"/>
          </a:xfrm>
          <a:prstGeom prst="rect">
            <a:avLst/>
          </a:prstGeom>
        </p:spPr>
      </p:pic>
      <p:sp>
        <p:nvSpPr>
          <p:cNvPr id="4" name="Rectangle 3">
            <a:extLst>
              <a:ext uri="{FF2B5EF4-FFF2-40B4-BE49-F238E27FC236}">
                <a16:creationId xmlns:a16="http://schemas.microsoft.com/office/drawing/2014/main" id="{ECB8612E-270E-4414-BFA3-10410FEF2A08}"/>
              </a:ext>
            </a:extLst>
          </p:cNvPr>
          <p:cNvSpPr/>
          <p:nvPr/>
        </p:nvSpPr>
        <p:spPr>
          <a:xfrm>
            <a:off x="217556" y="6044724"/>
            <a:ext cx="3671666" cy="738664"/>
          </a:xfrm>
          <a:prstGeom prst="rect">
            <a:avLst/>
          </a:prstGeom>
          <a:solidFill>
            <a:schemeClr val="bg1"/>
          </a:solid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pen Sans"/>
                <a:ea typeface="+mn-ea"/>
                <a:cs typeface="+mn-cs"/>
              </a:rPr>
              <a:t>There is almost no skeletal evidence of crucifixion in spite of the wealth of texts referring to crucifixion throughout history</a:t>
            </a:r>
          </a:p>
        </p:txBody>
      </p:sp>
      <p:sp>
        <p:nvSpPr>
          <p:cNvPr id="6" name="TextBox 5">
            <a:extLst>
              <a:ext uri="{FF2B5EF4-FFF2-40B4-BE49-F238E27FC236}">
                <a16:creationId xmlns:a16="http://schemas.microsoft.com/office/drawing/2014/main" id="{81B49CC5-57EA-44A7-A0BD-263A11F50F16}"/>
              </a:ext>
            </a:extLst>
          </p:cNvPr>
          <p:cNvSpPr txBox="1"/>
          <p:nvPr/>
        </p:nvSpPr>
        <p:spPr>
          <a:xfrm>
            <a:off x="4105472" y="4011011"/>
            <a:ext cx="4933507" cy="280076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In 1968 an ossuary was discovered in Jerusalem containing the bones of a young child and a man in his mid 20s. The inscription indicates that both the adult and the child were named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Yehohanan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(John) and that the child was ‘son of the one hanged with knees apart’. The right heel bone of the man has an 11.5cm (4.5 in) nail driven through it and the end of the nail has buckled, making it impossible to remove when the bones of the victim were later gathered into the ossuary. The rest of the skeleton shows no obvious signs of nailing so perhaps the arms were tied to the cross.</a:t>
            </a:r>
          </a:p>
        </p:txBody>
      </p:sp>
      <p:pic>
        <p:nvPicPr>
          <p:cNvPr id="8" name="Picture 7" descr="A picture containing wall, indoor&#10;&#10;Description automatically generated">
            <a:extLst>
              <a:ext uri="{FF2B5EF4-FFF2-40B4-BE49-F238E27FC236}">
                <a16:creationId xmlns:a16="http://schemas.microsoft.com/office/drawing/2014/main" id="{30D7F763-2AF0-448C-8F8C-22735872CA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546" y="1360968"/>
            <a:ext cx="3961686" cy="4593080"/>
          </a:xfrm>
          <a:prstGeom prst="rect">
            <a:avLst/>
          </a:prstGeom>
        </p:spPr>
      </p:pic>
      <p:pic>
        <p:nvPicPr>
          <p:cNvPr id="10" name="Picture 9">
            <a:extLst>
              <a:ext uri="{FF2B5EF4-FFF2-40B4-BE49-F238E27FC236}">
                <a16:creationId xmlns:a16="http://schemas.microsoft.com/office/drawing/2014/main" id="{93EC7998-DDF6-4DF9-9254-D846C479A4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64707" y="3508745"/>
            <a:ext cx="1699438" cy="2314634"/>
          </a:xfrm>
          <a:prstGeom prst="rect">
            <a:avLst/>
          </a:prstGeom>
        </p:spPr>
      </p:pic>
    </p:spTree>
    <p:extLst>
      <p:ext uri="{BB962C8B-B14F-4D97-AF65-F5344CB8AC3E}">
        <p14:creationId xmlns:p14="http://schemas.microsoft.com/office/powerpoint/2010/main" val="545126695"/>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177C7-DB90-4F93-92CA-7FB7DB8A97BC}"/>
              </a:ext>
            </a:extLst>
          </p:cNvPr>
          <p:cNvSpPr>
            <a:spLocks noGrp="1"/>
          </p:cNvSpPr>
          <p:nvPr>
            <p:ph type="title"/>
          </p:nvPr>
        </p:nvSpPr>
        <p:spPr/>
        <p:txBody>
          <a:bodyPr/>
          <a:lstStyle/>
          <a:p>
            <a:endParaRPr lang="en-US"/>
          </a:p>
        </p:txBody>
      </p:sp>
      <p:pic>
        <p:nvPicPr>
          <p:cNvPr id="3" name="Picture 2">
            <a:hlinkClick r:id="rId2"/>
            <a:extLst>
              <a:ext uri="{FF2B5EF4-FFF2-40B4-BE49-F238E27FC236}">
                <a16:creationId xmlns:a16="http://schemas.microsoft.com/office/drawing/2014/main" id="{7777E9E2-8028-4B47-BC0B-D91AEB003EF0}"/>
              </a:ext>
            </a:extLst>
          </p:cNvPr>
          <p:cNvPicPr/>
          <p:nvPr/>
        </p:nvPicPr>
        <p:blipFill rotWithShape="1">
          <a:blip r:embed="rId3" cstate="email">
            <a:extLst>
              <a:ext uri="{28A0092B-C50C-407E-A947-70E740481C1C}">
                <a14:useLocalDpi xmlns:a14="http://schemas.microsoft.com/office/drawing/2010/main"/>
              </a:ext>
            </a:extLst>
          </a:blip>
          <a:srcRect/>
          <a:stretch/>
        </p:blipFill>
        <p:spPr bwMode="auto">
          <a:xfrm>
            <a:off x="0" y="1400175"/>
            <a:ext cx="6113721" cy="5457825"/>
          </a:xfrm>
          <a:prstGeom prst="rect">
            <a:avLst/>
          </a:prstGeom>
          <a:noFill/>
          <a:ln>
            <a:noFill/>
          </a:ln>
        </p:spPr>
      </p:pic>
      <p:sp>
        <p:nvSpPr>
          <p:cNvPr id="4" name="Rectangle 3">
            <a:extLst>
              <a:ext uri="{FF2B5EF4-FFF2-40B4-BE49-F238E27FC236}">
                <a16:creationId xmlns:a16="http://schemas.microsoft.com/office/drawing/2014/main" id="{59FAAC9C-8086-4FFC-A2EC-5A2D5A318276}"/>
              </a:ext>
            </a:extLst>
          </p:cNvPr>
          <p:cNvSpPr/>
          <p:nvPr/>
        </p:nvSpPr>
        <p:spPr>
          <a:xfrm>
            <a:off x="533400" y="6125287"/>
            <a:ext cx="4572000" cy="646331"/>
          </a:xfrm>
          <a:prstGeom prst="rect">
            <a:avLst/>
          </a:prstGeom>
        </p:spPr>
        <p:txBody>
          <a:bodyPr>
            <a:spAutoFit/>
          </a:bodyPr>
          <a:lstStyle/>
          <a:p>
            <a:r>
              <a:rPr lang="en-US" b="1" spc="150" dirty="0">
                <a:solidFill>
                  <a:srgbClr val="000000"/>
                </a:solidFill>
                <a:latin typeface="Cardo" panose="02020600000000000000" pitchFamily="18" charset="-79"/>
                <a:ea typeface="Times New Roman" panose="02020603050405020304" pitchFamily="18" charset="0"/>
              </a:rPr>
              <a:t>Right calcaneum, after reconstruction. </a:t>
            </a:r>
            <a:endParaRPr lang="en-US" dirty="0"/>
          </a:p>
        </p:txBody>
      </p:sp>
      <p:pic>
        <p:nvPicPr>
          <p:cNvPr id="5" name="Picture 4">
            <a:hlinkClick r:id="rId4"/>
            <a:extLst>
              <a:ext uri="{FF2B5EF4-FFF2-40B4-BE49-F238E27FC236}">
                <a16:creationId xmlns:a16="http://schemas.microsoft.com/office/drawing/2014/main" id="{DCD8255C-EC26-4F91-A5C9-D1D770A17D4F}"/>
              </a:ext>
            </a:extLst>
          </p:cNvPr>
          <p:cNvPicPr/>
          <p:nvPr/>
        </p:nvPicPr>
        <p:blipFill>
          <a:blip r:embed="rId5" cstate="email">
            <a:extLst>
              <a:ext uri="{28A0092B-C50C-407E-A947-70E740481C1C}">
                <a14:useLocalDpi xmlns:a14="http://schemas.microsoft.com/office/drawing/2010/main"/>
              </a:ext>
            </a:extLst>
          </a:blip>
          <a:srcRect/>
          <a:stretch>
            <a:fillRect/>
          </a:stretch>
        </p:blipFill>
        <p:spPr bwMode="auto">
          <a:xfrm flipH="1">
            <a:off x="4455264" y="1946091"/>
            <a:ext cx="4274288" cy="3326520"/>
          </a:xfrm>
          <a:prstGeom prst="rect">
            <a:avLst/>
          </a:prstGeom>
          <a:noFill/>
          <a:ln>
            <a:noFill/>
          </a:ln>
        </p:spPr>
      </p:pic>
      <p:sp>
        <p:nvSpPr>
          <p:cNvPr id="6" name="Rectangle 5">
            <a:extLst>
              <a:ext uri="{FF2B5EF4-FFF2-40B4-BE49-F238E27FC236}">
                <a16:creationId xmlns:a16="http://schemas.microsoft.com/office/drawing/2014/main" id="{20636FD3-3B9F-4DD9-A008-3046450323C2}"/>
              </a:ext>
            </a:extLst>
          </p:cNvPr>
          <p:cNvSpPr/>
          <p:nvPr/>
        </p:nvSpPr>
        <p:spPr>
          <a:xfrm>
            <a:off x="4869934" y="5525122"/>
            <a:ext cx="3740666" cy="646331"/>
          </a:xfrm>
          <a:prstGeom prst="rect">
            <a:avLst/>
          </a:prstGeom>
        </p:spPr>
        <p:txBody>
          <a:bodyPr wrap="square">
            <a:spAutoFit/>
          </a:bodyPr>
          <a:lstStyle/>
          <a:p>
            <a:r>
              <a:rPr lang="en-US" b="1" spc="150" dirty="0">
                <a:solidFill>
                  <a:srgbClr val="000000"/>
                </a:solidFill>
                <a:latin typeface="Cardo" panose="02020600000000000000" pitchFamily="18" charset="-79"/>
                <a:ea typeface="Times New Roman" panose="02020603050405020304" pitchFamily="18" charset="0"/>
              </a:rPr>
              <a:t>Right calcaneum, view from above, before reconstruction. </a:t>
            </a:r>
            <a:endParaRPr lang="en-US" dirty="0"/>
          </a:p>
        </p:txBody>
      </p:sp>
      <p:pic>
        <p:nvPicPr>
          <p:cNvPr id="7" name="Picture 6">
            <a:hlinkClick r:id="rId6"/>
            <a:extLst>
              <a:ext uri="{FF2B5EF4-FFF2-40B4-BE49-F238E27FC236}">
                <a16:creationId xmlns:a16="http://schemas.microsoft.com/office/drawing/2014/main" id="{5CE78D90-1BBB-487D-98D1-871FF1FE6393}"/>
              </a:ext>
            </a:extLst>
          </p:cNvPr>
          <p:cNvPicPr/>
          <p:nvPr/>
        </p:nvPicPr>
        <p:blipFill>
          <a:blip r:embed="rId7" cstate="email">
            <a:extLst>
              <a:ext uri="{28A0092B-C50C-407E-A947-70E740481C1C}">
                <a14:useLocalDpi xmlns:a14="http://schemas.microsoft.com/office/drawing/2010/main"/>
              </a:ext>
            </a:extLst>
          </a:blip>
          <a:srcRect/>
          <a:stretch>
            <a:fillRect/>
          </a:stretch>
        </p:blipFill>
        <p:spPr bwMode="auto">
          <a:xfrm>
            <a:off x="0" y="0"/>
            <a:ext cx="4455264" cy="2366371"/>
          </a:xfrm>
          <a:prstGeom prst="rect">
            <a:avLst/>
          </a:prstGeom>
          <a:noFill/>
          <a:ln>
            <a:noFill/>
          </a:ln>
        </p:spPr>
      </p:pic>
      <p:sp>
        <p:nvSpPr>
          <p:cNvPr id="8" name="TextBox 7">
            <a:extLst>
              <a:ext uri="{FF2B5EF4-FFF2-40B4-BE49-F238E27FC236}">
                <a16:creationId xmlns:a16="http://schemas.microsoft.com/office/drawing/2014/main" id="{5B732492-B595-4BE5-A041-4849496F7EF4}"/>
              </a:ext>
            </a:extLst>
          </p:cNvPr>
          <p:cNvSpPr txBox="1"/>
          <p:nvPr/>
        </p:nvSpPr>
        <p:spPr>
          <a:xfrm>
            <a:off x="4646428" y="287079"/>
            <a:ext cx="4083124" cy="646331"/>
          </a:xfrm>
          <a:prstGeom prst="rect">
            <a:avLst/>
          </a:prstGeom>
          <a:noFill/>
        </p:spPr>
        <p:txBody>
          <a:bodyPr wrap="square" rtlCol="0">
            <a:spAutoFit/>
          </a:bodyPr>
          <a:lstStyle/>
          <a:p>
            <a:r>
              <a:rPr lang="en-US" b="1" dirty="0"/>
              <a:t>Right calcaneum penetrated by a nail. Note the thinness of the cortical bone.</a:t>
            </a:r>
            <a:endParaRPr lang="en-US" dirty="0"/>
          </a:p>
        </p:txBody>
      </p:sp>
    </p:spTree>
    <p:extLst>
      <p:ext uri="{BB962C8B-B14F-4D97-AF65-F5344CB8AC3E}">
        <p14:creationId xmlns:p14="http://schemas.microsoft.com/office/powerpoint/2010/main" val="3978101131"/>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hidden="1"/>
          <p:cNvSpPr>
            <a:spLocks noGrp="1" noChangeArrowheads="1"/>
          </p:cNvSpPr>
          <p:nvPr>
            <p:ph type="title"/>
          </p:nvPr>
        </p:nvSpPr>
        <p:spPr/>
        <p:txBody>
          <a:bodyPr/>
          <a:lstStyle/>
          <a:p>
            <a:pPr eaLnBrk="1" hangingPunct="1"/>
            <a:endParaRPr lang="en-US"/>
          </a:p>
        </p:txBody>
      </p:sp>
      <p:pic>
        <p:nvPicPr>
          <p:cNvPr id="51202" name="Picture 3" descr="Area of Garden Tomb"/>
          <p:cNvPicPr preferRelativeResize="0">
            <a:picLocks noChangeAspect="1" noChangeArrowheads="1"/>
          </p:cNvPicPr>
          <p:nvPr>
            <p:custDataLst>
              <p:tags r:id="rId1"/>
            </p:custDataLst>
          </p:nvPr>
        </p:nvPicPr>
        <p:blipFill>
          <a:blip r:embed="rId4" cstate="email">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w="9525">
            <a:noFill/>
            <a:miter lim="800000"/>
            <a:headEnd/>
            <a:tailEnd/>
          </a:ln>
        </p:spPr>
      </p:pic>
      <p:sp>
        <p:nvSpPr>
          <p:cNvPr id="121860" name="Text Box 4"/>
          <p:cNvSpPr txBox="1">
            <a:spLocks noChangeArrowheads="1"/>
          </p:cNvSpPr>
          <p:nvPr/>
        </p:nvSpPr>
        <p:spPr bwMode="auto">
          <a:xfrm>
            <a:off x="0" y="6400800"/>
            <a:ext cx="9144000" cy="457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mn-ea"/>
                <a:cs typeface="Calibri" pitchFamily="34" charset="0"/>
              </a:rPr>
              <a:t>Jerusalem model Garden Tomb area</a:t>
            </a:r>
          </a:p>
        </p:txBody>
      </p:sp>
      <p:sp>
        <p:nvSpPr>
          <p:cNvPr id="5" name="Line 9"/>
          <p:cNvSpPr>
            <a:spLocks noChangeShapeType="1"/>
          </p:cNvSpPr>
          <p:nvPr/>
        </p:nvSpPr>
        <p:spPr bwMode="auto">
          <a:xfrm flipH="1">
            <a:off x="5531013" y="1847790"/>
            <a:ext cx="304800" cy="5334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6" name="Text Box 16"/>
          <p:cNvSpPr txBox="1">
            <a:spLocks noChangeArrowheads="1"/>
          </p:cNvSpPr>
          <p:nvPr/>
        </p:nvSpPr>
        <p:spPr bwMode="auto">
          <a:xfrm>
            <a:off x="5217349" y="1466790"/>
            <a:ext cx="1954318"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mn-ea"/>
                <a:cs typeface="Calibri" pitchFamily="34" charset="0"/>
              </a:rPr>
              <a:t>“Hill of the Skull”</a:t>
            </a:r>
          </a:p>
        </p:txBody>
      </p:sp>
      <p:sp>
        <p:nvSpPr>
          <p:cNvPr id="7" name="Line 9"/>
          <p:cNvSpPr>
            <a:spLocks noChangeShapeType="1"/>
          </p:cNvSpPr>
          <p:nvPr/>
        </p:nvSpPr>
        <p:spPr bwMode="auto">
          <a:xfrm>
            <a:off x="3238500" y="3657600"/>
            <a:ext cx="590550" cy="55245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8" name="Text Box 16"/>
          <p:cNvSpPr txBox="1">
            <a:spLocks noChangeArrowheads="1"/>
          </p:cNvSpPr>
          <p:nvPr/>
        </p:nvSpPr>
        <p:spPr bwMode="auto">
          <a:xfrm>
            <a:off x="2031244" y="3305145"/>
            <a:ext cx="1588256"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mn-ea"/>
                <a:cs typeface="Calibri" pitchFamily="34" charset="0"/>
              </a:rPr>
              <a:t>Garden Tomb</a:t>
            </a:r>
          </a:p>
        </p:txBody>
      </p:sp>
    </p:spTree>
    <p:extLst>
      <p:ext uri="{BB962C8B-B14F-4D97-AF65-F5344CB8AC3E}">
        <p14:creationId xmlns:p14="http://schemas.microsoft.com/office/powerpoint/2010/main" val="20850973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Golgotha_Xlrg.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299104"/>
            <a:ext cx="9144000" cy="4860396"/>
          </a:xfrm>
          <a:prstGeom prst="rect">
            <a:avLst/>
          </a:prstGeom>
          <a:noFill/>
        </p:spPr>
      </p:pic>
      <p:sp>
        <p:nvSpPr>
          <p:cNvPr id="3079" name="Rectangle 7"/>
          <p:cNvSpPr>
            <a:spLocks noGrp="1" noChangeArrowheads="1"/>
          </p:cNvSpPr>
          <p:nvPr>
            <p:ph type="title"/>
          </p:nvPr>
        </p:nvSpPr>
        <p:spPr/>
        <p:txBody>
          <a:bodyPr/>
          <a:lstStyle/>
          <a:p>
            <a:r>
              <a:rPr lang="en-US"/>
              <a:t>Golgotha Evidence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Golgotha_Xlrg.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1333500"/>
            <a:ext cx="8686800" cy="4758532"/>
          </a:xfrm>
          <a:prstGeom prst="rect">
            <a:avLst/>
          </a:prstGeom>
          <a:noFill/>
        </p:spPr>
      </p:pic>
      <p:sp>
        <p:nvSpPr>
          <p:cNvPr id="19459" name="Rectangle 3"/>
          <p:cNvSpPr>
            <a:spLocks noGrp="1" noChangeArrowheads="1"/>
          </p:cNvSpPr>
          <p:nvPr>
            <p:ph type="title"/>
          </p:nvPr>
        </p:nvSpPr>
        <p:spPr>
          <a:xfrm>
            <a:off x="1371600" y="571500"/>
            <a:ext cx="8229600" cy="952500"/>
          </a:xfrm>
        </p:spPr>
        <p:txBody>
          <a:bodyPr/>
          <a:lstStyle/>
          <a:p>
            <a:r>
              <a:rPr lang="en-US"/>
              <a:t>Golgotha Location</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9635" name="Text Box 11"/>
          <p:cNvSpPr txBox="1">
            <a:spLocks noChangeArrowheads="1"/>
          </p:cNvSpPr>
          <p:nvPr/>
        </p:nvSpPr>
        <p:spPr bwMode="auto">
          <a:xfrm>
            <a:off x="215900" y="4975225"/>
            <a:ext cx="8710613" cy="18827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n-ea"/>
              <a:cs typeface="Tahoma"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ahoma" pitchFamily="34" charset="0"/>
                <a:ea typeface="+mn-ea"/>
                <a:cs typeface="Tahoma" pitchFamily="34" charset="0"/>
              </a:rPr>
              <a:t>Mark 15:</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30000" noProof="0">
                <a:ln>
                  <a:noFill/>
                </a:ln>
                <a:solidFill>
                  <a:srgbClr val="FFFFFF"/>
                </a:solidFill>
                <a:effectLst/>
                <a:uLnTx/>
                <a:uFillTx/>
                <a:latin typeface="Tahoma" pitchFamily="34" charset="0"/>
                <a:ea typeface="+mn-ea"/>
                <a:cs typeface="+mn-cs"/>
              </a:rPr>
              <a:t>22</a:t>
            </a:r>
            <a:r>
              <a:rPr kumimoji="0" lang="en-US" altLang="en-US" sz="2000" b="0" i="0" u="none" strike="noStrike" kern="1200" cap="none" spc="0" normalizeH="0" baseline="0" noProof="0">
                <a:ln>
                  <a:noFill/>
                </a:ln>
                <a:solidFill>
                  <a:srgbClr val="FFFFFF"/>
                </a:solidFill>
                <a:effectLst/>
                <a:uLnTx/>
                <a:uFillTx/>
                <a:latin typeface="Tahoma" pitchFamily="34" charset="0"/>
                <a:ea typeface="+mn-ea"/>
                <a:cs typeface="+mn-cs"/>
              </a:rPr>
              <a:t> And they brought Him to the place Golgotha, which is translated, Place of a Skull. </a:t>
            </a:r>
            <a:r>
              <a:rPr kumimoji="0" lang="en-US" altLang="en-US" sz="2000" b="1" i="0" u="none" strike="noStrike" kern="1200" cap="none" spc="0" normalizeH="0" baseline="0" noProof="0">
                <a:ln>
                  <a:noFill/>
                </a:ln>
                <a:solidFill>
                  <a:srgbClr val="FFFFFF"/>
                </a:solidFill>
                <a:effectLst/>
                <a:uLnTx/>
                <a:uFillTx/>
                <a:latin typeface="Tahoma" pitchFamily="34" charset="0"/>
                <a:ea typeface="+mn-ea"/>
                <a:cs typeface="+mn-cs"/>
              </a:rPr>
              <a:t>  </a:t>
            </a:r>
            <a:endParaRPr kumimoji="0" lang="en-US" altLang="en-US" sz="2000" b="0" i="0" u="none" strike="noStrike" kern="1200" cap="none" spc="0" normalizeH="0" baseline="0" noProof="0">
              <a:ln>
                <a:noFill/>
              </a:ln>
              <a:solidFill>
                <a:srgbClr val="FFFFFF"/>
              </a:solidFill>
              <a:effectLst/>
              <a:uLnTx/>
              <a:uFillTx/>
              <a:latin typeface="Tahoma" pitchFamily="34" charset="0"/>
              <a:ea typeface="+mn-ea"/>
              <a:cs typeface="Tahoma"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ahoma" pitchFamily="34" charset="0"/>
                <a:ea typeface="+mn-ea"/>
                <a:cs typeface="Tahoma" pitchFamily="34" charset="0"/>
              </a:rPr>
              <a:t> </a:t>
            </a:r>
          </a:p>
        </p:txBody>
      </p:sp>
      <p:pic>
        <p:nvPicPr>
          <p:cNvPr id="69636" name="Picture 5" descr="gordons_calvar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11300" y="158750"/>
            <a:ext cx="7323138"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 Box 6"/>
          <p:cNvSpPr txBox="1">
            <a:spLocks noChangeArrowheads="1"/>
          </p:cNvSpPr>
          <p:nvPr/>
        </p:nvSpPr>
        <p:spPr bwMode="auto">
          <a:xfrm>
            <a:off x="238125" y="134938"/>
            <a:ext cx="8624888"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ahoma" pitchFamily="34" charset="0"/>
                <a:ea typeface="+mn-ea"/>
                <a:cs typeface="+mn-cs"/>
              </a:rPr>
              <a:t>A stone out cropping similar in appearance to Golgotha</a:t>
            </a:r>
          </a:p>
        </p:txBody>
      </p:sp>
    </p:spTree>
    <p:extLst>
      <p:ext uri="{BB962C8B-B14F-4D97-AF65-F5344CB8AC3E}">
        <p14:creationId xmlns:p14="http://schemas.microsoft.com/office/powerpoint/2010/main" val="1117685944"/>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one building with a mountain in the background&#10;&#10;Description automatically generated">
            <a:extLst>
              <a:ext uri="{FF2B5EF4-FFF2-40B4-BE49-F238E27FC236}">
                <a16:creationId xmlns:a16="http://schemas.microsoft.com/office/drawing/2014/main" id="{180DF277-0729-4759-A130-D344CD9598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94484" y="3051516"/>
            <a:ext cx="5075312" cy="3806484"/>
          </a:xfrm>
          <a:prstGeom prst="rect">
            <a:avLst/>
          </a:prstGeom>
        </p:spPr>
      </p:pic>
      <p:pic>
        <p:nvPicPr>
          <p:cNvPr id="7" name="Picture 6" descr="A building with a mountain in the background&#10;&#10;Description automatically generated">
            <a:extLst>
              <a:ext uri="{FF2B5EF4-FFF2-40B4-BE49-F238E27FC236}">
                <a16:creationId xmlns:a16="http://schemas.microsoft.com/office/drawing/2014/main" id="{ADEF8770-B8A6-4955-BE78-8717020C39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54906" y="-31221"/>
            <a:ext cx="6248086" cy="2926988"/>
          </a:xfrm>
          <a:prstGeom prst="rect">
            <a:avLst/>
          </a:prstGeom>
        </p:spPr>
      </p:pic>
      <p:pic>
        <p:nvPicPr>
          <p:cNvPr id="9" name="Picture 8" descr="A truck is parked in a parking lot&#10;&#10;Description automatically generated">
            <a:extLst>
              <a:ext uri="{FF2B5EF4-FFF2-40B4-BE49-F238E27FC236}">
                <a16:creationId xmlns:a16="http://schemas.microsoft.com/office/drawing/2014/main" id="{19805D35-9ADF-4FA3-B3BF-E487A651B7D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204" y="2984043"/>
            <a:ext cx="3920280" cy="3920280"/>
          </a:xfrm>
          <a:prstGeom prst="rect">
            <a:avLst/>
          </a:prstGeom>
        </p:spPr>
      </p:pic>
      <p:pic>
        <p:nvPicPr>
          <p:cNvPr id="11" name="Picture 10">
            <a:extLst>
              <a:ext uri="{FF2B5EF4-FFF2-40B4-BE49-F238E27FC236}">
                <a16:creationId xmlns:a16="http://schemas.microsoft.com/office/drawing/2014/main" id="{0B23048C-87D5-4295-A7E0-367B088D6E1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0418"/>
            <a:ext cx="5887453" cy="2885382"/>
          </a:xfrm>
          <a:prstGeom prst="rect">
            <a:avLst/>
          </a:prstGeom>
        </p:spPr>
      </p:pic>
    </p:spTree>
    <p:extLst>
      <p:ext uri="{BB962C8B-B14F-4D97-AF65-F5344CB8AC3E}">
        <p14:creationId xmlns:p14="http://schemas.microsoft.com/office/powerpoint/2010/main" val="11789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9B57FF-75DE-47F4-8CDE-1CF2831B9D2B}"/>
              </a:ext>
            </a:extLst>
          </p:cNvPr>
          <p:cNvSpPr>
            <a:spLocks noGrp="1"/>
          </p:cNvSpPr>
          <p:nvPr>
            <p:ph type="title"/>
          </p:nvPr>
        </p:nvSpPr>
        <p:spPr>
          <a:xfrm>
            <a:off x="525511" y="-174076"/>
            <a:ext cx="7886700" cy="1325563"/>
          </a:xfrm>
        </p:spPr>
        <p:txBody>
          <a:bodyPr/>
          <a:lstStyle/>
          <a:p>
            <a:r>
              <a:rPr lang="en-US" sz="3200" dirty="0">
                <a:latin typeface="Cambria" panose="02040503050406030204" pitchFamily="18" charset="0"/>
                <a:ea typeface="Calibri" panose="020F0502020204030204" pitchFamily="34" charset="0"/>
                <a:cs typeface="Times New Roman" panose="02020603050405020304" pitchFamily="18" charset="0"/>
              </a:rPr>
              <a:t>Journey thru the Bible with Archaeology</a:t>
            </a:r>
            <a:endParaRPr lang="en-US" dirty="0"/>
          </a:p>
        </p:txBody>
      </p:sp>
      <p:pic>
        <p:nvPicPr>
          <p:cNvPr id="5" name="Picture 4" descr="A close up of an animal&#10;&#10;Description automatically generated">
            <a:extLst>
              <a:ext uri="{FF2B5EF4-FFF2-40B4-BE49-F238E27FC236}">
                <a16:creationId xmlns:a16="http://schemas.microsoft.com/office/drawing/2014/main" id="{22E2DFA7-BD3B-4C18-AE18-1CC3BB680B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97168" y="3048038"/>
            <a:ext cx="2831599" cy="2115317"/>
          </a:xfrm>
          <a:prstGeom prst="rect">
            <a:avLst/>
          </a:prstGeom>
        </p:spPr>
      </p:pic>
      <p:sp>
        <p:nvSpPr>
          <p:cNvPr id="6" name="TextBox 5">
            <a:extLst>
              <a:ext uri="{FF2B5EF4-FFF2-40B4-BE49-F238E27FC236}">
                <a16:creationId xmlns:a16="http://schemas.microsoft.com/office/drawing/2014/main" id="{2C90CCE1-0B48-4D8A-AC9A-2C8E5644E9BC}"/>
              </a:ext>
            </a:extLst>
          </p:cNvPr>
          <p:cNvSpPr txBox="1"/>
          <p:nvPr/>
        </p:nvSpPr>
        <p:spPr>
          <a:xfrm>
            <a:off x="1246479" y="1943593"/>
            <a:ext cx="1357286" cy="400110"/>
          </a:xfrm>
          <a:prstGeom prst="rect">
            <a:avLst/>
          </a:prstGeom>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1000" b="0" i="0" u="none" strike="noStrike" cap="none" spc="0" normalizeH="0" baseline="0">
                <a:ln>
                  <a:noFill/>
                </a:ln>
                <a:solidFill>
                  <a:prstClr val="black"/>
                </a:solidFill>
                <a:effectLst/>
                <a:uLnTx/>
                <a:uFillTx/>
                <a:latin typeface="Arial" panose="020B0604020202020204" pitchFamily="34" charset="0"/>
                <a:ea typeface="Calibri" panose="020F050202020403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cs typeface="+mn-cs"/>
              </a:rPr>
              <a:t>01-Introduction to Bible Archaeology</a:t>
            </a:r>
          </a:p>
        </p:txBody>
      </p:sp>
      <p:pic>
        <p:nvPicPr>
          <p:cNvPr id="10" name="Picture 9" descr="A picture containing furniture&#10;&#10;Description automatically generated">
            <a:extLst>
              <a:ext uri="{FF2B5EF4-FFF2-40B4-BE49-F238E27FC236}">
                <a16:creationId xmlns:a16="http://schemas.microsoft.com/office/drawing/2014/main" id="{A9D8AB0D-5C36-4099-A57C-9B9D41221F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71295" y="1824471"/>
            <a:ext cx="946151" cy="426922"/>
          </a:xfrm>
          <a:prstGeom prst="rect">
            <a:avLst/>
          </a:prstGeom>
        </p:spPr>
      </p:pic>
      <p:pic>
        <p:nvPicPr>
          <p:cNvPr id="11" name="Picture 10" descr="A picture containing furniture&#10;&#10;Description automatically generated">
            <a:extLst>
              <a:ext uri="{FF2B5EF4-FFF2-40B4-BE49-F238E27FC236}">
                <a16:creationId xmlns:a16="http://schemas.microsoft.com/office/drawing/2014/main" id="{D5BED674-C9C6-4273-B4EF-BA1BAE770E7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90084" y="2251393"/>
            <a:ext cx="946151" cy="426922"/>
          </a:xfrm>
          <a:prstGeom prst="rect">
            <a:avLst/>
          </a:prstGeom>
        </p:spPr>
      </p:pic>
      <p:pic>
        <p:nvPicPr>
          <p:cNvPr id="12" name="Picture 11" descr="A picture containing furniture&#10;&#10;Description automatically generated">
            <a:extLst>
              <a:ext uri="{FF2B5EF4-FFF2-40B4-BE49-F238E27FC236}">
                <a16:creationId xmlns:a16="http://schemas.microsoft.com/office/drawing/2014/main" id="{93B1E76C-A8BE-4119-92A6-B32B54C1583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68861" y="1696973"/>
            <a:ext cx="946151" cy="426922"/>
          </a:xfrm>
          <a:prstGeom prst="rect">
            <a:avLst/>
          </a:prstGeom>
        </p:spPr>
      </p:pic>
      <p:pic>
        <p:nvPicPr>
          <p:cNvPr id="13" name="Picture 12" descr="A picture containing furniture&#10;&#10;Description automatically generated">
            <a:extLst>
              <a:ext uri="{FF2B5EF4-FFF2-40B4-BE49-F238E27FC236}">
                <a16:creationId xmlns:a16="http://schemas.microsoft.com/office/drawing/2014/main" id="{82D0E7AD-F81B-420D-93B5-67FFA9CF10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03875" y="2334814"/>
            <a:ext cx="946151" cy="426922"/>
          </a:xfrm>
          <a:prstGeom prst="rect">
            <a:avLst/>
          </a:prstGeom>
        </p:spPr>
      </p:pic>
      <p:pic>
        <p:nvPicPr>
          <p:cNvPr id="14" name="Picture 13" descr="A picture containing furniture&#10;&#10;Description automatically generated">
            <a:extLst>
              <a:ext uri="{FF2B5EF4-FFF2-40B4-BE49-F238E27FC236}">
                <a16:creationId xmlns:a16="http://schemas.microsoft.com/office/drawing/2014/main" id="{249900BC-D95F-4C4F-B1AE-5A733FE5EF2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16517" y="5770803"/>
            <a:ext cx="946151" cy="426922"/>
          </a:xfrm>
          <a:prstGeom prst="rect">
            <a:avLst/>
          </a:prstGeom>
        </p:spPr>
      </p:pic>
      <p:pic>
        <p:nvPicPr>
          <p:cNvPr id="15" name="Picture 14" descr="A picture containing furniture&#10;&#10;Description automatically generated">
            <a:extLst>
              <a:ext uri="{FF2B5EF4-FFF2-40B4-BE49-F238E27FC236}">
                <a16:creationId xmlns:a16="http://schemas.microsoft.com/office/drawing/2014/main" id="{867F523A-AB5C-4DC8-AE44-5728DD4E20D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00409" y="4907165"/>
            <a:ext cx="946151" cy="426922"/>
          </a:xfrm>
          <a:prstGeom prst="rect">
            <a:avLst/>
          </a:prstGeom>
        </p:spPr>
      </p:pic>
      <p:pic>
        <p:nvPicPr>
          <p:cNvPr id="16" name="Picture 15" descr="A picture containing furniture&#10;&#10;Description automatically generated">
            <a:extLst>
              <a:ext uri="{FF2B5EF4-FFF2-40B4-BE49-F238E27FC236}">
                <a16:creationId xmlns:a16="http://schemas.microsoft.com/office/drawing/2014/main" id="{C6759A05-9CDE-48C4-B9F8-35030A2A515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33584" y="3708718"/>
            <a:ext cx="946151" cy="426922"/>
          </a:xfrm>
          <a:prstGeom prst="rect">
            <a:avLst/>
          </a:prstGeom>
        </p:spPr>
      </p:pic>
      <p:pic>
        <p:nvPicPr>
          <p:cNvPr id="17" name="Picture 16" descr="A picture containing furniture&#10;&#10;Description automatically generated">
            <a:extLst>
              <a:ext uri="{FF2B5EF4-FFF2-40B4-BE49-F238E27FC236}">
                <a16:creationId xmlns:a16="http://schemas.microsoft.com/office/drawing/2014/main" id="{7A467F68-2911-4B42-880E-6012A573DD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11572" y="5280343"/>
            <a:ext cx="946151" cy="426922"/>
          </a:xfrm>
          <a:prstGeom prst="rect">
            <a:avLst/>
          </a:prstGeom>
        </p:spPr>
      </p:pic>
      <p:pic>
        <p:nvPicPr>
          <p:cNvPr id="18" name="Picture 17" descr="A picture containing furniture&#10;&#10;Description automatically generated">
            <a:extLst>
              <a:ext uri="{FF2B5EF4-FFF2-40B4-BE49-F238E27FC236}">
                <a16:creationId xmlns:a16="http://schemas.microsoft.com/office/drawing/2014/main" id="{924649C7-5844-4AD8-8B92-A961B877030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56741" y="3643555"/>
            <a:ext cx="946151" cy="426922"/>
          </a:xfrm>
          <a:prstGeom prst="rect">
            <a:avLst/>
          </a:prstGeom>
        </p:spPr>
      </p:pic>
      <p:pic>
        <p:nvPicPr>
          <p:cNvPr id="19" name="Picture 18" descr="A picture containing furniture&#10;&#10;Description automatically generated">
            <a:extLst>
              <a:ext uri="{FF2B5EF4-FFF2-40B4-BE49-F238E27FC236}">
                <a16:creationId xmlns:a16="http://schemas.microsoft.com/office/drawing/2014/main" id="{BCB7B251-F35E-4745-959B-5F9F5FBB22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98219" y="3584904"/>
            <a:ext cx="946151" cy="426922"/>
          </a:xfrm>
          <a:prstGeom prst="rect">
            <a:avLst/>
          </a:prstGeom>
        </p:spPr>
      </p:pic>
      <p:pic>
        <p:nvPicPr>
          <p:cNvPr id="20" name="Picture 19" descr="A picture containing furniture&#10;&#10;Description automatically generated">
            <a:extLst>
              <a:ext uri="{FF2B5EF4-FFF2-40B4-BE49-F238E27FC236}">
                <a16:creationId xmlns:a16="http://schemas.microsoft.com/office/drawing/2014/main" id="{2FB90960-4984-4EBC-8E96-AB9FD21779C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60725" y="4289325"/>
            <a:ext cx="946151" cy="426922"/>
          </a:xfrm>
          <a:prstGeom prst="rect">
            <a:avLst/>
          </a:prstGeom>
        </p:spPr>
      </p:pic>
      <p:pic>
        <p:nvPicPr>
          <p:cNvPr id="21" name="Picture 20" descr="A picture containing furniture&#10;&#10;Description automatically generated">
            <a:extLst>
              <a:ext uri="{FF2B5EF4-FFF2-40B4-BE49-F238E27FC236}">
                <a16:creationId xmlns:a16="http://schemas.microsoft.com/office/drawing/2014/main" id="{D2C0FA58-F685-431F-AF1F-2654816BA3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36748" y="4924123"/>
            <a:ext cx="946151" cy="426922"/>
          </a:xfrm>
          <a:prstGeom prst="rect">
            <a:avLst/>
          </a:prstGeom>
        </p:spPr>
      </p:pic>
      <p:pic>
        <p:nvPicPr>
          <p:cNvPr id="22" name="Picture 21" descr="A picture containing furniture&#10;&#10;Description automatically generated">
            <a:extLst>
              <a:ext uri="{FF2B5EF4-FFF2-40B4-BE49-F238E27FC236}">
                <a16:creationId xmlns:a16="http://schemas.microsoft.com/office/drawing/2014/main" id="{416B9940-63DA-464D-B470-694CD600B9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43313" y="2968336"/>
            <a:ext cx="946151" cy="426922"/>
          </a:xfrm>
          <a:prstGeom prst="rect">
            <a:avLst/>
          </a:prstGeom>
        </p:spPr>
      </p:pic>
      <p:sp>
        <p:nvSpPr>
          <p:cNvPr id="23" name="Rectangle 22">
            <a:extLst>
              <a:ext uri="{FF2B5EF4-FFF2-40B4-BE49-F238E27FC236}">
                <a16:creationId xmlns:a16="http://schemas.microsoft.com/office/drawing/2014/main" id="{5C25775D-538A-48B1-9111-FEA6E99730AB}"/>
              </a:ext>
            </a:extLst>
          </p:cNvPr>
          <p:cNvSpPr/>
          <p:nvPr/>
        </p:nvSpPr>
        <p:spPr>
          <a:xfrm>
            <a:off x="3007112" y="2176484"/>
            <a:ext cx="979755"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02-Patriarchs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and Camels</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AB20008-499B-49DF-8E32-CF9FDE546067}"/>
              </a:ext>
            </a:extLst>
          </p:cNvPr>
          <p:cNvSpPr/>
          <p:nvPr/>
        </p:nvSpPr>
        <p:spPr>
          <a:xfrm>
            <a:off x="9554697" y="1696973"/>
            <a:ext cx="1197246"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03-Joshua and the Conquest</a:t>
            </a:r>
          </a:p>
        </p:txBody>
      </p:sp>
      <p:sp>
        <p:nvSpPr>
          <p:cNvPr id="25" name="Rectangle 24">
            <a:extLst>
              <a:ext uri="{FF2B5EF4-FFF2-40B4-BE49-F238E27FC236}">
                <a16:creationId xmlns:a16="http://schemas.microsoft.com/office/drawing/2014/main" id="{631F8161-1744-4664-81FC-63DAF08248B1}"/>
              </a:ext>
            </a:extLst>
          </p:cNvPr>
          <p:cNvSpPr/>
          <p:nvPr/>
        </p:nvSpPr>
        <p:spPr>
          <a:xfrm>
            <a:off x="5995945" y="1340820"/>
            <a:ext cx="1108161" cy="55399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04-Shechem a City for All Times</a:t>
            </a:r>
          </a:p>
        </p:txBody>
      </p:sp>
      <p:sp>
        <p:nvSpPr>
          <p:cNvPr id="26" name="Rectangle 25">
            <a:extLst>
              <a:ext uri="{FF2B5EF4-FFF2-40B4-BE49-F238E27FC236}">
                <a16:creationId xmlns:a16="http://schemas.microsoft.com/office/drawing/2014/main" id="{CBFF1EDF-6730-4CBA-8A65-2A57E1946BC0}"/>
              </a:ext>
            </a:extLst>
          </p:cNvPr>
          <p:cNvSpPr/>
          <p:nvPr/>
        </p:nvSpPr>
        <p:spPr>
          <a:xfrm>
            <a:off x="4206876" y="2708101"/>
            <a:ext cx="1359259"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Arial" panose="020B0604020202020204" pitchFamily="34" charset="0"/>
              </a:rPr>
              <a:t>05-David, Samson and the Philistines</a:t>
            </a:r>
          </a:p>
        </p:txBody>
      </p:sp>
      <p:sp>
        <p:nvSpPr>
          <p:cNvPr id="27" name="Rectangle 26">
            <a:extLst>
              <a:ext uri="{FF2B5EF4-FFF2-40B4-BE49-F238E27FC236}">
                <a16:creationId xmlns:a16="http://schemas.microsoft.com/office/drawing/2014/main" id="{6C02584D-B946-40CF-9017-142D70F3790D}"/>
              </a:ext>
            </a:extLst>
          </p:cNvPr>
          <p:cNvSpPr/>
          <p:nvPr/>
        </p:nvSpPr>
        <p:spPr>
          <a:xfrm>
            <a:off x="2347047" y="3269326"/>
            <a:ext cx="1332416"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Arial" panose="020B0604020202020204" pitchFamily="34" charset="0"/>
              </a:rPr>
              <a:t>06-Solomon the Builder</a:t>
            </a:r>
          </a:p>
        </p:txBody>
      </p:sp>
      <p:sp>
        <p:nvSpPr>
          <p:cNvPr id="28" name="Rectangle 27">
            <a:extLst>
              <a:ext uri="{FF2B5EF4-FFF2-40B4-BE49-F238E27FC236}">
                <a16:creationId xmlns:a16="http://schemas.microsoft.com/office/drawing/2014/main" id="{B5548186-D79E-49A3-92D4-8B77A3C68226}"/>
              </a:ext>
            </a:extLst>
          </p:cNvPr>
          <p:cNvSpPr/>
          <p:nvPr/>
        </p:nvSpPr>
        <p:spPr>
          <a:xfrm>
            <a:off x="5090001" y="3331781"/>
            <a:ext cx="1443268" cy="400110"/>
          </a:xfrm>
          <a:prstGeom prst="rect">
            <a:avLst/>
          </a:prstGeom>
        </p:spPr>
        <p:txBody>
          <a:bodyPr wrap="square">
            <a:spAutoFit/>
          </a:bodyPr>
          <a:lstStyle/>
          <a:p>
            <a:pPr algn="ctr">
              <a:defRPr/>
            </a:pPr>
            <a:r>
              <a:rPr lang="en-US" sz="1000" dirty="0">
                <a:solidFill>
                  <a:prstClr val="black"/>
                </a:solidFill>
                <a:latin typeface="Arial" panose="020B0604020202020204" pitchFamily="34" charset="0"/>
              </a:rPr>
              <a:t>07-Ahab and the Northern Kingdom</a:t>
            </a:r>
          </a:p>
        </p:txBody>
      </p:sp>
      <p:sp>
        <p:nvSpPr>
          <p:cNvPr id="29" name="Rectangle 28">
            <a:extLst>
              <a:ext uri="{FF2B5EF4-FFF2-40B4-BE49-F238E27FC236}">
                <a16:creationId xmlns:a16="http://schemas.microsoft.com/office/drawing/2014/main" id="{D137D410-236E-46D1-8E66-7D76342CF2BE}"/>
              </a:ext>
            </a:extLst>
          </p:cNvPr>
          <p:cNvSpPr/>
          <p:nvPr/>
        </p:nvSpPr>
        <p:spPr>
          <a:xfrm>
            <a:off x="3155665" y="4650006"/>
            <a:ext cx="1455911"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08-The Hezekiah Defense</a:t>
            </a:r>
          </a:p>
        </p:txBody>
      </p:sp>
      <p:sp>
        <p:nvSpPr>
          <p:cNvPr id="30" name="Rectangle 29">
            <a:extLst>
              <a:ext uri="{FF2B5EF4-FFF2-40B4-BE49-F238E27FC236}">
                <a16:creationId xmlns:a16="http://schemas.microsoft.com/office/drawing/2014/main" id="{6D6F76ED-4F30-4476-B12A-8FAC87F4CB6F}"/>
              </a:ext>
            </a:extLst>
          </p:cNvPr>
          <p:cNvSpPr/>
          <p:nvPr/>
        </p:nvSpPr>
        <p:spPr>
          <a:xfrm>
            <a:off x="2191546" y="5216805"/>
            <a:ext cx="1105689" cy="55399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09-Jeremiah and the Last</a:t>
            </a:r>
            <a:r>
              <a:rPr kumimoji="0" lang="en-US" sz="1000" i="0" u="sng"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0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Days of Judah</a:t>
            </a:r>
          </a:p>
        </p:txBody>
      </p:sp>
      <p:sp>
        <p:nvSpPr>
          <p:cNvPr id="32" name="Rectangle 31">
            <a:extLst>
              <a:ext uri="{FF2B5EF4-FFF2-40B4-BE49-F238E27FC236}">
                <a16:creationId xmlns:a16="http://schemas.microsoft.com/office/drawing/2014/main" id="{7D196A94-4433-4503-A5FC-91847DCC5588}"/>
              </a:ext>
            </a:extLst>
          </p:cNvPr>
          <p:cNvSpPr/>
          <p:nvPr/>
        </p:nvSpPr>
        <p:spPr>
          <a:xfrm>
            <a:off x="6906659" y="3209963"/>
            <a:ext cx="1163192"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11-Crucifixion and Burial</a:t>
            </a:r>
          </a:p>
        </p:txBody>
      </p:sp>
      <p:sp>
        <p:nvSpPr>
          <p:cNvPr id="33" name="Rectangle 32">
            <a:extLst>
              <a:ext uri="{FF2B5EF4-FFF2-40B4-BE49-F238E27FC236}">
                <a16:creationId xmlns:a16="http://schemas.microsoft.com/office/drawing/2014/main" id="{66B16833-FE0E-43EE-A6E8-A5A2D067F791}"/>
              </a:ext>
            </a:extLst>
          </p:cNvPr>
          <p:cNvSpPr/>
          <p:nvPr/>
        </p:nvSpPr>
        <p:spPr>
          <a:xfrm>
            <a:off x="7947024" y="5280343"/>
            <a:ext cx="946151" cy="55399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12-Cities of Paul and John</a:t>
            </a:r>
          </a:p>
        </p:txBody>
      </p:sp>
      <p:sp>
        <p:nvSpPr>
          <p:cNvPr id="34" name="Rectangle 33">
            <a:extLst>
              <a:ext uri="{FF2B5EF4-FFF2-40B4-BE49-F238E27FC236}">
                <a16:creationId xmlns:a16="http://schemas.microsoft.com/office/drawing/2014/main" id="{B34C2DB7-216E-46D7-9AB9-9773CE559353}"/>
              </a:ext>
            </a:extLst>
          </p:cNvPr>
          <p:cNvSpPr/>
          <p:nvPr/>
        </p:nvSpPr>
        <p:spPr>
          <a:xfrm>
            <a:off x="4941936" y="6094120"/>
            <a:ext cx="1241426" cy="55399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13-Finding People in the Bible Outside the Bible</a:t>
            </a:r>
          </a:p>
        </p:txBody>
      </p:sp>
      <p:graphicFrame>
        <p:nvGraphicFramePr>
          <p:cNvPr id="41" name="Object 40">
            <a:extLst>
              <a:ext uri="{FF2B5EF4-FFF2-40B4-BE49-F238E27FC236}">
                <a16:creationId xmlns:a16="http://schemas.microsoft.com/office/drawing/2014/main" id="{AC86D349-E2F9-43C6-9FF9-3D188016E98B}"/>
              </a:ext>
            </a:extLst>
          </p:cNvPr>
          <p:cNvGraphicFramePr>
            <a:graphicFrameLocks noChangeAspect="1"/>
          </p:cNvGraphicFramePr>
          <p:nvPr/>
        </p:nvGraphicFramePr>
        <p:xfrm>
          <a:off x="330607" y="2856715"/>
          <a:ext cx="1256619" cy="1859532"/>
        </p:xfrm>
        <a:graphic>
          <a:graphicData uri="http://schemas.openxmlformats.org/presentationml/2006/ole">
            <mc:AlternateContent xmlns:mc="http://schemas.openxmlformats.org/markup-compatibility/2006">
              <mc:Choice xmlns:v="urn:schemas-microsoft-com:vml" Requires="v">
                <p:oleObj spid="_x0000_s1205" r:id="rId5" imgW="1923480" imgH="2380680" progId="">
                  <p:embed/>
                </p:oleObj>
              </mc:Choice>
              <mc:Fallback>
                <p:oleObj r:id="rId5" imgW="1923480" imgH="2380680" progId="">
                  <p:embed/>
                  <p:pic>
                    <p:nvPicPr>
                      <p:cNvPr id="41" name="Object 40">
                        <a:extLst>
                          <a:ext uri="{FF2B5EF4-FFF2-40B4-BE49-F238E27FC236}">
                            <a16:creationId xmlns:a16="http://schemas.microsoft.com/office/drawing/2014/main" id="{AC86D349-E2F9-43C6-9FF9-3D188016E98B}"/>
                          </a:ext>
                        </a:extLst>
                      </p:cNvPr>
                      <p:cNvPicPr/>
                      <p:nvPr/>
                    </p:nvPicPr>
                    <p:blipFill>
                      <a:blip r:embed="rId6"/>
                      <a:stretch>
                        <a:fillRect/>
                      </a:stretch>
                    </p:blipFill>
                    <p:spPr>
                      <a:xfrm>
                        <a:off x="330607" y="2856715"/>
                        <a:ext cx="1256619" cy="1859532"/>
                      </a:xfrm>
                      <a:prstGeom prst="rect">
                        <a:avLst/>
                      </a:prstGeom>
                    </p:spPr>
                  </p:pic>
                </p:oleObj>
              </mc:Fallback>
            </mc:AlternateContent>
          </a:graphicData>
        </a:graphic>
      </p:graphicFrame>
      <p:sp>
        <p:nvSpPr>
          <p:cNvPr id="39" name="Rectangle 38">
            <a:extLst>
              <a:ext uri="{FF2B5EF4-FFF2-40B4-BE49-F238E27FC236}">
                <a16:creationId xmlns:a16="http://schemas.microsoft.com/office/drawing/2014/main" id="{7B9BA7E6-50B6-45B6-9B20-8CC23AF4F67F}"/>
              </a:ext>
            </a:extLst>
          </p:cNvPr>
          <p:cNvSpPr/>
          <p:nvPr/>
        </p:nvSpPr>
        <p:spPr>
          <a:xfrm>
            <a:off x="171859" y="3494115"/>
            <a:ext cx="1653017"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16-Archaeology in Jerusalem</a:t>
            </a:r>
          </a:p>
        </p:txBody>
      </p:sp>
      <p:sp>
        <p:nvSpPr>
          <p:cNvPr id="40" name="Rectangle 39">
            <a:extLst>
              <a:ext uri="{FF2B5EF4-FFF2-40B4-BE49-F238E27FC236}">
                <a16:creationId xmlns:a16="http://schemas.microsoft.com/office/drawing/2014/main" id="{2E89BB49-09D9-4412-ACA2-20731A9F04BE}"/>
              </a:ext>
            </a:extLst>
          </p:cNvPr>
          <p:cNvSpPr/>
          <p:nvPr/>
        </p:nvSpPr>
        <p:spPr>
          <a:xfrm>
            <a:off x="363620" y="3048038"/>
            <a:ext cx="1954381"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17-Archaeology and the Bible Text</a:t>
            </a:r>
          </a:p>
        </p:txBody>
      </p:sp>
      <p:sp>
        <p:nvSpPr>
          <p:cNvPr id="38" name="Rectangle 37">
            <a:extLst>
              <a:ext uri="{FF2B5EF4-FFF2-40B4-BE49-F238E27FC236}">
                <a16:creationId xmlns:a16="http://schemas.microsoft.com/office/drawing/2014/main" id="{304737FF-3552-48FB-9A0C-CC044E6BF39A}"/>
              </a:ext>
            </a:extLst>
          </p:cNvPr>
          <p:cNvSpPr/>
          <p:nvPr/>
        </p:nvSpPr>
        <p:spPr>
          <a:xfrm>
            <a:off x="381871" y="3934800"/>
            <a:ext cx="1418791"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15-Museums and Key Bible Finds</a:t>
            </a:r>
          </a:p>
        </p:txBody>
      </p:sp>
      <p:sp>
        <p:nvSpPr>
          <p:cNvPr id="37" name="Rectangle 36">
            <a:extLst>
              <a:ext uri="{FF2B5EF4-FFF2-40B4-BE49-F238E27FC236}">
                <a16:creationId xmlns:a16="http://schemas.microsoft.com/office/drawing/2014/main" id="{8170AECD-3778-45AF-8E18-D7A149DAA0CA}"/>
              </a:ext>
            </a:extLst>
          </p:cNvPr>
          <p:cNvSpPr/>
          <p:nvPr/>
        </p:nvSpPr>
        <p:spPr>
          <a:xfrm>
            <a:off x="281515" y="4306751"/>
            <a:ext cx="1608133"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14-Daniel and the Kingdoms</a:t>
            </a:r>
          </a:p>
        </p:txBody>
      </p:sp>
      <p:sp>
        <p:nvSpPr>
          <p:cNvPr id="4" name="Rectangle 3">
            <a:extLst>
              <a:ext uri="{FF2B5EF4-FFF2-40B4-BE49-F238E27FC236}">
                <a16:creationId xmlns:a16="http://schemas.microsoft.com/office/drawing/2014/main" id="{20CA6067-6BE0-47EC-B70E-DFA3E97B6DE3}"/>
              </a:ext>
            </a:extLst>
          </p:cNvPr>
          <p:cNvSpPr/>
          <p:nvPr/>
        </p:nvSpPr>
        <p:spPr>
          <a:xfrm>
            <a:off x="4425202" y="2063793"/>
            <a:ext cx="1336233"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03-Joshua and the Conquest</a:t>
            </a:r>
          </a:p>
        </p:txBody>
      </p:sp>
    </p:spTree>
    <p:extLst>
      <p:ext uri="{BB962C8B-B14F-4D97-AF65-F5344CB8AC3E}">
        <p14:creationId xmlns:p14="http://schemas.microsoft.com/office/powerpoint/2010/main" val="875028256"/>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71683" name="Picture 3" descr="[Golgotha_Xlrg.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1019175"/>
            <a:ext cx="8686800" cy="571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Freeform 4"/>
          <p:cNvSpPr>
            <a:spLocks/>
          </p:cNvSpPr>
          <p:nvPr/>
        </p:nvSpPr>
        <p:spPr bwMode="auto">
          <a:xfrm>
            <a:off x="2641600" y="4838700"/>
            <a:ext cx="3594100" cy="906463"/>
          </a:xfrm>
          <a:custGeom>
            <a:avLst/>
            <a:gdLst>
              <a:gd name="T0" fmla="*/ 2147483647 w 2264"/>
              <a:gd name="T1" fmla="*/ 0 h 571"/>
              <a:gd name="T2" fmla="*/ 2147483647 w 2264"/>
              <a:gd name="T3" fmla="*/ 362902644 h 571"/>
              <a:gd name="T4" fmla="*/ 2147483647 w 2264"/>
              <a:gd name="T5" fmla="*/ 725805288 h 571"/>
              <a:gd name="T6" fmla="*/ 2147483647 w 2264"/>
              <a:gd name="T7" fmla="*/ 1129030537 h 571"/>
              <a:gd name="T8" fmla="*/ 2147483647 w 2264"/>
              <a:gd name="T9" fmla="*/ 1229836799 h 571"/>
              <a:gd name="T10" fmla="*/ 2147483647 w 2264"/>
              <a:gd name="T11" fmla="*/ 1411288072 h 571"/>
              <a:gd name="T12" fmla="*/ 2147483647 w 2264"/>
              <a:gd name="T13" fmla="*/ 1370965567 h 571"/>
              <a:gd name="T14" fmla="*/ 362902443 w 2264"/>
              <a:gd name="T15" fmla="*/ 1008063022 h 571"/>
              <a:gd name="T16" fmla="*/ 120967497 w 2264"/>
              <a:gd name="T17" fmla="*/ 1028224274 h 5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64"/>
              <a:gd name="T28" fmla="*/ 0 h 571"/>
              <a:gd name="T29" fmla="*/ 2264 w 2264"/>
              <a:gd name="T30" fmla="*/ 571 h 57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64" h="571">
                <a:moveTo>
                  <a:pt x="2264" y="0"/>
                </a:moveTo>
                <a:cubicBezTo>
                  <a:pt x="2204" y="48"/>
                  <a:pt x="2145" y="96"/>
                  <a:pt x="2064" y="144"/>
                </a:cubicBezTo>
                <a:cubicBezTo>
                  <a:pt x="1983" y="192"/>
                  <a:pt x="1836" y="237"/>
                  <a:pt x="1776" y="288"/>
                </a:cubicBezTo>
                <a:cubicBezTo>
                  <a:pt x="1716" y="339"/>
                  <a:pt x="1739" y="415"/>
                  <a:pt x="1704" y="448"/>
                </a:cubicBezTo>
                <a:cubicBezTo>
                  <a:pt x="1669" y="481"/>
                  <a:pt x="1639" y="469"/>
                  <a:pt x="1568" y="488"/>
                </a:cubicBezTo>
                <a:cubicBezTo>
                  <a:pt x="1497" y="507"/>
                  <a:pt x="1389" y="551"/>
                  <a:pt x="1280" y="560"/>
                </a:cubicBezTo>
                <a:cubicBezTo>
                  <a:pt x="1171" y="569"/>
                  <a:pt x="1101" y="571"/>
                  <a:pt x="912" y="544"/>
                </a:cubicBezTo>
                <a:cubicBezTo>
                  <a:pt x="723" y="517"/>
                  <a:pt x="288" y="423"/>
                  <a:pt x="144" y="400"/>
                </a:cubicBezTo>
                <a:cubicBezTo>
                  <a:pt x="0" y="377"/>
                  <a:pt x="24" y="392"/>
                  <a:pt x="48" y="408"/>
                </a:cubicBezTo>
              </a:path>
            </a:pathLst>
          </a:custGeom>
          <a:noFill/>
          <a:ln w="76200">
            <a:solidFill>
              <a:srgbClr val="FF3399"/>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1685" name="Text Box 11"/>
          <p:cNvSpPr txBox="1">
            <a:spLocks noChangeArrowheads="1"/>
          </p:cNvSpPr>
          <p:nvPr/>
        </p:nvSpPr>
        <p:spPr bwMode="auto">
          <a:xfrm>
            <a:off x="5267325" y="2130425"/>
            <a:ext cx="3630613" cy="18827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n-ea"/>
              <a:cs typeface="Tahoma"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ahoma" pitchFamily="34" charset="0"/>
                <a:ea typeface="+mn-ea"/>
                <a:cs typeface="Tahoma" pitchFamily="34" charset="0"/>
              </a:rPr>
              <a:t>Mark 15:</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30000" noProof="0">
                <a:ln>
                  <a:noFill/>
                </a:ln>
                <a:solidFill>
                  <a:srgbClr val="FFFFFF"/>
                </a:solidFill>
                <a:effectLst/>
                <a:uLnTx/>
                <a:uFillTx/>
                <a:latin typeface="Tahoma" pitchFamily="34" charset="0"/>
                <a:ea typeface="+mn-ea"/>
                <a:cs typeface="+mn-cs"/>
              </a:rPr>
              <a:t>22</a:t>
            </a:r>
            <a:r>
              <a:rPr kumimoji="0" lang="en-US" altLang="en-US" sz="2000" b="0" i="0" u="none" strike="noStrike" kern="1200" cap="none" spc="0" normalizeH="0" baseline="0" noProof="0">
                <a:ln>
                  <a:noFill/>
                </a:ln>
                <a:solidFill>
                  <a:srgbClr val="FFFFFF"/>
                </a:solidFill>
                <a:effectLst/>
                <a:uLnTx/>
                <a:uFillTx/>
                <a:latin typeface="Tahoma" pitchFamily="34" charset="0"/>
                <a:ea typeface="+mn-ea"/>
                <a:cs typeface="+mn-cs"/>
              </a:rPr>
              <a:t> And they brought Him to the place Golgotha, which is translated, Place of a Skull. </a:t>
            </a:r>
            <a:r>
              <a:rPr kumimoji="0" lang="en-US" altLang="en-US" sz="2000" b="1" i="0" u="none" strike="noStrike" kern="1200" cap="none" spc="0" normalizeH="0" baseline="0" noProof="0">
                <a:ln>
                  <a:noFill/>
                </a:ln>
                <a:solidFill>
                  <a:srgbClr val="FFFFFF"/>
                </a:solidFill>
                <a:effectLst/>
                <a:uLnTx/>
                <a:uFillTx/>
                <a:latin typeface="Tahoma" pitchFamily="34" charset="0"/>
                <a:ea typeface="+mn-ea"/>
                <a:cs typeface="+mn-cs"/>
              </a:rPr>
              <a:t>  </a:t>
            </a:r>
            <a:endParaRPr kumimoji="0" lang="en-US" altLang="en-US" sz="2000" b="0" i="0" u="none" strike="noStrike" kern="1200" cap="none" spc="0" normalizeH="0" baseline="0" noProof="0">
              <a:ln>
                <a:noFill/>
              </a:ln>
              <a:solidFill>
                <a:srgbClr val="FFFFFF"/>
              </a:solidFill>
              <a:effectLst/>
              <a:uLnTx/>
              <a:uFillTx/>
              <a:latin typeface="Tahoma" pitchFamily="34" charset="0"/>
              <a:ea typeface="+mn-ea"/>
              <a:cs typeface="Tahoma"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ahoma" pitchFamily="34" charset="0"/>
                <a:ea typeface="+mn-ea"/>
                <a:cs typeface="Tahoma" pitchFamily="34" charset="0"/>
              </a:rPr>
              <a:t> </a:t>
            </a:r>
          </a:p>
        </p:txBody>
      </p:sp>
      <p:sp>
        <p:nvSpPr>
          <p:cNvPr id="71686" name="Text Box 6"/>
          <p:cNvSpPr txBox="1">
            <a:spLocks noChangeArrowheads="1"/>
          </p:cNvSpPr>
          <p:nvPr/>
        </p:nvSpPr>
        <p:spPr bwMode="auto">
          <a:xfrm>
            <a:off x="4830763" y="4252913"/>
            <a:ext cx="1309687" cy="5810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ahoma" pitchFamily="34" charset="0"/>
                <a:ea typeface="+mn-ea"/>
                <a:cs typeface="+mn-cs"/>
              </a:rPr>
              <a:t>Gennath or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ahoma" pitchFamily="34" charset="0"/>
                <a:ea typeface="+mn-ea"/>
                <a:cs typeface="+mn-cs"/>
              </a:rPr>
              <a:t>Garden Gate</a:t>
            </a:r>
          </a:p>
        </p:txBody>
      </p:sp>
      <p:sp>
        <p:nvSpPr>
          <p:cNvPr id="71687" name="Text Box 7"/>
          <p:cNvSpPr txBox="1">
            <a:spLocks noChangeArrowheads="1"/>
          </p:cNvSpPr>
          <p:nvPr/>
        </p:nvSpPr>
        <p:spPr bwMode="auto">
          <a:xfrm>
            <a:off x="314325" y="6348413"/>
            <a:ext cx="3306763" cy="3365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ahoma" pitchFamily="34" charset="0"/>
                <a:ea typeface="+mn-ea"/>
                <a:cs typeface="+mn-cs"/>
              </a:rPr>
              <a:t>Poor Quality stone left unquarried</a:t>
            </a:r>
          </a:p>
        </p:txBody>
      </p:sp>
      <p:sp>
        <p:nvSpPr>
          <p:cNvPr id="71688" name="Line 8"/>
          <p:cNvSpPr>
            <a:spLocks noChangeShapeType="1"/>
          </p:cNvSpPr>
          <p:nvPr/>
        </p:nvSpPr>
        <p:spPr bwMode="auto">
          <a:xfrm flipH="1" flipV="1">
            <a:off x="2216150" y="5803900"/>
            <a:ext cx="615950" cy="5715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71689" name="Picture 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3525" y="677863"/>
            <a:ext cx="3757613"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0" name="Rectangle 10"/>
          <p:cNvSpPr>
            <a:spLocks noChangeArrowheads="1"/>
          </p:cNvSpPr>
          <p:nvPr/>
        </p:nvSpPr>
        <p:spPr bwMode="auto">
          <a:xfrm>
            <a:off x="254000" y="444500"/>
            <a:ext cx="160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1" u="none" strike="noStrike" kern="1200" cap="none" spc="0" normalizeH="0" baseline="0" noProof="0">
                <a:ln>
                  <a:noFill/>
                </a:ln>
                <a:solidFill>
                  <a:srgbClr val="000000"/>
                </a:solidFill>
                <a:effectLst/>
                <a:uLnTx/>
                <a:uFillTx/>
                <a:latin typeface="Times New Roman" pitchFamily="18" charset="0"/>
                <a:ea typeface="+mn-ea"/>
                <a:cs typeface="+mn-cs"/>
              </a:rPr>
              <a:t>BAR 12:03 (May/June 1986</a:t>
            </a:r>
          </a:p>
        </p:txBody>
      </p:sp>
      <p:sp>
        <p:nvSpPr>
          <p:cNvPr id="71691" name="Text Box 11"/>
          <p:cNvSpPr txBox="1">
            <a:spLocks noChangeArrowheads="1"/>
          </p:cNvSpPr>
          <p:nvPr/>
        </p:nvSpPr>
        <p:spPr bwMode="auto">
          <a:xfrm>
            <a:off x="4092575" y="246063"/>
            <a:ext cx="4562475" cy="1739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itchFamily="18" charset="0"/>
                <a:ea typeface="+mn-ea"/>
                <a:cs typeface="+mn-cs"/>
              </a:rPr>
              <a:t>Signs of an ancient quarry found everywhere beneath the Church of the Holy Sepulchre and in its vicinity.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itchFamily="18" charset="0"/>
                <a:ea typeface="+mn-ea"/>
                <a:cs typeface="+mn-cs"/>
              </a:rPr>
              <a:t>Shown is impressions of stone blocks that were removed by the quarriers</a:t>
            </a:r>
          </a:p>
        </p:txBody>
      </p:sp>
    </p:spTree>
    <p:extLst>
      <p:ext uri="{BB962C8B-B14F-4D97-AF65-F5344CB8AC3E}">
        <p14:creationId xmlns:p14="http://schemas.microsoft.com/office/powerpoint/2010/main" val="2666205145"/>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87043" name="Text Box 3"/>
          <p:cNvSpPr txBox="1">
            <a:spLocks noChangeArrowheads="1"/>
          </p:cNvSpPr>
          <p:nvPr/>
        </p:nvSpPr>
        <p:spPr bwMode="auto">
          <a:xfrm>
            <a:off x="-3152775" y="5114925"/>
            <a:ext cx="4276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rPr>
              <a:t> </a:t>
            </a:r>
          </a:p>
        </p:txBody>
      </p:sp>
      <p:pic>
        <p:nvPicPr>
          <p:cNvPr id="87044" name="Picture 7" descr="C:\Users\Danny\Documents\Bible Maps-Clipart\BibleMaps &amp; Clipart\Leen Ritmeyer-Ques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Text Box 7"/>
          <p:cNvSpPr txBox="1">
            <a:spLocks noChangeArrowheads="1"/>
          </p:cNvSpPr>
          <p:nvPr/>
        </p:nvSpPr>
        <p:spPr bwMode="auto">
          <a:xfrm>
            <a:off x="5005388" y="282575"/>
            <a:ext cx="3949700" cy="4202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ahoma" pitchFamily="34" charset="0"/>
              </a:rPr>
              <a:t>Mark 15:</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30000" noProof="0">
                <a:ln>
                  <a:noFill/>
                </a:ln>
                <a:solidFill>
                  <a:srgbClr val="FFFFCC"/>
                </a:solidFill>
                <a:effectLst/>
                <a:uLnTx/>
                <a:uFillTx/>
                <a:latin typeface="Tahoma" pitchFamily="34" charset="0"/>
                <a:ea typeface="+mn-ea"/>
                <a:cs typeface="Tahoma" pitchFamily="34" charset="0"/>
              </a:rPr>
              <a:t>31 </a:t>
            </a:r>
            <a:r>
              <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ahoma" pitchFamily="34" charset="0"/>
              </a:rPr>
              <a:t>Likewise the chief priests also, mocking among themselves with the scribes, said, “He saved others; Himself He cannot save.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30000" noProof="0">
                <a:ln>
                  <a:noFill/>
                </a:ln>
                <a:solidFill>
                  <a:srgbClr val="FFFFCC"/>
                </a:solidFill>
                <a:effectLst/>
                <a:uLnTx/>
                <a:uFillTx/>
                <a:latin typeface="Tahoma" pitchFamily="34" charset="0"/>
                <a:ea typeface="+mn-ea"/>
                <a:cs typeface="Tahoma" pitchFamily="34" charset="0"/>
              </a:rPr>
              <a:t>32</a:t>
            </a:r>
            <a:r>
              <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ahoma" pitchFamily="34" charset="0"/>
              </a:rPr>
              <a:t>Let the Christ, the King of Israel, descend now from the cross, that we may see and believe.”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ahoma" pitchFamily="34" charset="0"/>
              </a:rPr>
              <a:t>Even those who were crucified with Him reviled Him</a:t>
            </a:r>
          </a:p>
        </p:txBody>
      </p:sp>
      <p:sp>
        <p:nvSpPr>
          <p:cNvPr id="87046" name="Text Box 9"/>
          <p:cNvSpPr txBox="1">
            <a:spLocks noChangeArrowheads="1"/>
          </p:cNvSpPr>
          <p:nvPr/>
        </p:nvSpPr>
        <p:spPr bwMode="auto">
          <a:xfrm>
            <a:off x="301625" y="4676775"/>
            <a:ext cx="1827213" cy="1465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itchFamily="34" charset="0"/>
                <a:ea typeface="+mn-ea"/>
                <a:cs typeface="+mn-cs"/>
              </a:rPr>
              <a:t>Place of crucifixion close to main road &amp; just outside of city</a:t>
            </a:r>
          </a:p>
        </p:txBody>
      </p:sp>
      <p:sp>
        <p:nvSpPr>
          <p:cNvPr id="87047" name="Line 8"/>
          <p:cNvSpPr>
            <a:spLocks noChangeShapeType="1"/>
          </p:cNvSpPr>
          <p:nvPr/>
        </p:nvSpPr>
        <p:spPr bwMode="auto">
          <a:xfrm flipV="1">
            <a:off x="1752600" y="4216400"/>
            <a:ext cx="1155700" cy="5461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179355744"/>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1379" name="Text Box 3"/>
          <p:cNvSpPr txBox="1">
            <a:spLocks noChangeArrowheads="1"/>
          </p:cNvSpPr>
          <p:nvPr/>
        </p:nvSpPr>
        <p:spPr bwMode="auto">
          <a:xfrm>
            <a:off x="-3152775" y="5114925"/>
            <a:ext cx="4276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rPr>
              <a:t> </a:t>
            </a:r>
          </a:p>
        </p:txBody>
      </p:sp>
      <p:sp>
        <p:nvSpPr>
          <p:cNvPr id="101380" name="Text Box 7"/>
          <p:cNvSpPr txBox="1">
            <a:spLocks noChangeArrowheads="1"/>
          </p:cNvSpPr>
          <p:nvPr/>
        </p:nvSpPr>
        <p:spPr bwMode="auto">
          <a:xfrm>
            <a:off x="5370513" y="914400"/>
            <a:ext cx="3192462" cy="22066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ahoma" pitchFamily="34" charset="0"/>
              </a:rPr>
              <a:t>Mark 15:</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30000" noProof="0">
                <a:ln>
                  <a:noFill/>
                </a:ln>
                <a:solidFill>
                  <a:srgbClr val="FFFFCC"/>
                </a:solidFill>
                <a:effectLst/>
                <a:uLnTx/>
                <a:uFillTx/>
                <a:latin typeface="Tahoma" pitchFamily="34" charset="0"/>
                <a:ea typeface="+mn-ea"/>
                <a:cs typeface="Tahoma" pitchFamily="34" charset="0"/>
              </a:rPr>
              <a:t>36 </a:t>
            </a:r>
            <a:r>
              <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ahoma" pitchFamily="34" charset="0"/>
              </a:rPr>
              <a:t>Then someone ran and filled a sponge full of sour wine, put </a:t>
            </a:r>
            <a:r>
              <a:rPr kumimoji="0" lang="en-US" altLang="en-US" sz="2000" b="0" i="1" u="none" strike="noStrike" kern="1200" cap="none" spc="0" normalizeH="0" baseline="0" noProof="0">
                <a:ln>
                  <a:noFill/>
                </a:ln>
                <a:solidFill>
                  <a:srgbClr val="FFFFCC"/>
                </a:solidFill>
                <a:effectLst/>
                <a:uLnTx/>
                <a:uFillTx/>
                <a:latin typeface="Tahoma" pitchFamily="34" charset="0"/>
                <a:ea typeface="+mn-ea"/>
                <a:cs typeface="Tahoma" pitchFamily="34" charset="0"/>
              </a:rPr>
              <a:t>it</a:t>
            </a:r>
            <a:r>
              <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ahoma" pitchFamily="34" charset="0"/>
              </a:rPr>
              <a:t> on a reed, and offered </a:t>
            </a:r>
            <a:r>
              <a:rPr kumimoji="0" lang="en-US" altLang="en-US" sz="2000" b="0" i="1" u="none" strike="noStrike" kern="1200" cap="none" spc="0" normalizeH="0" baseline="0" noProof="0">
                <a:ln>
                  <a:noFill/>
                </a:ln>
                <a:solidFill>
                  <a:srgbClr val="FFFFCC"/>
                </a:solidFill>
                <a:effectLst/>
                <a:uLnTx/>
                <a:uFillTx/>
                <a:latin typeface="Tahoma" pitchFamily="34" charset="0"/>
                <a:ea typeface="+mn-ea"/>
                <a:cs typeface="Tahoma" pitchFamily="34" charset="0"/>
              </a:rPr>
              <a:t>it</a:t>
            </a:r>
            <a:r>
              <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ahoma" pitchFamily="34" charset="0"/>
              </a:rPr>
              <a:t>  to Him to drink, saying, “Let Him alone; let us see if Elijah will come to take Him down.”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ahoma"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ahoma" pitchFamily="34" charset="0"/>
              </a:rPr>
              <a:t> </a:t>
            </a:r>
          </a:p>
        </p:txBody>
      </p:sp>
      <p:pic>
        <p:nvPicPr>
          <p:cNvPr id="101381" name="Picture 1030" descr="C:\Users\Danny\Documents\Bible Maps-Clipart\BibleMaps &amp; Clipart\Biblicalresources_net\Exploring Bible Times\20090714_10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0525" y="0"/>
            <a:ext cx="482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1858591"/>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403" name="Text Box 3"/>
          <p:cNvSpPr txBox="1">
            <a:spLocks noChangeArrowheads="1"/>
          </p:cNvSpPr>
          <p:nvPr/>
        </p:nvSpPr>
        <p:spPr bwMode="auto">
          <a:xfrm>
            <a:off x="-3152775" y="5114925"/>
            <a:ext cx="4276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rPr>
              <a:t> </a:t>
            </a:r>
          </a:p>
        </p:txBody>
      </p:sp>
      <p:sp>
        <p:nvSpPr>
          <p:cNvPr id="102404" name="Text Box 7"/>
          <p:cNvSpPr txBox="1">
            <a:spLocks noChangeArrowheads="1"/>
          </p:cNvSpPr>
          <p:nvPr/>
        </p:nvSpPr>
        <p:spPr bwMode="auto">
          <a:xfrm>
            <a:off x="5370513" y="914400"/>
            <a:ext cx="3421062" cy="22066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ahoma" pitchFamily="34" charset="0"/>
              </a:rPr>
              <a:t>Mark 15:</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30000" noProof="0">
                <a:ln>
                  <a:noFill/>
                </a:ln>
                <a:solidFill>
                  <a:srgbClr val="FFFFCC"/>
                </a:solidFill>
                <a:effectLst/>
                <a:uLnTx/>
                <a:uFillTx/>
                <a:latin typeface="Tahoma" pitchFamily="34" charset="0"/>
                <a:ea typeface="+mn-ea"/>
                <a:cs typeface="Tahoma" pitchFamily="34" charset="0"/>
              </a:rPr>
              <a:t>36 </a:t>
            </a:r>
            <a:r>
              <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ahoma" pitchFamily="34" charset="0"/>
              </a:rPr>
              <a:t>Then someone ran and filled a sponge full of sour wine, put </a:t>
            </a:r>
            <a:r>
              <a:rPr kumimoji="0" lang="en-US" altLang="en-US" sz="2000" b="0" i="1" u="none" strike="noStrike" kern="1200" cap="none" spc="0" normalizeH="0" baseline="0" noProof="0">
                <a:ln>
                  <a:noFill/>
                </a:ln>
                <a:solidFill>
                  <a:srgbClr val="FFFFCC"/>
                </a:solidFill>
                <a:effectLst/>
                <a:uLnTx/>
                <a:uFillTx/>
                <a:latin typeface="Tahoma" pitchFamily="34" charset="0"/>
                <a:ea typeface="+mn-ea"/>
                <a:cs typeface="Tahoma" pitchFamily="34" charset="0"/>
              </a:rPr>
              <a:t>it</a:t>
            </a:r>
            <a:r>
              <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ahoma" pitchFamily="34" charset="0"/>
              </a:rPr>
              <a:t> on a reed, and offered </a:t>
            </a:r>
            <a:r>
              <a:rPr kumimoji="0" lang="en-US" altLang="en-US" sz="2000" b="0" i="1" u="none" strike="noStrike" kern="1200" cap="none" spc="0" normalizeH="0" baseline="0" noProof="0">
                <a:ln>
                  <a:noFill/>
                </a:ln>
                <a:solidFill>
                  <a:srgbClr val="FFFFCC"/>
                </a:solidFill>
                <a:effectLst/>
                <a:uLnTx/>
                <a:uFillTx/>
                <a:latin typeface="Tahoma" pitchFamily="34" charset="0"/>
                <a:ea typeface="+mn-ea"/>
                <a:cs typeface="Tahoma" pitchFamily="34" charset="0"/>
              </a:rPr>
              <a:t>it</a:t>
            </a:r>
            <a:r>
              <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ahoma" pitchFamily="34" charset="0"/>
              </a:rPr>
              <a:t>  to Him to drink, saying, “Let Him alone; let us see if Elijah will come to take Him down.”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ahoma"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ahoma" pitchFamily="34" charset="0"/>
              </a:rPr>
              <a:t> </a:t>
            </a:r>
          </a:p>
        </p:txBody>
      </p:sp>
      <p:pic>
        <p:nvPicPr>
          <p:cNvPr id="102405" name="Picture 6" descr="C:\Users\Danny\Documents\Bible Maps-Clipart\BibleMaps &amp; Clipart\Biblicalresources_net\Exploring Bible Times\20090714_11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4369985"/>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C:\My Documents\Jesus\images\respiration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698500"/>
            <a:ext cx="8305800" cy="4191000"/>
          </a:xfrm>
          <a:prstGeom prst="rect">
            <a:avLst/>
          </a:prstGeom>
          <a:noFill/>
        </p:spPr>
      </p:pic>
      <p:sp>
        <p:nvSpPr>
          <p:cNvPr id="180227" name="Rectangle 3"/>
          <p:cNvSpPr>
            <a:spLocks noChangeArrowheads="1"/>
          </p:cNvSpPr>
          <p:nvPr/>
        </p:nvSpPr>
        <p:spPr bwMode="auto">
          <a:xfrm>
            <a:off x="609600" y="4889501"/>
            <a:ext cx="8305800" cy="1015663"/>
          </a:xfrm>
          <a:prstGeom prst="rect">
            <a:avLst/>
          </a:prstGeom>
          <a:noFill/>
          <a:ln w="9525">
            <a:noFill/>
            <a:miter lim="800000"/>
            <a:headEnd/>
            <a:tailEnd/>
          </a:ln>
          <a:effectLst/>
        </p:spPr>
        <p:txBody>
          <a:bodyPr>
            <a:spAutoFit/>
          </a:bodyPr>
          <a:lstStyle/>
          <a:p>
            <a:pPr defTabSz="914400">
              <a:spcBef>
                <a:spcPct val="0"/>
              </a:spcBef>
            </a:pPr>
            <a:r>
              <a:rPr kumimoji="1" lang="en-US" sz="1200" b="1" i="1">
                <a:solidFill>
                  <a:srgbClr val="000000"/>
                </a:solidFill>
                <a:latin typeface="Verdana" pitchFamily="34" charset="0"/>
                <a:cs typeface="Times New Roman" pitchFamily="18" charset="0"/>
              </a:rPr>
              <a:t>Fig 6.respirations during crucifixion.</a:t>
            </a:r>
            <a:r>
              <a:rPr kumimoji="1" lang="en-US" sz="1200">
                <a:solidFill>
                  <a:srgbClr val="000000"/>
                </a:solidFill>
                <a:latin typeface="Verdana" pitchFamily="34" charset="0"/>
                <a:cs typeface="Times New Roman" pitchFamily="18" charset="0"/>
              </a:rPr>
              <a:t> Inhalation. With elbows extended and shoulders abducted, respiratory muscles of inhalation are passively stretched and thorax is expanded. Right, Exhalation. With elbows flexed and shoulders adducted and with weight of body on nailed feet, exhalation is accomplished as active, rather than passive, process. Breaking legs below knees would place burden of exhalation on shoulder and arm muscles alone and soon would result in exhaustion asphyxia.</a:t>
            </a:r>
            <a:r>
              <a:rPr kumimoji="1" lang="en-US" sz="1200">
                <a:solidFill>
                  <a:srgbClr val="000000"/>
                </a:solidFill>
                <a:latin typeface="Verdana" pitchFamily="34" charset="0"/>
              </a:rPr>
              <a:t> </a:t>
            </a:r>
          </a:p>
        </p:txBody>
      </p:sp>
      <p:sp>
        <p:nvSpPr>
          <p:cNvPr id="180228" name="Rectangle 4"/>
          <p:cNvSpPr>
            <a:spLocks noGrp="1" noChangeArrowheads="1"/>
          </p:cNvSpPr>
          <p:nvPr>
            <p:ph type="title" idx="4294967295"/>
          </p:nvPr>
        </p:nvSpPr>
        <p:spPr/>
        <p:txBody>
          <a:bodyPr/>
          <a:lstStyle/>
          <a:p>
            <a:r>
              <a:rPr kumimoji="1" lang="en-US" sz="1300" b="1" i="1">
                <a:latin typeface="Verdana" pitchFamily="34" charset="0"/>
                <a:cs typeface="Times New Roman" pitchFamily="18" charset="0"/>
              </a:rPr>
              <a:t>Fig 6.respirations during crucifixion</a:t>
            </a:r>
            <a:endParaRPr lang="en-US"/>
          </a:p>
        </p:txBody>
      </p:sp>
    </p:spTree>
  </p:cSld>
  <p:clrMapOvr>
    <a:masterClrMapping/>
  </p:clrMapOvr>
  <p:transition spd="med">
    <p:random/>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5475" name="Text Box 3"/>
          <p:cNvSpPr txBox="1">
            <a:spLocks noChangeArrowheads="1"/>
          </p:cNvSpPr>
          <p:nvPr/>
        </p:nvSpPr>
        <p:spPr bwMode="auto">
          <a:xfrm>
            <a:off x="-3152775" y="5114925"/>
            <a:ext cx="4276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rPr>
              <a:t> </a:t>
            </a:r>
          </a:p>
        </p:txBody>
      </p:sp>
      <p:pic>
        <p:nvPicPr>
          <p:cNvPr id="105476" name="Picture 6" descr="C:\Users\Danny\Documents\Danny's Bible Classes\Mark\Jesus breathing.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49600" y="457200"/>
            <a:ext cx="59944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7" name="Text Box 7"/>
          <p:cNvSpPr txBox="1">
            <a:spLocks noChangeArrowheads="1"/>
          </p:cNvSpPr>
          <p:nvPr/>
        </p:nvSpPr>
        <p:spPr bwMode="auto">
          <a:xfrm>
            <a:off x="336550" y="350838"/>
            <a:ext cx="3835400" cy="14017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FFCC"/>
                </a:solidFill>
                <a:effectLst/>
                <a:uLnTx/>
                <a:uFillTx/>
                <a:latin typeface="Tahoma" pitchFamily="34" charset="0"/>
                <a:ea typeface="+mn-ea"/>
                <a:cs typeface="Tahoma" pitchFamily="34" charset="0"/>
              </a:rPr>
              <a:t>Mark 15: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30000" noProof="0">
                <a:ln>
                  <a:noFill/>
                </a:ln>
                <a:solidFill>
                  <a:srgbClr val="FFFFCC"/>
                </a:solidFill>
                <a:effectLst/>
                <a:uLnTx/>
                <a:uFillTx/>
                <a:latin typeface="Tahoma" pitchFamily="34" charset="0"/>
                <a:ea typeface="+mn-ea"/>
                <a:cs typeface="Tahoma" pitchFamily="34" charset="0"/>
              </a:rPr>
              <a:t>37</a:t>
            </a:r>
            <a:r>
              <a:rPr kumimoji="0" lang="en-US" altLang="en-US" sz="2400" b="0" i="0" u="none" strike="noStrike" kern="1200" cap="none" spc="0" normalizeH="0" baseline="0" noProof="0">
                <a:ln>
                  <a:noFill/>
                </a:ln>
                <a:solidFill>
                  <a:srgbClr val="FFFFCC"/>
                </a:solidFill>
                <a:effectLst/>
                <a:uLnTx/>
                <a:uFillTx/>
                <a:latin typeface="Tahoma" pitchFamily="34" charset="0"/>
                <a:ea typeface="+mn-ea"/>
                <a:cs typeface="Tahoma" pitchFamily="34" charset="0"/>
              </a:rPr>
              <a:t> …. and breathed His last.   </a:t>
            </a:r>
          </a:p>
        </p:txBody>
      </p:sp>
      <p:sp>
        <p:nvSpPr>
          <p:cNvPr id="105478" name="Text Box 7"/>
          <p:cNvSpPr txBox="1">
            <a:spLocks noChangeArrowheads="1"/>
          </p:cNvSpPr>
          <p:nvPr/>
        </p:nvSpPr>
        <p:spPr bwMode="auto">
          <a:xfrm>
            <a:off x="762000" y="2247900"/>
            <a:ext cx="287655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en-US" sz="1800" b="1" i="0" u="none" strike="noStrike" kern="1200" cap="none" spc="0" normalizeH="0" baseline="0" noProof="0">
                <a:ln>
                  <a:noFill/>
                </a:ln>
                <a:solidFill>
                  <a:srgbClr val="000000"/>
                </a:solidFill>
                <a:effectLst/>
                <a:uLnTx/>
                <a:uFillTx/>
                <a:latin typeface="Verdana" pitchFamily="34" charset="0"/>
                <a:ea typeface="+mn-ea"/>
                <a:cs typeface="Times New Roman" pitchFamily="18" charset="0"/>
              </a:rPr>
              <a:t>Adequate exhalation required lifting the body by pushing up on the feet and by flexing the elbows and adducting the shoulders However, this maneuver would place the entire weight of the body on the tarsals and would produce searing pain.</a:t>
            </a:r>
          </a:p>
        </p:txBody>
      </p:sp>
    </p:spTree>
    <p:extLst>
      <p:ext uri="{BB962C8B-B14F-4D97-AF65-F5344CB8AC3E}">
        <p14:creationId xmlns:p14="http://schemas.microsoft.com/office/powerpoint/2010/main" val="2593750438"/>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6499" name="Text Box 3"/>
          <p:cNvSpPr txBox="1">
            <a:spLocks noChangeArrowheads="1"/>
          </p:cNvSpPr>
          <p:nvPr/>
        </p:nvSpPr>
        <p:spPr bwMode="auto">
          <a:xfrm>
            <a:off x="-3152775" y="5114925"/>
            <a:ext cx="4276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rPr>
              <a:t> </a:t>
            </a:r>
          </a:p>
        </p:txBody>
      </p:sp>
      <p:pic>
        <p:nvPicPr>
          <p:cNvPr id="106500" name="Picture 4" descr="C:\Users\Danny\Documents\Danny's Bible Classes\Mark\Jesus breathing.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49600" y="457200"/>
            <a:ext cx="59944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1" name="Text Box 7"/>
          <p:cNvSpPr txBox="1">
            <a:spLocks noChangeArrowheads="1"/>
          </p:cNvSpPr>
          <p:nvPr/>
        </p:nvSpPr>
        <p:spPr bwMode="auto">
          <a:xfrm>
            <a:off x="336550" y="350838"/>
            <a:ext cx="3835400" cy="14017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FFCC"/>
                </a:solidFill>
                <a:effectLst/>
                <a:uLnTx/>
                <a:uFillTx/>
                <a:latin typeface="Tahoma" pitchFamily="34" charset="0"/>
                <a:ea typeface="+mn-ea"/>
                <a:cs typeface="Tahoma" pitchFamily="34" charset="0"/>
              </a:rPr>
              <a:t>Mark 15: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30000" noProof="0">
                <a:ln>
                  <a:noFill/>
                </a:ln>
                <a:solidFill>
                  <a:srgbClr val="FFFFCC"/>
                </a:solidFill>
                <a:effectLst/>
                <a:uLnTx/>
                <a:uFillTx/>
                <a:latin typeface="Tahoma" pitchFamily="34" charset="0"/>
                <a:ea typeface="+mn-ea"/>
                <a:cs typeface="Tahoma" pitchFamily="34" charset="0"/>
              </a:rPr>
              <a:t>37</a:t>
            </a:r>
            <a:r>
              <a:rPr kumimoji="0" lang="en-US" altLang="en-US" sz="2400" b="0" i="0" u="none" strike="noStrike" kern="1200" cap="none" spc="0" normalizeH="0" baseline="0" noProof="0">
                <a:ln>
                  <a:noFill/>
                </a:ln>
                <a:solidFill>
                  <a:srgbClr val="FFFFCC"/>
                </a:solidFill>
                <a:effectLst/>
                <a:uLnTx/>
                <a:uFillTx/>
                <a:latin typeface="Tahoma" pitchFamily="34" charset="0"/>
                <a:ea typeface="+mn-ea"/>
                <a:cs typeface="Tahoma" pitchFamily="34" charset="0"/>
              </a:rPr>
              <a:t> …. and breathed His last.   </a:t>
            </a:r>
          </a:p>
        </p:txBody>
      </p:sp>
      <p:sp>
        <p:nvSpPr>
          <p:cNvPr id="106502" name="Text Box 7"/>
          <p:cNvSpPr txBox="1">
            <a:spLocks noChangeArrowheads="1"/>
          </p:cNvSpPr>
          <p:nvPr/>
        </p:nvSpPr>
        <p:spPr bwMode="auto">
          <a:xfrm>
            <a:off x="438150" y="2559050"/>
            <a:ext cx="413385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en-US" sz="1800" b="1" i="0" u="none" strike="noStrike" kern="1200" cap="none" spc="0" normalizeH="0" baseline="0" noProof="0">
                <a:ln>
                  <a:noFill/>
                </a:ln>
                <a:solidFill>
                  <a:srgbClr val="000000"/>
                </a:solidFill>
                <a:effectLst/>
                <a:uLnTx/>
                <a:uFillTx/>
                <a:latin typeface="Verdana" pitchFamily="34" charset="0"/>
                <a:ea typeface="+mn-ea"/>
                <a:cs typeface="Times New Roman" pitchFamily="18" charset="0"/>
              </a:rPr>
              <a:t>The actual cause of death by crucifixion was multiple and varied somewhat with each ease, but the two most prominent causes probably were shock due to blood lost and exhaustion asphyxia.</a:t>
            </a:r>
          </a:p>
        </p:txBody>
      </p:sp>
    </p:spTree>
    <p:extLst>
      <p:ext uri="{BB962C8B-B14F-4D97-AF65-F5344CB8AC3E}">
        <p14:creationId xmlns:p14="http://schemas.microsoft.com/office/powerpoint/2010/main" val="3675444857"/>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6"/>
          <p:cNvSpPr>
            <a:spLocks noChangeArrowheads="1"/>
          </p:cNvSpPr>
          <p:nvPr/>
        </p:nvSpPr>
        <p:spPr bwMode="auto">
          <a:xfrm>
            <a:off x="0" y="0"/>
            <a:ext cx="6443663"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 name="Rectangle 2"/>
          <p:cNvSpPr>
            <a:spLocks noChangeArrowheads="1"/>
          </p:cNvSpPr>
          <p:nvPr/>
        </p:nvSpPr>
        <p:spPr bwMode="auto">
          <a:xfrm>
            <a:off x="0" y="0"/>
            <a:ext cx="9144000" cy="6858000"/>
          </a:xfrm>
          <a:prstGeom prst="rect">
            <a:avLst/>
          </a:prstGeom>
          <a:solidFill>
            <a:schemeClr val="tx1"/>
          </a:solidFill>
          <a:ln w="25400" algn="ctr">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19812" name="Title 1"/>
          <p:cNvSpPr>
            <a:spLocks noGrp="1"/>
          </p:cNvSpPr>
          <p:nvPr>
            <p:ph type="title" idx="4294967295"/>
          </p:nvPr>
        </p:nvSpPr>
        <p:spPr>
          <a:xfrm>
            <a:off x="371475" y="825500"/>
            <a:ext cx="2971800" cy="1143000"/>
          </a:xfrm>
        </p:spPr>
        <p:txBody>
          <a:bodyPr/>
          <a:lstStyle/>
          <a:p>
            <a:pPr eaLnBrk="1" hangingPunct="1"/>
            <a:r>
              <a:rPr lang="en-US" altLang="en-US" sz="4000" b="1">
                <a:solidFill>
                  <a:schemeClr val="bg1"/>
                </a:solidFill>
              </a:rPr>
              <a:t>Arrest, Trial, and Crucifixion</a:t>
            </a:r>
            <a:br>
              <a:rPr lang="en-US" altLang="en-US" sz="4000" b="1">
                <a:solidFill>
                  <a:schemeClr val="bg1"/>
                </a:solidFill>
              </a:rPr>
            </a:br>
            <a:r>
              <a:rPr lang="en-US" altLang="en-US" sz="4000" b="1">
                <a:solidFill>
                  <a:schemeClr val="bg1"/>
                </a:solidFill>
              </a:rPr>
              <a:t>of Jesus</a:t>
            </a:r>
          </a:p>
        </p:txBody>
      </p:sp>
      <p:sp>
        <p:nvSpPr>
          <p:cNvPr id="119813" name="Rectangle 2"/>
          <p:cNvSpPr>
            <a:spLocks noChangeArrowheads="1"/>
          </p:cNvSpPr>
          <p:nvPr/>
        </p:nvSpPr>
        <p:spPr bwMode="auto">
          <a:xfrm>
            <a:off x="1103313" y="622300"/>
            <a:ext cx="9144000" cy="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19814" name="Picture 2" descr="http://www.esvstudybible.org/sb/images/1200/map-42-0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08400" y="0"/>
            <a:ext cx="543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5" name="Freeform 9"/>
          <p:cNvSpPr>
            <a:spLocks/>
          </p:cNvSpPr>
          <p:nvPr/>
        </p:nvSpPr>
        <p:spPr bwMode="auto">
          <a:xfrm>
            <a:off x="4610100" y="2209800"/>
            <a:ext cx="939800" cy="1009650"/>
          </a:xfrm>
          <a:custGeom>
            <a:avLst/>
            <a:gdLst>
              <a:gd name="T0" fmla="*/ 216 w 592"/>
              <a:gd name="T1" fmla="*/ 0 h 636"/>
              <a:gd name="T2" fmla="*/ 276 w 592"/>
              <a:gd name="T3" fmla="*/ 276 h 636"/>
              <a:gd name="T4" fmla="*/ 408 w 592"/>
              <a:gd name="T5" fmla="*/ 468 h 636"/>
              <a:gd name="T6" fmla="*/ 564 w 592"/>
              <a:gd name="T7" fmla="*/ 468 h 636"/>
              <a:gd name="T8" fmla="*/ 552 w 592"/>
              <a:gd name="T9" fmla="*/ 564 h 636"/>
              <a:gd name="T10" fmla="*/ 324 w 592"/>
              <a:gd name="T11" fmla="*/ 588 h 636"/>
              <a:gd name="T12" fmla="*/ 0 w 592"/>
              <a:gd name="T13" fmla="*/ 636 h 636"/>
              <a:gd name="T14" fmla="*/ 0 60000 65536"/>
              <a:gd name="T15" fmla="*/ 0 60000 65536"/>
              <a:gd name="T16" fmla="*/ 0 60000 65536"/>
              <a:gd name="T17" fmla="*/ 0 60000 65536"/>
              <a:gd name="T18" fmla="*/ 0 60000 65536"/>
              <a:gd name="T19" fmla="*/ 0 60000 65536"/>
              <a:gd name="T20" fmla="*/ 0 60000 65536"/>
              <a:gd name="T21" fmla="*/ 0 w 592"/>
              <a:gd name="T22" fmla="*/ 0 h 636"/>
              <a:gd name="T23" fmla="*/ 592 w 592"/>
              <a:gd name="T24" fmla="*/ 636 h 6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2" h="636">
                <a:moveTo>
                  <a:pt x="216" y="0"/>
                </a:moveTo>
                <a:cubicBezTo>
                  <a:pt x="230" y="99"/>
                  <a:pt x="244" y="198"/>
                  <a:pt x="276" y="276"/>
                </a:cubicBezTo>
                <a:cubicBezTo>
                  <a:pt x="308" y="354"/>
                  <a:pt x="360" y="436"/>
                  <a:pt x="408" y="468"/>
                </a:cubicBezTo>
                <a:cubicBezTo>
                  <a:pt x="456" y="500"/>
                  <a:pt x="540" y="452"/>
                  <a:pt x="564" y="468"/>
                </a:cubicBezTo>
                <a:cubicBezTo>
                  <a:pt x="588" y="484"/>
                  <a:pt x="592" y="544"/>
                  <a:pt x="552" y="564"/>
                </a:cubicBezTo>
                <a:cubicBezTo>
                  <a:pt x="512" y="584"/>
                  <a:pt x="416" y="576"/>
                  <a:pt x="324" y="588"/>
                </a:cubicBezTo>
                <a:cubicBezTo>
                  <a:pt x="232" y="600"/>
                  <a:pt x="116" y="618"/>
                  <a:pt x="0" y="636"/>
                </a:cubicBezTo>
              </a:path>
            </a:pathLst>
          </a:custGeom>
          <a:noFill/>
          <a:ln w="57150">
            <a:solidFill>
              <a:srgbClr val="FF66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19816" name="Text Box 7"/>
          <p:cNvSpPr txBox="1">
            <a:spLocks noChangeArrowheads="1"/>
          </p:cNvSpPr>
          <p:nvPr/>
        </p:nvSpPr>
        <p:spPr bwMode="auto">
          <a:xfrm>
            <a:off x="149225" y="3681413"/>
            <a:ext cx="3489325" cy="23574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FFFFCC"/>
                </a:solidFill>
                <a:effectLst/>
                <a:uLnTx/>
                <a:uFillTx/>
                <a:latin typeface="Tahoma" pitchFamily="34" charset="0"/>
                <a:ea typeface="+mn-ea"/>
                <a:cs typeface="Tahoma" pitchFamily="34" charset="0"/>
              </a:rPr>
              <a:t>Mark 15:</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30000" noProof="0" dirty="0">
                <a:ln>
                  <a:noFill/>
                </a:ln>
                <a:solidFill>
                  <a:srgbClr val="FFFFCC"/>
                </a:solidFill>
                <a:effectLst/>
                <a:uLnTx/>
                <a:uFillTx/>
                <a:latin typeface="Tahoma" pitchFamily="34" charset="0"/>
                <a:ea typeface="+mn-ea"/>
                <a:cs typeface="Tahoma" pitchFamily="34" charset="0"/>
              </a:rPr>
              <a:t>43</a:t>
            </a:r>
            <a:r>
              <a:rPr kumimoji="0" lang="en-US" altLang="en-US" sz="2400" b="0" i="0" u="none" strike="noStrike" kern="1200" cap="none" spc="0" normalizeH="0" baseline="0" noProof="0" dirty="0">
                <a:ln>
                  <a:noFill/>
                </a:ln>
                <a:solidFill>
                  <a:srgbClr val="FFFFCC"/>
                </a:solidFill>
                <a:effectLst/>
                <a:uLnTx/>
                <a:uFillTx/>
                <a:latin typeface="Tahoma" pitchFamily="34" charset="0"/>
                <a:ea typeface="+mn-ea"/>
                <a:cs typeface="Tahoma" pitchFamily="34" charset="0"/>
              </a:rPr>
              <a:t>Joseph of Arimathea, a prominent council member, who was himself waiting for the kingdom of God, coming and taking courage, </a:t>
            </a:r>
            <a:r>
              <a:rPr kumimoji="0" lang="en-US" altLang="en-US" sz="2400" b="0" i="0" u="none" strike="noStrike" kern="1200" cap="none" spc="0" normalizeH="0" baseline="0" noProof="0" dirty="0">
                <a:ln>
                  <a:noFill/>
                </a:ln>
                <a:solidFill>
                  <a:srgbClr val="66FFFF"/>
                </a:solidFill>
                <a:effectLst/>
                <a:uLnTx/>
                <a:uFillTx/>
                <a:latin typeface="Tahoma" pitchFamily="34" charset="0"/>
                <a:ea typeface="+mn-ea"/>
                <a:cs typeface="Tahoma" pitchFamily="34" charset="0"/>
              </a:rPr>
              <a:t>went into Pilate and asked for the body of Jesus.  </a:t>
            </a:r>
          </a:p>
        </p:txBody>
      </p:sp>
    </p:spTree>
    <p:extLst>
      <p:ext uri="{BB962C8B-B14F-4D97-AF65-F5344CB8AC3E}">
        <p14:creationId xmlns:p14="http://schemas.microsoft.com/office/powerpoint/2010/main" val="711215229"/>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21859" name="Text Box 3"/>
          <p:cNvSpPr txBox="1">
            <a:spLocks noChangeArrowheads="1"/>
          </p:cNvSpPr>
          <p:nvPr/>
        </p:nvSpPr>
        <p:spPr bwMode="auto">
          <a:xfrm>
            <a:off x="-3152775" y="5114925"/>
            <a:ext cx="4276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rPr>
              <a:t> </a:t>
            </a:r>
          </a:p>
        </p:txBody>
      </p:sp>
      <p:pic>
        <p:nvPicPr>
          <p:cNvPr id="121860" name="Picture 5" descr="J:\Files for Transfer\Padfield\Roman World\Roman\IMG_1647.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476250"/>
            <a:ext cx="8509000"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1" name="Text Box 7"/>
          <p:cNvSpPr txBox="1">
            <a:spLocks noChangeArrowheads="1"/>
          </p:cNvSpPr>
          <p:nvPr/>
        </p:nvSpPr>
        <p:spPr bwMode="auto">
          <a:xfrm>
            <a:off x="263525" y="4133850"/>
            <a:ext cx="2146300" cy="27241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ahoma" pitchFamily="34" charset="0"/>
              </a:rPr>
              <a:t>Mark 15:</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30000" noProof="0">
                <a:ln>
                  <a:noFill/>
                </a:ln>
                <a:solidFill>
                  <a:srgbClr val="FFFFCC"/>
                </a:solidFill>
                <a:effectLst/>
                <a:uLnTx/>
                <a:uFillTx/>
                <a:latin typeface="Tahoma" pitchFamily="34" charset="0"/>
                <a:ea typeface="+mn-ea"/>
                <a:cs typeface="Tahoma" pitchFamily="34" charset="0"/>
              </a:rPr>
              <a:t>45</a:t>
            </a:r>
            <a:r>
              <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ahoma" pitchFamily="34" charset="0"/>
              </a:rPr>
              <a:t>So when he found out from the centurion, he granted the body to Joseph.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ahoma" pitchFamily="34" charset="0"/>
              </a:rPr>
              <a:t> </a:t>
            </a:r>
          </a:p>
        </p:txBody>
      </p:sp>
    </p:spTree>
    <p:extLst>
      <p:ext uri="{BB962C8B-B14F-4D97-AF65-F5344CB8AC3E}">
        <p14:creationId xmlns:p14="http://schemas.microsoft.com/office/powerpoint/2010/main" val="137824582"/>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title"/>
          </p:nvPr>
        </p:nvSpPr>
        <p:spPr/>
        <p:txBody>
          <a:bodyPr/>
          <a:lstStyle/>
          <a:p>
            <a:pPr eaLnBrk="1" hangingPunct="1"/>
            <a:endParaRPr lang="en-US"/>
          </a:p>
        </p:txBody>
      </p:sp>
      <p:pic>
        <p:nvPicPr>
          <p:cNvPr id="92162" name="Picture 3" descr="Garden Tomb3, tb n042200 sr"/>
          <p:cNvPicPr preferRelativeResize="0">
            <a:picLocks noChangeAspect="1" noChangeArrowheads="1"/>
          </p:cNvPicPr>
          <p:nvPr>
            <p:custDataLst>
              <p:tags r:id="rId1"/>
            </p:custDataLst>
          </p:nvPr>
        </p:nvPicPr>
        <p:blipFill>
          <a:blip r:embed="rId4" cstate="email">
            <a:extLst>
              <a:ext uri="{28A0092B-C50C-407E-A947-70E740481C1C}">
                <a14:useLocalDpi xmlns:a14="http://schemas.microsoft.com/office/drawing/2010/main"/>
              </a:ext>
            </a:extLst>
          </a:blip>
          <a:srcRect/>
          <a:stretch>
            <a:fillRect/>
          </a:stretch>
        </p:blipFill>
        <p:spPr bwMode="auto">
          <a:xfrm>
            <a:off x="-31750" y="-23813"/>
            <a:ext cx="9207500" cy="6905626"/>
          </a:xfrm>
          <a:prstGeom prst="rect">
            <a:avLst/>
          </a:prstGeom>
          <a:noFill/>
          <a:ln w="101600" cmpd="thinThick">
            <a:noFill/>
            <a:miter lim="800000"/>
            <a:headEnd/>
            <a:tailEnd/>
          </a:ln>
        </p:spPr>
      </p:pic>
      <p:sp>
        <p:nvSpPr>
          <p:cNvPr id="54276" name="Text Box 4"/>
          <p:cNvSpPr txBox="1">
            <a:spLocks noChangeArrowheads="1"/>
          </p:cNvSpPr>
          <p:nvPr/>
        </p:nvSpPr>
        <p:spPr bwMode="auto">
          <a:xfrm>
            <a:off x="-14288" y="6400800"/>
            <a:ext cx="9158288" cy="4699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Garden Tomb</a:t>
            </a:r>
          </a:p>
        </p:txBody>
      </p:sp>
    </p:spTree>
    <p:extLst>
      <p:ext uri="{BB962C8B-B14F-4D97-AF65-F5344CB8AC3E}">
        <p14:creationId xmlns:p14="http://schemas.microsoft.com/office/powerpoint/2010/main" val="36438607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553200" y="1752600"/>
            <a:ext cx="2252132" cy="4267200"/>
            <a:chOff x="6553200" y="-1752600"/>
            <a:chExt cx="2286000" cy="3581400"/>
          </a:xfrm>
        </p:grpSpPr>
        <p:cxnSp>
          <p:nvCxnSpPr>
            <p:cNvPr id="8" name="Straight Connector 7"/>
            <p:cNvCxnSpPr/>
            <p:nvPr/>
          </p:nvCxnSpPr>
          <p:spPr>
            <a:xfrm flipH="1">
              <a:off x="7620000" y="-1752600"/>
              <a:ext cx="76200" cy="3581400"/>
            </a:xfrm>
            <a:prstGeom prst="line">
              <a:avLst/>
            </a:prstGeom>
            <a:ln w="3492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553200" y="-533400"/>
              <a:ext cx="2286000" cy="0"/>
            </a:xfrm>
            <a:prstGeom prst="line">
              <a:avLst/>
            </a:prstGeom>
            <a:ln w="3492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4" name="Right Arrow 3"/>
          <p:cNvSpPr/>
          <p:nvPr/>
        </p:nvSpPr>
        <p:spPr>
          <a:xfrm>
            <a:off x="457200" y="2057400"/>
            <a:ext cx="6096000" cy="3886200"/>
          </a:xfrm>
          <a:prstGeom prst="rightArrow">
            <a:avLst/>
          </a:prstGeom>
          <a:solidFill>
            <a:schemeClr val="tx2">
              <a:lumMod val="40000"/>
              <a:lumOff val="6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 name="Straight Connector 1"/>
          <p:cNvCxnSpPr/>
          <p:nvPr/>
        </p:nvCxnSpPr>
        <p:spPr>
          <a:xfrm>
            <a:off x="152400" y="3962400"/>
            <a:ext cx="8839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7924800" y="2743200"/>
            <a:ext cx="762000" cy="1272906"/>
            <a:chOff x="7086600" y="585035"/>
            <a:chExt cx="1371600" cy="2081965"/>
          </a:xfrm>
        </p:grpSpPr>
        <p:grpSp>
          <p:nvGrpSpPr>
            <p:cNvPr id="33" name="Group 32"/>
            <p:cNvGrpSpPr/>
            <p:nvPr/>
          </p:nvGrpSpPr>
          <p:grpSpPr>
            <a:xfrm>
              <a:off x="7086600" y="585035"/>
              <a:ext cx="1371600" cy="786565"/>
              <a:chOff x="685800" y="865011"/>
              <a:chExt cx="1371600" cy="786565"/>
            </a:xfrm>
          </p:grpSpPr>
          <p:sp>
            <p:nvSpPr>
              <p:cNvPr id="39" name="Rectangle 38"/>
              <p:cNvSpPr/>
              <p:nvPr/>
            </p:nvSpPr>
            <p:spPr>
              <a:xfrm>
                <a:off x="685800" y="914400"/>
                <a:ext cx="1371600" cy="737176"/>
              </a:xfrm>
              <a:prstGeom prst="rect">
                <a:avLst/>
              </a:prstGeom>
              <a:solidFill>
                <a:schemeClr val="accent6"/>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p:cNvSpPr txBox="1"/>
              <p:nvPr/>
            </p:nvSpPr>
            <p:spPr>
              <a:xfrm>
                <a:off x="685800" y="865011"/>
                <a:ext cx="1371600" cy="615728"/>
              </a:xfrm>
              <a:prstGeom prst="rect">
                <a:avLst/>
              </a:prstGeom>
              <a:noFill/>
              <a:ln>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Early Church</a:t>
                </a:r>
              </a:p>
            </p:txBody>
          </p:sp>
        </p:grpSp>
        <p:grpSp>
          <p:nvGrpSpPr>
            <p:cNvPr id="34" name="Group 33"/>
            <p:cNvGrpSpPr/>
            <p:nvPr/>
          </p:nvGrpSpPr>
          <p:grpSpPr>
            <a:xfrm>
              <a:off x="7696200" y="1371600"/>
              <a:ext cx="152400" cy="1295400"/>
              <a:chOff x="1249363" y="2209800"/>
              <a:chExt cx="152400" cy="1295400"/>
            </a:xfrm>
          </p:grpSpPr>
          <p:sp>
            <p:nvSpPr>
              <p:cNvPr id="35" name="Line 9"/>
              <p:cNvSpPr>
                <a:spLocks noChangeShapeType="1"/>
              </p:cNvSpPr>
              <p:nvPr/>
            </p:nvSpPr>
            <p:spPr bwMode="auto">
              <a:xfrm>
                <a:off x="1325563" y="2209800"/>
                <a:ext cx="0" cy="1143000"/>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8" name="Oval 10"/>
              <p:cNvSpPr>
                <a:spLocks noChangeArrowheads="1"/>
              </p:cNvSpPr>
              <p:nvPr/>
            </p:nvSpPr>
            <p:spPr bwMode="auto">
              <a:xfrm>
                <a:off x="1249363" y="3352800"/>
                <a:ext cx="152400" cy="152400"/>
              </a:xfrm>
              <a:prstGeom prst="ellipse">
                <a:avLst/>
              </a:prstGeom>
              <a:solidFill>
                <a:schemeClr val="accent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41" name="Group 40"/>
          <p:cNvGrpSpPr/>
          <p:nvPr/>
        </p:nvGrpSpPr>
        <p:grpSpPr>
          <a:xfrm>
            <a:off x="4724400" y="2743200"/>
            <a:ext cx="762000" cy="1272905"/>
            <a:chOff x="685800" y="585035"/>
            <a:chExt cx="1371600" cy="2081965"/>
          </a:xfrm>
          <a:solidFill>
            <a:schemeClr val="accent5"/>
          </a:solidFill>
        </p:grpSpPr>
        <p:grpSp>
          <p:nvGrpSpPr>
            <p:cNvPr id="42" name="Group 41"/>
            <p:cNvGrpSpPr/>
            <p:nvPr/>
          </p:nvGrpSpPr>
          <p:grpSpPr>
            <a:xfrm>
              <a:off x="685800" y="585035"/>
              <a:ext cx="1371600" cy="786565"/>
              <a:chOff x="685800" y="865011"/>
              <a:chExt cx="1371600" cy="786565"/>
            </a:xfrm>
            <a:grpFill/>
          </p:grpSpPr>
          <p:sp>
            <p:nvSpPr>
              <p:cNvPr id="46" name="Rectangle 45"/>
              <p:cNvSpPr/>
              <p:nvPr/>
            </p:nvSpPr>
            <p:spPr>
              <a:xfrm>
                <a:off x="685800" y="914400"/>
                <a:ext cx="1371600" cy="737176"/>
              </a:xfrm>
              <a:prstGeom prst="rect">
                <a:avLst/>
              </a:prstGeom>
              <a:grp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47" name="TextBox 46"/>
              <p:cNvSpPr txBox="1"/>
              <p:nvPr/>
            </p:nvSpPr>
            <p:spPr>
              <a:xfrm>
                <a:off x="685800" y="865011"/>
                <a:ext cx="1371600" cy="755100"/>
              </a:xfrm>
              <a:prstGeom prst="rect">
                <a:avLst/>
              </a:prstGeom>
              <a:noFill/>
              <a:ln>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Kings &amp; Prophets</a:t>
                </a:r>
              </a:p>
            </p:txBody>
          </p:sp>
        </p:grpSp>
        <p:grpSp>
          <p:nvGrpSpPr>
            <p:cNvPr id="43" name="Group 42"/>
            <p:cNvGrpSpPr/>
            <p:nvPr/>
          </p:nvGrpSpPr>
          <p:grpSpPr>
            <a:xfrm>
              <a:off x="1295400" y="1371600"/>
              <a:ext cx="152400" cy="1295400"/>
              <a:chOff x="1249363" y="2209800"/>
              <a:chExt cx="152400" cy="1295400"/>
            </a:xfrm>
            <a:grpFill/>
          </p:grpSpPr>
          <p:sp>
            <p:nvSpPr>
              <p:cNvPr id="44" name="Line 9"/>
              <p:cNvSpPr>
                <a:spLocks noChangeShapeType="1"/>
              </p:cNvSpPr>
              <p:nvPr/>
            </p:nvSpPr>
            <p:spPr bwMode="auto">
              <a:xfrm>
                <a:off x="1325563" y="2209800"/>
                <a:ext cx="0" cy="1143000"/>
              </a:xfrm>
              <a:prstGeom prst="line">
                <a:avLst/>
              </a:prstGeom>
              <a:grpFill/>
              <a:ln w="15875">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 name="Oval 10"/>
              <p:cNvSpPr>
                <a:spLocks noChangeArrowheads="1"/>
              </p:cNvSpPr>
              <p:nvPr/>
            </p:nvSpPr>
            <p:spPr bwMode="auto">
              <a:xfrm>
                <a:off x="1249363" y="3352800"/>
                <a:ext cx="152400" cy="152400"/>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48" name="Group 47"/>
          <p:cNvGrpSpPr/>
          <p:nvPr/>
        </p:nvGrpSpPr>
        <p:grpSpPr>
          <a:xfrm>
            <a:off x="5791200" y="2743200"/>
            <a:ext cx="762000" cy="1272906"/>
            <a:chOff x="2819400" y="585035"/>
            <a:chExt cx="1371600" cy="2081965"/>
          </a:xfrm>
        </p:grpSpPr>
        <p:grpSp>
          <p:nvGrpSpPr>
            <p:cNvPr id="49" name="Group 48"/>
            <p:cNvGrpSpPr/>
            <p:nvPr/>
          </p:nvGrpSpPr>
          <p:grpSpPr>
            <a:xfrm>
              <a:off x="2819400" y="585035"/>
              <a:ext cx="1371600" cy="786565"/>
              <a:chOff x="685800" y="865011"/>
              <a:chExt cx="1371600" cy="786565"/>
            </a:xfrm>
          </p:grpSpPr>
          <p:sp>
            <p:nvSpPr>
              <p:cNvPr id="53" name="Rectangle 52"/>
              <p:cNvSpPr/>
              <p:nvPr/>
            </p:nvSpPr>
            <p:spPr>
              <a:xfrm>
                <a:off x="685800" y="914400"/>
                <a:ext cx="1371600" cy="737176"/>
              </a:xfrm>
              <a:prstGeom prst="rect">
                <a:avLst/>
              </a:prstGeom>
              <a:solidFill>
                <a:schemeClr val="accent5"/>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54" name="TextBox 53"/>
              <p:cNvSpPr txBox="1"/>
              <p:nvPr/>
            </p:nvSpPr>
            <p:spPr>
              <a:xfrm>
                <a:off x="685800" y="865011"/>
                <a:ext cx="1371600" cy="615728"/>
              </a:xfrm>
              <a:prstGeom prst="rect">
                <a:avLst/>
              </a:prstGeom>
              <a:noFill/>
              <a:ln>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Exile &amp; Return</a:t>
                </a:r>
              </a:p>
            </p:txBody>
          </p:sp>
        </p:grpSp>
        <p:grpSp>
          <p:nvGrpSpPr>
            <p:cNvPr id="50" name="Group 49"/>
            <p:cNvGrpSpPr/>
            <p:nvPr/>
          </p:nvGrpSpPr>
          <p:grpSpPr>
            <a:xfrm>
              <a:off x="3429000" y="1371600"/>
              <a:ext cx="152400" cy="1295400"/>
              <a:chOff x="1249363" y="2209800"/>
              <a:chExt cx="152400" cy="1295400"/>
            </a:xfrm>
          </p:grpSpPr>
          <p:sp>
            <p:nvSpPr>
              <p:cNvPr id="51" name="Line 9"/>
              <p:cNvSpPr>
                <a:spLocks noChangeShapeType="1"/>
              </p:cNvSpPr>
              <p:nvPr/>
            </p:nvSpPr>
            <p:spPr bwMode="auto">
              <a:xfrm>
                <a:off x="1325563" y="2209800"/>
                <a:ext cx="0" cy="1143000"/>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2" name="Oval 10"/>
              <p:cNvSpPr>
                <a:spLocks noChangeArrowheads="1"/>
              </p:cNvSpPr>
              <p:nvPr/>
            </p:nvSpPr>
            <p:spPr bwMode="auto">
              <a:xfrm>
                <a:off x="1249363" y="3352800"/>
                <a:ext cx="152400" cy="152400"/>
              </a:xfrm>
              <a:prstGeom prst="ellipse">
                <a:avLst/>
              </a:prstGeom>
              <a:solidFill>
                <a:schemeClr val="accent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69" name="Group 68"/>
          <p:cNvGrpSpPr/>
          <p:nvPr/>
        </p:nvGrpSpPr>
        <p:grpSpPr>
          <a:xfrm>
            <a:off x="6858000" y="2743200"/>
            <a:ext cx="762000" cy="1272906"/>
            <a:chOff x="4953000" y="585035"/>
            <a:chExt cx="1371600" cy="2081965"/>
          </a:xfrm>
        </p:grpSpPr>
        <p:grpSp>
          <p:nvGrpSpPr>
            <p:cNvPr id="70" name="Group 69"/>
            <p:cNvGrpSpPr/>
            <p:nvPr/>
          </p:nvGrpSpPr>
          <p:grpSpPr>
            <a:xfrm>
              <a:off x="4953000" y="585035"/>
              <a:ext cx="1371600" cy="786565"/>
              <a:chOff x="685800" y="865011"/>
              <a:chExt cx="1371600" cy="786565"/>
            </a:xfrm>
          </p:grpSpPr>
          <p:sp>
            <p:nvSpPr>
              <p:cNvPr id="74" name="Rectangle 73"/>
              <p:cNvSpPr/>
              <p:nvPr/>
            </p:nvSpPr>
            <p:spPr>
              <a:xfrm>
                <a:off x="685800" y="914400"/>
                <a:ext cx="1371600" cy="737176"/>
              </a:xfrm>
              <a:prstGeom prst="rect">
                <a:avLst/>
              </a:prstGeom>
              <a:solidFill>
                <a:schemeClr val="accent6"/>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77" name="TextBox 76"/>
              <p:cNvSpPr txBox="1"/>
              <p:nvPr/>
            </p:nvSpPr>
            <p:spPr>
              <a:xfrm>
                <a:off x="685800" y="865011"/>
                <a:ext cx="1371600" cy="615728"/>
              </a:xfrm>
              <a:prstGeom prst="rect">
                <a:avLst/>
              </a:prstGeom>
              <a:noFill/>
              <a:ln>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Life of Jesus</a:t>
                </a:r>
              </a:p>
            </p:txBody>
          </p:sp>
        </p:grpSp>
        <p:grpSp>
          <p:nvGrpSpPr>
            <p:cNvPr id="71" name="Group 70"/>
            <p:cNvGrpSpPr/>
            <p:nvPr/>
          </p:nvGrpSpPr>
          <p:grpSpPr>
            <a:xfrm>
              <a:off x="5562600" y="1371600"/>
              <a:ext cx="152400" cy="1295400"/>
              <a:chOff x="1249363" y="2209800"/>
              <a:chExt cx="152400" cy="1295400"/>
            </a:xfrm>
          </p:grpSpPr>
          <p:sp>
            <p:nvSpPr>
              <p:cNvPr id="72" name="Line 9"/>
              <p:cNvSpPr>
                <a:spLocks noChangeShapeType="1"/>
              </p:cNvSpPr>
              <p:nvPr/>
            </p:nvSpPr>
            <p:spPr bwMode="auto">
              <a:xfrm>
                <a:off x="1325563" y="2209800"/>
                <a:ext cx="0" cy="1143000"/>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3" name="Oval 10"/>
              <p:cNvSpPr>
                <a:spLocks noChangeArrowheads="1"/>
              </p:cNvSpPr>
              <p:nvPr/>
            </p:nvSpPr>
            <p:spPr bwMode="auto">
              <a:xfrm>
                <a:off x="1249363" y="3352800"/>
                <a:ext cx="152400" cy="152400"/>
              </a:xfrm>
              <a:prstGeom prst="ellipse">
                <a:avLst/>
              </a:prstGeom>
              <a:solidFill>
                <a:schemeClr val="accent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36" name="Group 35"/>
          <p:cNvGrpSpPr/>
          <p:nvPr/>
        </p:nvGrpSpPr>
        <p:grpSpPr>
          <a:xfrm>
            <a:off x="3657600" y="2743200"/>
            <a:ext cx="762000" cy="1272906"/>
            <a:chOff x="7086600" y="585035"/>
            <a:chExt cx="1371600" cy="2081965"/>
          </a:xfrm>
        </p:grpSpPr>
        <p:grpSp>
          <p:nvGrpSpPr>
            <p:cNvPr id="37" name="Group 36"/>
            <p:cNvGrpSpPr/>
            <p:nvPr/>
          </p:nvGrpSpPr>
          <p:grpSpPr>
            <a:xfrm>
              <a:off x="7086600" y="585035"/>
              <a:ext cx="1371600" cy="786565"/>
              <a:chOff x="685800" y="865011"/>
              <a:chExt cx="1371600" cy="786565"/>
            </a:xfrm>
          </p:grpSpPr>
          <p:sp>
            <p:nvSpPr>
              <p:cNvPr id="58" name="Rectangle 57"/>
              <p:cNvSpPr/>
              <p:nvPr/>
            </p:nvSpPr>
            <p:spPr>
              <a:xfrm>
                <a:off x="685800" y="914400"/>
                <a:ext cx="1371600" cy="737176"/>
              </a:xfrm>
              <a:prstGeom prst="rect">
                <a:avLst/>
              </a:prstGeom>
              <a:solidFill>
                <a:schemeClr val="accent5"/>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p:cNvSpPr txBox="1"/>
              <p:nvPr/>
            </p:nvSpPr>
            <p:spPr>
              <a:xfrm>
                <a:off x="685800" y="865011"/>
                <a:ext cx="1371600" cy="615728"/>
              </a:xfrm>
              <a:prstGeom prst="rect">
                <a:avLst/>
              </a:prstGeom>
              <a:noFill/>
              <a:ln>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The Judges</a:t>
                </a:r>
              </a:p>
            </p:txBody>
          </p:sp>
        </p:grpSp>
        <p:grpSp>
          <p:nvGrpSpPr>
            <p:cNvPr id="55" name="Group 54"/>
            <p:cNvGrpSpPr/>
            <p:nvPr/>
          </p:nvGrpSpPr>
          <p:grpSpPr>
            <a:xfrm>
              <a:off x="7696200" y="1371600"/>
              <a:ext cx="152400" cy="1295400"/>
              <a:chOff x="1249363" y="2209800"/>
              <a:chExt cx="152400" cy="1295400"/>
            </a:xfrm>
          </p:grpSpPr>
          <p:sp>
            <p:nvSpPr>
              <p:cNvPr id="56" name="Line 9"/>
              <p:cNvSpPr>
                <a:spLocks noChangeShapeType="1"/>
              </p:cNvSpPr>
              <p:nvPr/>
            </p:nvSpPr>
            <p:spPr bwMode="auto">
              <a:xfrm>
                <a:off x="1325563" y="2209800"/>
                <a:ext cx="0" cy="1143000"/>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7" name="Oval 10"/>
              <p:cNvSpPr>
                <a:spLocks noChangeArrowheads="1"/>
              </p:cNvSpPr>
              <p:nvPr/>
            </p:nvSpPr>
            <p:spPr bwMode="auto">
              <a:xfrm>
                <a:off x="1249363" y="3352800"/>
                <a:ext cx="152400" cy="152400"/>
              </a:xfrm>
              <a:prstGeom prst="ellipse">
                <a:avLst/>
              </a:prstGeom>
              <a:solidFill>
                <a:schemeClr val="accent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60" name="Group 59"/>
          <p:cNvGrpSpPr/>
          <p:nvPr/>
        </p:nvGrpSpPr>
        <p:grpSpPr>
          <a:xfrm>
            <a:off x="457200" y="2760294"/>
            <a:ext cx="762000" cy="1255811"/>
            <a:chOff x="685800" y="612994"/>
            <a:chExt cx="1371600" cy="2054006"/>
          </a:xfrm>
        </p:grpSpPr>
        <p:grpSp>
          <p:nvGrpSpPr>
            <p:cNvPr id="61" name="Group 60"/>
            <p:cNvGrpSpPr/>
            <p:nvPr/>
          </p:nvGrpSpPr>
          <p:grpSpPr>
            <a:xfrm>
              <a:off x="685800" y="612994"/>
              <a:ext cx="1371600" cy="758606"/>
              <a:chOff x="685800" y="892970"/>
              <a:chExt cx="1371600" cy="758606"/>
            </a:xfrm>
          </p:grpSpPr>
          <p:sp>
            <p:nvSpPr>
              <p:cNvPr id="65" name="Rectangle 64"/>
              <p:cNvSpPr/>
              <p:nvPr/>
            </p:nvSpPr>
            <p:spPr>
              <a:xfrm>
                <a:off x="685800" y="914400"/>
                <a:ext cx="1371600" cy="737176"/>
              </a:xfrm>
              <a:prstGeom prst="rect">
                <a:avLst/>
              </a:prstGeom>
              <a:solidFill>
                <a:schemeClr val="accent5"/>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6" name="TextBox 65"/>
              <p:cNvSpPr txBox="1"/>
              <p:nvPr/>
            </p:nvSpPr>
            <p:spPr>
              <a:xfrm>
                <a:off x="685800" y="892970"/>
                <a:ext cx="1371600" cy="595205"/>
              </a:xfrm>
              <a:prstGeom prst="rect">
                <a:avLst/>
              </a:prstGeom>
              <a:noFill/>
              <a:ln>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white"/>
                    </a:solidFill>
                    <a:effectLst/>
                    <a:uLnTx/>
                    <a:uFillTx/>
                    <a:latin typeface="Calibri"/>
                    <a:ea typeface="+mn-ea"/>
                    <a:cs typeface="+mn-cs"/>
                  </a:rPr>
                  <a:t>Creation &amp; Fall</a:t>
                </a:r>
              </a:p>
            </p:txBody>
          </p:sp>
        </p:grpSp>
        <p:grpSp>
          <p:nvGrpSpPr>
            <p:cNvPr id="62" name="Group 61"/>
            <p:cNvGrpSpPr/>
            <p:nvPr/>
          </p:nvGrpSpPr>
          <p:grpSpPr>
            <a:xfrm>
              <a:off x="1295400" y="1371600"/>
              <a:ext cx="152400" cy="1295400"/>
              <a:chOff x="1249363" y="2209800"/>
              <a:chExt cx="152400" cy="1295400"/>
            </a:xfrm>
          </p:grpSpPr>
          <p:sp>
            <p:nvSpPr>
              <p:cNvPr id="63" name="Line 9"/>
              <p:cNvSpPr>
                <a:spLocks noChangeShapeType="1"/>
              </p:cNvSpPr>
              <p:nvPr/>
            </p:nvSpPr>
            <p:spPr bwMode="auto">
              <a:xfrm>
                <a:off x="1325563" y="2209800"/>
                <a:ext cx="0" cy="1143000"/>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4" name="Oval 10"/>
              <p:cNvSpPr>
                <a:spLocks noChangeArrowheads="1"/>
              </p:cNvSpPr>
              <p:nvPr/>
            </p:nvSpPr>
            <p:spPr bwMode="auto">
              <a:xfrm>
                <a:off x="1249363" y="3352800"/>
                <a:ext cx="152400" cy="152400"/>
              </a:xfrm>
              <a:prstGeom prst="ellipse">
                <a:avLst/>
              </a:prstGeom>
              <a:solidFill>
                <a:schemeClr val="accent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5" name="Group 4"/>
          <p:cNvGrpSpPr/>
          <p:nvPr/>
        </p:nvGrpSpPr>
        <p:grpSpPr>
          <a:xfrm>
            <a:off x="1447800" y="2772843"/>
            <a:ext cx="914400" cy="1243264"/>
            <a:chOff x="1447800" y="1142321"/>
            <a:chExt cx="914400" cy="1524679"/>
          </a:xfrm>
        </p:grpSpPr>
        <p:grpSp>
          <p:nvGrpSpPr>
            <p:cNvPr id="68" name="Group 67"/>
            <p:cNvGrpSpPr/>
            <p:nvPr/>
          </p:nvGrpSpPr>
          <p:grpSpPr>
            <a:xfrm>
              <a:off x="1447800" y="1142321"/>
              <a:ext cx="914400" cy="553403"/>
              <a:chOff x="548640" y="913495"/>
              <a:chExt cx="1645920" cy="738081"/>
            </a:xfrm>
          </p:grpSpPr>
          <p:sp>
            <p:nvSpPr>
              <p:cNvPr id="79" name="Rectangle 78"/>
              <p:cNvSpPr/>
              <p:nvPr/>
            </p:nvSpPr>
            <p:spPr>
              <a:xfrm>
                <a:off x="685800" y="914400"/>
                <a:ext cx="1371600" cy="737176"/>
              </a:xfrm>
              <a:prstGeom prst="rect">
                <a:avLst/>
              </a:prstGeom>
              <a:solidFill>
                <a:schemeClr val="accent5"/>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80" name="TextBox 79"/>
              <p:cNvSpPr txBox="1"/>
              <p:nvPr/>
            </p:nvSpPr>
            <p:spPr>
              <a:xfrm>
                <a:off x="548640" y="913495"/>
                <a:ext cx="1645920" cy="574680"/>
              </a:xfrm>
              <a:prstGeom prst="rect">
                <a:avLst/>
              </a:prstGeom>
              <a:noFill/>
              <a:ln>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The Patriarchs</a:t>
                </a:r>
              </a:p>
            </p:txBody>
          </p:sp>
        </p:grpSp>
        <p:grpSp>
          <p:nvGrpSpPr>
            <p:cNvPr id="75" name="Group 74"/>
            <p:cNvGrpSpPr/>
            <p:nvPr/>
          </p:nvGrpSpPr>
          <p:grpSpPr>
            <a:xfrm>
              <a:off x="1862667" y="1695725"/>
              <a:ext cx="84667" cy="971275"/>
              <a:chOff x="1249363" y="2209800"/>
              <a:chExt cx="152400" cy="1295400"/>
            </a:xfrm>
          </p:grpSpPr>
          <p:sp>
            <p:nvSpPr>
              <p:cNvPr id="76" name="Line 9"/>
              <p:cNvSpPr>
                <a:spLocks noChangeShapeType="1"/>
              </p:cNvSpPr>
              <p:nvPr/>
            </p:nvSpPr>
            <p:spPr bwMode="auto">
              <a:xfrm>
                <a:off x="1325563" y="2209800"/>
                <a:ext cx="0" cy="1143000"/>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8" name="Oval 10"/>
              <p:cNvSpPr>
                <a:spLocks noChangeArrowheads="1"/>
              </p:cNvSpPr>
              <p:nvPr/>
            </p:nvSpPr>
            <p:spPr bwMode="auto">
              <a:xfrm>
                <a:off x="1249363" y="3352800"/>
                <a:ext cx="152400" cy="152400"/>
              </a:xfrm>
              <a:prstGeom prst="ellipse">
                <a:avLst/>
              </a:prstGeom>
              <a:solidFill>
                <a:schemeClr val="accent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7" name="Group 6"/>
          <p:cNvGrpSpPr/>
          <p:nvPr/>
        </p:nvGrpSpPr>
        <p:grpSpPr>
          <a:xfrm>
            <a:off x="2514600" y="2743200"/>
            <a:ext cx="990600" cy="1272906"/>
            <a:chOff x="2514600" y="1105969"/>
            <a:chExt cx="990600" cy="1561031"/>
          </a:xfrm>
        </p:grpSpPr>
        <p:grpSp>
          <p:nvGrpSpPr>
            <p:cNvPr id="82" name="Group 81"/>
            <p:cNvGrpSpPr/>
            <p:nvPr/>
          </p:nvGrpSpPr>
          <p:grpSpPr>
            <a:xfrm>
              <a:off x="2514600" y="1105969"/>
              <a:ext cx="990600" cy="589756"/>
              <a:chOff x="548640" y="865011"/>
              <a:chExt cx="1783080" cy="786565"/>
            </a:xfrm>
          </p:grpSpPr>
          <p:sp>
            <p:nvSpPr>
              <p:cNvPr id="86" name="Rectangle 85"/>
              <p:cNvSpPr/>
              <p:nvPr/>
            </p:nvSpPr>
            <p:spPr>
              <a:xfrm>
                <a:off x="685800" y="914400"/>
                <a:ext cx="1371600" cy="737176"/>
              </a:xfrm>
              <a:prstGeom prst="rect">
                <a:avLst/>
              </a:prstGeom>
              <a:solidFill>
                <a:schemeClr val="accent5"/>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87" name="TextBox 86"/>
              <p:cNvSpPr txBox="1"/>
              <p:nvPr/>
            </p:nvSpPr>
            <p:spPr>
              <a:xfrm>
                <a:off x="548640" y="865011"/>
                <a:ext cx="1783080" cy="615728"/>
              </a:xfrm>
              <a:prstGeom prst="rect">
                <a:avLst/>
              </a:prstGeom>
              <a:noFill/>
              <a:ln>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Exodus Conquest</a:t>
                </a:r>
              </a:p>
            </p:txBody>
          </p:sp>
        </p:grpSp>
        <p:grpSp>
          <p:nvGrpSpPr>
            <p:cNvPr id="83" name="Group 82"/>
            <p:cNvGrpSpPr/>
            <p:nvPr/>
          </p:nvGrpSpPr>
          <p:grpSpPr>
            <a:xfrm>
              <a:off x="2929467" y="1695725"/>
              <a:ext cx="84667" cy="971275"/>
              <a:chOff x="1249363" y="2209800"/>
              <a:chExt cx="152400" cy="1295400"/>
            </a:xfrm>
          </p:grpSpPr>
          <p:sp>
            <p:nvSpPr>
              <p:cNvPr id="84" name="Line 9"/>
              <p:cNvSpPr>
                <a:spLocks noChangeShapeType="1"/>
              </p:cNvSpPr>
              <p:nvPr/>
            </p:nvSpPr>
            <p:spPr bwMode="auto">
              <a:xfrm>
                <a:off x="1325563" y="2209800"/>
                <a:ext cx="0" cy="1143000"/>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5" name="Oval 10"/>
              <p:cNvSpPr>
                <a:spLocks noChangeArrowheads="1"/>
              </p:cNvSpPr>
              <p:nvPr/>
            </p:nvSpPr>
            <p:spPr bwMode="auto">
              <a:xfrm>
                <a:off x="1249363" y="3352800"/>
                <a:ext cx="152400" cy="152400"/>
              </a:xfrm>
              <a:prstGeom prst="ellipse">
                <a:avLst/>
              </a:prstGeom>
              <a:solidFill>
                <a:schemeClr val="accent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6" name="Title 5"/>
          <p:cNvSpPr>
            <a:spLocks noGrp="1"/>
          </p:cNvSpPr>
          <p:nvPr>
            <p:ph type="title"/>
          </p:nvPr>
        </p:nvSpPr>
        <p:spPr/>
        <p:txBody>
          <a:bodyPr>
            <a:normAutofit fontScale="90000"/>
          </a:bodyPr>
          <a:lstStyle/>
          <a:p>
            <a:r>
              <a:rPr lang="en-US" dirty="0"/>
              <a:t>Sin Separates Us from God</a:t>
            </a:r>
            <a:br>
              <a:rPr lang="en-US" dirty="0"/>
            </a:br>
            <a:r>
              <a:rPr lang="en-US" dirty="0"/>
              <a:t>Bible is God’s Effort to Redeem Us</a:t>
            </a:r>
            <a:br>
              <a:rPr lang="en-US" dirty="0"/>
            </a:br>
            <a:r>
              <a:rPr lang="en-US" dirty="0"/>
              <a:t>See it Unfold via Bible Periods</a:t>
            </a:r>
          </a:p>
        </p:txBody>
      </p:sp>
      <p:grpSp>
        <p:nvGrpSpPr>
          <p:cNvPr id="81" name="Group 80">
            <a:extLst>
              <a:ext uri="{FF2B5EF4-FFF2-40B4-BE49-F238E27FC236}">
                <a16:creationId xmlns:a16="http://schemas.microsoft.com/office/drawing/2014/main" id="{B7E68CA2-C0DB-40F2-A17D-7E6C9175F40D}"/>
              </a:ext>
            </a:extLst>
          </p:cNvPr>
          <p:cNvGrpSpPr/>
          <p:nvPr/>
        </p:nvGrpSpPr>
        <p:grpSpPr>
          <a:xfrm flipV="1">
            <a:off x="6163451" y="3905251"/>
            <a:ext cx="1083731" cy="1242710"/>
            <a:chOff x="2819400" y="634424"/>
            <a:chExt cx="1371600" cy="2032576"/>
          </a:xfrm>
        </p:grpSpPr>
        <p:grpSp>
          <p:nvGrpSpPr>
            <p:cNvPr id="88" name="Group 87">
              <a:extLst>
                <a:ext uri="{FF2B5EF4-FFF2-40B4-BE49-F238E27FC236}">
                  <a16:creationId xmlns:a16="http://schemas.microsoft.com/office/drawing/2014/main" id="{7F5D90C2-E15F-45F3-87C7-DA2BB29F3C69}"/>
                </a:ext>
              </a:extLst>
            </p:cNvPr>
            <p:cNvGrpSpPr/>
            <p:nvPr/>
          </p:nvGrpSpPr>
          <p:grpSpPr>
            <a:xfrm>
              <a:off x="2819400" y="634424"/>
              <a:ext cx="1371600" cy="737176"/>
              <a:chOff x="685800" y="914400"/>
              <a:chExt cx="1371600" cy="737176"/>
            </a:xfrm>
          </p:grpSpPr>
          <p:sp>
            <p:nvSpPr>
              <p:cNvPr id="92" name="Rectangle 91">
                <a:extLst>
                  <a:ext uri="{FF2B5EF4-FFF2-40B4-BE49-F238E27FC236}">
                    <a16:creationId xmlns:a16="http://schemas.microsoft.com/office/drawing/2014/main" id="{01017070-3247-4D4B-97B9-5CCEB5E9E5F4}"/>
                  </a:ext>
                </a:extLst>
              </p:cNvPr>
              <p:cNvSpPr/>
              <p:nvPr/>
            </p:nvSpPr>
            <p:spPr>
              <a:xfrm>
                <a:off x="685800" y="914400"/>
                <a:ext cx="1371600" cy="737176"/>
              </a:xfrm>
              <a:prstGeom prst="rect">
                <a:avLst/>
              </a:prstGeom>
              <a:solidFill>
                <a:schemeClr val="accent5"/>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93" name="TextBox 92">
                <a:extLst>
                  <a:ext uri="{FF2B5EF4-FFF2-40B4-BE49-F238E27FC236}">
                    <a16:creationId xmlns:a16="http://schemas.microsoft.com/office/drawing/2014/main" id="{821A46E9-1955-48CE-B332-C74EB5F1394A}"/>
                  </a:ext>
                </a:extLst>
              </p:cNvPr>
              <p:cNvSpPr txBox="1"/>
              <p:nvPr/>
            </p:nvSpPr>
            <p:spPr>
              <a:xfrm>
                <a:off x="685800" y="1027680"/>
                <a:ext cx="1371600" cy="453060"/>
              </a:xfrm>
              <a:prstGeom prst="rect">
                <a:avLst/>
              </a:prstGeom>
              <a:noFill/>
              <a:ln>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89" name="Group 88">
              <a:extLst>
                <a:ext uri="{FF2B5EF4-FFF2-40B4-BE49-F238E27FC236}">
                  <a16:creationId xmlns:a16="http://schemas.microsoft.com/office/drawing/2014/main" id="{279EE623-CB64-4E18-975D-9942EE2C3EE2}"/>
                </a:ext>
              </a:extLst>
            </p:cNvPr>
            <p:cNvGrpSpPr/>
            <p:nvPr/>
          </p:nvGrpSpPr>
          <p:grpSpPr>
            <a:xfrm>
              <a:off x="3429000" y="1371600"/>
              <a:ext cx="152400" cy="1295400"/>
              <a:chOff x="1249363" y="2209800"/>
              <a:chExt cx="152400" cy="1295400"/>
            </a:xfrm>
          </p:grpSpPr>
          <p:sp>
            <p:nvSpPr>
              <p:cNvPr id="90" name="Line 9">
                <a:extLst>
                  <a:ext uri="{FF2B5EF4-FFF2-40B4-BE49-F238E27FC236}">
                    <a16:creationId xmlns:a16="http://schemas.microsoft.com/office/drawing/2014/main" id="{506E6870-236D-40CB-BCB1-B229B12316A6}"/>
                  </a:ext>
                </a:extLst>
              </p:cNvPr>
              <p:cNvSpPr>
                <a:spLocks noChangeShapeType="1"/>
              </p:cNvSpPr>
              <p:nvPr/>
            </p:nvSpPr>
            <p:spPr bwMode="auto">
              <a:xfrm>
                <a:off x="1325563" y="2209800"/>
                <a:ext cx="0" cy="1143000"/>
              </a:xfrm>
              <a:prstGeom prst="line">
                <a:avLst/>
              </a:prstGeom>
              <a:noFill/>
              <a:ln w="158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1" name="Oval 10">
                <a:extLst>
                  <a:ext uri="{FF2B5EF4-FFF2-40B4-BE49-F238E27FC236}">
                    <a16:creationId xmlns:a16="http://schemas.microsoft.com/office/drawing/2014/main" id="{065B93B8-590C-442F-8EA1-4315E3994E07}"/>
                  </a:ext>
                </a:extLst>
              </p:cNvPr>
              <p:cNvSpPr>
                <a:spLocks noChangeArrowheads="1"/>
              </p:cNvSpPr>
              <p:nvPr/>
            </p:nvSpPr>
            <p:spPr bwMode="auto">
              <a:xfrm>
                <a:off x="1249363" y="3352800"/>
                <a:ext cx="152400" cy="152400"/>
              </a:xfrm>
              <a:prstGeom prst="ellipse">
                <a:avLst/>
              </a:prstGeom>
              <a:solidFill>
                <a:schemeClr val="accent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2" name="Rectangle 11">
            <a:extLst>
              <a:ext uri="{FF2B5EF4-FFF2-40B4-BE49-F238E27FC236}">
                <a16:creationId xmlns:a16="http://schemas.microsoft.com/office/drawing/2014/main" id="{3DED3BEA-5DAD-4B97-9656-9392092417AE}"/>
              </a:ext>
            </a:extLst>
          </p:cNvPr>
          <p:cNvSpPr/>
          <p:nvPr/>
        </p:nvSpPr>
        <p:spPr>
          <a:xfrm>
            <a:off x="6197602" y="4709369"/>
            <a:ext cx="1083732"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Between the Testaments</a:t>
            </a:r>
          </a:p>
        </p:txBody>
      </p:sp>
      <p:sp>
        <p:nvSpPr>
          <p:cNvPr id="14" name="Rectangle 13">
            <a:extLst>
              <a:ext uri="{FF2B5EF4-FFF2-40B4-BE49-F238E27FC236}">
                <a16:creationId xmlns:a16="http://schemas.microsoft.com/office/drawing/2014/main" id="{39C27BEF-E91A-4499-8AC9-520426FA279A}"/>
              </a:ext>
            </a:extLst>
          </p:cNvPr>
          <p:cNvSpPr/>
          <p:nvPr/>
        </p:nvSpPr>
        <p:spPr>
          <a:xfrm>
            <a:off x="4437111" y="3290500"/>
            <a:ext cx="606193"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United</a:t>
            </a:r>
          </a:p>
        </p:txBody>
      </p:sp>
      <p:sp>
        <p:nvSpPr>
          <p:cNvPr id="94" name="Rectangle 93">
            <a:extLst>
              <a:ext uri="{FF2B5EF4-FFF2-40B4-BE49-F238E27FC236}">
                <a16:creationId xmlns:a16="http://schemas.microsoft.com/office/drawing/2014/main" id="{5CC2218F-3D62-452D-A4BB-49C9DBAD5237}"/>
              </a:ext>
            </a:extLst>
          </p:cNvPr>
          <p:cNvSpPr/>
          <p:nvPr/>
        </p:nvSpPr>
        <p:spPr>
          <a:xfrm>
            <a:off x="5096051" y="3282245"/>
            <a:ext cx="655950"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Divided</a:t>
            </a:r>
          </a:p>
        </p:txBody>
      </p:sp>
      <p:sp>
        <p:nvSpPr>
          <p:cNvPr id="97" name="Arrow: Right 96">
            <a:extLst>
              <a:ext uri="{FF2B5EF4-FFF2-40B4-BE49-F238E27FC236}">
                <a16:creationId xmlns:a16="http://schemas.microsoft.com/office/drawing/2014/main" id="{E75E1278-2100-4B39-A4FC-B1C6298B4F92}"/>
              </a:ext>
            </a:extLst>
          </p:cNvPr>
          <p:cNvSpPr/>
          <p:nvPr/>
        </p:nvSpPr>
        <p:spPr>
          <a:xfrm rot="16200000">
            <a:off x="7013222" y="4094723"/>
            <a:ext cx="451556" cy="406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5" name="Rectangle 94">
            <a:extLst>
              <a:ext uri="{FF2B5EF4-FFF2-40B4-BE49-F238E27FC236}">
                <a16:creationId xmlns:a16="http://schemas.microsoft.com/office/drawing/2014/main" id="{55E84C80-9E98-4A66-A75D-43EFB11E6637}"/>
              </a:ext>
            </a:extLst>
          </p:cNvPr>
          <p:cNvSpPr/>
          <p:nvPr/>
        </p:nvSpPr>
        <p:spPr>
          <a:xfrm>
            <a:off x="5252896" y="3645929"/>
            <a:ext cx="947696"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Judah Alone</a:t>
            </a:r>
          </a:p>
        </p:txBody>
      </p:sp>
    </p:spTree>
    <p:extLst>
      <p:ext uri="{BB962C8B-B14F-4D97-AF65-F5344CB8AC3E}">
        <p14:creationId xmlns:p14="http://schemas.microsoft.com/office/powerpoint/2010/main" val="389384347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209" name="Group 3"/>
          <p:cNvGrpSpPr>
            <a:grpSpLocks noGrp="1" noUngrp="1" noChangeAspect="1"/>
          </p:cNvGrpSpPr>
          <p:nvPr/>
        </p:nvGrpSpPr>
        <p:grpSpPr bwMode="auto">
          <a:xfrm>
            <a:off x="0" y="0"/>
            <a:ext cx="9144000" cy="6564313"/>
            <a:chOff x="685800" y="828675"/>
            <a:chExt cx="7772400" cy="5580063"/>
          </a:xfrm>
        </p:grpSpPr>
        <p:pic>
          <p:nvPicPr>
            <p:cNvPr id="94210" name="Picture 1" descr="Garden Tomb, tb050507244"/>
            <p:cNvPicPr>
              <a:picLocks noRot="1" noChangeAspect="1" noMove="1" noResize="1"/>
            </p:cNvPicPr>
            <p:nvPr isPhoto="1"/>
          </p:nvPicPr>
          <p:blipFill>
            <a:blip r:embed="rId3" cstate="email">
              <a:extLst>
                <a:ext uri="{28A0092B-C50C-407E-A947-70E740481C1C}">
                  <a14:useLocalDpi xmlns:a14="http://schemas.microsoft.com/office/drawing/2010/main"/>
                </a:ext>
              </a:extLst>
            </a:blip>
            <a:srcRect/>
            <a:stretch>
              <a:fillRect/>
            </a:stretch>
          </p:blipFill>
          <p:spPr bwMode="auto">
            <a:xfrm>
              <a:off x="685800" y="828675"/>
              <a:ext cx="7772400" cy="5199063"/>
            </a:xfrm>
            <a:prstGeom prst="rect">
              <a:avLst/>
            </a:prstGeom>
            <a:noFill/>
            <a:ln w="9525">
              <a:noFill/>
              <a:miter lim="800000"/>
              <a:headEnd/>
              <a:tailEnd/>
            </a:ln>
          </p:spPr>
        </p:pic>
        <p:sp>
          <p:nvSpPr>
            <p:cNvPr id="94211" name="Rectangle 2"/>
            <p:cNvSpPr>
              <a:spLocks noChangeArrowheads="1"/>
            </p:cNvSpPr>
            <p:nvPr/>
          </p:nvSpPr>
          <p:spPr bwMode="auto">
            <a:xfrm>
              <a:off x="685800" y="6065838"/>
              <a:ext cx="7772400" cy="3429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Calibri" pitchFamily="34" charset="0"/>
                  <a:ea typeface="+mn-ea"/>
                  <a:cs typeface="Times New Roman" pitchFamily="18" charset="0"/>
                </a:rPr>
                <a:t>Garden Tomb</a:t>
              </a:r>
            </a:p>
          </p:txBody>
        </p:sp>
      </p:grpSp>
    </p:spTree>
    <p:extLst>
      <p:ext uri="{BB962C8B-B14F-4D97-AF65-F5344CB8AC3E}">
        <p14:creationId xmlns:p14="http://schemas.microsoft.com/office/powerpoint/2010/main" val="23733651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257" name="Group 3"/>
          <p:cNvGrpSpPr>
            <a:grpSpLocks noGrp="1" noUngrp="1" noChangeAspect="1"/>
          </p:cNvGrpSpPr>
          <p:nvPr/>
        </p:nvGrpSpPr>
        <p:grpSpPr bwMode="auto">
          <a:xfrm>
            <a:off x="0" y="0"/>
            <a:ext cx="9144000" cy="6858000"/>
            <a:chOff x="2736850" y="685800"/>
            <a:chExt cx="7315199" cy="5486400"/>
          </a:xfrm>
        </p:grpSpPr>
        <p:pic>
          <p:nvPicPr>
            <p:cNvPr id="96258" name="Picture 1" descr="Garden Tomb channel, tb010910338"/>
            <p:cNvPicPr>
              <a:picLocks noRot="1" noChangeAspect="1" noMove="1" noResize="1"/>
            </p:cNvPicPr>
            <p:nvPr isPhoto="1"/>
          </p:nvPicPr>
          <p:blipFill>
            <a:blip r:embed="rId3" cstate="email">
              <a:extLst>
                <a:ext uri="{28A0092B-C50C-407E-A947-70E740481C1C}">
                  <a14:useLocalDpi xmlns:a14="http://schemas.microsoft.com/office/drawing/2010/main"/>
                </a:ext>
              </a:extLst>
            </a:blip>
            <a:srcRect/>
            <a:stretch>
              <a:fillRect/>
            </a:stretch>
          </p:blipFill>
          <p:spPr bwMode="auto">
            <a:xfrm>
              <a:off x="2736850" y="685800"/>
              <a:ext cx="3670300" cy="5486400"/>
            </a:xfrm>
            <a:prstGeom prst="rect">
              <a:avLst/>
            </a:prstGeom>
            <a:noFill/>
            <a:ln w="9525">
              <a:noFill/>
              <a:miter lim="800000"/>
              <a:headEnd/>
              <a:tailEnd/>
            </a:ln>
          </p:spPr>
        </p:pic>
        <p:sp>
          <p:nvSpPr>
            <p:cNvPr id="96259" name="Rectangle 2"/>
            <p:cNvSpPr>
              <a:spLocks noChangeArrowheads="1"/>
            </p:cNvSpPr>
            <p:nvPr/>
          </p:nvSpPr>
          <p:spPr bwMode="auto">
            <a:xfrm>
              <a:off x="6407149" y="5718665"/>
              <a:ext cx="3644900" cy="453535"/>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Calibri" pitchFamily="34" charset="0"/>
                  <a:ea typeface="+mn-ea"/>
                  <a:cs typeface="Times New Roman" pitchFamily="18" charset="0"/>
                </a:rPr>
                <a:t>Garden Tomb channel</a:t>
              </a:r>
            </a:p>
          </p:txBody>
        </p:sp>
      </p:grpSp>
    </p:spTree>
    <p:extLst>
      <p:ext uri="{BB962C8B-B14F-4D97-AF65-F5344CB8AC3E}">
        <p14:creationId xmlns:p14="http://schemas.microsoft.com/office/powerpoint/2010/main" val="27986156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hidden="1"/>
          <p:cNvSpPr>
            <a:spLocks noGrp="1" noChangeArrowheads="1"/>
          </p:cNvSpPr>
          <p:nvPr>
            <p:ph type="title"/>
          </p:nvPr>
        </p:nvSpPr>
        <p:spPr/>
        <p:txBody>
          <a:bodyPr/>
          <a:lstStyle/>
          <a:p>
            <a:pPr eaLnBrk="1" hangingPunct="1"/>
            <a:endParaRPr lang="en-US"/>
          </a:p>
        </p:txBody>
      </p:sp>
      <p:pic>
        <p:nvPicPr>
          <p:cNvPr id="98306" name="Picture 3" descr="Garden Tomb rolling stone"/>
          <p:cNvPicPr preferRelativeResize="0">
            <a:picLocks noChangeAspect="1" noChangeArrowheads="1"/>
          </p:cNvPicPr>
          <p:nvPr>
            <p:custDataLst>
              <p:tags r:id="rId1"/>
            </p:custDataLst>
          </p:nvPr>
        </p:nvPicPr>
        <p:blipFill>
          <a:blip r:embed="rId4" cstate="email">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w="9525">
            <a:noFill/>
            <a:miter lim="800000"/>
            <a:headEnd/>
            <a:tailEnd/>
          </a:ln>
        </p:spPr>
      </p:pic>
      <p:sp>
        <p:nvSpPr>
          <p:cNvPr id="180228" name="Text Box 4"/>
          <p:cNvSpPr txBox="1">
            <a:spLocks noChangeArrowheads="1"/>
          </p:cNvSpPr>
          <p:nvPr/>
        </p:nvSpPr>
        <p:spPr bwMode="auto">
          <a:xfrm>
            <a:off x="0" y="6400800"/>
            <a:ext cx="9144000" cy="457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Garden Tomb rolling stone</a:t>
            </a:r>
          </a:p>
        </p:txBody>
      </p:sp>
    </p:spTree>
    <p:extLst>
      <p:ext uri="{BB962C8B-B14F-4D97-AF65-F5344CB8AC3E}">
        <p14:creationId xmlns:p14="http://schemas.microsoft.com/office/powerpoint/2010/main" val="39107933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02336"/>
            <a:ext cx="9144000" cy="6053328"/>
          </a:xfrm>
          <a:prstGeom prst="rect">
            <a:avLst/>
          </a:prstGeom>
        </p:spPr>
      </p:pic>
      <p:sp>
        <p:nvSpPr>
          <p:cNvPr id="2" name="Text Placeholder 1"/>
          <p:cNvSpPr>
            <a:spLocks noGrp="1"/>
          </p:cNvSpPr>
          <p:nvPr>
            <p:ph type="body" sz="quarter" idx="10"/>
          </p:nvPr>
        </p:nvSpPr>
        <p:spPr/>
        <p:txBody>
          <a:bodyPr/>
          <a:lstStyle/>
          <a:p>
            <a:r>
              <a:rPr lang="en-US" dirty="0"/>
              <a:t>“Herod’s Family Tomb” with rolling stone</a:t>
            </a:r>
          </a:p>
        </p:txBody>
      </p:sp>
      <p:sp>
        <p:nvSpPr>
          <p:cNvPr id="3" name="Text Placeholder 2"/>
          <p:cNvSpPr>
            <a:spLocks noGrp="1"/>
          </p:cNvSpPr>
          <p:nvPr>
            <p:ph type="body" sz="quarter" idx="12"/>
          </p:nvPr>
        </p:nvSpPr>
        <p:spPr/>
        <p:txBody>
          <a:bodyPr/>
          <a:lstStyle/>
          <a:p>
            <a:r>
              <a:rPr lang="en-US" dirty="0"/>
              <a:t>27:60</a:t>
            </a:r>
          </a:p>
        </p:txBody>
      </p:sp>
      <p:sp>
        <p:nvSpPr>
          <p:cNvPr id="4" name="Title 3"/>
          <p:cNvSpPr>
            <a:spLocks noGrp="1"/>
          </p:cNvSpPr>
          <p:nvPr>
            <p:ph type="title"/>
          </p:nvPr>
        </p:nvSpPr>
        <p:spPr/>
        <p:txBody>
          <a:bodyPr/>
          <a:lstStyle/>
          <a:p>
            <a:r>
              <a:rPr lang="en-US" dirty="0"/>
              <a:t>And he rolled a great stone to the door of the tomb, and departed</a:t>
            </a:r>
          </a:p>
        </p:txBody>
      </p:sp>
    </p:spTree>
    <p:extLst>
      <p:ext uri="{BB962C8B-B14F-4D97-AF65-F5344CB8AC3E}">
        <p14:creationId xmlns:p14="http://schemas.microsoft.com/office/powerpoint/2010/main" val="320919623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PLBLsr\matt28plus\Tell Hesban rolling stone tomb, tb061304094-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3000" y="1148955"/>
            <a:ext cx="6858000" cy="4560094"/>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Stone rolled away from tomb near Tell </a:t>
            </a:r>
            <a:r>
              <a:rPr lang="en-US" dirty="0" err="1"/>
              <a:t>Hesban</a:t>
            </a:r>
            <a:endParaRPr lang="en-US" dirty="0"/>
          </a:p>
        </p:txBody>
      </p:sp>
      <p:sp>
        <p:nvSpPr>
          <p:cNvPr id="3" name="Text Placeholder 2"/>
          <p:cNvSpPr>
            <a:spLocks noGrp="1"/>
          </p:cNvSpPr>
          <p:nvPr>
            <p:ph type="body" sz="quarter" idx="12"/>
          </p:nvPr>
        </p:nvSpPr>
        <p:spPr/>
        <p:txBody>
          <a:bodyPr/>
          <a:lstStyle/>
          <a:p>
            <a:r>
              <a:rPr lang="en-US" dirty="0"/>
              <a:t>28:2</a:t>
            </a:r>
          </a:p>
        </p:txBody>
      </p:sp>
    </p:spTree>
    <p:extLst>
      <p:ext uri="{BB962C8B-B14F-4D97-AF65-F5344CB8AC3E}">
        <p14:creationId xmlns:p14="http://schemas.microsoft.com/office/powerpoint/2010/main" val="390189172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Public\_Bethany\matt28\Tell Hesban rolling stone tomb from inside, tb06130408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3000" y="1148955"/>
            <a:ext cx="6858000" cy="4560094"/>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Rolling stone from inside the tomb at Tell </a:t>
            </a:r>
            <a:r>
              <a:rPr lang="en-US" dirty="0" err="1"/>
              <a:t>Hesban</a:t>
            </a:r>
            <a:endParaRPr lang="en-US" dirty="0"/>
          </a:p>
        </p:txBody>
      </p:sp>
      <p:sp>
        <p:nvSpPr>
          <p:cNvPr id="3" name="Text Placeholder 2"/>
          <p:cNvSpPr>
            <a:spLocks noGrp="1"/>
          </p:cNvSpPr>
          <p:nvPr>
            <p:ph type="body" sz="quarter" idx="12"/>
          </p:nvPr>
        </p:nvSpPr>
        <p:spPr/>
        <p:txBody>
          <a:bodyPr/>
          <a:lstStyle/>
          <a:p>
            <a:r>
              <a:rPr lang="en-US" dirty="0"/>
              <a:t>28:2</a:t>
            </a:r>
          </a:p>
        </p:txBody>
      </p:sp>
      <p:sp>
        <p:nvSpPr>
          <p:cNvPr id="7" name="Title 6">
            <a:extLst>
              <a:ext uri="{FF2B5EF4-FFF2-40B4-BE49-F238E27FC236}">
                <a16:creationId xmlns:a16="http://schemas.microsoft.com/office/drawing/2014/main" id="{71C39D4E-EE0F-46F1-ACDC-3F64EF062DDA}"/>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00252868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34A238-743D-4D60-8103-20C5890F246A}"/>
              </a:ext>
            </a:extLst>
          </p:cNvPr>
          <p:cNvSpPr>
            <a:spLocks noGrp="1"/>
          </p:cNvSpPr>
          <p:nvPr>
            <p:ph type="body" sz="quarter" idx="10"/>
          </p:nvPr>
        </p:nvSpPr>
        <p:spPr>
          <a:xfrm>
            <a:off x="1540042" y="6316579"/>
            <a:ext cx="1488440" cy="138068"/>
          </a:xfrm>
        </p:spPr>
        <p:txBody>
          <a:bodyPr/>
          <a:lstStyle/>
          <a:p>
            <a:r>
              <a:rPr lang="en-US" dirty="0"/>
              <a:t>Inside view</a:t>
            </a:r>
          </a:p>
        </p:txBody>
      </p:sp>
      <p:sp>
        <p:nvSpPr>
          <p:cNvPr id="4" name="Title 3">
            <a:extLst>
              <a:ext uri="{FF2B5EF4-FFF2-40B4-BE49-F238E27FC236}">
                <a16:creationId xmlns:a16="http://schemas.microsoft.com/office/drawing/2014/main" id="{61AD6955-BA56-4DDB-BA24-734AA8BE5CCB}"/>
              </a:ext>
            </a:extLst>
          </p:cNvPr>
          <p:cNvSpPr>
            <a:spLocks noGrp="1"/>
          </p:cNvSpPr>
          <p:nvPr>
            <p:ph type="title"/>
          </p:nvPr>
        </p:nvSpPr>
        <p:spPr/>
        <p:txBody>
          <a:bodyPr/>
          <a:lstStyle/>
          <a:p>
            <a:endParaRPr lang="en-US"/>
          </a:p>
        </p:txBody>
      </p:sp>
      <p:pic>
        <p:nvPicPr>
          <p:cNvPr id="5" name="Picture 4">
            <a:hlinkClick r:id="rId2"/>
            <a:extLst>
              <a:ext uri="{FF2B5EF4-FFF2-40B4-BE49-F238E27FC236}">
                <a16:creationId xmlns:a16="http://schemas.microsoft.com/office/drawing/2014/main" id="{032E0FD6-243F-4985-AFD9-6BCDAA99EA75}"/>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196349" y="694171"/>
            <a:ext cx="4997450" cy="2870835"/>
          </a:xfrm>
          <a:prstGeom prst="rect">
            <a:avLst/>
          </a:prstGeom>
          <a:noFill/>
          <a:ln>
            <a:noFill/>
          </a:ln>
        </p:spPr>
      </p:pic>
      <p:sp>
        <p:nvSpPr>
          <p:cNvPr id="6" name="TextBox 5">
            <a:extLst>
              <a:ext uri="{FF2B5EF4-FFF2-40B4-BE49-F238E27FC236}">
                <a16:creationId xmlns:a16="http://schemas.microsoft.com/office/drawing/2014/main" id="{FC8966B3-6562-4B8D-9F88-925D89A2AE14}"/>
              </a:ext>
            </a:extLst>
          </p:cNvPr>
          <p:cNvSpPr txBox="1"/>
          <p:nvPr/>
        </p:nvSpPr>
        <p:spPr>
          <a:xfrm>
            <a:off x="3128211" y="3783287"/>
            <a:ext cx="2065588" cy="2308324"/>
          </a:xfrm>
          <a:prstGeom prst="rect">
            <a:avLst/>
          </a:prstGeom>
          <a:noFill/>
        </p:spPr>
        <p:txBody>
          <a:bodyPr wrap="square" rtlCol="0">
            <a:spAutoFit/>
          </a:bodyPr>
          <a:lstStyle/>
          <a:p>
            <a:r>
              <a:rPr lang="en-US" dirty="0"/>
              <a:t>One end of the blocking stone fit snugly into the entrance while the other end, like the top of a cork, was somewhat larger on the outside</a:t>
            </a:r>
          </a:p>
        </p:txBody>
      </p:sp>
      <p:pic>
        <p:nvPicPr>
          <p:cNvPr id="7" name="Picture 6">
            <a:hlinkClick r:id="rId4"/>
            <a:extLst>
              <a:ext uri="{FF2B5EF4-FFF2-40B4-BE49-F238E27FC236}">
                <a16:creationId xmlns:a16="http://schemas.microsoft.com/office/drawing/2014/main" id="{CF746E42-F4BE-43ED-B578-8F535789B16C}"/>
              </a:ext>
            </a:extLst>
          </p:cNvPr>
          <p:cNvPicPr/>
          <p:nvPr/>
        </p:nvPicPr>
        <p:blipFill>
          <a:blip r:embed="rId5">
            <a:extLst>
              <a:ext uri="{28A0092B-C50C-407E-A947-70E740481C1C}">
                <a14:useLocalDpi xmlns:a14="http://schemas.microsoft.com/office/drawing/2010/main"/>
              </a:ext>
            </a:extLst>
          </a:blip>
          <a:srcRect/>
          <a:stretch>
            <a:fillRect/>
          </a:stretch>
        </p:blipFill>
        <p:spPr bwMode="auto">
          <a:xfrm>
            <a:off x="1315971" y="3931169"/>
            <a:ext cx="1488440" cy="2232660"/>
          </a:xfrm>
          <a:prstGeom prst="rect">
            <a:avLst/>
          </a:prstGeom>
          <a:noFill/>
          <a:ln>
            <a:noFill/>
          </a:ln>
        </p:spPr>
      </p:pic>
      <p:pic>
        <p:nvPicPr>
          <p:cNvPr id="8" name="Picture 7">
            <a:hlinkClick r:id="rId6"/>
            <a:extLst>
              <a:ext uri="{FF2B5EF4-FFF2-40B4-BE49-F238E27FC236}">
                <a16:creationId xmlns:a16="http://schemas.microsoft.com/office/drawing/2014/main" id="{49A95758-E0D6-40D0-AA8D-984C3CE9CD6B}"/>
              </a:ext>
            </a:extLst>
          </p:cNvPr>
          <p:cNvPicPr/>
          <p:nvPr/>
        </p:nvPicPr>
        <p:blipFill>
          <a:blip r:embed="rId7">
            <a:extLst>
              <a:ext uri="{28A0092B-C50C-407E-A947-70E740481C1C}">
                <a14:useLocalDpi xmlns:a14="http://schemas.microsoft.com/office/drawing/2010/main"/>
              </a:ext>
            </a:extLst>
          </a:blip>
          <a:srcRect/>
          <a:stretch>
            <a:fillRect/>
          </a:stretch>
        </p:blipFill>
        <p:spPr bwMode="auto">
          <a:xfrm>
            <a:off x="5312009" y="694171"/>
            <a:ext cx="3110096" cy="3348440"/>
          </a:xfrm>
          <a:prstGeom prst="rect">
            <a:avLst/>
          </a:prstGeom>
          <a:noFill/>
          <a:ln>
            <a:noFill/>
          </a:ln>
        </p:spPr>
      </p:pic>
      <p:sp>
        <p:nvSpPr>
          <p:cNvPr id="9" name="TextBox 8">
            <a:extLst>
              <a:ext uri="{FF2B5EF4-FFF2-40B4-BE49-F238E27FC236}">
                <a16:creationId xmlns:a16="http://schemas.microsoft.com/office/drawing/2014/main" id="{85DB10B6-1DC0-42D1-8BB8-29541DE18D44}"/>
              </a:ext>
            </a:extLst>
          </p:cNvPr>
          <p:cNvSpPr txBox="1"/>
          <p:nvPr/>
        </p:nvSpPr>
        <p:spPr>
          <a:xfrm>
            <a:off x="5618747" y="4319337"/>
            <a:ext cx="3308685" cy="2031325"/>
          </a:xfrm>
          <a:prstGeom prst="rect">
            <a:avLst/>
          </a:prstGeom>
          <a:noFill/>
        </p:spPr>
        <p:txBody>
          <a:bodyPr wrap="square" rtlCol="0">
            <a:spAutoFit/>
          </a:bodyPr>
          <a:lstStyle/>
          <a:p>
            <a:r>
              <a:rPr lang="en-US" dirty="0"/>
              <a:t>the blocking stone in front of the tomb was square, not round. So it could not, as many New Testament translations have it, be “rolled away”; it could only be pulled back or away.</a:t>
            </a:r>
          </a:p>
          <a:p>
            <a:endParaRPr lang="en-US" dirty="0"/>
          </a:p>
        </p:txBody>
      </p:sp>
      <p:sp>
        <p:nvSpPr>
          <p:cNvPr id="10" name="TextBox 9">
            <a:extLst>
              <a:ext uri="{FF2B5EF4-FFF2-40B4-BE49-F238E27FC236}">
                <a16:creationId xmlns:a16="http://schemas.microsoft.com/office/drawing/2014/main" id="{E4FAA1AB-3A49-495C-9465-0815B315F7ED}"/>
              </a:ext>
            </a:extLst>
          </p:cNvPr>
          <p:cNvSpPr txBox="1"/>
          <p:nvPr/>
        </p:nvSpPr>
        <p:spPr>
          <a:xfrm>
            <a:off x="3028482" y="6131481"/>
            <a:ext cx="5757043" cy="646331"/>
          </a:xfrm>
          <a:prstGeom prst="rect">
            <a:avLst/>
          </a:prstGeom>
          <a:noFill/>
        </p:spPr>
        <p:txBody>
          <a:bodyPr wrap="square" rtlCol="0">
            <a:spAutoFit/>
          </a:bodyPr>
          <a:lstStyle/>
          <a:p>
            <a:r>
              <a:rPr lang="en-US" dirty="0">
                <a:solidFill>
                  <a:srgbClr val="FFFF00"/>
                </a:solidFill>
              </a:rPr>
              <a:t>Are it is the rolling stone we think of but only a rich person would have such a tomb</a:t>
            </a:r>
          </a:p>
        </p:txBody>
      </p:sp>
    </p:spTree>
    <p:extLst>
      <p:ext uri="{BB962C8B-B14F-4D97-AF65-F5344CB8AC3E}">
        <p14:creationId xmlns:p14="http://schemas.microsoft.com/office/powerpoint/2010/main" val="329723117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284677" name="Picture 5" descr="J:\Files for Transfer\Mark\Exploring Bible Times\20090714_12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84676" name="Picture 4" descr="J:\Files for Transfer\Mark\Jesus - Resurrection\b18611808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65613" y="0"/>
            <a:ext cx="4878387" cy="3370263"/>
          </a:xfrm>
          <a:prstGeom prst="rect">
            <a:avLst/>
          </a:prstGeom>
          <a:noFill/>
          <a:extLst>
            <a:ext uri="{909E8E84-426E-40DD-AFC4-6F175D3DCCD1}">
              <a14:hiddenFill xmlns:a14="http://schemas.microsoft.com/office/drawing/2010/main">
                <a:solidFill>
                  <a:srgbClr val="FFFFFF"/>
                </a:solidFill>
              </a14:hiddenFill>
            </a:ext>
          </a:extLst>
        </p:spPr>
      </p:pic>
      <p:sp>
        <p:nvSpPr>
          <p:cNvPr id="284675" name="Text Box 7"/>
          <p:cNvSpPr txBox="1">
            <a:spLocks noChangeArrowheads="1"/>
          </p:cNvSpPr>
          <p:nvPr/>
        </p:nvSpPr>
        <p:spPr bwMode="auto">
          <a:xfrm>
            <a:off x="185738" y="0"/>
            <a:ext cx="4068762" cy="24272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br>
              <a:rPr kumimoji="0" lang="en-US" altLang="en-US" sz="1600" b="0" i="0" u="none" strike="noStrike" kern="1200" cap="none" spc="0" normalizeH="0" baseline="0" noProof="0">
                <a:ln>
                  <a:noFill/>
                </a:ln>
                <a:solidFill>
                  <a:srgbClr val="FFFFCC"/>
                </a:solidFill>
                <a:effectLst/>
                <a:uLnTx/>
                <a:uFillTx/>
                <a:latin typeface="Tahoma" pitchFamily="34" charset="0"/>
                <a:ea typeface="+mn-ea"/>
                <a:cs typeface="Times New Roman" pitchFamily="18" charset="0"/>
              </a:rPr>
            </a:br>
            <a:r>
              <a:rPr kumimoji="0" lang="en-US" altLang="en-US" sz="1600" b="1" i="0" u="none" strike="noStrike" kern="1200" cap="none" spc="0" normalizeH="0" baseline="0" noProof="0">
                <a:ln>
                  <a:noFill/>
                </a:ln>
                <a:solidFill>
                  <a:srgbClr val="FFFFCC"/>
                </a:solidFill>
                <a:effectLst/>
                <a:uLnTx/>
                <a:uFillTx/>
                <a:latin typeface="Tahoma" pitchFamily="34" charset="0"/>
                <a:ea typeface="+mn-ea"/>
                <a:cs typeface="Times New Roman" pitchFamily="18" charset="0"/>
              </a:rPr>
              <a:t>Matthew 27  ( NKJV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FFFFCC"/>
                </a:solidFill>
                <a:effectLst/>
                <a:uLnTx/>
                <a:uFillTx/>
                <a:latin typeface="Tahoma" pitchFamily="34" charset="0"/>
                <a:ea typeface="+mn-ea"/>
                <a:cs typeface="Times New Roman" pitchFamily="18" charset="0"/>
              </a:rPr>
              <a:t> </a:t>
            </a:r>
            <a:br>
              <a:rPr kumimoji="0" lang="en-US" altLang="en-US" sz="1600" b="0" i="0" u="none" strike="noStrike" kern="1200" cap="none" spc="0" normalizeH="0" baseline="0" noProof="0">
                <a:ln>
                  <a:noFill/>
                </a:ln>
                <a:solidFill>
                  <a:srgbClr val="FFFFCC"/>
                </a:solidFill>
                <a:effectLst/>
                <a:uLnTx/>
                <a:uFillTx/>
                <a:latin typeface="Tahoma" pitchFamily="34" charset="0"/>
                <a:ea typeface="+mn-ea"/>
                <a:cs typeface="Times New Roman" pitchFamily="18" charset="0"/>
              </a:rPr>
            </a:br>
            <a:r>
              <a:rPr kumimoji="0" lang="en-US" altLang="en-US" sz="1600" b="0" i="0" u="none" strike="noStrike" kern="1200" cap="none" spc="0" normalizeH="0" baseline="30000" noProof="0">
                <a:ln>
                  <a:noFill/>
                </a:ln>
                <a:solidFill>
                  <a:srgbClr val="FFFFCC"/>
                </a:solidFill>
                <a:effectLst/>
                <a:uLnTx/>
                <a:uFillTx/>
                <a:latin typeface="Tahoma" pitchFamily="34" charset="0"/>
                <a:ea typeface="+mn-ea"/>
                <a:cs typeface="Times New Roman" pitchFamily="18" charset="0"/>
              </a:rPr>
              <a:t>65</a:t>
            </a:r>
            <a:r>
              <a:rPr kumimoji="0" lang="en-US" altLang="en-US" sz="1600" b="0" i="0" u="none" strike="noStrike" kern="1200" cap="none" spc="0" normalizeH="0" baseline="0" noProof="0">
                <a:ln>
                  <a:noFill/>
                </a:ln>
                <a:solidFill>
                  <a:srgbClr val="FFFFCC"/>
                </a:solidFill>
                <a:effectLst/>
                <a:uLnTx/>
                <a:uFillTx/>
                <a:latin typeface="Tahoma" pitchFamily="34" charset="0"/>
                <a:ea typeface="+mn-ea"/>
                <a:cs typeface="Times New Roman" pitchFamily="18" charset="0"/>
              </a:rPr>
              <a:t>Pilate said to them, “You have a guard; go your way, make </a:t>
            </a:r>
            <a:r>
              <a:rPr kumimoji="0" lang="en-US" altLang="en-US" sz="1600" b="0" i="1" u="none" strike="noStrike" kern="1200" cap="none" spc="0" normalizeH="0" baseline="0" noProof="0">
                <a:ln>
                  <a:noFill/>
                </a:ln>
                <a:solidFill>
                  <a:srgbClr val="FFFFCC"/>
                </a:solidFill>
                <a:effectLst/>
                <a:uLnTx/>
                <a:uFillTx/>
                <a:latin typeface="Tahoma" pitchFamily="34" charset="0"/>
                <a:ea typeface="+mn-ea"/>
                <a:cs typeface="Times New Roman" pitchFamily="18" charset="0"/>
              </a:rPr>
              <a:t>it</a:t>
            </a:r>
            <a:r>
              <a:rPr kumimoji="0" lang="en-US" altLang="en-US" sz="1600" b="0" i="0" u="none" strike="noStrike" kern="1200" cap="none" spc="0" normalizeH="0" baseline="0" noProof="0">
                <a:ln>
                  <a:noFill/>
                </a:ln>
                <a:solidFill>
                  <a:srgbClr val="FFFFCC"/>
                </a:solidFill>
                <a:effectLst/>
                <a:uLnTx/>
                <a:uFillTx/>
                <a:latin typeface="Tahoma" pitchFamily="34" charset="0"/>
                <a:ea typeface="+mn-ea"/>
                <a:cs typeface="Times New Roman" pitchFamily="18" charset="0"/>
              </a:rPr>
              <a:t> as secure as you know how.” </a:t>
            </a:r>
            <a:br>
              <a:rPr kumimoji="0" lang="en-US" altLang="en-US" sz="1600" b="0" i="0" u="none" strike="noStrike" kern="1200" cap="none" spc="0" normalizeH="0" baseline="0" noProof="0">
                <a:ln>
                  <a:noFill/>
                </a:ln>
                <a:solidFill>
                  <a:srgbClr val="FFFFCC"/>
                </a:solidFill>
                <a:effectLst/>
                <a:uLnTx/>
                <a:uFillTx/>
                <a:latin typeface="Tahoma" pitchFamily="34" charset="0"/>
                <a:ea typeface="+mn-ea"/>
                <a:cs typeface="Times New Roman" pitchFamily="18" charset="0"/>
              </a:rPr>
            </a:br>
            <a:r>
              <a:rPr kumimoji="0" lang="en-US" altLang="en-US" sz="1600" b="0" i="0" u="none" strike="noStrike" kern="1200" cap="none" spc="0" normalizeH="0" baseline="30000" noProof="0">
                <a:ln>
                  <a:noFill/>
                </a:ln>
                <a:solidFill>
                  <a:srgbClr val="FFFFCC"/>
                </a:solidFill>
                <a:effectLst/>
                <a:uLnTx/>
                <a:uFillTx/>
                <a:latin typeface="Tahoma" pitchFamily="34" charset="0"/>
                <a:ea typeface="+mn-ea"/>
                <a:cs typeface="Times New Roman" pitchFamily="18" charset="0"/>
              </a:rPr>
              <a:t>66</a:t>
            </a:r>
            <a:r>
              <a:rPr kumimoji="0" lang="en-US" altLang="en-US" sz="1600" b="0" i="0" u="none" strike="noStrike" kern="1200" cap="none" spc="0" normalizeH="0" baseline="0" noProof="0">
                <a:ln>
                  <a:noFill/>
                </a:ln>
                <a:solidFill>
                  <a:srgbClr val="FFFFCC"/>
                </a:solidFill>
                <a:effectLst/>
                <a:uLnTx/>
                <a:uFillTx/>
                <a:latin typeface="Tahoma" pitchFamily="34" charset="0"/>
                <a:ea typeface="+mn-ea"/>
                <a:cs typeface="Times New Roman" pitchFamily="18" charset="0"/>
              </a:rPr>
              <a:t>So they went and made the tomb secure, sealing the stone and setting the guard.  </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mn-cs"/>
            </a:endParaRP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168386" name="Rectangle 2">
            <a:extLst>
              <a:ext uri="{FF2B5EF4-FFF2-40B4-BE49-F238E27FC236}">
                <a16:creationId xmlns:a16="http://schemas.microsoft.com/office/drawing/2014/main" id="{5D4BE8ED-1DDC-48AF-95E3-CF420551EEBB}"/>
              </a:ext>
            </a:extLst>
          </p:cNvPr>
          <p:cNvSpPr>
            <a:spLocks noGrp="1" noChangeArrowheads="1"/>
          </p:cNvSpPr>
          <p:nvPr>
            <p:ph type="title"/>
          </p:nvPr>
        </p:nvSpPr>
        <p:spPr>
          <a:xfrm>
            <a:off x="35842" y="257122"/>
            <a:ext cx="3734858" cy="510894"/>
          </a:xfrm>
        </p:spPr>
        <p:txBody>
          <a:bodyPr vert="horz" wrap="square" lIns="69056" tIns="34529" rIns="69056" bIns="34529" numCol="1" anchor="ctr" anchorCtr="0" compatLnSpc="1">
            <a:prstTxWarp prst="textNoShape">
              <a:avLst/>
            </a:prstTxWarp>
          </a:bodyPr>
          <a:lstStyle/>
          <a:p>
            <a:pPr>
              <a:defRPr/>
            </a:pPr>
            <a:r>
              <a:rPr lang="en-US" sz="2400" b="1" i="1" u="sng" dirty="0">
                <a:solidFill>
                  <a:srgbClr val="FFFF00"/>
                </a:solidFill>
                <a:effectLst/>
                <a:latin typeface="Cambria" panose="02040503050406030204" pitchFamily="18" charset="0"/>
              </a:rPr>
              <a:t>Guards (Roman)</a:t>
            </a:r>
          </a:p>
        </p:txBody>
      </p:sp>
      <p:sp>
        <p:nvSpPr>
          <p:cNvPr id="1168387" name="Rectangle 3">
            <a:extLst>
              <a:ext uri="{FF2B5EF4-FFF2-40B4-BE49-F238E27FC236}">
                <a16:creationId xmlns:a16="http://schemas.microsoft.com/office/drawing/2014/main" id="{0D95E45B-97CF-4FC2-B858-1B91C0301247}"/>
              </a:ext>
            </a:extLst>
          </p:cNvPr>
          <p:cNvSpPr>
            <a:spLocks noGrp="1" noChangeArrowheads="1"/>
          </p:cNvSpPr>
          <p:nvPr>
            <p:ph type="body" sz="half" idx="1"/>
          </p:nvPr>
        </p:nvSpPr>
        <p:spPr>
          <a:xfrm>
            <a:off x="512848" y="979941"/>
            <a:ext cx="4059152" cy="2498525"/>
          </a:xfrm>
        </p:spPr>
        <p:txBody>
          <a:bodyPr vert="horz" wrap="square" lIns="69056" tIns="34529" rIns="69056" bIns="34529" numCol="1" anchor="t" anchorCtr="0" compatLnSpc="1">
            <a:prstTxWarp prst="textNoShape">
              <a:avLst/>
            </a:prstTxWarp>
          </a:bodyPr>
          <a:lstStyle/>
          <a:p>
            <a:pPr>
              <a:buClr>
                <a:srgbClr val="FFFF00"/>
              </a:buClr>
              <a:buFont typeface="Wingdings" panose="05000000000000000000" pitchFamily="2" charset="2"/>
              <a:buChar char="Ø"/>
              <a:defRPr/>
            </a:pPr>
            <a:r>
              <a:rPr lang="en-US" sz="1950" b="1" dirty="0">
                <a:latin typeface="Cambria" panose="02040503050406030204" pitchFamily="18" charset="0"/>
              </a:rPr>
              <a:t>4-12? highly trained and disciplined guards (</a:t>
            </a:r>
            <a:r>
              <a:rPr lang="en-US" sz="1950" b="1" dirty="0" err="1">
                <a:latin typeface="Cambria" panose="02040503050406030204" pitchFamily="18" charset="0"/>
              </a:rPr>
              <a:t>cf</a:t>
            </a:r>
            <a:r>
              <a:rPr lang="en-US" sz="1950" b="1" dirty="0">
                <a:latin typeface="Cambria" panose="02040503050406030204" pitchFamily="18" charset="0"/>
              </a:rPr>
              <a:t> Acts 12:4)</a:t>
            </a:r>
          </a:p>
          <a:p>
            <a:pPr>
              <a:buClr>
                <a:srgbClr val="FFFF00"/>
              </a:buClr>
              <a:buFont typeface="Wingdings" panose="05000000000000000000" pitchFamily="2" charset="2"/>
              <a:buChar char="Ø"/>
              <a:defRPr/>
            </a:pPr>
            <a:r>
              <a:rPr lang="en-US" sz="1950" b="1" dirty="0">
                <a:latin typeface="Cambria" panose="02040503050406030204" pitchFamily="18" charset="0"/>
              </a:rPr>
              <a:t>Round the clock shifts</a:t>
            </a:r>
          </a:p>
          <a:p>
            <a:pPr>
              <a:buClr>
                <a:srgbClr val="FFFF00"/>
              </a:buClr>
              <a:buFont typeface="Wingdings" panose="05000000000000000000" pitchFamily="2" charset="2"/>
              <a:buChar char="Ø"/>
              <a:defRPr/>
            </a:pPr>
            <a:r>
              <a:rPr lang="en-US" sz="1950" b="1" dirty="0">
                <a:latin typeface="Cambria" panose="02040503050406030204" pitchFamily="18" charset="0"/>
              </a:rPr>
              <a:t>Consequences for failure - death</a:t>
            </a:r>
          </a:p>
          <a:p>
            <a:pPr marL="0" indent="0">
              <a:buClr>
                <a:srgbClr val="FFFF00"/>
              </a:buClr>
              <a:buNone/>
              <a:defRPr/>
            </a:pPr>
            <a:r>
              <a:rPr lang="en-US" sz="1950" b="1" i="1" u="sng" dirty="0">
                <a:latin typeface="Cambria" panose="02040503050406030204" pitchFamily="18" charset="0"/>
              </a:rPr>
              <a:t>Note:</a:t>
            </a:r>
            <a:r>
              <a:rPr lang="en-US" sz="1950" b="1" i="1" dirty="0">
                <a:latin typeface="Cambria" panose="02040503050406030204" pitchFamily="18" charset="0"/>
              </a:rPr>
              <a:t> </a:t>
            </a:r>
            <a:r>
              <a:rPr lang="en-US" sz="1950" b="1" dirty="0">
                <a:latin typeface="Cambria" panose="02040503050406030204" pitchFamily="18" charset="0"/>
              </a:rPr>
              <a:t>May have been Jewish guards instead of Roman.</a:t>
            </a:r>
          </a:p>
        </p:txBody>
      </p:sp>
      <p:pic>
        <p:nvPicPr>
          <p:cNvPr id="3" name="Picture 2">
            <a:extLst>
              <a:ext uri="{FF2B5EF4-FFF2-40B4-BE49-F238E27FC236}">
                <a16:creationId xmlns:a16="http://schemas.microsoft.com/office/drawing/2014/main" id="{B745DAE9-1163-4252-8CC5-37DFA0743D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44195" y="857250"/>
            <a:ext cx="2764703" cy="5143500"/>
          </a:xfrm>
          <a:prstGeom prst="rect">
            <a:avLst/>
          </a:prstGeom>
        </p:spPr>
      </p:pic>
      <p:pic>
        <p:nvPicPr>
          <p:cNvPr id="5" name="Picture 4">
            <a:extLst>
              <a:ext uri="{FF2B5EF4-FFF2-40B4-BE49-F238E27FC236}">
                <a16:creationId xmlns:a16="http://schemas.microsoft.com/office/drawing/2014/main" id="{8A897CE1-BBD4-49AC-9438-87D2C358005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2848" y="3690391"/>
            <a:ext cx="2392508" cy="2310359"/>
          </a:xfrm>
          <a:prstGeom prst="rect">
            <a:avLst/>
          </a:prstGeom>
        </p:spPr>
      </p:pic>
    </p:spTree>
    <p:extLst>
      <p:ext uri="{BB962C8B-B14F-4D97-AF65-F5344CB8AC3E}">
        <p14:creationId xmlns:p14="http://schemas.microsoft.com/office/powerpoint/2010/main" val="15557827"/>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9" name="Rectangle 5"/>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129026" name="Picture 2" descr="[Golgotha_Xlrg.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014413"/>
            <a:ext cx="9164638"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Text Box 7"/>
          <p:cNvSpPr txBox="1">
            <a:spLocks noChangeArrowheads="1"/>
          </p:cNvSpPr>
          <p:nvPr/>
        </p:nvSpPr>
        <p:spPr bwMode="auto">
          <a:xfrm>
            <a:off x="158750" y="3214688"/>
            <a:ext cx="2641600" cy="27384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ahoma" pitchFamily="34" charset="0"/>
              </a:rPr>
              <a:t>Mark 15: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30000" noProof="0">
                <a:ln>
                  <a:noFill/>
                </a:ln>
                <a:solidFill>
                  <a:srgbClr val="FFFFCC"/>
                </a:solidFill>
                <a:effectLst/>
                <a:uLnTx/>
                <a:uFillTx/>
                <a:latin typeface="Tahoma" pitchFamily="34" charset="0"/>
                <a:ea typeface="+mn-ea"/>
                <a:cs typeface="Tahoma" pitchFamily="34" charset="0"/>
              </a:rPr>
              <a:t>46  ….</a:t>
            </a:r>
            <a:r>
              <a:rPr kumimoji="0" lang="en-US" altLang="en-US" sz="2000" b="0" i="0" u="none" strike="noStrike" kern="1200" cap="none" spc="0" normalizeH="0" baseline="0" noProof="0">
                <a:ln>
                  <a:noFill/>
                </a:ln>
                <a:solidFill>
                  <a:srgbClr val="FFFFCC"/>
                </a:solidFill>
                <a:effectLst/>
                <a:uLnTx/>
                <a:uFillTx/>
                <a:latin typeface="Tahoma" pitchFamily="34" charset="0"/>
                <a:ea typeface="+mn-ea"/>
                <a:cs typeface="Tahoma" pitchFamily="34" charset="0"/>
              </a:rPr>
              <a:t>And he laid Him in a tomb which had been hewn out of the rock, and rolled a stone against the door of the tomb.   </a:t>
            </a:r>
          </a:p>
        </p:txBody>
      </p:sp>
      <p:sp>
        <p:nvSpPr>
          <p:cNvPr id="10" name="Freeform 9"/>
          <p:cNvSpPr/>
          <p:nvPr/>
        </p:nvSpPr>
        <p:spPr bwMode="auto">
          <a:xfrm>
            <a:off x="4181475" y="5391150"/>
            <a:ext cx="1171575" cy="312738"/>
          </a:xfrm>
          <a:custGeom>
            <a:avLst/>
            <a:gdLst>
              <a:gd name="connsiteX0" fmla="*/ 0 w 1171575"/>
              <a:gd name="connsiteY0" fmla="*/ 104775 h 312737"/>
              <a:gd name="connsiteX1" fmla="*/ 447675 w 1171575"/>
              <a:gd name="connsiteY1" fmla="*/ 228600 h 312737"/>
              <a:gd name="connsiteX2" fmla="*/ 857250 w 1171575"/>
              <a:gd name="connsiteY2" fmla="*/ 276225 h 312737"/>
              <a:gd name="connsiteX3" fmla="*/ 1114425 w 1171575"/>
              <a:gd name="connsiteY3" fmla="*/ 266700 h 312737"/>
              <a:gd name="connsiteX4" fmla="*/ 1171575 w 1171575"/>
              <a:gd name="connsiteY4" fmla="*/ 0 h 31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75" h="312737">
                <a:moveTo>
                  <a:pt x="0" y="104775"/>
                </a:moveTo>
                <a:cubicBezTo>
                  <a:pt x="152400" y="152400"/>
                  <a:pt x="304800" y="200025"/>
                  <a:pt x="447675" y="228600"/>
                </a:cubicBezTo>
                <a:cubicBezTo>
                  <a:pt x="590550" y="257175"/>
                  <a:pt x="746125" y="269875"/>
                  <a:pt x="857250" y="276225"/>
                </a:cubicBezTo>
                <a:cubicBezTo>
                  <a:pt x="968375" y="282575"/>
                  <a:pt x="1062038" y="312737"/>
                  <a:pt x="1114425" y="266700"/>
                </a:cubicBezTo>
                <a:cubicBezTo>
                  <a:pt x="1166812" y="220663"/>
                  <a:pt x="1169193" y="110331"/>
                  <a:pt x="1171575" y="0"/>
                </a:cubicBezTo>
              </a:path>
            </a:pathLst>
          </a:custGeom>
          <a:ln w="50800">
            <a:solidFill>
              <a:srgbClr val="FF66FF"/>
            </a:solidFill>
            <a:headEnd type="none" w="med" len="med"/>
            <a:tailEnd type="stealth" w="med" len="med"/>
          </a:ln>
        </p:spPr>
        <p:style>
          <a:lnRef idx="1">
            <a:schemeClr val="accent2"/>
          </a:lnRef>
          <a:fillRef idx="0">
            <a:schemeClr val="accent2"/>
          </a:fillRef>
          <a:effectRef idx="0">
            <a:schemeClr val="accent2"/>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a:ea typeface="+mn-ea"/>
              <a:cs typeface="+mn-cs"/>
            </a:endParaRP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0 Adds\2 Jerus\051601 Holyland Hotel\sr\Upper City from west, tb n051601.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C:\Documents and Settings\Todd\Desktop\Tombs of Jerusalem\sr\Garden Tomb rolling stone.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C:\Documents and Settings\Todd\Desktop\Tombs of Jerusalem\sr\Tomb of the Kings arcosolium with Steve.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 Adds\2 Jerus\Holyland Hotel\sr\Herod's Palace from southwest, tb n020101.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0Images\0Adds 2002\03 Jerusalem adds new\Old City\sr\Sisters of Zion Roman game in pavement.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0 Adds\2 Jerus\Holyland Hotel\sr\Crucifixion area of Holy Sepulchre with Antonia, tb n020101.jpg"/>
</p:tagLst>
</file>

<file path=ppt/tags/tag5.xml><?xml version="1.0" encoding="utf-8"?>
<p:tagLst xmlns:a="http://schemas.openxmlformats.org/drawingml/2006/main" xmlns:r="http://schemas.openxmlformats.org/officeDocument/2006/relationships" xmlns:p="http://schemas.openxmlformats.org/presentationml/2006/main">
  <p:tag name="FILENAME" val="C:\0Images\SR Slides\Three Crosses at Tantur, 80-01tb.jpg"/>
  <p:tag name="PHOTO" val="TRUE"/>
</p:tagLst>
</file>

<file path=ppt/tags/tag6.xml><?xml version="1.0" encoding="utf-8"?>
<p:tagLst xmlns:a="http://schemas.openxmlformats.org/drawingml/2006/main" xmlns:r="http://schemas.openxmlformats.org/officeDocument/2006/relationships" xmlns:p="http://schemas.openxmlformats.org/presentationml/2006/main">
  <p:tag name="FILENAME" val="C:\0Images\SR Slides\Three Crosses at Tantur, 80-01tb.jpg"/>
  <p:tag name="PHOTO" val="TRUE"/>
</p:tagLst>
</file>

<file path=ppt/tags/tag7.xml><?xml version="1.0" encoding="utf-8"?>
<p:tagLst xmlns:a="http://schemas.openxmlformats.org/drawingml/2006/main" xmlns:r="http://schemas.openxmlformats.org/officeDocument/2006/relationships" xmlns:p="http://schemas.openxmlformats.org/presentationml/2006/main">
  <p:tag name="FILENAME" val="C:\0Images\SR Slides\Three Crosses at Tantur, 80-01tb.jpg"/>
  <p:tag name="PHOTO" val="TRUE"/>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0Images\0Adds 2002\03 Jerusalem adds new\Holyland Hotel\sr\Area of Garden Tomb.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0Adds\2 Jerusalem adds\042200 Tombs plus\sr\Garden Tomb3, tb n042200 sr.jpg"/>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wrap="square">
        <a:spAutoFit/>
      </a:bodyPr>
      <a:lstStyle>
        <a:defPPr algn="ctr">
          <a:defRPr sz="2200" b="1" i="1" u="sng" dirty="0" smtClean="0">
            <a:solidFill>
              <a:srgbClr val="FFFF00"/>
            </a:solidFill>
            <a:latin typeface="Cambria"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Default Design">
  <a:themeElements>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3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Default Design">
  <a:themeElements>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1_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4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Times New Roman"/>
        <a:cs typeface="Times New Roman"/>
      </a:majorFont>
      <a:minorFont>
        <a:latin typeface="Arial"/>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_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Solomon's Temple">
  <a:themeElements>
    <a:clrScheme name="Custom 1">
      <a:dk1>
        <a:srgbClr val="000000"/>
      </a:dk1>
      <a:lt1>
        <a:srgbClr val="0E11FF"/>
      </a:lt1>
      <a:dk2>
        <a:srgbClr val="000000"/>
      </a:dk2>
      <a:lt2>
        <a:srgbClr val="808080"/>
      </a:lt2>
      <a:accent1>
        <a:srgbClr val="E3DDE0"/>
      </a:accent1>
      <a:accent2>
        <a:srgbClr val="333399"/>
      </a:accent2>
      <a:accent3>
        <a:srgbClr val="AAAAFF"/>
      </a:accent3>
      <a:accent4>
        <a:srgbClr val="000000"/>
      </a:accent4>
      <a:accent5>
        <a:srgbClr val="DAEDEF"/>
      </a:accent5>
      <a:accent6>
        <a:srgbClr val="2D2D8A"/>
      </a:accent6>
      <a:hlink>
        <a:srgbClr val="009999"/>
      </a:hlink>
      <a:folHlink>
        <a:srgbClr val="99CC0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623</TotalTime>
  <Words>12436</Words>
  <Application>Microsoft Office PowerPoint</Application>
  <PresentationFormat>On-screen Show (4:3)</PresentationFormat>
  <Paragraphs>666</Paragraphs>
  <Slides>121</Slides>
  <Notes>62</Notes>
  <HiddenSlides>0</HiddenSlides>
  <MMClips>0</MMClips>
  <ScaleCrop>false</ScaleCrop>
  <HeadingPairs>
    <vt:vector size="8" baseType="variant">
      <vt:variant>
        <vt:lpstr>Fonts Used</vt:lpstr>
      </vt:variant>
      <vt:variant>
        <vt:i4>18</vt:i4>
      </vt:variant>
      <vt:variant>
        <vt:lpstr>Theme</vt:lpstr>
      </vt:variant>
      <vt:variant>
        <vt:i4>26</vt:i4>
      </vt:variant>
      <vt:variant>
        <vt:lpstr>Embedded OLE Servers</vt:lpstr>
      </vt:variant>
      <vt:variant>
        <vt:i4>1</vt:i4>
      </vt:variant>
      <vt:variant>
        <vt:lpstr>Slide Titles</vt:lpstr>
      </vt:variant>
      <vt:variant>
        <vt:i4>121</vt:i4>
      </vt:variant>
    </vt:vector>
  </HeadingPairs>
  <TitlesOfParts>
    <vt:vector size="166" baseType="lpstr">
      <vt:lpstr>&amp;quot</vt:lpstr>
      <vt:lpstr>Arial</vt:lpstr>
      <vt:lpstr>Calibri</vt:lpstr>
      <vt:lpstr>Calibri Light</vt:lpstr>
      <vt:lpstr>Cambria</vt:lpstr>
      <vt:lpstr>Cardo</vt:lpstr>
      <vt:lpstr>David</vt:lpstr>
      <vt:lpstr>Default</vt:lpstr>
      <vt:lpstr>inherit</vt:lpstr>
      <vt:lpstr>Open Sans</vt:lpstr>
      <vt:lpstr>Papyrus</vt:lpstr>
      <vt:lpstr>Tahoma</vt:lpstr>
      <vt:lpstr>Tempus Sans ITC</vt:lpstr>
      <vt:lpstr>Times</vt:lpstr>
      <vt:lpstr>Times New Roman</vt:lpstr>
      <vt:lpstr>trajan-pro-3</vt:lpstr>
      <vt:lpstr>Verdana</vt:lpstr>
      <vt:lpstr>Wingdings</vt:lpstr>
      <vt:lpstr>2_Office Theme</vt:lpstr>
      <vt:lpstr>3_Office Theme</vt:lpstr>
      <vt:lpstr>4_Office Theme</vt:lpstr>
      <vt:lpstr>Office Theme</vt:lpstr>
      <vt:lpstr>White</vt:lpstr>
      <vt:lpstr>1_Office Theme</vt:lpstr>
      <vt:lpstr>11_Office Theme</vt:lpstr>
      <vt:lpstr>Solomon's Temple</vt:lpstr>
      <vt:lpstr>Beam</vt:lpstr>
      <vt:lpstr>5_Office Theme</vt:lpstr>
      <vt:lpstr>1_Default Design</vt:lpstr>
      <vt:lpstr>2_Default Design</vt:lpstr>
      <vt:lpstr>PhotoCompanion</vt:lpstr>
      <vt:lpstr>1_Orbit</vt:lpstr>
      <vt:lpstr>6_Office Theme</vt:lpstr>
      <vt:lpstr>1_White</vt:lpstr>
      <vt:lpstr>4_Default Design</vt:lpstr>
      <vt:lpstr>2_White</vt:lpstr>
      <vt:lpstr>5_Default Design</vt:lpstr>
      <vt:lpstr>3_White</vt:lpstr>
      <vt:lpstr>3_Default Design</vt:lpstr>
      <vt:lpstr>4_White</vt:lpstr>
      <vt:lpstr>8_Office Theme</vt:lpstr>
      <vt:lpstr>7_Office Theme</vt:lpstr>
      <vt:lpstr>9_Office Theme</vt:lpstr>
      <vt:lpstr>1_PhotoCompanion</vt:lpstr>
      <vt:lpstr>Microsoft Word Picture</vt:lpstr>
      <vt:lpstr>500’s AD (6th century) Jewish Bread Mold</vt:lpstr>
      <vt:lpstr>Cake to Queen of Heaven</vt:lpstr>
      <vt:lpstr>PowerPoint Presentation</vt:lpstr>
      <vt:lpstr>PowerPoint Presentation</vt:lpstr>
      <vt:lpstr>PowerPoint Presentation</vt:lpstr>
      <vt:lpstr>PowerPoint Presentation</vt:lpstr>
      <vt:lpstr>Objectives:</vt:lpstr>
      <vt:lpstr>Journey thru the Bible with Archaeology</vt:lpstr>
      <vt:lpstr>Sin Separates Us from God Bible is God’s Effort to Redeem Us See it Unfold via Bible Periods</vt:lpstr>
      <vt:lpstr>Putting Bible Time to Archaeological Time</vt:lpstr>
      <vt:lpstr>PowerPoint Presentation</vt:lpstr>
      <vt:lpstr>Trial of Jesus – Before Annas </vt:lpstr>
      <vt:lpstr>PowerPoint Presentation</vt:lpstr>
      <vt:lpstr>Upper City from west</vt:lpstr>
      <vt:lpstr>View from a Rich Man’s House</vt:lpstr>
      <vt:lpstr>Rich Man’s House</vt:lpstr>
      <vt:lpstr>Rich Man’s House</vt:lpstr>
      <vt:lpstr>PowerPoint Presentation</vt:lpstr>
      <vt:lpstr>PowerPoint Presentation</vt:lpstr>
      <vt:lpstr>PowerPoint Presentation</vt:lpstr>
      <vt:lpstr>PowerPoint Presentation</vt:lpstr>
      <vt:lpstr>PowerPoint Presentation</vt:lpstr>
      <vt:lpstr>And he went away and hanged himself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Herod Family</vt:lpstr>
      <vt:lpstr>PowerPoint Presentation</vt:lpstr>
      <vt:lpstr>PowerPoint Presentation</vt:lpstr>
      <vt:lpstr>PowerPoint Presentation</vt:lpstr>
      <vt:lpstr>Mark Anthony – Antonia Fortress</vt:lpstr>
      <vt:lpstr>PowerPoint Presentation</vt:lpstr>
      <vt:lpstr>PowerPoint Presentation</vt:lpstr>
      <vt:lpstr>PowerPoint Presentation</vt:lpstr>
      <vt:lpstr>PowerPoint Presentation</vt:lpstr>
      <vt:lpstr>Fig 2.Scourging</vt:lpstr>
      <vt:lpstr>PowerPoint Presentation</vt:lpstr>
      <vt:lpstr>PowerPoint Presentation</vt:lpstr>
      <vt:lpstr>PowerPoint Presentation</vt:lpstr>
      <vt:lpstr>PowerPoint Presentation</vt:lpstr>
      <vt:lpstr>PowerPoint Presentation</vt:lpstr>
      <vt:lpstr>Three crosses</vt:lpstr>
      <vt:lpstr>PowerPoint Presentation</vt:lpstr>
      <vt:lpstr>Fig 3.Cross and titulus</vt:lpstr>
      <vt:lpstr>PowerPoint Presentation</vt:lpstr>
      <vt:lpstr>PowerPoint Presentation</vt:lpstr>
      <vt:lpstr>PowerPoint Presentation</vt:lpstr>
      <vt:lpstr>Fig 4.Nailing of wrists</vt:lpstr>
      <vt:lpstr>Fig 5. - Nailing of feet</vt:lpstr>
      <vt:lpstr>Crucifixion (9.00 am on Friday 3 April AD 30)</vt:lpstr>
      <vt:lpstr>PowerPoint Presentation</vt:lpstr>
      <vt:lpstr>PowerPoint Presentation</vt:lpstr>
      <vt:lpstr>Golgotha Evidence</vt:lpstr>
      <vt:lpstr>Golgotha Location</vt:lpstr>
      <vt:lpstr>PowerPoint Presentation</vt:lpstr>
      <vt:lpstr>PowerPoint Presentation</vt:lpstr>
      <vt:lpstr>PowerPoint Presentation</vt:lpstr>
      <vt:lpstr>PowerPoint Presentation</vt:lpstr>
      <vt:lpstr>PowerPoint Presentation</vt:lpstr>
      <vt:lpstr>PowerPoint Presentation</vt:lpstr>
      <vt:lpstr>Fig 6.respirations during crucifixion</vt:lpstr>
      <vt:lpstr>PowerPoint Presentation</vt:lpstr>
      <vt:lpstr>PowerPoint Presentation</vt:lpstr>
      <vt:lpstr>Arrest, Trial, and Crucifixion of Jesus</vt:lpstr>
      <vt:lpstr>PowerPoint Presentation</vt:lpstr>
      <vt:lpstr>PowerPoint Presentation</vt:lpstr>
      <vt:lpstr>PowerPoint Presentation</vt:lpstr>
      <vt:lpstr>PowerPoint Presentation</vt:lpstr>
      <vt:lpstr>PowerPoint Presentation</vt:lpstr>
      <vt:lpstr>And he rolled a great stone to the door of the tomb, and departed</vt:lpstr>
      <vt:lpstr>PowerPoint Presentation</vt:lpstr>
      <vt:lpstr>PowerPoint Presentation</vt:lpstr>
      <vt:lpstr>PowerPoint Presentation</vt:lpstr>
      <vt:lpstr>PowerPoint Presentation</vt:lpstr>
      <vt:lpstr>Guards (Roman)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Burial Preparation</vt:lpstr>
      <vt:lpstr>PowerPoint Presentation</vt:lpstr>
      <vt:lpstr>Rolling Stone Entrance  </vt:lpstr>
      <vt:lpstr>Rolling Stone Entrance  </vt:lpstr>
      <vt:lpstr>PowerPoint Presentation</vt:lpstr>
      <vt:lpstr>Tombs of New Testament Times</vt:lpstr>
      <vt:lpstr>PowerPoint Presentation</vt:lpstr>
      <vt:lpstr>PowerPoint Presentation</vt:lpstr>
      <vt:lpstr>PowerPoint Presentation</vt:lpstr>
      <vt:lpstr>PowerPoint Presentation</vt:lpstr>
      <vt:lpstr>Tombs of New Testament Times</vt:lpstr>
      <vt:lpstr>A New Tomb in  New Testament Times</vt:lpstr>
      <vt:lpstr>Tombs of New Testament Times</vt:lpstr>
      <vt:lpstr>Tombs of New Testament Times</vt:lpstr>
      <vt:lpstr>Tombs of New Testament Times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Haynes</dc:creator>
  <cp:lastModifiedBy>Robert Haynes</cp:lastModifiedBy>
  <cp:revision>46</cp:revision>
  <dcterms:created xsi:type="dcterms:W3CDTF">2019-08-25T02:50:02Z</dcterms:created>
  <dcterms:modified xsi:type="dcterms:W3CDTF">2019-08-26T21:03:52Z</dcterms:modified>
</cp:coreProperties>
</file>