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51" r:id="rId2"/>
  </p:sldMasterIdLst>
  <p:notesMasterIdLst>
    <p:notesMasterId r:id="rId5"/>
  </p:notesMasterIdLst>
  <p:sldIdLst>
    <p:sldId id="256" r:id="rId3"/>
    <p:sldId id="89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25" autoAdjust="0"/>
    <p:restoredTop sz="95572" autoAdjust="0"/>
  </p:normalViewPr>
  <p:slideViewPr>
    <p:cSldViewPr snapToGrid="0" showGuides="1">
      <p:cViewPr>
        <p:scale>
          <a:sx n="110" d="100"/>
          <a:sy n="110" d="100"/>
        </p:scale>
        <p:origin x="1428" y="34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2BCE0-255B-45EF-B4FF-77E14AD87A0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7299-4E60-418E-A3F5-318BE6A9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19E2CE98-5252-4C1D-B4A2-A23F42DB6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24"/>
            <a:ext cx="1850065" cy="6838351"/>
          </a:xfrm>
          <a:prstGeom prst="rect">
            <a:avLst/>
          </a:prstGeom>
        </p:spPr>
      </p:pic>
      <p:pic>
        <p:nvPicPr>
          <p:cNvPr id="10" name="Picture 9" descr="A brick wall&#10;&#10;Description automatically generated">
            <a:extLst>
              <a:ext uri="{FF2B5EF4-FFF2-40B4-BE49-F238E27FC236}">
                <a16:creationId xmlns:a16="http://schemas.microsoft.com/office/drawing/2014/main" id="{5FC8A986-AF8D-4F9E-8775-83E67634E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79" y="-9824"/>
            <a:ext cx="4776121" cy="6838351"/>
          </a:xfrm>
          <a:prstGeom prst="rect">
            <a:avLst/>
          </a:prstGeom>
        </p:spPr>
      </p:pic>
      <p:pic>
        <p:nvPicPr>
          <p:cNvPr id="11" name="Picture 10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7D458E73-0A78-4237-9AED-27B94ACEF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15" y="-9824"/>
            <a:ext cx="1850065" cy="6838351"/>
          </a:xfrm>
          <a:prstGeom prst="rect">
            <a:avLst/>
          </a:prstGeom>
        </p:spPr>
      </p:pic>
      <p:pic>
        <p:nvPicPr>
          <p:cNvPr id="12" name="Picture 11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C60F0D5F-6044-44E6-AC77-349129C7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4027" y="-9824"/>
            <a:ext cx="1850065" cy="68383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-9824"/>
            <a:ext cx="2057400" cy="365125"/>
          </a:xfrm>
        </p:spPr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-9824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-9824"/>
            <a:ext cx="2057400" cy="365125"/>
          </a:xfrm>
        </p:spPr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3C387-CCCC-45AA-81AE-9A507792A29A}"/>
              </a:ext>
            </a:extLst>
          </p:cNvPr>
          <p:cNvSpPr/>
          <p:nvPr userDrawn="1"/>
        </p:nvSpPr>
        <p:spPr>
          <a:xfrm>
            <a:off x="-28576" y="-9825"/>
            <a:ext cx="9172575" cy="6838351"/>
          </a:xfrm>
          <a:prstGeom prst="rect">
            <a:avLst/>
          </a:prstGeom>
          <a:solidFill>
            <a:srgbClr val="00206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88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766" y="3429000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23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4B45C-E805-4399-91A9-037F7495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ntage Pa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734425" y="6373813"/>
            <a:ext cx="409575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8553450" y="6383338"/>
            <a:ext cx="590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7556A7-2BFC-467A-8134-06D698D536FF}" type="slidenum">
              <a:rPr lang="en-US" altLang="en-US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" name="Picture 9" descr="red wax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84138"/>
            <a:ext cx="1143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8270875" y="219075"/>
            <a:ext cx="436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</a:t>
            </a:r>
          </a:p>
        </p:txBody>
      </p:sp>
      <p:pic>
        <p:nvPicPr>
          <p:cNvPr id="9" name="Picture 11" descr="Jerusalem Temple Mount-Samaria-Motif-clear brus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10636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Jerusalem Temple Mount-Samaria-Motif-clear brus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274638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0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9272-E8EB-4B33-818A-52ED494D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E0B9-83E0-42FD-BCDA-655D7ACE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E9D0-2747-48D3-9C0E-4F617026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intage Pa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734425" y="6373813"/>
            <a:ext cx="409575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8553450" y="6383338"/>
            <a:ext cx="590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23AAB64-2B82-415E-9E65-B3D413434D68}" type="slidenum">
              <a:rPr lang="en-US" altLang="en-US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9" descr="red wax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84138"/>
            <a:ext cx="1143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8270875" y="219075"/>
            <a:ext cx="436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K</a:t>
            </a:r>
          </a:p>
        </p:txBody>
      </p:sp>
      <p:pic>
        <p:nvPicPr>
          <p:cNvPr id="8" name="Picture 11" descr="Jerusalem Temple Mount-Samaria-Motif-clear brus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10636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Jerusalem Temple Mount-Samaria-Motif-clear brus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74638"/>
            <a:ext cx="6477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636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intage Pa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734425" y="6373813"/>
            <a:ext cx="409575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8" descr="red wax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84138"/>
            <a:ext cx="1143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270875" y="219075"/>
            <a:ext cx="436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</a:t>
            </a:r>
          </a:p>
        </p:txBody>
      </p:sp>
      <p:pic>
        <p:nvPicPr>
          <p:cNvPr id="6" name="Picture 10" descr="Jerusalem Temple Mount-Samaria-Motif-clear brus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10636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Jerusalem Temple Mount-Samaria-Motif-clear brus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8553450" y="6383338"/>
            <a:ext cx="59055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38484A0-37BA-4A68-A550-584E265EB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0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A512-619A-4D05-A00A-53525E1F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50ECCD58-1DC0-4E6C-8276-06BE8B193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24"/>
            <a:ext cx="1850065" cy="6838351"/>
          </a:xfrm>
          <a:prstGeom prst="rect">
            <a:avLst/>
          </a:prstGeom>
        </p:spPr>
      </p:pic>
      <p:pic>
        <p:nvPicPr>
          <p:cNvPr id="7" name="Picture 6" descr="A brick wall&#10;&#10;Description automatically generated">
            <a:extLst>
              <a:ext uri="{FF2B5EF4-FFF2-40B4-BE49-F238E27FC236}">
                <a16:creationId xmlns:a16="http://schemas.microsoft.com/office/drawing/2014/main" id="{5EAEB771-D6CE-4EF9-9084-B73AB248E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79" y="-9824"/>
            <a:ext cx="4776121" cy="6838351"/>
          </a:xfrm>
          <a:prstGeom prst="rect">
            <a:avLst/>
          </a:prstGeom>
        </p:spPr>
      </p:pic>
      <p:pic>
        <p:nvPicPr>
          <p:cNvPr id="8" name="Picture 7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DC018627-CC93-4758-9508-3381EF751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15" y="-9824"/>
            <a:ext cx="1850065" cy="6838351"/>
          </a:xfrm>
          <a:prstGeom prst="rect">
            <a:avLst/>
          </a:prstGeom>
        </p:spPr>
      </p:pic>
      <p:pic>
        <p:nvPicPr>
          <p:cNvPr id="9" name="Picture 8" descr="A picture containing building, sitting&#10;&#10;Description automatically generated">
            <a:extLst>
              <a:ext uri="{FF2B5EF4-FFF2-40B4-BE49-F238E27FC236}">
                <a16:creationId xmlns:a16="http://schemas.microsoft.com/office/drawing/2014/main" id="{DB41BF33-E05E-4651-AB67-B4F76FF79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4027" y="-9824"/>
            <a:ext cx="1850065" cy="683835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AAD810-7C63-42E7-9608-AE1DBE7471E5}"/>
              </a:ext>
            </a:extLst>
          </p:cNvPr>
          <p:cNvSpPr txBox="1">
            <a:spLocks/>
          </p:cNvSpPr>
          <p:nvPr userDrawn="1"/>
        </p:nvSpPr>
        <p:spPr>
          <a:xfrm>
            <a:off x="628650" y="-9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C610DE-D887-4D8A-9DD5-D85CEEE3453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8309A0F-1D42-4EA3-BBF5-5650A7C04E0B}"/>
              </a:ext>
            </a:extLst>
          </p:cNvPr>
          <p:cNvSpPr txBox="1">
            <a:spLocks/>
          </p:cNvSpPr>
          <p:nvPr userDrawn="1"/>
        </p:nvSpPr>
        <p:spPr>
          <a:xfrm>
            <a:off x="6457950" y="-98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73EB34-2FA2-476B-AB1C-D26A75B1C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8376DA-E4BD-4187-BAF9-6E27B877712F}"/>
              </a:ext>
            </a:extLst>
          </p:cNvPr>
          <p:cNvSpPr/>
          <p:nvPr userDrawn="1"/>
        </p:nvSpPr>
        <p:spPr>
          <a:xfrm>
            <a:off x="-28576" y="-9825"/>
            <a:ext cx="9172575" cy="6838351"/>
          </a:xfrm>
          <a:prstGeom prst="rect">
            <a:avLst/>
          </a:prstGeom>
          <a:solidFill>
            <a:srgbClr val="00206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43F9-9175-45B0-B7FB-507A7EE4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8D1F7-2ABC-4EAD-8FFB-BB8E1E84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1E30-BBB2-4E7D-86A0-FEFC14CD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610DE-D887-4D8A-9DD5-D85CEEE3453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EB34-2FA2-476B-AB1C-D26A75B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142435-22EA-4032-9CC2-676008C4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9A67-7B65-4FE9-B0E0-C2CA47663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Nahum, Zephaniah &amp; Habakkuk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989BF-F96F-4C90-80B2-B8A8E7F1C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07 – Zephaniah Chap 1</a:t>
            </a:r>
          </a:p>
        </p:txBody>
      </p:sp>
      <p:pic>
        <p:nvPicPr>
          <p:cNvPr id="6" name="Picture 5" descr="A close up of a coat&#10;&#10;Description automatically generated">
            <a:extLst>
              <a:ext uri="{FF2B5EF4-FFF2-40B4-BE49-F238E27FC236}">
                <a16:creationId xmlns:a16="http://schemas.microsoft.com/office/drawing/2014/main" id="{F8ED5B13-5D2F-4E11-9914-5387FDB6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1889761"/>
            <a:ext cx="1617776" cy="43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A774-3143-4ABA-BDA0-DD80F0FE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F3999D-56AF-4BF2-8252-C378FF4A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4" y="-60960"/>
            <a:ext cx="8261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11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David</vt:lpstr>
      <vt:lpstr>Papyrus</vt:lpstr>
      <vt:lpstr>Office Theme</vt:lpstr>
      <vt:lpstr>1_Office Theme</vt:lpstr>
      <vt:lpstr>Nahum, Zephaniah &amp; Habakkuk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Haynes</dc:creator>
  <cp:lastModifiedBy>Robert Haynes</cp:lastModifiedBy>
  <cp:revision>163</cp:revision>
  <dcterms:created xsi:type="dcterms:W3CDTF">2019-09-08T03:32:11Z</dcterms:created>
  <dcterms:modified xsi:type="dcterms:W3CDTF">2019-10-16T15:56:42Z</dcterms:modified>
</cp:coreProperties>
</file>