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8"/>
  </p:handoutMasterIdLst>
  <p:sldIdLst>
    <p:sldId id="256" r:id="rId2"/>
    <p:sldId id="258" r:id="rId3"/>
    <p:sldId id="257" r:id="rId4"/>
    <p:sldId id="260" r:id="rId5"/>
    <p:sldId id="268" r:id="rId6"/>
    <p:sldId id="267" r:id="rId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bw" frameSlides="1"/>
  <p:clrMru>
    <a:srgbClr val="210C03"/>
    <a:srgbClr val="EEE0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F53DE2-9C34-46A4-A3B5-33EC6018489C}" v="4" dt="2019-10-13T02:44:52.9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80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 Borlaug" userId="6e1c80cbff125892" providerId="Windows Live" clId="Web-{57F53DE2-9C34-46A4-A3B5-33EC6018489C}"/>
    <pc:docChg chg="modSld">
      <pc:chgData name="Erik Borlaug" userId="6e1c80cbff125892" providerId="Windows Live" clId="Web-{57F53DE2-9C34-46A4-A3B5-33EC6018489C}" dt="2019-10-13T02:44:52.989" v="3" actId="20577"/>
      <pc:docMkLst>
        <pc:docMk/>
      </pc:docMkLst>
      <pc:sldChg chg="modSp">
        <pc:chgData name="Erik Borlaug" userId="6e1c80cbff125892" providerId="Windows Live" clId="Web-{57F53DE2-9C34-46A4-A3B5-33EC6018489C}" dt="2019-10-13T02:44:52.989" v="2" actId="20577"/>
        <pc:sldMkLst>
          <pc:docMk/>
          <pc:sldMk cId="2862918984" sldId="267"/>
        </pc:sldMkLst>
        <pc:spChg chg="mod">
          <ac:chgData name="Erik Borlaug" userId="6e1c80cbff125892" providerId="Windows Live" clId="Web-{57F53DE2-9C34-46A4-A3B5-33EC6018489C}" dt="2019-10-13T02:44:52.989" v="2" actId="20577"/>
          <ac:spMkLst>
            <pc:docMk/>
            <pc:sldMk cId="2862918984" sldId="267"/>
            <ac:spMk id="3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F7484D-639A-5249-BAFF-78A05975A219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4472-09FC-2E4F-B355-7BBE5D898A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79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49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661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812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17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22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20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440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966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660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749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B3905-A341-764C-A9B0-0B5FCF01B5F7}" type="datetimeFigureOut">
              <a:rPr lang="en-US" smtClean="0"/>
              <a:t>10/12/2019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0641F-A3ED-C64D-8FFB-AB69235277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337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5581" y="3956782"/>
            <a:ext cx="6092839" cy="1324666"/>
          </a:xfrm>
        </p:spPr>
        <p:txBody>
          <a:bodyPr>
            <a:normAutofit/>
          </a:bodyPr>
          <a:lstStyle/>
          <a:p>
            <a:r>
              <a:rPr lang="en-US" b="1">
                <a:solidFill>
                  <a:srgbClr val="210C03"/>
                </a:solidFill>
              </a:rPr>
              <a:t>Endurance</a:t>
            </a:r>
          </a:p>
          <a:p>
            <a:r>
              <a:rPr lang="en-US" b="1">
                <a:solidFill>
                  <a:srgbClr val="210C03"/>
                </a:solidFill>
              </a:rPr>
              <a:t>Hebrews 12:1-17</a:t>
            </a:r>
          </a:p>
        </p:txBody>
      </p:sp>
    </p:spTree>
    <p:extLst>
      <p:ext uri="{BB962C8B-B14F-4D97-AF65-F5344CB8AC3E}">
        <p14:creationId xmlns:p14="http://schemas.microsoft.com/office/powerpoint/2010/main" val="3639774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ebre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6" y="214527"/>
            <a:ext cx="9123688" cy="528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245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rmAutofit/>
          </a:bodyPr>
          <a:lstStyle/>
          <a:p>
            <a:r>
              <a:rPr lang="en-US" sz="4000" b="1">
                <a:solidFill>
                  <a:srgbClr val="210C03"/>
                </a:solidFill>
              </a:rPr>
              <a:t>Endurance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1051393"/>
            <a:ext cx="8952714" cy="4663607"/>
          </a:xfrm>
        </p:spPr>
        <p:txBody>
          <a:bodyPr>
            <a:normAutofit fontScale="92500" lnSpcReduction="10000"/>
          </a:bodyPr>
          <a:lstStyle/>
          <a:p>
            <a:r>
              <a:rPr lang="en-US" b="1"/>
              <a:t>Audience</a:t>
            </a:r>
          </a:p>
          <a:p>
            <a:pPr lvl="1"/>
            <a:r>
              <a:rPr lang="en-US" b="1"/>
              <a:t>Suffering Persecution (10:32-34)</a:t>
            </a:r>
          </a:p>
          <a:p>
            <a:pPr lvl="1"/>
            <a:r>
              <a:rPr lang="en-US" b="1"/>
              <a:t>Not Yet Martyred (12:4)</a:t>
            </a:r>
          </a:p>
          <a:p>
            <a:pPr lvl="1"/>
            <a:r>
              <a:rPr lang="en-US" b="1"/>
              <a:t>Some Habitually Not Assembling (10:24-25)</a:t>
            </a:r>
          </a:p>
          <a:p>
            <a:pPr lvl="1"/>
            <a:r>
              <a:rPr lang="en-US" b="1"/>
              <a:t>Needed Encouragement (13:22)</a:t>
            </a:r>
          </a:p>
          <a:p>
            <a:pPr marL="457200" lvl="1" indent="0">
              <a:buNone/>
            </a:pPr>
            <a:endParaRPr lang="en-US" b="1"/>
          </a:p>
          <a:p>
            <a:r>
              <a:rPr lang="en-US" b="1"/>
              <a:t>Outline of Section</a:t>
            </a:r>
          </a:p>
          <a:p>
            <a:pPr lvl="1"/>
            <a:r>
              <a:rPr lang="en-US" b="1"/>
              <a:t>Endure the Race (vs. 1-3)</a:t>
            </a:r>
          </a:p>
          <a:p>
            <a:pPr lvl="1"/>
            <a:r>
              <a:rPr lang="en-US" b="1"/>
              <a:t>Endure Discipline (vs. 4-11)</a:t>
            </a:r>
          </a:p>
          <a:p>
            <a:pPr lvl="1"/>
            <a:r>
              <a:rPr lang="en-US" b="1"/>
              <a:t>Endure Community (vs. 12-17)</a:t>
            </a:r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901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4000" b="1"/>
              <a:t>Endure the Race (vs. 1-3)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rmAutofit fontScale="77500" lnSpcReduction="20000"/>
          </a:bodyPr>
          <a:lstStyle/>
          <a:p>
            <a:r>
              <a:rPr lang="en-US" b="1"/>
              <a:t>Instructions</a:t>
            </a:r>
          </a:p>
          <a:p>
            <a:pPr lvl="1"/>
            <a:r>
              <a:rPr lang="en-US" b="1"/>
              <a:t>“Let Us” Lay Aside Every Weight &amp; Sin</a:t>
            </a:r>
          </a:p>
          <a:p>
            <a:pPr lvl="2"/>
            <a:r>
              <a:rPr lang="en-US" b="1"/>
              <a:t>What Are Some Differences Between Weights &amp; Sins?</a:t>
            </a:r>
          </a:p>
          <a:p>
            <a:pPr lvl="2"/>
            <a:r>
              <a:rPr lang="en-US" b="1"/>
              <a:t>Weights &amp; Sins “Cling Closely” to Us (Must Be Diligent)</a:t>
            </a:r>
          </a:p>
          <a:p>
            <a:pPr lvl="1"/>
            <a:r>
              <a:rPr lang="en-US" b="1"/>
              <a:t>“Let Us” Run With Endurance</a:t>
            </a:r>
          </a:p>
          <a:p>
            <a:pPr lvl="2"/>
            <a:r>
              <a:rPr lang="en-US" b="1"/>
              <a:t>Endurance is Possible When Weights/Sins Are Removed</a:t>
            </a:r>
          </a:p>
          <a:p>
            <a:pPr lvl="2"/>
            <a:r>
              <a:rPr lang="en-US" b="1"/>
              <a:t>The Race Is More Important Than “Precious” Weights/Sins</a:t>
            </a:r>
          </a:p>
          <a:p>
            <a:r>
              <a:rPr lang="en-US" b="1"/>
              <a:t>Encouragement</a:t>
            </a:r>
          </a:p>
          <a:p>
            <a:pPr lvl="1"/>
            <a:r>
              <a:rPr lang="en-US" b="1"/>
              <a:t>The Great Cloud of Witnesses</a:t>
            </a:r>
          </a:p>
          <a:p>
            <a:pPr lvl="2"/>
            <a:r>
              <a:rPr lang="en-US" b="1"/>
              <a:t>The Faithful of Ch. 11 Provide Encouragement (Faithfulness is Possible)</a:t>
            </a:r>
          </a:p>
          <a:p>
            <a:pPr lvl="2"/>
            <a:r>
              <a:rPr lang="en-US" b="1"/>
              <a:t>“Surrounded By” Reflects Coliseum Imagery</a:t>
            </a:r>
          </a:p>
          <a:p>
            <a:pPr lvl="1"/>
            <a:r>
              <a:rPr lang="en-US" b="1"/>
              <a:t>Looking to Jesus (The Finish Line)</a:t>
            </a:r>
          </a:p>
          <a:p>
            <a:pPr lvl="2"/>
            <a:r>
              <a:rPr lang="en-US" b="1"/>
              <a:t>Something the Faithful of Ch. 11 Couldn’t Do Like We Can</a:t>
            </a:r>
          </a:p>
          <a:p>
            <a:pPr lvl="2"/>
            <a:r>
              <a:rPr lang="en-US" b="1"/>
              <a:t>Jesus Endured “Hostility” (Considering This Encourages Us)</a:t>
            </a:r>
          </a:p>
          <a:p>
            <a:pPr lvl="2"/>
            <a:r>
              <a:rPr lang="en-US" b="1"/>
              <a:t>Jesus Was Motivated By “Joy Set Before Him”</a:t>
            </a:r>
          </a:p>
          <a:p>
            <a:pPr lvl="1"/>
            <a:endParaRPr lang="en-US" b="1"/>
          </a:p>
          <a:p>
            <a:pPr marL="914400" lvl="2" indent="0">
              <a:buNone/>
            </a:pPr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06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20665"/>
            <a:ext cx="6375704" cy="952500"/>
          </a:xfrm>
        </p:spPr>
        <p:txBody>
          <a:bodyPr>
            <a:noAutofit/>
          </a:bodyPr>
          <a:lstStyle/>
          <a:p>
            <a:r>
              <a:rPr lang="en-US" sz="4000" b="1"/>
              <a:t>Endure Discipline (vs. 4-11)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973165"/>
            <a:ext cx="8952714" cy="4741835"/>
          </a:xfrm>
        </p:spPr>
        <p:txBody>
          <a:bodyPr>
            <a:normAutofit fontScale="70000" lnSpcReduction="20000"/>
          </a:bodyPr>
          <a:lstStyle/>
          <a:p>
            <a:r>
              <a:rPr lang="en-US" b="1"/>
              <a:t>The Nature of God’s Discipline</a:t>
            </a:r>
          </a:p>
          <a:p>
            <a:pPr lvl="1"/>
            <a:r>
              <a:rPr lang="en-US" b="1"/>
              <a:t>Momentarily Painful, But Lasting Benefit (vs. 11; cf. 11:25)</a:t>
            </a:r>
          </a:p>
          <a:p>
            <a:pPr lvl="1"/>
            <a:r>
              <a:rPr lang="en-US" b="1"/>
              <a:t>Stems from God’s Love (vs. 6-9)</a:t>
            </a:r>
          </a:p>
          <a:p>
            <a:pPr lvl="2"/>
            <a:r>
              <a:rPr lang="en-US" b="1"/>
              <a:t>Existence of “Discipline” Sign of God’s Love (Not the Opposite)</a:t>
            </a:r>
          </a:p>
          <a:p>
            <a:r>
              <a:rPr lang="en-US" b="1"/>
              <a:t>Varieties of God’s Discipline</a:t>
            </a:r>
          </a:p>
          <a:p>
            <a:pPr lvl="1"/>
            <a:r>
              <a:rPr lang="en-US" b="1"/>
              <a:t>Struggling Against Sin (vs. 4)</a:t>
            </a:r>
          </a:p>
          <a:p>
            <a:pPr lvl="1"/>
            <a:r>
              <a:rPr lang="en-US" b="1"/>
              <a:t>External Trials (10:32-34)</a:t>
            </a:r>
          </a:p>
          <a:p>
            <a:pPr lvl="1"/>
            <a:r>
              <a:rPr lang="en-US" b="1"/>
              <a:t>“Disciplines” of Christian Living (Prayer, Study, </a:t>
            </a:r>
            <a:r>
              <a:rPr lang="en-US" b="1" err="1"/>
              <a:t>etc</a:t>
            </a:r>
            <a:r>
              <a:rPr lang="en-US" b="1"/>
              <a:t>…)</a:t>
            </a:r>
          </a:p>
          <a:p>
            <a:r>
              <a:rPr lang="en-US" b="1"/>
              <a:t>The Purposes of God’s Discipline</a:t>
            </a:r>
          </a:p>
          <a:p>
            <a:pPr lvl="1"/>
            <a:r>
              <a:rPr lang="en-US" b="1"/>
              <a:t>To Make Us Holy (vs. 10)</a:t>
            </a:r>
          </a:p>
          <a:p>
            <a:pPr lvl="1"/>
            <a:r>
              <a:rPr lang="en-US" b="1"/>
              <a:t>To Make Us Bear Fruit (vs. 11)</a:t>
            </a:r>
          </a:p>
          <a:p>
            <a:r>
              <a:rPr lang="en-US" b="1"/>
              <a:t>Response to Discipline</a:t>
            </a:r>
          </a:p>
          <a:p>
            <a:pPr lvl="1"/>
            <a:r>
              <a:rPr lang="en-US" b="1"/>
              <a:t>Vs. 5 – Do Not Regard it Lightly (Failure to Consider Importance)</a:t>
            </a:r>
          </a:p>
          <a:p>
            <a:pPr lvl="1"/>
            <a:r>
              <a:rPr lang="en-US" b="1"/>
              <a:t>Vs. 5 – Do Not Be Weary (Temptation that Comes From God’s Discipline)</a:t>
            </a:r>
          </a:p>
          <a:p>
            <a:pPr lvl="1"/>
            <a:r>
              <a:rPr lang="en-US" b="1"/>
              <a:t>Vs. 7 – Endure (Don’t Justify Sin / Keep Bearing Under the Pressure)</a:t>
            </a:r>
          </a:p>
          <a:p>
            <a:pPr lvl="1"/>
            <a:endParaRPr lang="en-US" b="1"/>
          </a:p>
          <a:p>
            <a:pPr marL="914400" lvl="2" indent="0">
              <a:buNone/>
            </a:pPr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15661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0A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691" y="-83245"/>
            <a:ext cx="6375704" cy="952500"/>
          </a:xfrm>
        </p:spPr>
        <p:txBody>
          <a:bodyPr>
            <a:noAutofit/>
          </a:bodyPr>
          <a:lstStyle/>
          <a:p>
            <a:r>
              <a:rPr lang="en-US" sz="3600" b="1"/>
              <a:t>Endure Community (vs. 12-17)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3691" y="884837"/>
            <a:ext cx="8952714" cy="483016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en-US" b="1"/>
              <a:t>Lift Hands &amp; Strengthen Knees (vs. 12-13)</a:t>
            </a:r>
          </a:p>
          <a:p>
            <a:pPr lvl="1"/>
            <a:r>
              <a:rPr lang="en-US" b="1"/>
              <a:t>Allusion to Isaiah 35:3</a:t>
            </a:r>
          </a:p>
          <a:p>
            <a:pPr lvl="2"/>
            <a:r>
              <a:rPr lang="en-US" b="1"/>
              <a:t>Israel Went Through Hardships, But God Will Reverse It</a:t>
            </a:r>
          </a:p>
          <a:p>
            <a:pPr lvl="2"/>
            <a:r>
              <a:rPr lang="en-US" b="1"/>
              <a:t>Audience Is Going Through Trials, But There Is a Reward</a:t>
            </a:r>
          </a:p>
          <a:p>
            <a:pPr lvl="1"/>
            <a:r>
              <a:rPr lang="en-US" b="1"/>
              <a:t>Applies to Individual or “Body” of Believers</a:t>
            </a:r>
          </a:p>
          <a:p>
            <a:r>
              <a:rPr lang="en-US" b="1"/>
              <a:t>Various Instructions (vs. 14-17)</a:t>
            </a:r>
          </a:p>
          <a:p>
            <a:pPr lvl="1"/>
            <a:r>
              <a:rPr lang="en-US" b="1"/>
              <a:t>Pursue Peace With Everyone (Don’t Retaliate)</a:t>
            </a:r>
          </a:p>
          <a:p>
            <a:pPr lvl="1"/>
            <a:r>
              <a:rPr lang="en-US" b="1"/>
              <a:t>Pursue Holiness (What Discipline Helps us Attain)</a:t>
            </a:r>
          </a:p>
          <a:p>
            <a:pPr lvl="1"/>
            <a:r>
              <a:rPr lang="en-US" b="1"/>
              <a:t>Root of Bitterness</a:t>
            </a:r>
          </a:p>
          <a:p>
            <a:pPr lvl="2"/>
            <a:r>
              <a:rPr lang="en-US" b="1"/>
              <a:t>NLT – “Look Out For Each Other” </a:t>
            </a:r>
          </a:p>
          <a:p>
            <a:pPr lvl="2"/>
            <a:r>
              <a:rPr lang="en-US" b="1"/>
              <a:t>Cutting Limbs Isn’t Deep Enough</a:t>
            </a:r>
          </a:p>
          <a:p>
            <a:pPr lvl="1"/>
            <a:r>
              <a:rPr lang="en-US" b="1"/>
              <a:t>Don’t Be Like Esau</a:t>
            </a:r>
          </a:p>
          <a:p>
            <a:pPr lvl="2"/>
            <a:r>
              <a:rPr lang="en-US" b="1"/>
              <a:t>Opposite of Chapter 11</a:t>
            </a:r>
          </a:p>
          <a:p>
            <a:pPr lvl="2"/>
            <a:r>
              <a:rPr lang="en-US" b="1"/>
              <a:t>Bartered Future Blessing for Momentary Pleasure</a:t>
            </a:r>
          </a:p>
          <a:p>
            <a:pPr lvl="2"/>
            <a:r>
              <a:rPr lang="en-US" b="1"/>
              <a:t>No “Repentance” In Hell Will Change our Destiny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</p:txBody>
      </p:sp>
      <p:pic>
        <p:nvPicPr>
          <p:cNvPr id="6" name="Picture 5" descr="Hebrews-wid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95" y="52709"/>
            <a:ext cx="2577010" cy="728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18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(16:10)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Endurance</vt:lpstr>
      <vt:lpstr>Endure the Race (vs. 1-3)</vt:lpstr>
      <vt:lpstr>Endure Discipline (vs. 4-11)</vt:lpstr>
      <vt:lpstr>Endure Community (vs. 12-17)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Erik Borlaug</dc:creator>
  <cp:revision>1</cp:revision>
  <cp:lastPrinted>2019-10-05T10:58:51Z</cp:lastPrinted>
  <dcterms:created xsi:type="dcterms:W3CDTF">2019-05-16T14:23:05Z</dcterms:created>
  <dcterms:modified xsi:type="dcterms:W3CDTF">2019-10-13T02:45:19Z</dcterms:modified>
</cp:coreProperties>
</file>