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7" r:id="rId4"/>
    <p:sldId id="260" r:id="rId5"/>
    <p:sldId id="270" r:id="rId6"/>
    <p:sldId id="271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210C03"/>
    <a:srgbClr val="EEE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6E564-EB84-4B17-8A15-EE04485D18E6}" v="46" dt="2019-10-19T20:05:2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/>
    <p:restoredTop sz="94595"/>
  </p:normalViewPr>
  <p:slideViewPr>
    <p:cSldViewPr snapToGrid="0" snapToObjects="1">
      <p:cViewPr varScale="1">
        <p:scale>
          <a:sx n="108" d="100"/>
          <a:sy n="108" d="100"/>
        </p:scale>
        <p:origin x="192" y="4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Borlaug" userId="6e1c80cbff125892" providerId="Windows Live" clId="Web-{01D6E564-EB84-4B17-8A15-EE04485D18E6}"/>
    <pc:docChg chg="modSld">
      <pc:chgData name="Erik Borlaug" userId="6e1c80cbff125892" providerId="Windows Live" clId="Web-{01D6E564-EB84-4B17-8A15-EE04485D18E6}" dt="2019-10-19T20:05:27.959" v="45" actId="20577"/>
      <pc:docMkLst>
        <pc:docMk/>
      </pc:docMkLst>
      <pc:sldChg chg="modSp">
        <pc:chgData name="Erik Borlaug" userId="6e1c80cbff125892" providerId="Windows Live" clId="Web-{01D6E564-EB84-4B17-8A15-EE04485D18E6}" dt="2019-10-19T20:05:27.943" v="44" actId="20577"/>
        <pc:sldMkLst>
          <pc:docMk/>
          <pc:sldMk cId="701901957" sldId="257"/>
        </pc:sldMkLst>
        <pc:spChg chg="mod">
          <ac:chgData name="Erik Borlaug" userId="6e1c80cbff125892" providerId="Windows Live" clId="Web-{01D6E564-EB84-4B17-8A15-EE04485D18E6}" dt="2019-10-19T20:05:27.943" v="44" actId="20577"/>
          <ac:spMkLst>
            <pc:docMk/>
            <pc:sldMk cId="701901957" sldId="25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484D-639A-5249-BAFF-78A05975A21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4472-09FC-2E4F-B355-7BBE5D89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3905-A341-764C-A9B0-0B5FCF01B5F7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463" y="3956782"/>
            <a:ext cx="6413074" cy="13246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0C03"/>
                </a:solidFill>
              </a:rPr>
              <a:t>Earthly &amp; Heavenly Leaders</a:t>
            </a:r>
          </a:p>
          <a:p>
            <a:r>
              <a:rPr lang="en-US" b="1" dirty="0">
                <a:solidFill>
                  <a:srgbClr val="210C03"/>
                </a:solidFill>
              </a:rPr>
              <a:t>Hebrews 13:7-25</a:t>
            </a:r>
          </a:p>
        </p:txBody>
      </p:sp>
    </p:spTree>
    <p:extLst>
      <p:ext uri="{BB962C8B-B14F-4D97-AF65-F5344CB8AC3E}">
        <p14:creationId xmlns:p14="http://schemas.microsoft.com/office/powerpoint/2010/main" val="363977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br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" y="214527"/>
            <a:ext cx="9123688" cy="52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10C03"/>
                </a:solidFill>
              </a:rPr>
              <a:t>Earthly &amp; Heavenly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66360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Audience</a:t>
            </a:r>
          </a:p>
          <a:p>
            <a:pPr lvl="1"/>
            <a:r>
              <a:rPr lang="en-US" b="1" dirty="0"/>
              <a:t>Suffering Persecution (10:32-34)</a:t>
            </a:r>
          </a:p>
          <a:p>
            <a:pPr lvl="1"/>
            <a:r>
              <a:rPr lang="en-US" b="1" dirty="0"/>
              <a:t>Some Habitually Not Assembling (10:24-25)</a:t>
            </a:r>
          </a:p>
          <a:p>
            <a:pPr lvl="1"/>
            <a:r>
              <a:rPr lang="en-US" b="1" dirty="0"/>
              <a:t>Some Were in Prison (13:3)</a:t>
            </a:r>
          </a:p>
          <a:p>
            <a:pPr lvl="1"/>
            <a:r>
              <a:rPr lang="en-US" b="1" dirty="0"/>
              <a:t>Not Yet Martyred (12:4)</a:t>
            </a:r>
          </a:p>
          <a:p>
            <a:pPr lvl="1"/>
            <a:r>
              <a:rPr lang="en-US" b="1" dirty="0"/>
              <a:t>Needed Encouragement (13:22)</a:t>
            </a:r>
          </a:p>
          <a:p>
            <a:r>
              <a:rPr lang="en-US" b="1" dirty="0"/>
              <a:t>Outline</a:t>
            </a:r>
          </a:p>
          <a:p>
            <a:pPr lvl="1"/>
            <a:r>
              <a:rPr lang="en-US" b="1" dirty="0"/>
              <a:t>Earthly Leaders</a:t>
            </a:r>
          </a:p>
          <a:p>
            <a:pPr lvl="1"/>
            <a:r>
              <a:rPr lang="en-US" b="1" dirty="0"/>
              <a:t>Heavenly Leader</a:t>
            </a:r>
          </a:p>
          <a:p>
            <a:r>
              <a:rPr lang="en-US" b="1" dirty="0"/>
              <a:t>Why Would Leadership Matter to </a:t>
            </a:r>
            <a:r>
              <a:rPr lang="en-US" b="1"/>
              <a:t>This Audience?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4000" b="1" dirty="0"/>
              <a:t>Earthly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Responsibilities of Leaders</a:t>
            </a:r>
          </a:p>
          <a:p>
            <a:pPr lvl="1"/>
            <a:r>
              <a:rPr lang="en-US" b="1" dirty="0"/>
              <a:t>Teach the Word of God (vs. 7; 22)</a:t>
            </a:r>
          </a:p>
          <a:p>
            <a:pPr lvl="1"/>
            <a:r>
              <a:rPr lang="en-US" b="1" dirty="0"/>
              <a:t>To Be Examples to the Flock (vs. 7)</a:t>
            </a:r>
          </a:p>
          <a:p>
            <a:pPr lvl="1"/>
            <a:r>
              <a:rPr lang="en-US" b="1" dirty="0"/>
              <a:t>Keep Watch Over Souls; Willingness to Correct (vs. 17)</a:t>
            </a:r>
          </a:p>
          <a:p>
            <a:r>
              <a:rPr lang="en-US" b="1" dirty="0"/>
              <a:t>Responsibilities Towards Leaders</a:t>
            </a:r>
          </a:p>
          <a:p>
            <a:pPr lvl="1"/>
            <a:r>
              <a:rPr lang="en-US" b="1" dirty="0"/>
              <a:t>Remember &amp; Consider (vs. 7; Former Leaders Who Have Died)</a:t>
            </a:r>
          </a:p>
          <a:p>
            <a:pPr lvl="1"/>
            <a:r>
              <a:rPr lang="en-US" b="1" dirty="0"/>
              <a:t>Obey &amp; Submit; How Far Does This Apply? (vs. 17)</a:t>
            </a:r>
          </a:p>
          <a:p>
            <a:pPr lvl="1"/>
            <a:r>
              <a:rPr lang="en-US" b="1" dirty="0"/>
              <a:t>Pray for Them; Author is Absent from Them (vs. 18-19)</a:t>
            </a:r>
          </a:p>
          <a:p>
            <a:pPr lvl="1"/>
            <a:r>
              <a:rPr lang="en-US" b="1" dirty="0"/>
              <a:t>Greet Them (vs. 24)</a:t>
            </a:r>
          </a:p>
          <a:p>
            <a:r>
              <a:rPr lang="en-US" b="1" dirty="0"/>
              <a:t>Danger of False Leaders (vs. 9)</a:t>
            </a:r>
          </a:p>
          <a:p>
            <a:pPr lvl="1"/>
            <a:r>
              <a:rPr lang="en-US" b="1" dirty="0"/>
              <a:t>Don’t Listen to Diverse &amp; Strange Teaching</a:t>
            </a:r>
          </a:p>
          <a:p>
            <a:pPr lvl="1"/>
            <a:r>
              <a:rPr lang="en-US" b="1" dirty="0"/>
              <a:t>Acid Test: Strange Teachings Do Not “Benefit” Us (cf. Col. 2:23)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pPr marL="914400" lvl="2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4000" b="1" dirty="0"/>
              <a:t>Heavenly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Autofit/>
          </a:bodyPr>
          <a:lstStyle/>
          <a:p>
            <a:r>
              <a:rPr lang="en-US" sz="2400" b="1" dirty="0"/>
              <a:t>Jesus’ Consistency (vs. 8; 20)</a:t>
            </a:r>
          </a:p>
          <a:p>
            <a:pPr lvl="1"/>
            <a:r>
              <a:rPr lang="en-US" sz="2000" b="1" dirty="0"/>
              <a:t>Unlike Human Leaders, Jesus Will Never Change</a:t>
            </a:r>
          </a:p>
          <a:p>
            <a:pPr lvl="1"/>
            <a:r>
              <a:rPr lang="en-US" sz="2000" b="1" dirty="0"/>
              <a:t>“Great Shepherd” Shows He Has Ultimate Authority</a:t>
            </a:r>
          </a:p>
          <a:p>
            <a:pPr lvl="1"/>
            <a:r>
              <a:rPr lang="en-US" sz="2000" b="1" dirty="0"/>
              <a:t>Resurrection Shows Indestructible Life (cf. 7:16)</a:t>
            </a:r>
          </a:p>
          <a:p>
            <a:pPr lvl="1"/>
            <a:r>
              <a:rPr lang="en-US" sz="2000" b="1" dirty="0"/>
              <a:t>The Point is Not That Miracles Will Always Happen</a:t>
            </a:r>
          </a:p>
          <a:p>
            <a:r>
              <a:rPr lang="en-US" sz="2400" b="1" dirty="0"/>
              <a:t>Jesus’ Example in Suffering Outside (vs. 10-14)</a:t>
            </a:r>
          </a:p>
          <a:p>
            <a:pPr lvl="1"/>
            <a:r>
              <a:rPr lang="en-US" sz="2000" b="1" dirty="0"/>
              <a:t>What Was Outside the Camp?</a:t>
            </a:r>
          </a:p>
          <a:p>
            <a:pPr lvl="2"/>
            <a:r>
              <a:rPr lang="en-US" sz="1800" b="1" dirty="0"/>
              <a:t>Lepers (Lev. 13:46)</a:t>
            </a:r>
          </a:p>
          <a:p>
            <a:pPr lvl="2"/>
            <a:r>
              <a:rPr lang="en-US" sz="1800" b="1" dirty="0"/>
              <a:t>Buried Excrement (Deut. 23:12-14)</a:t>
            </a:r>
          </a:p>
          <a:p>
            <a:pPr lvl="2"/>
            <a:r>
              <a:rPr lang="en-US" sz="1800" b="1" dirty="0"/>
              <a:t>Those Who Were Executed (Lev. 10:4-5; Num. 15:36)</a:t>
            </a:r>
          </a:p>
          <a:p>
            <a:pPr lvl="2"/>
            <a:r>
              <a:rPr lang="en-US" sz="1800" b="1" dirty="0"/>
              <a:t>Flesh/Skin/Dung of Sacrifices (Lev. 9:11; Lev. 16:27)</a:t>
            </a:r>
          </a:p>
          <a:p>
            <a:pPr lvl="2"/>
            <a:r>
              <a:rPr lang="en-US" sz="1800" b="1" dirty="0"/>
              <a:t>Where God Met Moses / Where Jesus Was Crucified (Ex. 33:7-11)</a:t>
            </a:r>
          </a:p>
          <a:p>
            <a:pPr lvl="1"/>
            <a:r>
              <a:rPr lang="en-US" sz="2000" b="1" dirty="0"/>
              <a:t>What Would it Mean to Be “Inside the Camp”?</a:t>
            </a:r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4000" b="1" dirty="0"/>
              <a:t>Heavenly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Autofit/>
          </a:bodyPr>
          <a:lstStyle/>
          <a:p>
            <a:r>
              <a:rPr lang="en-US" sz="2400" b="1" dirty="0"/>
              <a:t>Jesus Will Equip Us (vs. 21)</a:t>
            </a:r>
          </a:p>
          <a:p>
            <a:pPr lvl="1"/>
            <a:r>
              <a:rPr lang="en-US" sz="2000" b="1" dirty="0"/>
              <a:t>“Mend, Complete, Fully Trained”</a:t>
            </a:r>
          </a:p>
          <a:p>
            <a:pPr lvl="1"/>
            <a:r>
              <a:rPr lang="en-US" sz="2000" b="1" dirty="0"/>
              <a:t>Fishermen Mending Nets (Mark 1:19)</a:t>
            </a:r>
          </a:p>
          <a:p>
            <a:pPr lvl="1"/>
            <a:r>
              <a:rPr lang="en-US" sz="2000" b="1" dirty="0"/>
              <a:t>Jesus Nurtures Us So We Can Serve (cf. 9:15)</a:t>
            </a:r>
          </a:p>
          <a:p>
            <a:r>
              <a:rPr lang="en-US" sz="2400" b="1" dirty="0"/>
              <a:t>Responsibilities Towards Jesus</a:t>
            </a:r>
          </a:p>
          <a:p>
            <a:pPr lvl="1"/>
            <a:r>
              <a:rPr lang="en-US" sz="2000" b="1" dirty="0"/>
              <a:t>Follow His Example (vs. 10-14)</a:t>
            </a:r>
          </a:p>
          <a:p>
            <a:pPr lvl="1"/>
            <a:r>
              <a:rPr lang="en-US" sz="2000" b="1" dirty="0"/>
              <a:t>Sacrifice (vs. 15-16)</a:t>
            </a:r>
          </a:p>
          <a:p>
            <a:pPr lvl="2"/>
            <a:r>
              <a:rPr lang="en-US" sz="1800" b="1" dirty="0"/>
              <a:t>“Through Him” – Not Through Levitical Priests</a:t>
            </a:r>
          </a:p>
          <a:p>
            <a:pPr lvl="2"/>
            <a:r>
              <a:rPr lang="en-US" sz="1800" b="1" dirty="0"/>
              <a:t>The Sacrifice of Praise (vs. 15)</a:t>
            </a:r>
          </a:p>
          <a:p>
            <a:pPr lvl="2"/>
            <a:r>
              <a:rPr lang="en-US" sz="1800" b="1" dirty="0"/>
              <a:t>The Sacrifice of Doing Good to Others (vs. 16)</a:t>
            </a:r>
          </a:p>
          <a:p>
            <a:pPr lvl="1"/>
            <a:r>
              <a:rPr lang="en-US" sz="2000" b="1" dirty="0"/>
              <a:t>Please Him (vs. 21)</a:t>
            </a:r>
          </a:p>
          <a:p>
            <a:pPr lvl="2"/>
            <a:r>
              <a:rPr lang="en-US" sz="1800" b="1" dirty="0"/>
              <a:t>Don’t Please the World</a:t>
            </a:r>
          </a:p>
          <a:p>
            <a:pPr lvl="2"/>
            <a:r>
              <a:rPr lang="en-US" sz="1800" b="1" dirty="0"/>
              <a:t>It Is Possible to Please God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24493</TotalTime>
  <Words>416</Words>
  <Application>Microsoft Office PowerPoint</Application>
  <PresentationFormat>On-screen Show (16:10)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Earthly &amp; Heavenly Leaders</vt:lpstr>
      <vt:lpstr>Earthly Leaders</vt:lpstr>
      <vt:lpstr>Heavenly Leader</vt:lpstr>
      <vt:lpstr>Heavenly Leader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Borlaug</dc:creator>
  <cp:lastModifiedBy>Erik Borlaug</cp:lastModifiedBy>
  <cp:revision>395</cp:revision>
  <cp:lastPrinted>2019-10-16T18:58:45Z</cp:lastPrinted>
  <dcterms:created xsi:type="dcterms:W3CDTF">2019-05-16T14:23:05Z</dcterms:created>
  <dcterms:modified xsi:type="dcterms:W3CDTF">2019-10-19T20:05:28Z</dcterms:modified>
</cp:coreProperties>
</file>