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431"/>
    <p:restoredTop sz="95707"/>
  </p:normalViewPr>
  <p:slideViewPr>
    <p:cSldViewPr snapToGrid="0" snapToObjects="1">
      <p:cViewPr varScale="1">
        <p:scale>
          <a:sx n="126" d="100"/>
          <a:sy n="126" d="100"/>
        </p:scale>
        <p:origin x="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8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3D4A-8DA0-B34D-BFF1-A9527CE3BBD6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B102-DAF7-2446-96E3-2E3D7BCFD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Throne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ED552-98A6-F941-A8B8-8DA7B8640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Revelation 4-5</a:t>
            </a:r>
          </a:p>
        </p:txBody>
      </p:sp>
    </p:spTree>
    <p:extLst>
      <p:ext uri="{BB962C8B-B14F-4D97-AF65-F5344CB8AC3E}">
        <p14:creationId xmlns:p14="http://schemas.microsoft.com/office/powerpoint/2010/main" val="284942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Throne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Suffering Audience</a:t>
            </a:r>
          </a:p>
          <a:p>
            <a:pPr lvl="1"/>
            <a:r>
              <a:rPr lang="en-US" sz="2400" b="1" dirty="0"/>
              <a:t>“I, John, your brother and partner in the tribulation… on account of the word of God and the testimony of Jesus.” (Revelation 1:9)</a:t>
            </a:r>
          </a:p>
          <a:p>
            <a:pPr lvl="1"/>
            <a:r>
              <a:rPr lang="en-US" sz="2400" b="1" dirty="0"/>
              <a:t>“Do not fear what you are about to suffer. Behold, the devil is about to throw some of you into prison…” (Revelation 2:10)</a:t>
            </a:r>
          </a:p>
          <a:p>
            <a:pPr lvl="1"/>
            <a:r>
              <a:rPr lang="en-US" sz="2400" b="1" dirty="0"/>
              <a:t>“I saw under the altar the souls of those who had been slain for the word of God and for the witness they had borne.” (Revelation 6:9)</a:t>
            </a:r>
          </a:p>
          <a:p>
            <a:pPr marL="342900" lvl="1" indent="0">
              <a:buNone/>
            </a:pPr>
            <a:endParaRPr lang="en-US" sz="2400" b="1" dirty="0"/>
          </a:p>
          <a:p>
            <a:r>
              <a:rPr lang="en-US" sz="2800" b="1" dirty="0"/>
              <a:t>“The Revelation of Jesus Christ, which God gave Him to show His servants—things which must shortly take place. And He sent and signified </a:t>
            </a:r>
            <a:r>
              <a:rPr lang="en-US" sz="2800" b="1" i="1" dirty="0"/>
              <a:t>it</a:t>
            </a:r>
            <a:r>
              <a:rPr lang="en-US" sz="2800" b="1" dirty="0"/>
              <a:t> by His angel to His servant John.” (Revelation 1:1 – NKJV)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63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755456_orig.jpg">
            <a:extLst>
              <a:ext uri="{FF2B5EF4-FFF2-40B4-BE49-F238E27FC236}">
                <a16:creationId xmlns:a16="http://schemas.microsoft.com/office/drawing/2014/main" id="{E8F54492-C7FC-1A4C-A9F4-D704AC2B9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12" y="285750"/>
            <a:ext cx="781657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/>
          </a:bodyPr>
          <a:lstStyle/>
          <a:p>
            <a:r>
              <a:rPr lang="en-US" sz="2800" b="1" dirty="0"/>
              <a:t>Crescendo of Worship</a:t>
            </a:r>
          </a:p>
          <a:p>
            <a:pPr lvl="1"/>
            <a:r>
              <a:rPr lang="en-US" sz="2500" b="1" dirty="0"/>
              <a:t>4 Creatures (4:8)</a:t>
            </a:r>
          </a:p>
          <a:p>
            <a:pPr lvl="1"/>
            <a:r>
              <a:rPr lang="en-US" sz="2500" b="1" dirty="0"/>
              <a:t>24 Elders (4:10)</a:t>
            </a:r>
          </a:p>
          <a:p>
            <a:pPr lvl="1"/>
            <a:r>
              <a:rPr lang="en-US" sz="2500" b="1" dirty="0"/>
              <a:t>4 Creatures &amp; 24 Elders (5:8)</a:t>
            </a:r>
          </a:p>
          <a:p>
            <a:pPr lvl="1"/>
            <a:r>
              <a:rPr lang="en-US" sz="2500" b="1" dirty="0"/>
              <a:t>4 Creatures, 24  Elders, &amp; Myriad of Angels (5:11)</a:t>
            </a:r>
          </a:p>
          <a:p>
            <a:pPr lvl="1"/>
            <a:r>
              <a:rPr lang="en-US" sz="2500" b="1" dirty="0"/>
              <a:t>Everything in Heaven &amp; on Earth (5:13-14)</a:t>
            </a:r>
          </a:p>
          <a:p>
            <a:pPr marL="342900" lvl="1" indent="0">
              <a:buNone/>
            </a:pPr>
            <a:endParaRPr lang="en-US" sz="2400" b="1" dirty="0"/>
          </a:p>
          <a:p>
            <a:r>
              <a:rPr lang="en-US" sz="2800" b="1" dirty="0"/>
              <a:t>Worship &amp; Worthiness (4:11, 5:9, 5:12)</a:t>
            </a:r>
          </a:p>
          <a:p>
            <a:pPr lvl="1"/>
            <a:r>
              <a:rPr lang="en-US" sz="2500" b="1" dirty="0"/>
              <a:t>God the Creator (4:11)</a:t>
            </a:r>
          </a:p>
          <a:p>
            <a:pPr lvl="1"/>
            <a:r>
              <a:rPr lang="en-US" sz="2500" b="1" dirty="0"/>
              <a:t>Jesus the Redeemer (5:9, 5:12)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76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“You have made them a kingdom and priests…” (5:10)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Teaching &amp; Sacrificing</a:t>
            </a:r>
          </a:p>
          <a:p>
            <a:pPr lvl="1"/>
            <a:r>
              <a:rPr lang="en-US" sz="2500" b="1" dirty="0"/>
              <a:t>“</a:t>
            </a:r>
            <a:r>
              <a:rPr lang="en-US" sz="2500" b="1" baseline="30000" dirty="0"/>
              <a:t>10</a:t>
            </a:r>
            <a:r>
              <a:rPr lang="en-US" sz="2500" b="1" dirty="0"/>
              <a:t>You are to distinguish between the holy and the common, and between the unclean and the clean, </a:t>
            </a:r>
            <a:r>
              <a:rPr lang="en-US" sz="2500" b="1" baseline="30000" dirty="0"/>
              <a:t>11</a:t>
            </a:r>
            <a:r>
              <a:rPr lang="en-US" sz="2500" b="1" dirty="0"/>
              <a:t>and you are to teach the people of Israel all the statutes that the Lord has spoken to them by Moses.” (Leviticus 10:10-11)</a:t>
            </a:r>
          </a:p>
          <a:p>
            <a:pPr lvl="1"/>
            <a:r>
              <a:rPr lang="en-US" sz="2500" b="1" dirty="0"/>
              <a:t>“I appeal to you therefore, brothers, by the mercies of God, to present your bodies as a living sacrifice…” (Romans 12:1)</a:t>
            </a:r>
          </a:p>
          <a:p>
            <a:pPr marL="342900" lvl="1" indent="0">
              <a:buNone/>
            </a:pPr>
            <a:endParaRPr lang="en-US" sz="2500" b="1" dirty="0"/>
          </a:p>
          <a:p>
            <a:r>
              <a:rPr lang="en-US" sz="2800" b="1" dirty="0"/>
              <a:t>We Become Priests of Whatever We Worship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285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/>
          </a:bodyPr>
          <a:lstStyle/>
          <a:p>
            <a:r>
              <a:rPr lang="en-US" sz="2800" b="1" dirty="0"/>
              <a:t>He Was Slain For Us</a:t>
            </a:r>
          </a:p>
          <a:p>
            <a:endParaRPr lang="en-US" sz="2800" b="1" dirty="0"/>
          </a:p>
          <a:p>
            <a:r>
              <a:rPr lang="en-US" sz="2800" b="1" dirty="0"/>
              <a:t>“It is these who follow the Lamb wherever he goes. These have been redeemed from mankind…” (14:4)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“And they have conquered him by the blood of the Lamb and by the word of their testimony, for they loved not their lives even unto death.” (12:11)</a:t>
            </a:r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22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1686</TotalTime>
  <Words>375</Words>
  <Application>Microsoft Office PowerPoint</Application>
  <PresentationFormat>On-screen Show (16:10)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Throne of God</vt:lpstr>
      <vt:lpstr>The Throne of God</vt:lpstr>
      <vt:lpstr>PowerPoint Presentation</vt:lpstr>
      <vt:lpstr>The Worship</vt:lpstr>
      <vt:lpstr>The Mission</vt:lpstr>
      <vt:lpstr>The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Throne of God</dc:title>
  <dc:creator>Erik Borlaug</dc:creator>
  <cp:lastModifiedBy>Brad Beutjer</cp:lastModifiedBy>
  <cp:revision>17</cp:revision>
  <dcterms:created xsi:type="dcterms:W3CDTF">2019-12-19T19:39:40Z</dcterms:created>
  <dcterms:modified xsi:type="dcterms:W3CDTF">2019-12-22T14:10:24Z</dcterms:modified>
</cp:coreProperties>
</file>