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84" r:id="rId3"/>
    <p:sldId id="267" r:id="rId4"/>
    <p:sldId id="261" r:id="rId5"/>
    <p:sldId id="286" r:id="rId6"/>
    <p:sldId id="287" r:id="rId7"/>
    <p:sldId id="279" r:id="rId8"/>
    <p:sldId id="288" r:id="rId9"/>
    <p:sldId id="282" r:id="rId10"/>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66FE83-F44B-944A-A1BF-DA647070CFA5}" v="21" dt="2020-01-05T15:19:07.2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48"/>
    <p:restoredTop sz="69137"/>
  </p:normalViewPr>
  <p:slideViewPr>
    <p:cSldViewPr snapToGrid="0" snapToObjects="1">
      <p:cViewPr varScale="1">
        <p:scale>
          <a:sx n="85" d="100"/>
          <a:sy n="85" d="100"/>
        </p:scale>
        <p:origin x="11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Sanchez" userId="be5fc328e6f0cb13" providerId="LiveId" clId="{2D66FE83-F44B-944A-A1BF-DA647070CFA5}"/>
    <pc:docChg chg="undo custSel delSld modSld sldOrd">
      <pc:chgData name="Bill Sanchez" userId="be5fc328e6f0cb13" providerId="LiveId" clId="{2D66FE83-F44B-944A-A1BF-DA647070CFA5}" dt="2020-01-05T15:19:29.631" v="142" actId="20577"/>
      <pc:docMkLst>
        <pc:docMk/>
      </pc:docMkLst>
      <pc:sldChg chg="delSp modSp">
        <pc:chgData name="Bill Sanchez" userId="be5fc328e6f0cb13" providerId="LiveId" clId="{2D66FE83-F44B-944A-A1BF-DA647070CFA5}" dt="2020-01-05T15:08:07.788" v="40" actId="20577"/>
        <pc:sldMkLst>
          <pc:docMk/>
          <pc:sldMk cId="1725326014" sldId="256"/>
        </pc:sldMkLst>
        <pc:spChg chg="mod">
          <ac:chgData name="Bill Sanchez" userId="be5fc328e6f0cb13" providerId="LiveId" clId="{2D66FE83-F44B-944A-A1BF-DA647070CFA5}" dt="2020-01-05T15:08:07.788" v="40" actId="20577"/>
          <ac:spMkLst>
            <pc:docMk/>
            <pc:sldMk cId="1725326014" sldId="256"/>
            <ac:spMk id="2" creationId="{A5FAEE7A-630D-A346-949B-A8714244E194}"/>
          </ac:spMkLst>
        </pc:spChg>
        <pc:picChg chg="del mod">
          <ac:chgData name="Bill Sanchez" userId="be5fc328e6f0cb13" providerId="LiveId" clId="{2D66FE83-F44B-944A-A1BF-DA647070CFA5}" dt="2020-01-05T15:06:00.856" v="1" actId="478"/>
          <ac:picMkLst>
            <pc:docMk/>
            <pc:sldMk cId="1725326014" sldId="256"/>
            <ac:picMk id="5" creationId="{DE4D99B5-0511-9C44-B46D-62BE23500541}"/>
          </ac:picMkLst>
        </pc:picChg>
      </pc:sldChg>
      <pc:sldChg chg="modSp">
        <pc:chgData name="Bill Sanchez" userId="be5fc328e6f0cb13" providerId="LiveId" clId="{2D66FE83-F44B-944A-A1BF-DA647070CFA5}" dt="2020-01-05T15:10:53.394" v="76" actId="20577"/>
        <pc:sldMkLst>
          <pc:docMk/>
          <pc:sldMk cId="3626967584" sldId="261"/>
        </pc:sldMkLst>
        <pc:spChg chg="mod">
          <ac:chgData name="Bill Sanchez" userId="be5fc328e6f0cb13" providerId="LiveId" clId="{2D66FE83-F44B-944A-A1BF-DA647070CFA5}" dt="2020-01-05T15:08:38.096" v="49"/>
          <ac:spMkLst>
            <pc:docMk/>
            <pc:sldMk cId="3626967584" sldId="261"/>
            <ac:spMk id="2" creationId="{0DAC68D9-3ACD-F240-A156-4DF620665B10}"/>
          </ac:spMkLst>
        </pc:spChg>
        <pc:spChg chg="mod">
          <ac:chgData name="Bill Sanchez" userId="be5fc328e6f0cb13" providerId="LiveId" clId="{2D66FE83-F44B-944A-A1BF-DA647070CFA5}" dt="2020-01-05T15:10:53.394" v="76" actId="20577"/>
          <ac:spMkLst>
            <pc:docMk/>
            <pc:sldMk cId="3626967584" sldId="261"/>
            <ac:spMk id="3" creationId="{2B098D46-3B1C-F04C-9852-90ED1632E98A}"/>
          </ac:spMkLst>
        </pc:spChg>
      </pc:sldChg>
      <pc:sldChg chg="del">
        <pc:chgData name="Bill Sanchez" userId="be5fc328e6f0cb13" providerId="LiveId" clId="{2D66FE83-F44B-944A-A1BF-DA647070CFA5}" dt="2020-01-05T15:06:16.784" v="9" actId="2696"/>
        <pc:sldMkLst>
          <pc:docMk/>
          <pc:sldMk cId="3885504814" sldId="262"/>
        </pc:sldMkLst>
      </pc:sldChg>
      <pc:sldChg chg="del">
        <pc:chgData name="Bill Sanchez" userId="be5fc328e6f0cb13" providerId="LiveId" clId="{2D66FE83-F44B-944A-A1BF-DA647070CFA5}" dt="2020-01-05T15:06:04.855" v="2" actId="2696"/>
        <pc:sldMkLst>
          <pc:docMk/>
          <pc:sldMk cId="3046023700" sldId="263"/>
        </pc:sldMkLst>
      </pc:sldChg>
      <pc:sldChg chg="del">
        <pc:chgData name="Bill Sanchez" userId="be5fc328e6f0cb13" providerId="LiveId" clId="{2D66FE83-F44B-944A-A1BF-DA647070CFA5}" dt="2020-01-05T15:06:06.833" v="3" actId="2696"/>
        <pc:sldMkLst>
          <pc:docMk/>
          <pc:sldMk cId="2941862369" sldId="264"/>
        </pc:sldMkLst>
      </pc:sldChg>
      <pc:sldChg chg="del">
        <pc:chgData name="Bill Sanchez" userId="be5fc328e6f0cb13" providerId="LiveId" clId="{2D66FE83-F44B-944A-A1BF-DA647070CFA5}" dt="2020-01-05T15:06:07.592" v="4" actId="2696"/>
        <pc:sldMkLst>
          <pc:docMk/>
          <pc:sldMk cId="1898619318" sldId="265"/>
        </pc:sldMkLst>
      </pc:sldChg>
      <pc:sldChg chg="del">
        <pc:chgData name="Bill Sanchez" userId="be5fc328e6f0cb13" providerId="LiveId" clId="{2D66FE83-F44B-944A-A1BF-DA647070CFA5}" dt="2020-01-05T15:06:08.754" v="5" actId="2696"/>
        <pc:sldMkLst>
          <pc:docMk/>
          <pc:sldMk cId="2176629700" sldId="266"/>
        </pc:sldMkLst>
      </pc:sldChg>
      <pc:sldChg chg="modSp">
        <pc:chgData name="Bill Sanchez" userId="be5fc328e6f0cb13" providerId="LiveId" clId="{2D66FE83-F44B-944A-A1BF-DA647070CFA5}" dt="2020-01-05T15:19:29.631" v="142" actId="20577"/>
        <pc:sldMkLst>
          <pc:docMk/>
          <pc:sldMk cId="3615059908" sldId="267"/>
        </pc:sldMkLst>
        <pc:spChg chg="mod">
          <ac:chgData name="Bill Sanchez" userId="be5fc328e6f0cb13" providerId="LiveId" clId="{2D66FE83-F44B-944A-A1BF-DA647070CFA5}" dt="2020-01-05T15:08:30.605" v="48" actId="20577"/>
          <ac:spMkLst>
            <pc:docMk/>
            <pc:sldMk cId="3615059908" sldId="267"/>
            <ac:spMk id="2" creationId="{399D94CB-A929-364E-815D-5D4333A3F668}"/>
          </ac:spMkLst>
        </pc:spChg>
        <pc:spChg chg="mod">
          <ac:chgData name="Bill Sanchez" userId="be5fc328e6f0cb13" providerId="LiveId" clId="{2D66FE83-F44B-944A-A1BF-DA647070CFA5}" dt="2020-01-05T15:19:29.631" v="142" actId="20577"/>
          <ac:spMkLst>
            <pc:docMk/>
            <pc:sldMk cId="3615059908" sldId="267"/>
            <ac:spMk id="3" creationId="{DABFCD6D-5C0B-5242-876E-B035D4EEF5DE}"/>
          </ac:spMkLst>
        </pc:spChg>
      </pc:sldChg>
      <pc:sldChg chg="del">
        <pc:chgData name="Bill Sanchez" userId="be5fc328e6f0cb13" providerId="LiveId" clId="{2D66FE83-F44B-944A-A1BF-DA647070CFA5}" dt="2020-01-05T15:06:11.352" v="6" actId="2696"/>
        <pc:sldMkLst>
          <pc:docMk/>
          <pc:sldMk cId="2969641494" sldId="268"/>
        </pc:sldMkLst>
      </pc:sldChg>
      <pc:sldChg chg="del">
        <pc:chgData name="Bill Sanchez" userId="be5fc328e6f0cb13" providerId="LiveId" clId="{2D66FE83-F44B-944A-A1BF-DA647070CFA5}" dt="2020-01-05T15:06:12.638" v="7" actId="2696"/>
        <pc:sldMkLst>
          <pc:docMk/>
          <pc:sldMk cId="2390343615" sldId="269"/>
        </pc:sldMkLst>
      </pc:sldChg>
      <pc:sldChg chg="del">
        <pc:chgData name="Bill Sanchez" userId="be5fc328e6f0cb13" providerId="LiveId" clId="{2D66FE83-F44B-944A-A1BF-DA647070CFA5}" dt="2020-01-05T15:06:13.972" v="8" actId="2696"/>
        <pc:sldMkLst>
          <pc:docMk/>
          <pc:sldMk cId="2846220902" sldId="270"/>
        </pc:sldMkLst>
      </pc:sldChg>
      <pc:sldChg chg="modSp">
        <pc:chgData name="Bill Sanchez" userId="be5fc328e6f0cb13" providerId="LiveId" clId="{2D66FE83-F44B-944A-A1BF-DA647070CFA5}" dt="2020-01-05T15:12:30.264" v="104" actId="20577"/>
        <pc:sldMkLst>
          <pc:docMk/>
          <pc:sldMk cId="754950201" sldId="279"/>
        </pc:sldMkLst>
        <pc:spChg chg="mod">
          <ac:chgData name="Bill Sanchez" userId="be5fc328e6f0cb13" providerId="LiveId" clId="{2D66FE83-F44B-944A-A1BF-DA647070CFA5}" dt="2020-01-05T15:12:30.264" v="104" actId="20577"/>
          <ac:spMkLst>
            <pc:docMk/>
            <pc:sldMk cId="754950201" sldId="279"/>
            <ac:spMk id="2" creationId="{C6071E37-A17F-984D-94DB-1ACFE9C471A9}"/>
          </ac:spMkLst>
        </pc:spChg>
      </pc:sldChg>
      <pc:sldChg chg="modSp">
        <pc:chgData name="Bill Sanchez" userId="be5fc328e6f0cb13" providerId="LiveId" clId="{2D66FE83-F44B-944A-A1BF-DA647070CFA5}" dt="2020-01-05T15:08:19.435" v="43" actId="27636"/>
        <pc:sldMkLst>
          <pc:docMk/>
          <pc:sldMk cId="2229794964" sldId="284"/>
        </pc:sldMkLst>
        <pc:spChg chg="mod">
          <ac:chgData name="Bill Sanchez" userId="be5fc328e6f0cb13" providerId="LiveId" clId="{2D66FE83-F44B-944A-A1BF-DA647070CFA5}" dt="2020-01-05T15:08:19.435" v="43" actId="27636"/>
          <ac:spMkLst>
            <pc:docMk/>
            <pc:sldMk cId="2229794964" sldId="284"/>
            <ac:spMk id="3" creationId="{AD4F8A5F-E9F6-9D43-911E-E8C61D25D3AC}"/>
          </ac:spMkLst>
        </pc:spChg>
      </pc:sldChg>
      <pc:sldChg chg="modSp">
        <pc:chgData name="Bill Sanchez" userId="be5fc328e6f0cb13" providerId="LiveId" clId="{2D66FE83-F44B-944A-A1BF-DA647070CFA5}" dt="2020-01-05T15:12:12.237" v="102" actId="27636"/>
        <pc:sldMkLst>
          <pc:docMk/>
          <pc:sldMk cId="3937451775" sldId="286"/>
        </pc:sldMkLst>
        <pc:spChg chg="mod">
          <ac:chgData name="Bill Sanchez" userId="be5fc328e6f0cb13" providerId="LiveId" clId="{2D66FE83-F44B-944A-A1BF-DA647070CFA5}" dt="2020-01-05T15:08:40.746" v="50"/>
          <ac:spMkLst>
            <pc:docMk/>
            <pc:sldMk cId="3937451775" sldId="286"/>
            <ac:spMk id="2" creationId="{42C79561-90AA-B246-A745-E92F5CD0A836}"/>
          </ac:spMkLst>
        </pc:spChg>
        <pc:spChg chg="mod">
          <ac:chgData name="Bill Sanchez" userId="be5fc328e6f0cb13" providerId="LiveId" clId="{2D66FE83-F44B-944A-A1BF-DA647070CFA5}" dt="2020-01-05T15:12:12.237" v="102" actId="27636"/>
          <ac:spMkLst>
            <pc:docMk/>
            <pc:sldMk cId="3937451775" sldId="286"/>
            <ac:spMk id="3" creationId="{9A8DAFF9-DCB8-194A-B9E5-DBCCB64200BD}"/>
          </ac:spMkLst>
        </pc:spChg>
      </pc:sldChg>
      <pc:sldChg chg="modSp">
        <pc:chgData name="Bill Sanchez" userId="be5fc328e6f0cb13" providerId="LiveId" clId="{2D66FE83-F44B-944A-A1BF-DA647070CFA5}" dt="2020-01-05T15:17:46.713" v="125" actId="20577"/>
        <pc:sldMkLst>
          <pc:docMk/>
          <pc:sldMk cId="4034989272" sldId="287"/>
        </pc:sldMkLst>
        <pc:spChg chg="mod">
          <ac:chgData name="Bill Sanchez" userId="be5fc328e6f0cb13" providerId="LiveId" clId="{2D66FE83-F44B-944A-A1BF-DA647070CFA5}" dt="2020-01-05T15:17:35.318" v="117" actId="27636"/>
          <ac:spMkLst>
            <pc:docMk/>
            <pc:sldMk cId="4034989272" sldId="287"/>
            <ac:spMk id="2" creationId="{8171D8DA-8049-A745-BCBD-8ABA234EC0DB}"/>
          </ac:spMkLst>
        </pc:spChg>
        <pc:spChg chg="mod">
          <ac:chgData name="Bill Sanchez" userId="be5fc328e6f0cb13" providerId="LiveId" clId="{2D66FE83-F44B-944A-A1BF-DA647070CFA5}" dt="2020-01-05T15:17:46.713" v="125" actId="20577"/>
          <ac:spMkLst>
            <pc:docMk/>
            <pc:sldMk cId="4034989272" sldId="287"/>
            <ac:spMk id="3" creationId="{2CDBE2EF-BFF6-3C41-85FD-2FB19FF220E0}"/>
          </ac:spMkLst>
        </pc:spChg>
      </pc:sldChg>
      <pc:sldChg chg="modSp ord">
        <pc:chgData name="Bill Sanchez" userId="be5fc328e6f0cb13" providerId="LiveId" clId="{2D66FE83-F44B-944A-A1BF-DA647070CFA5}" dt="2020-01-05T15:16:38.409" v="114"/>
        <pc:sldMkLst>
          <pc:docMk/>
          <pc:sldMk cId="3926989217" sldId="288"/>
        </pc:sldMkLst>
        <pc:spChg chg="mod">
          <ac:chgData name="Bill Sanchez" userId="be5fc328e6f0cb13" providerId="LiveId" clId="{2D66FE83-F44B-944A-A1BF-DA647070CFA5}" dt="2020-01-05T15:13:17.597" v="112" actId="20577"/>
          <ac:spMkLst>
            <pc:docMk/>
            <pc:sldMk cId="3926989217" sldId="288"/>
            <ac:spMk id="2" creationId="{34A587D8-AF4B-B649-8FE7-327E5B8865B6}"/>
          </ac:spMkLst>
        </pc:spChg>
        <pc:spChg chg="mod">
          <ac:chgData name="Bill Sanchez" userId="be5fc328e6f0cb13" providerId="LiveId" clId="{2D66FE83-F44B-944A-A1BF-DA647070CFA5}" dt="2020-01-05T15:16:24.080" v="113" actId="27636"/>
          <ac:spMkLst>
            <pc:docMk/>
            <pc:sldMk cId="3926989217" sldId="288"/>
            <ac:spMk id="3" creationId="{6087E9C4-F65A-F542-9416-E48F0FE5BD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C542D-D391-8945-ABA9-8519D4B91CEB}" type="datetimeFigureOut">
              <a:rPr lang="en-US" smtClean="0"/>
              <a:t>1/5/20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E7366-7DBF-0A40-B69F-1EA46AD7741B}" type="slidenum">
              <a:rPr lang="en-US" smtClean="0"/>
              <a:t>‹#›</a:t>
            </a:fld>
            <a:endParaRPr lang="en-US"/>
          </a:p>
        </p:txBody>
      </p:sp>
    </p:spTree>
    <p:extLst>
      <p:ext uri="{BB962C8B-B14F-4D97-AF65-F5344CB8AC3E}">
        <p14:creationId xmlns:p14="http://schemas.microsoft.com/office/powerpoint/2010/main" val="1544691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all agree that it feels pretty amazing when someone goes above and beyond to help you.</a:t>
            </a:r>
          </a:p>
          <a:p>
            <a:endParaRPr lang="en-US" dirty="0"/>
          </a:p>
          <a:p>
            <a:r>
              <a:rPr lang="en-US" dirty="0"/>
              <a:t>It might be a doctor who makes a follow up call to make sure you are recovering well, a co-worker who jumps in to help you perfect a project, or a coach or teacher who gives you extra support and guidance to excel.</a:t>
            </a:r>
          </a:p>
          <a:p>
            <a:endParaRPr lang="en-US" dirty="0"/>
          </a:p>
          <a:p>
            <a:r>
              <a:rPr lang="en-US" dirty="0"/>
              <a:t>When people go above and beyond, they’ve exceeded what was required or expected, and we usually come away from this feeling loved and grateful.</a:t>
            </a:r>
          </a:p>
          <a:p>
            <a:endParaRPr lang="en-US" dirty="0"/>
          </a:p>
          <a:p>
            <a:r>
              <a:rPr lang="en-US" dirty="0"/>
              <a:t>Today we are covering Mark 2, where some incredible friends literally go above and beyond to help, and where JESUS goes above and beyond in His amazing response to the people’s faith.</a:t>
            </a:r>
          </a:p>
          <a:p>
            <a:endParaRPr lang="en-US" dirty="0"/>
          </a:p>
          <a:p>
            <a:r>
              <a:rPr lang="en-US" dirty="0"/>
              <a:t>I want us to start the year in this passage because there are three ideas that really relate to where we are as a church…</a:t>
            </a:r>
          </a:p>
          <a:p>
            <a:endParaRPr lang="en-US" dirty="0"/>
          </a:p>
          <a:p>
            <a:r>
              <a:rPr lang="en-US" dirty="0"/>
              <a:t>First, this chapter shows us how to navigate a crowd.  But not just how to navigate it, but how to approach it with the right heart.</a:t>
            </a:r>
          </a:p>
          <a:p>
            <a:r>
              <a:rPr lang="en-US" dirty="0"/>
              <a:t>Second, this chapter shows us impressive faith. Anyone who has a faith that impresses Jesus is a person I want to learn from, so we’ve got to look at these friends.</a:t>
            </a:r>
          </a:p>
          <a:p>
            <a:r>
              <a:rPr lang="en-US" dirty="0"/>
              <a:t>Finally, this chapter shows us true forgiveness. And no one should have to leave here, with the pain, regret, and guilt of their sins – so we need to see the powerful forgiveness Jesus provides.</a:t>
            </a:r>
          </a:p>
          <a:p>
            <a:endParaRPr lang="en-US" dirty="0"/>
          </a:p>
          <a:p>
            <a:endParaRPr lang="en-US" dirty="0"/>
          </a:p>
          <a:p>
            <a:endParaRPr lang="en-US" dirty="0"/>
          </a:p>
          <a:p>
            <a:r>
              <a:rPr lang="en-US" dirty="0"/>
              <a:t>1.) We need to go above and beyond when things are crowded. In Mark 2, the crowd is overflowing, and this year, we will continue to navigate crowded parking lot and classrooms.   This passage helps us have the right kind of heart for this.</a:t>
            </a:r>
          </a:p>
        </p:txBody>
      </p:sp>
      <p:sp>
        <p:nvSpPr>
          <p:cNvPr id="4" name="Slide Number Placeholder 3"/>
          <p:cNvSpPr>
            <a:spLocks noGrp="1"/>
          </p:cNvSpPr>
          <p:nvPr>
            <p:ph type="sldNum" sz="quarter" idx="5"/>
          </p:nvPr>
        </p:nvSpPr>
        <p:spPr/>
        <p:txBody>
          <a:bodyPr/>
          <a:lstStyle/>
          <a:p>
            <a:fld id="{EA1E7366-7DBF-0A40-B69F-1EA46AD7741B}" type="slidenum">
              <a:rPr lang="en-US" smtClean="0"/>
              <a:t>1</a:t>
            </a:fld>
            <a:endParaRPr lang="en-US"/>
          </a:p>
        </p:txBody>
      </p:sp>
    </p:spTree>
    <p:extLst>
      <p:ext uri="{BB962C8B-B14F-4D97-AF65-F5344CB8AC3E}">
        <p14:creationId xmlns:p14="http://schemas.microsoft.com/office/powerpoint/2010/main" val="430620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to go above and beyond as we…</a:t>
            </a:r>
          </a:p>
          <a:p>
            <a:endParaRPr lang="en-US" dirty="0"/>
          </a:p>
          <a:p>
            <a:r>
              <a:rPr lang="en-US" dirty="0"/>
              <a:t>When we look at the way these friends went above and beyond and the way Jesus goes above and beyond it is going to help us in 3 big ways…</a:t>
            </a:r>
          </a:p>
          <a:p>
            <a:endParaRPr lang="en-US" dirty="0"/>
          </a:p>
          <a:p>
            <a:r>
              <a:rPr lang="en-US" dirty="0"/>
              <a:t>First, we learn to navigate the crowds.</a:t>
            </a:r>
          </a:p>
          <a:p>
            <a:endParaRPr lang="en-US" dirty="0"/>
          </a:p>
          <a:p>
            <a:r>
              <a:rPr lang="en-US" dirty="0"/>
              <a:t>Second, we can learn from the impressive faith of these men: anyone Jesus is impressed with is someone I want to learn from!</a:t>
            </a:r>
          </a:p>
          <a:p>
            <a:endParaRPr lang="en-US" dirty="0"/>
          </a:p>
          <a:p>
            <a:r>
              <a:rPr lang="en-US" dirty="0"/>
              <a:t>Third, we learn about our need for forgiveness. In this chapter there is a bold declaration about Jesus ability and authority to forgive sins – and it is life changing!</a:t>
            </a:r>
          </a:p>
          <a:p>
            <a:endParaRPr lang="en-US" dirty="0"/>
          </a:p>
          <a:p>
            <a:endParaRPr lang="en-US" dirty="0"/>
          </a:p>
          <a:p>
            <a:r>
              <a:rPr lang="en-US" dirty="0"/>
              <a:t>So please read the Passage with me…</a:t>
            </a:r>
          </a:p>
        </p:txBody>
      </p:sp>
      <p:sp>
        <p:nvSpPr>
          <p:cNvPr id="4" name="Slide Number Placeholder 3"/>
          <p:cNvSpPr>
            <a:spLocks noGrp="1"/>
          </p:cNvSpPr>
          <p:nvPr>
            <p:ph type="sldNum" sz="quarter" idx="5"/>
          </p:nvPr>
        </p:nvSpPr>
        <p:spPr/>
        <p:txBody>
          <a:bodyPr/>
          <a:lstStyle/>
          <a:p>
            <a:fld id="{EA1E7366-7DBF-0A40-B69F-1EA46AD7741B}" type="slidenum">
              <a:rPr lang="en-US" smtClean="0"/>
              <a:t>2</a:t>
            </a:fld>
            <a:endParaRPr lang="en-US"/>
          </a:p>
        </p:txBody>
      </p:sp>
    </p:spTree>
    <p:extLst>
      <p:ext uri="{BB962C8B-B14F-4D97-AF65-F5344CB8AC3E}">
        <p14:creationId xmlns:p14="http://schemas.microsoft.com/office/powerpoint/2010/main" val="2670923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start by looking at this crowd.</a:t>
            </a:r>
          </a:p>
          <a:p>
            <a:endParaRPr lang="en-US" dirty="0"/>
          </a:p>
          <a:p>
            <a:r>
              <a:rPr lang="en-US" dirty="0"/>
              <a:t>“it was heard” – people running through these streets – He’s back! Jesus and his disciples are home! They are here, right now and he’s teaching tonight!!</a:t>
            </a:r>
          </a:p>
        </p:txBody>
      </p:sp>
      <p:sp>
        <p:nvSpPr>
          <p:cNvPr id="4" name="Slide Number Placeholder 3"/>
          <p:cNvSpPr>
            <a:spLocks noGrp="1"/>
          </p:cNvSpPr>
          <p:nvPr>
            <p:ph type="sldNum" sz="quarter" idx="5"/>
          </p:nvPr>
        </p:nvSpPr>
        <p:spPr/>
        <p:txBody>
          <a:bodyPr/>
          <a:lstStyle/>
          <a:p>
            <a:fld id="{EA1E7366-7DBF-0A40-B69F-1EA46AD7741B}" type="slidenum">
              <a:rPr lang="en-US" smtClean="0"/>
              <a:t>3</a:t>
            </a:fld>
            <a:endParaRPr lang="en-US"/>
          </a:p>
        </p:txBody>
      </p:sp>
    </p:spTree>
    <p:extLst>
      <p:ext uri="{BB962C8B-B14F-4D97-AF65-F5344CB8AC3E}">
        <p14:creationId xmlns:p14="http://schemas.microsoft.com/office/powerpoint/2010/main" val="2021052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One Is Surprised By This Crowd. </a:t>
            </a:r>
          </a:p>
          <a:p>
            <a:endParaRPr lang="en-US" dirty="0"/>
          </a:p>
          <a:p>
            <a:endParaRPr lang="en-US" dirty="0"/>
          </a:p>
          <a:p>
            <a:endParaRPr lang="en-US" dirty="0"/>
          </a:p>
          <a:p>
            <a:r>
              <a:rPr lang="en-US" dirty="0"/>
              <a:t>How do you view the crowd.  Is it like a positive?  You are happy that so many people want to learn? Happy that so many people are being healed?</a:t>
            </a:r>
          </a:p>
          <a:p>
            <a:endParaRPr lang="en-US" dirty="0"/>
          </a:p>
          <a:p>
            <a:r>
              <a:rPr lang="en-US" dirty="0"/>
              <a:t>Or do you view the crowd more like the DMV…all of these people are in my way! This is going to take forever. I can’t get where I’m trying to go.</a:t>
            </a:r>
          </a:p>
        </p:txBody>
      </p:sp>
      <p:sp>
        <p:nvSpPr>
          <p:cNvPr id="4" name="Slide Number Placeholder 3"/>
          <p:cNvSpPr>
            <a:spLocks noGrp="1"/>
          </p:cNvSpPr>
          <p:nvPr>
            <p:ph type="sldNum" sz="quarter" idx="5"/>
          </p:nvPr>
        </p:nvSpPr>
        <p:spPr/>
        <p:txBody>
          <a:bodyPr/>
          <a:lstStyle/>
          <a:p>
            <a:fld id="{EA1E7366-7DBF-0A40-B69F-1EA46AD7741B}" type="slidenum">
              <a:rPr lang="en-US" smtClean="0"/>
              <a:t>4</a:t>
            </a:fld>
            <a:endParaRPr lang="en-US"/>
          </a:p>
        </p:txBody>
      </p:sp>
    </p:spTree>
    <p:extLst>
      <p:ext uri="{BB962C8B-B14F-4D97-AF65-F5344CB8AC3E}">
        <p14:creationId xmlns:p14="http://schemas.microsoft.com/office/powerpoint/2010/main" val="2947985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Crowd Feels Like An Obstacle, Remember These Friends…</a:t>
            </a:r>
          </a:p>
          <a:p>
            <a:endParaRPr lang="en-US" dirty="0"/>
          </a:p>
          <a:p>
            <a:r>
              <a:rPr lang="en-US" dirty="0"/>
              <a:t>The Crowd Needs To Be Navigated, Not Dispersed.</a:t>
            </a:r>
          </a:p>
          <a:p>
            <a:r>
              <a:rPr lang="en-US" dirty="0"/>
              <a:t>Everyone Is Assembled To Grow, But Some Needs Are Urgent.</a:t>
            </a:r>
          </a:p>
          <a:p>
            <a:r>
              <a:rPr lang="en-US" dirty="0"/>
              <a:t>Urgent Needs Are Welcomed Front &amp; Center, So Go Ahead And Rip Off The Roof!</a:t>
            </a:r>
          </a:p>
          <a:p>
            <a:r>
              <a:rPr lang="en-US" dirty="0"/>
              <a:t>The Crowd That Was Initially In The Way, Becomes A Crowd of Praise!</a:t>
            </a:r>
          </a:p>
          <a:p>
            <a:endParaRPr lang="en-US" dirty="0"/>
          </a:p>
          <a:p>
            <a:r>
              <a:rPr lang="en-US" dirty="0"/>
              <a:t>REMEMBER JESUS: You (and most everyone else) are there for Jesus.  Stay focused on Jesus. They weren’t there to tell fish stories from the day. They were there to hear Jesus.  Don’t lose focus on Jesus.</a:t>
            </a:r>
          </a:p>
          <a:p>
            <a:endParaRPr lang="en-US" dirty="0"/>
          </a:p>
          <a:p>
            <a:endParaRPr lang="en-US" dirty="0"/>
          </a:p>
          <a:p>
            <a:r>
              <a:rPr lang="en-US" dirty="0"/>
              <a:t>ROOM IN YOUR HEART: we need to make room for others in our hearts and in our space.  IN our hearts – rejoice that others want to hear Jesus. Rejoice that others are growing. Rejoice that others are building friendships </a:t>
            </a:r>
            <a:r>
              <a:rPr lang="en-US" dirty="0" err="1"/>
              <a:t>etc</a:t>
            </a:r>
            <a:r>
              <a:rPr lang="en-US" dirty="0"/>
              <a:t>….  If we make room for others in our hearts – then our actions will follow! Parking further away will be an act of </a:t>
            </a:r>
            <a:r>
              <a:rPr lang="en-US" dirty="0" err="1"/>
              <a:t>kindess</a:t>
            </a:r>
            <a:r>
              <a:rPr lang="en-US" dirty="0"/>
              <a:t> and service to people we care about – not a frustration.  Sitting closer together will be an act of family and friendship – not an intrusion or </a:t>
            </a:r>
            <a:r>
              <a:rPr lang="en-US" dirty="0" err="1"/>
              <a:t>inconvienece</a:t>
            </a:r>
            <a:r>
              <a:rPr lang="en-US" dirty="0"/>
              <a:t>.  Make room in our hearts and the rest will take care of itself.</a:t>
            </a:r>
          </a:p>
          <a:p>
            <a:endParaRPr lang="en-US" dirty="0"/>
          </a:p>
          <a:p>
            <a:r>
              <a:rPr lang="en-US" dirty="0"/>
              <a:t>FRONT AND CENTER: Jesus doesn’t say “how dare you interrupt my second point!” Jesus sees that this need is urgent and gives this man his attention.</a:t>
            </a:r>
          </a:p>
          <a:p>
            <a:endParaRPr lang="en-US" dirty="0"/>
          </a:p>
          <a:p>
            <a:r>
              <a:rPr lang="en-US" dirty="0"/>
              <a:t>GLORIFY TOGETHER: In Mark, Matthew, &amp; Luke – all three record that God is praised.  The crowd that began as an obstacle, is now rejoicing together with the lame man!  Praising God together for His goodness!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I see a crowd: I can and will make adjustments so that the crowd is not an obstacle, but a cheering section.</a:t>
            </a:r>
          </a:p>
          <a:p>
            <a:endParaRPr lang="en-US" dirty="0"/>
          </a:p>
          <a:p>
            <a:endParaRPr lang="en-US" dirty="0"/>
          </a:p>
          <a:p>
            <a:r>
              <a:rPr lang="en-US" dirty="0"/>
              <a:t>-----</a:t>
            </a:r>
          </a:p>
          <a:p>
            <a:endParaRPr lang="en-US" dirty="0"/>
          </a:p>
          <a:p>
            <a:r>
              <a:rPr lang="en-US" dirty="0"/>
              <a:t>I love this story because it acknowledges the realities and adjustments that have to be made in a large crowd.</a:t>
            </a:r>
          </a:p>
          <a:p>
            <a:endParaRPr lang="en-US" dirty="0"/>
          </a:p>
          <a:p>
            <a:r>
              <a:rPr lang="en-US" dirty="0"/>
              <a:t>CROWD OF PRAISE:  These people are rejoicing in the power and grace of God! These people are rejoicing with the man who is healed and testifying of the change God brings!  Together as a family – we are rejoicing with the prodigals who come home, and with the prayers that are answered!  We are rejoicing together with the teens that are maturing and widows who are being served.</a:t>
            </a:r>
          </a:p>
          <a:p>
            <a:endParaRPr lang="en-US" dirty="0"/>
          </a:p>
          <a:p>
            <a:r>
              <a:rPr lang="en-US" dirty="0"/>
              <a:t>URGENT NEEDS:  You can say: *This can’t wait.*</a:t>
            </a:r>
          </a:p>
          <a:p>
            <a:endParaRPr lang="en-US" dirty="0"/>
          </a:p>
          <a:p>
            <a:endParaRPr lang="en-US" dirty="0"/>
          </a:p>
          <a:p>
            <a:r>
              <a:rPr lang="en-US" dirty="0"/>
              <a:t>When I See A Crowd: I will adjust &amp; rejoice in the face of the crowd.</a:t>
            </a:r>
          </a:p>
          <a:p>
            <a:r>
              <a:rPr lang="en-US" dirty="0"/>
              <a:t>(Accept, Adapt, Overcome)</a:t>
            </a:r>
          </a:p>
          <a:p>
            <a:endParaRPr lang="en-US" dirty="0"/>
          </a:p>
        </p:txBody>
      </p:sp>
      <p:sp>
        <p:nvSpPr>
          <p:cNvPr id="4" name="Slide Number Placeholder 3"/>
          <p:cNvSpPr>
            <a:spLocks noGrp="1"/>
          </p:cNvSpPr>
          <p:nvPr>
            <p:ph type="sldNum" sz="quarter" idx="5"/>
          </p:nvPr>
        </p:nvSpPr>
        <p:spPr/>
        <p:txBody>
          <a:bodyPr/>
          <a:lstStyle/>
          <a:p>
            <a:fld id="{EA1E7366-7DBF-0A40-B69F-1EA46AD7741B}" type="slidenum">
              <a:rPr lang="en-US" smtClean="0"/>
              <a:t>5</a:t>
            </a:fld>
            <a:endParaRPr lang="en-US"/>
          </a:p>
        </p:txBody>
      </p:sp>
    </p:spTree>
    <p:extLst>
      <p:ext uri="{BB962C8B-B14F-4D97-AF65-F5344CB8AC3E}">
        <p14:creationId xmlns:p14="http://schemas.microsoft.com/office/powerpoint/2010/main" val="239201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friends have a faith that goes above and beyond!  They don’t just stand outside waiting.  They don’t just give up and go home. They push forward. When they can’t find a way – they make a way!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SEEING THEIR FAITH:  JFB says “Faith that is not to be defeated – a faith victorious over difficulties.” JFB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r>
              <a:rPr lang="en-US" dirty="0"/>
              <a:t>We have to look at the friends because Jesus commends their faith.  Anyone Jesus is impressed with is someone I want to learn from!</a:t>
            </a:r>
          </a:p>
          <a:p>
            <a:endParaRPr lang="en-US" dirty="0"/>
          </a:p>
          <a:p>
            <a:r>
              <a:rPr lang="en-US" dirty="0"/>
              <a:t>The Impressive Faith of The Friends.</a:t>
            </a:r>
          </a:p>
          <a:p>
            <a:r>
              <a:rPr lang="en-US" dirty="0"/>
              <a:t>Built On What They Had Already Seen &amp; Heard.</a:t>
            </a:r>
          </a:p>
          <a:p>
            <a:r>
              <a:rPr lang="en-US" dirty="0"/>
              <a:t>They Hadn’t Heard It All, But They Heard &amp; Saw Enough To Know Jesus Was The Answer.</a:t>
            </a:r>
          </a:p>
          <a:p>
            <a:endParaRPr lang="en-US" dirty="0"/>
          </a:p>
          <a:p>
            <a:endParaRPr lang="en-US" dirty="0"/>
          </a:p>
          <a:p>
            <a:endParaRPr lang="en-US" dirty="0"/>
          </a:p>
          <a:p>
            <a:r>
              <a:rPr lang="en-US" dirty="0"/>
              <a:t>What’s so impressive about their Faith? Their faith inspires me to be more…</a:t>
            </a:r>
          </a:p>
          <a:p>
            <a:pPr marL="171450" indent="-171450">
              <a:buFontTx/>
              <a:buChar char="-"/>
            </a:pPr>
            <a:r>
              <a:rPr lang="en-US" dirty="0"/>
              <a:t>A More confident. They absolutely believe Jesus is the answer. </a:t>
            </a:r>
          </a:p>
          <a:p>
            <a:pPr marL="171450" indent="-171450">
              <a:buFontTx/>
              <a:buChar char="-"/>
            </a:pPr>
            <a:r>
              <a:rPr lang="en-US" dirty="0"/>
              <a:t>B More active. They see the need and take action.</a:t>
            </a:r>
          </a:p>
          <a:p>
            <a:pPr marL="171450" indent="-171450">
              <a:buFontTx/>
              <a:buChar char="-"/>
            </a:pPr>
            <a:r>
              <a:rPr lang="en-US" dirty="0"/>
              <a:t>C More compassionate. They want to help this man in his hardship.</a:t>
            </a:r>
          </a:p>
          <a:p>
            <a:pPr marL="171450" indent="-171450">
              <a:buFontTx/>
              <a:buChar char="-"/>
            </a:pPr>
            <a:r>
              <a:rPr lang="en-US" dirty="0"/>
              <a:t>D More Cooperative. They work together as a team.</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E More Determined. They overcome every obstacle to bring their friend to Jesus. An Unstoppable Faith: Going Above The Crowd &amp; Beyond The Barrier.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r>
              <a:rPr lang="en-US" dirty="0"/>
              <a:t>They Do Whatever It Takes To Bring Their Friend To Jesus.</a:t>
            </a:r>
          </a:p>
          <a:p>
            <a:pPr lvl="1"/>
            <a:r>
              <a:rPr lang="en-US" dirty="0"/>
              <a:t>I Will Pay Attention To The Needs of Others</a:t>
            </a:r>
          </a:p>
          <a:p>
            <a:pPr lvl="1"/>
            <a:r>
              <a:rPr lang="en-US" dirty="0"/>
              <a:t>I Will Recruit Friends To Cooperate </a:t>
            </a:r>
          </a:p>
          <a:p>
            <a:pPr lvl="1"/>
            <a:r>
              <a:rPr lang="en-US" dirty="0"/>
              <a:t>I Will Not Stop Until The Need Is Met</a:t>
            </a:r>
          </a:p>
          <a:p>
            <a:pPr lvl="1"/>
            <a:r>
              <a:rPr lang="en-US" dirty="0"/>
              <a:t>I Will Praise God For His Grace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171450" indent="-171450">
              <a:buFontTx/>
              <a:buChar char="-"/>
            </a:pPr>
            <a:endParaRPr lang="en-US" dirty="0"/>
          </a:p>
          <a:p>
            <a:r>
              <a:rPr lang="en-US" dirty="0"/>
              <a:t>Faith – you’ve seen enough.  This is still the beginning of His ministry. They’ve seen a few lives changed. They’ve heard a few sermons, but after these initial months – THEY BELIEVE!!!  If you’ve been listening to Jesus for a few months and you know it is time to commit to Him – don’t delay!</a:t>
            </a:r>
          </a:p>
          <a:p>
            <a:endParaRPr lang="en-US" dirty="0"/>
          </a:p>
          <a:p>
            <a:r>
              <a:rPr lang="en-US" dirty="0"/>
              <a:t>Compassion – you’ve seen enough. You know others are suffering. You can step in a help them. You can treat them like family. You can remember what it was like when you were struggling so you can turn around and lighten their load.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Teamwork – you know there is more to do than you can do alone – but you are not alone. We are here together as a family. Teamwork – not every project requires a team – you know some things are best one on one – but heavier burdens need a team.</a:t>
            </a:r>
          </a:p>
          <a:p>
            <a:endParaRPr lang="en-US" dirty="0"/>
          </a:p>
          <a:p>
            <a:r>
              <a:rPr lang="en-US" dirty="0"/>
              <a:t>Crowd – I won’t pretend it’s not an issue – but I also won’t be deterred!  A small adjustment here or there so that others can reach Jesus and so that I can still listen and grow is totally worth it!</a:t>
            </a:r>
          </a:p>
          <a:p>
            <a:endParaRPr lang="en-US" dirty="0"/>
          </a:p>
          <a:p>
            <a:r>
              <a:rPr lang="en-US" dirty="0"/>
              <a:t>Bring to Jesus – I determined to keep going.  To push through the barriers of everyday life.</a:t>
            </a:r>
          </a:p>
          <a:p>
            <a:endParaRPr lang="en-US" dirty="0"/>
          </a:p>
          <a:p>
            <a:endParaRPr lang="en-US" dirty="0"/>
          </a:p>
          <a:p>
            <a:r>
              <a:rPr lang="en-US" dirty="0"/>
              <a:t>* Elaborate on the Determination.  It was socially unacceptable – it is surprising – but it is do-able!  It exceeded normal behavior – but they are DETERMINED.</a:t>
            </a:r>
          </a:p>
          <a:p>
            <a:pPr marL="0" indent="0">
              <a:buFontTx/>
              <a:buNone/>
            </a:pPr>
            <a:endParaRPr lang="en-US" dirty="0"/>
          </a:p>
        </p:txBody>
      </p:sp>
      <p:sp>
        <p:nvSpPr>
          <p:cNvPr id="4" name="Slide Number Placeholder 3"/>
          <p:cNvSpPr>
            <a:spLocks noGrp="1"/>
          </p:cNvSpPr>
          <p:nvPr>
            <p:ph type="sldNum" sz="quarter" idx="5"/>
          </p:nvPr>
        </p:nvSpPr>
        <p:spPr/>
        <p:txBody>
          <a:bodyPr/>
          <a:lstStyle/>
          <a:p>
            <a:fld id="{EA1E7366-7DBF-0A40-B69F-1EA46AD7741B}" type="slidenum">
              <a:rPr lang="en-US" smtClean="0"/>
              <a:t>6</a:t>
            </a:fld>
            <a:endParaRPr lang="en-US"/>
          </a:p>
        </p:txBody>
      </p:sp>
    </p:spTree>
    <p:extLst>
      <p:ext uri="{BB962C8B-B14F-4D97-AF65-F5344CB8AC3E}">
        <p14:creationId xmlns:p14="http://schemas.microsoft.com/office/powerpoint/2010/main" val="411307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Whatever is keeping you away from Jesus – there is a way past it.  Sometimes it is heavy or awkward – but it is DO-ABLE!</a:t>
            </a:r>
          </a:p>
          <a:p>
            <a:endParaRPr lang="en-US" dirty="0"/>
          </a:p>
          <a:p>
            <a:endParaRPr lang="en-US" dirty="0"/>
          </a:p>
          <a:p>
            <a:endParaRPr lang="en-US" dirty="0"/>
          </a:p>
          <a:p>
            <a:endParaRPr lang="en-US" dirty="0"/>
          </a:p>
          <a:p>
            <a:r>
              <a:rPr lang="en-US" dirty="0"/>
              <a:t>Some people have a hardship – like this man’s sickness.  And they say, if God loved me, he would have never allowed this.  The lame man here isn’t blaming God!!! He is coming TO GOD! He realizes that God can provide the strength to overcome this.</a:t>
            </a:r>
          </a:p>
          <a:p>
            <a:endParaRPr lang="en-US" dirty="0"/>
          </a:p>
          <a:p>
            <a:r>
              <a:rPr lang="en-US" dirty="0"/>
              <a:t>Some people back away from the crowd – it’s not </a:t>
            </a:r>
            <a:r>
              <a:rPr lang="en-US" dirty="0" err="1"/>
              <a:t>convienent</a:t>
            </a:r>
            <a:r>
              <a:rPr lang="en-US" dirty="0"/>
              <a:t>. It’s not comfortable. It’s not peaceful. (let me recommend you face the crowd with a friend. Someone who will help you navigate the anxiety and someone you can trust.  You can stay close to this friend and you’ll be glad you didn’t miss out.)  The friends determine to get past the crowd.  They aren’t going to procrastinate.  The crowd becomes their cheering section instead of their obstacle.</a:t>
            </a:r>
          </a:p>
          <a:p>
            <a:endParaRPr lang="en-US" dirty="0"/>
          </a:p>
          <a:p>
            <a:r>
              <a:rPr lang="en-US" dirty="0"/>
              <a:t>Some people just have a barrier (like this roof) – It’s a bad habit, a past hurt, a bitterness or resentment that needs to be torn down.  This chapter stands the test of time to show us: No matter what is in the way – now is the time to move forward!</a:t>
            </a:r>
          </a:p>
        </p:txBody>
      </p:sp>
      <p:sp>
        <p:nvSpPr>
          <p:cNvPr id="4" name="Slide Number Placeholder 3"/>
          <p:cNvSpPr>
            <a:spLocks noGrp="1"/>
          </p:cNvSpPr>
          <p:nvPr>
            <p:ph type="sldNum" sz="quarter" idx="5"/>
          </p:nvPr>
        </p:nvSpPr>
        <p:spPr/>
        <p:txBody>
          <a:bodyPr/>
          <a:lstStyle/>
          <a:p>
            <a:fld id="{EA1E7366-7DBF-0A40-B69F-1EA46AD7741B}" type="slidenum">
              <a:rPr lang="en-US" smtClean="0"/>
              <a:t>7</a:t>
            </a:fld>
            <a:endParaRPr lang="en-US"/>
          </a:p>
        </p:txBody>
      </p:sp>
    </p:spTree>
    <p:extLst>
      <p:ext uri="{BB962C8B-B14F-4D97-AF65-F5344CB8AC3E}">
        <p14:creationId xmlns:p14="http://schemas.microsoft.com/office/powerpoint/2010/main" val="385177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Jesus Speaks To The Lame Man:</a:t>
            </a:r>
          </a:p>
          <a:p>
            <a:pPr lvl="1"/>
            <a:r>
              <a:rPr lang="en-US" dirty="0"/>
              <a:t>“Son” – Endearing Relationship: I Care.</a:t>
            </a:r>
          </a:p>
          <a:p>
            <a:pPr lvl="1"/>
            <a:r>
              <a:rPr lang="en-US" dirty="0"/>
              <a:t>“Be of Good Cheer” – Heart Change: Relief Is Here.</a:t>
            </a:r>
          </a:p>
          <a:p>
            <a:pPr lvl="1"/>
            <a:r>
              <a:rPr lang="en-US" dirty="0"/>
              <a:t>“Sins are forgiven” – Greatest Need: Cure Freely Given To Fix More Than He Hoped.</a:t>
            </a:r>
          </a:p>
          <a:p>
            <a:pPr lvl="1"/>
            <a:r>
              <a:rPr lang="en-US" dirty="0"/>
              <a:t>“Get up…” – Pressing Need: Burden Removed.</a:t>
            </a:r>
          </a:p>
          <a:p>
            <a:endParaRPr lang="en-US" dirty="0"/>
          </a:p>
          <a:p>
            <a:endParaRPr lang="en-US" dirty="0"/>
          </a:p>
          <a:p>
            <a:endParaRPr lang="en-US" dirty="0"/>
          </a:p>
          <a:p>
            <a:r>
              <a:rPr lang="en-US" dirty="0"/>
              <a:t>Amazing Evidence: Two fold – the miracle &amp; the terminology.</a:t>
            </a:r>
          </a:p>
          <a:p>
            <a:endParaRPr lang="en-US" dirty="0"/>
          </a:p>
          <a:p>
            <a:r>
              <a:rPr lang="en-US" dirty="0"/>
              <a:t>These are the reasons we bring our friends to Jesus!</a:t>
            </a:r>
          </a:p>
          <a:p>
            <a:pPr marL="171450" indent="-171450">
              <a:buFontTx/>
              <a:buChar char="-"/>
            </a:pPr>
            <a:r>
              <a:rPr lang="en-US" dirty="0"/>
              <a:t>He know God like none other!</a:t>
            </a:r>
          </a:p>
          <a:p>
            <a:pPr marL="171450" indent="-171450">
              <a:buFontTx/>
              <a:buChar char="-"/>
            </a:pPr>
            <a:r>
              <a:rPr lang="en-US" dirty="0"/>
              <a:t>He has authority above all others!</a:t>
            </a:r>
          </a:p>
          <a:p>
            <a:pPr marL="171450" indent="-171450">
              <a:buFontTx/>
              <a:buChar char="-"/>
            </a:pPr>
            <a:r>
              <a:rPr lang="en-US" dirty="0"/>
              <a:t>He has the power and love that exceeds all others!</a:t>
            </a:r>
          </a:p>
          <a:p>
            <a:pPr marL="171450" indent="-171450">
              <a:buFontTx/>
              <a:buChar char="-"/>
            </a:pPr>
            <a:r>
              <a:rPr lang="en-US" dirty="0"/>
              <a:t>He solves our deeper problems with true salvation!</a:t>
            </a:r>
          </a:p>
          <a:p>
            <a:pPr marL="171450" indent="-171450">
              <a:buFontTx/>
              <a:buChar char="-"/>
            </a:pPr>
            <a:endParaRPr lang="en-US" dirty="0"/>
          </a:p>
          <a:p>
            <a:pPr marL="171450" indent="-171450">
              <a:buFontTx/>
              <a:buChar cha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His power and grace are </a:t>
            </a:r>
            <a:r>
              <a:rPr lang="en-US" dirty="0" err="1"/>
              <a:t>inseperable</a:t>
            </a:r>
            <a:r>
              <a:rPr lang="en-US" dirty="0"/>
              <a:t> from His authority. He is the Son of Man! He is our Savior, God’s only 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EA1E7366-7DBF-0A40-B69F-1EA46AD7741B}" type="slidenum">
              <a:rPr lang="en-US" smtClean="0"/>
              <a:t>8</a:t>
            </a:fld>
            <a:endParaRPr lang="en-US"/>
          </a:p>
        </p:txBody>
      </p:sp>
    </p:spTree>
    <p:extLst>
      <p:ext uri="{BB962C8B-B14F-4D97-AF65-F5344CB8AC3E}">
        <p14:creationId xmlns:p14="http://schemas.microsoft.com/office/powerpoint/2010/main" val="904607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CAME FOR THIS!  He didn’t come just to heal our bodies – HE CAME TO HEAL OUR SOULS!!</a:t>
            </a:r>
          </a:p>
          <a:p>
            <a:endParaRPr lang="en-US" dirty="0"/>
          </a:p>
          <a:p>
            <a:r>
              <a:rPr lang="en-US" dirty="0"/>
              <a:t>He came to save us from our sins! To fix the problems that impact our ETERNITY</a:t>
            </a:r>
          </a:p>
          <a:p>
            <a:endParaRPr lang="en-US" dirty="0"/>
          </a:p>
          <a:p>
            <a:endParaRPr lang="en-US" dirty="0"/>
          </a:p>
          <a:p>
            <a:endParaRPr lang="en-US" dirty="0"/>
          </a:p>
          <a:p>
            <a:r>
              <a:rPr lang="en-US" dirty="0"/>
              <a:t>For The Lame Man</a:t>
            </a:r>
          </a:p>
          <a:p>
            <a:pPr lvl="1"/>
            <a:r>
              <a:rPr lang="en-US" dirty="0"/>
              <a:t>Encouraged, Forgiven, &amp; Healed.</a:t>
            </a:r>
          </a:p>
          <a:p>
            <a:r>
              <a:rPr lang="en-US" dirty="0"/>
              <a:t>For The Pharisees</a:t>
            </a:r>
          </a:p>
          <a:p>
            <a:pPr lvl="1"/>
            <a:r>
              <a:rPr lang="en-US" dirty="0"/>
              <a:t>Understood, Corrected, Evidence Given, Messianic Title Given.</a:t>
            </a:r>
          </a:p>
          <a:p>
            <a:r>
              <a:rPr lang="en-US" dirty="0"/>
              <a:t>For Each of Use</a:t>
            </a:r>
          </a:p>
          <a:p>
            <a:pPr lvl="1"/>
            <a:r>
              <a:rPr lang="en-US" dirty="0"/>
              <a:t>Showing Us The Way Home, Dying For Our Sins, Raised To Give Us A New Life!</a:t>
            </a:r>
          </a:p>
          <a:p>
            <a:endParaRPr lang="en-US" dirty="0"/>
          </a:p>
        </p:txBody>
      </p:sp>
      <p:sp>
        <p:nvSpPr>
          <p:cNvPr id="4" name="Slide Number Placeholder 3"/>
          <p:cNvSpPr>
            <a:spLocks noGrp="1"/>
          </p:cNvSpPr>
          <p:nvPr>
            <p:ph type="sldNum" sz="quarter" idx="5"/>
          </p:nvPr>
        </p:nvSpPr>
        <p:spPr/>
        <p:txBody>
          <a:bodyPr/>
          <a:lstStyle/>
          <a:p>
            <a:fld id="{EA1E7366-7DBF-0A40-B69F-1EA46AD7741B}" type="slidenum">
              <a:rPr lang="en-US" smtClean="0"/>
              <a:t>9</a:t>
            </a:fld>
            <a:endParaRPr lang="en-US"/>
          </a:p>
        </p:txBody>
      </p:sp>
    </p:spTree>
    <p:extLst>
      <p:ext uri="{BB962C8B-B14F-4D97-AF65-F5344CB8AC3E}">
        <p14:creationId xmlns:p14="http://schemas.microsoft.com/office/powerpoint/2010/main" val="3425787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112B55-2AEF-154D-9D61-EDACEB503A43}" type="datetimeFigureOut">
              <a:rPr lang="en-US" smtClean="0"/>
              <a:t>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23459957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12B55-2AEF-154D-9D61-EDACEB503A43}" type="datetimeFigureOut">
              <a:rPr lang="en-US" smtClean="0"/>
              <a:t>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3017582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12B55-2AEF-154D-9D61-EDACEB503A43}" type="datetimeFigureOut">
              <a:rPr lang="en-US" smtClean="0"/>
              <a:t>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1146485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427" y="304271"/>
            <a:ext cx="7903029" cy="1104636"/>
          </a:xfrm>
        </p:spPr>
        <p:txBody>
          <a:bodyPr>
            <a:normAutofit/>
          </a:bodyPr>
          <a:lstStyle>
            <a:lvl1pPr algn="ctr">
              <a:defRPr sz="4000">
                <a:solidFill>
                  <a:schemeClr val="bg1"/>
                </a:solidFill>
                <a:latin typeface="+mn-lt"/>
              </a:defRPr>
            </a:lvl1pPr>
          </a:lstStyle>
          <a:p>
            <a:r>
              <a:rPr lang="en-US" dirty="0"/>
              <a:t>Click to edit Master title style</a:t>
            </a:r>
          </a:p>
        </p:txBody>
      </p:sp>
      <p:sp>
        <p:nvSpPr>
          <p:cNvPr id="3" name="Content Placeholder 2"/>
          <p:cNvSpPr>
            <a:spLocks noGrp="1"/>
          </p:cNvSpPr>
          <p:nvPr>
            <p:ph idx="1"/>
          </p:nvPr>
        </p:nvSpPr>
        <p:spPr>
          <a:xfrm>
            <a:off x="816428" y="1521354"/>
            <a:ext cx="7903028" cy="3626115"/>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7112B55-2AEF-154D-9D61-EDACEB503A43}" type="datetimeFigureOut">
              <a:rPr lang="en-US" smtClean="0"/>
              <a:t>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3506884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112B55-2AEF-154D-9D61-EDACEB503A43}" type="datetimeFigureOut">
              <a:rPr lang="en-US" smtClean="0"/>
              <a:t>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3814673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112B55-2AEF-154D-9D61-EDACEB503A43}" type="datetimeFigureOut">
              <a:rPr lang="en-US" smtClean="0"/>
              <a:t>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195211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112B55-2AEF-154D-9D61-EDACEB503A43}" type="datetimeFigureOut">
              <a:rPr lang="en-US" smtClean="0"/>
              <a:t>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1892743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112B55-2AEF-154D-9D61-EDACEB503A43}" type="datetimeFigureOut">
              <a:rPr lang="en-US" smtClean="0"/>
              <a:t>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2234669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12B55-2AEF-154D-9D61-EDACEB503A43}" type="datetimeFigureOut">
              <a:rPr lang="en-US" smtClean="0"/>
              <a:t>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33111334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112B55-2AEF-154D-9D61-EDACEB503A43}" type="datetimeFigureOut">
              <a:rPr lang="en-US" smtClean="0"/>
              <a:t>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37712889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7112B55-2AEF-154D-9D61-EDACEB503A43}" type="datetimeFigureOut">
              <a:rPr lang="en-US" smtClean="0"/>
              <a:t>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3B65-53E3-6B42-89E8-EEC82533776E}" type="slidenum">
              <a:rPr lang="en-US" smtClean="0"/>
              <a:t>‹#›</a:t>
            </a:fld>
            <a:endParaRPr lang="en-US"/>
          </a:p>
        </p:txBody>
      </p:sp>
    </p:spTree>
    <p:extLst>
      <p:ext uri="{BB962C8B-B14F-4D97-AF65-F5344CB8AC3E}">
        <p14:creationId xmlns:p14="http://schemas.microsoft.com/office/powerpoint/2010/main" val="29888439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7112B55-2AEF-154D-9D61-EDACEB503A43}" type="datetimeFigureOut">
              <a:rPr lang="en-US" smtClean="0"/>
              <a:t>1/5/20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CDF33B65-53E3-6B42-89E8-EEC82533776E}" type="slidenum">
              <a:rPr lang="en-US" smtClean="0"/>
              <a:t>‹#›</a:t>
            </a:fld>
            <a:endParaRPr lang="en-US"/>
          </a:p>
        </p:txBody>
      </p:sp>
    </p:spTree>
    <p:extLst>
      <p:ext uri="{BB962C8B-B14F-4D97-AF65-F5344CB8AC3E}">
        <p14:creationId xmlns:p14="http://schemas.microsoft.com/office/powerpoint/2010/main" val="1881904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EE7A-630D-A346-949B-A8714244E194}"/>
              </a:ext>
            </a:extLst>
          </p:cNvPr>
          <p:cNvSpPr>
            <a:spLocks noGrp="1"/>
          </p:cNvSpPr>
          <p:nvPr>
            <p:ph type="ctrTitle"/>
          </p:nvPr>
        </p:nvSpPr>
        <p:spPr/>
        <p:txBody>
          <a:bodyPr/>
          <a:lstStyle/>
          <a:p>
            <a:br>
              <a:rPr lang="en-US" dirty="0"/>
            </a:br>
            <a:r>
              <a:rPr lang="en-US" dirty="0"/>
              <a:t>Por </a:t>
            </a:r>
            <a:r>
              <a:rPr lang="en-US" dirty="0" err="1"/>
              <a:t>Encima</a:t>
            </a:r>
            <a:r>
              <a:rPr lang="en-US" dirty="0"/>
              <a:t> y Más </a:t>
            </a:r>
            <a:r>
              <a:rPr lang="en-US" dirty="0" err="1"/>
              <a:t>Allá</a:t>
            </a:r>
            <a:endParaRPr lang="en-US" dirty="0"/>
          </a:p>
        </p:txBody>
      </p:sp>
      <p:sp>
        <p:nvSpPr>
          <p:cNvPr id="3" name="Subtitle 2">
            <a:extLst>
              <a:ext uri="{FF2B5EF4-FFF2-40B4-BE49-F238E27FC236}">
                <a16:creationId xmlns:a16="http://schemas.microsoft.com/office/drawing/2014/main" id="{92DDBE4D-A572-3D43-AE1B-095F4922B9A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253260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4F8A5F-E9F6-9D43-911E-E8C61D25D3AC}"/>
              </a:ext>
            </a:extLst>
          </p:cNvPr>
          <p:cNvSpPr>
            <a:spLocks noGrp="1"/>
          </p:cNvSpPr>
          <p:nvPr>
            <p:ph idx="1"/>
          </p:nvPr>
        </p:nvSpPr>
        <p:spPr>
          <a:xfrm>
            <a:off x="1400174" y="1585913"/>
            <a:ext cx="7319281" cy="3561556"/>
          </a:xfrm>
        </p:spPr>
        <p:txBody>
          <a:bodyPr>
            <a:normAutofit/>
          </a:bodyPr>
          <a:lstStyle/>
          <a:p>
            <a:r>
              <a:rPr lang="en-US" sz="4000" dirty="0" err="1"/>
              <a:t>Ayúdanos</a:t>
            </a:r>
            <a:r>
              <a:rPr lang="en-US" sz="4000" dirty="0"/>
              <a:t> a </a:t>
            </a:r>
            <a:r>
              <a:rPr lang="en-US" sz="4000" dirty="0" err="1"/>
              <a:t>navegar</a:t>
            </a:r>
            <a:r>
              <a:rPr lang="en-US" sz="4000" dirty="0"/>
              <a:t> por la </a:t>
            </a:r>
            <a:r>
              <a:rPr lang="en-US" sz="4000" dirty="0" err="1"/>
              <a:t>multitud</a:t>
            </a:r>
            <a:r>
              <a:rPr lang="en-US" sz="4000" dirty="0"/>
              <a:t>
</a:t>
            </a:r>
            <a:r>
              <a:rPr lang="en-US" sz="4000" dirty="0" err="1"/>
              <a:t>Ayúdanos</a:t>
            </a:r>
            <a:r>
              <a:rPr lang="en-US" sz="4000" dirty="0"/>
              <a:t> a </a:t>
            </a:r>
            <a:r>
              <a:rPr lang="en-US" sz="4000" dirty="0" err="1"/>
              <a:t>aumentar</a:t>
            </a:r>
            <a:r>
              <a:rPr lang="en-US" sz="4000" dirty="0"/>
              <a:t> </a:t>
            </a:r>
            <a:r>
              <a:rPr lang="en-US" sz="4000" dirty="0" err="1"/>
              <a:t>nuestra</a:t>
            </a:r>
            <a:r>
              <a:rPr lang="en-US" sz="4000" dirty="0"/>
              <a:t> </a:t>
            </a:r>
            <a:r>
              <a:rPr lang="en-US" sz="4000" dirty="0" err="1"/>
              <a:t>fe</a:t>
            </a:r>
            <a:r>
              <a:rPr lang="en-US" sz="4000" dirty="0"/>
              <a:t>
</a:t>
            </a:r>
            <a:r>
              <a:rPr lang="en-US" sz="4000" dirty="0" err="1"/>
              <a:t>Ayúdanos</a:t>
            </a:r>
            <a:r>
              <a:rPr lang="en-US" sz="4000" dirty="0"/>
              <a:t> a </a:t>
            </a:r>
            <a:r>
              <a:rPr lang="en-US" sz="4000" dirty="0" err="1"/>
              <a:t>recibir</a:t>
            </a:r>
            <a:r>
              <a:rPr lang="en-US" sz="4000" dirty="0"/>
              <a:t> el </a:t>
            </a:r>
            <a:r>
              <a:rPr lang="en-US" sz="4000" dirty="0" err="1"/>
              <a:t>verdadero</a:t>
            </a:r>
            <a:r>
              <a:rPr lang="en-US" sz="4000" dirty="0"/>
              <a:t> </a:t>
            </a:r>
            <a:r>
              <a:rPr lang="en-US" sz="4000" dirty="0" err="1"/>
              <a:t>perdón</a:t>
            </a:r>
            <a:endParaRPr lang="en-US" sz="4000" dirty="0"/>
          </a:p>
        </p:txBody>
      </p:sp>
    </p:spTree>
    <p:extLst>
      <p:ext uri="{BB962C8B-B14F-4D97-AF65-F5344CB8AC3E}">
        <p14:creationId xmlns:p14="http://schemas.microsoft.com/office/powerpoint/2010/main" val="22297949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94CB-A929-364E-815D-5D4333A3F668}"/>
              </a:ext>
            </a:extLst>
          </p:cNvPr>
          <p:cNvSpPr>
            <a:spLocks noGrp="1"/>
          </p:cNvSpPr>
          <p:nvPr>
            <p:ph type="title"/>
          </p:nvPr>
        </p:nvSpPr>
        <p:spPr/>
        <p:txBody>
          <a:bodyPr>
            <a:normAutofit/>
          </a:bodyPr>
          <a:lstStyle/>
          <a:p>
            <a:r>
              <a:rPr lang="en-US" dirty="0" err="1"/>
              <a:t>Navegando</a:t>
            </a:r>
            <a:r>
              <a:rPr lang="en-US" dirty="0"/>
              <a:t> por la </a:t>
            </a:r>
            <a:r>
              <a:rPr lang="en-US" dirty="0" err="1"/>
              <a:t>Multitud</a:t>
            </a:r>
            <a:endParaRPr lang="en-US" dirty="0"/>
          </a:p>
        </p:txBody>
      </p:sp>
      <p:sp>
        <p:nvSpPr>
          <p:cNvPr id="3" name="Content Placeholder 2">
            <a:extLst>
              <a:ext uri="{FF2B5EF4-FFF2-40B4-BE49-F238E27FC236}">
                <a16:creationId xmlns:a16="http://schemas.microsoft.com/office/drawing/2014/main" id="{DABFCD6D-5C0B-5242-876E-B035D4EEF5DE}"/>
              </a:ext>
            </a:extLst>
          </p:cNvPr>
          <p:cNvSpPr>
            <a:spLocks noGrp="1"/>
          </p:cNvSpPr>
          <p:nvPr>
            <p:ph idx="1"/>
          </p:nvPr>
        </p:nvSpPr>
        <p:spPr/>
        <p:txBody>
          <a:bodyPr>
            <a:normAutofit/>
          </a:bodyPr>
          <a:lstStyle/>
          <a:p>
            <a:r>
              <a:rPr lang="en-US" dirty="0" err="1"/>
              <a:t>Cuando</a:t>
            </a:r>
            <a:r>
              <a:rPr lang="en-US" dirty="0"/>
              <a:t> Jesús </a:t>
            </a:r>
            <a:r>
              <a:rPr lang="en-US" dirty="0" err="1"/>
              <a:t>entró</a:t>
            </a:r>
            <a:r>
              <a:rPr lang="en-US" dirty="0"/>
              <a:t> de nuevo </a:t>
            </a:r>
            <a:r>
              <a:rPr lang="en-US" dirty="0" err="1"/>
              <a:t>en</a:t>
            </a:r>
            <a:r>
              <a:rPr lang="en-US" dirty="0"/>
              <a:t> </a:t>
            </a:r>
            <a:r>
              <a:rPr lang="en-US" b="1" u="sng" dirty="0" err="1"/>
              <a:t>Capernaúm</a:t>
            </a:r>
            <a:r>
              <a:rPr lang="en-US" dirty="0"/>
              <a:t> </a:t>
            </a:r>
            <a:r>
              <a:rPr lang="en-US" dirty="0" err="1"/>
              <a:t>varios</a:t>
            </a:r>
            <a:r>
              <a:rPr lang="en-US" dirty="0"/>
              <a:t> </a:t>
            </a:r>
            <a:r>
              <a:rPr lang="en-US" dirty="0" err="1"/>
              <a:t>días</a:t>
            </a:r>
            <a:r>
              <a:rPr lang="en-US" dirty="0"/>
              <a:t> </a:t>
            </a:r>
            <a:r>
              <a:rPr lang="en-US" dirty="0" err="1"/>
              <a:t>después</a:t>
            </a:r>
            <a:r>
              <a:rPr lang="en-US" dirty="0"/>
              <a:t>, </a:t>
            </a:r>
            <a:r>
              <a:rPr lang="en-US" b="1" u="sng" dirty="0"/>
              <a:t>se </a:t>
            </a:r>
            <a:r>
              <a:rPr lang="en-US" b="1" u="sng" dirty="0" err="1"/>
              <a:t>oyó</a:t>
            </a:r>
            <a:r>
              <a:rPr lang="en-US" b="1" u="sng" dirty="0"/>
              <a:t> </a:t>
            </a:r>
            <a:r>
              <a:rPr lang="en-US" dirty="0"/>
              <a:t>que </a:t>
            </a:r>
            <a:r>
              <a:rPr lang="en-US" dirty="0" err="1"/>
              <a:t>estaba</a:t>
            </a:r>
            <a:r>
              <a:rPr lang="en-US" dirty="0"/>
              <a:t> </a:t>
            </a:r>
            <a:r>
              <a:rPr lang="en-US" dirty="0" err="1"/>
              <a:t>en</a:t>
            </a:r>
            <a:r>
              <a:rPr lang="en-US" dirty="0"/>
              <a:t> casa. </a:t>
            </a:r>
            <a:r>
              <a:rPr lang="en-US" b="1" baseline="30000" dirty="0"/>
              <a:t>2 </a:t>
            </a:r>
            <a:r>
              <a:rPr lang="en-US" dirty="0"/>
              <a:t>Y se </a:t>
            </a:r>
            <a:r>
              <a:rPr lang="en-US" dirty="0" err="1"/>
              <a:t>reunieron</a:t>
            </a:r>
            <a:r>
              <a:rPr lang="en-US" dirty="0"/>
              <a:t> </a:t>
            </a:r>
            <a:r>
              <a:rPr lang="en-US" dirty="0" err="1"/>
              <a:t>muchos</a:t>
            </a:r>
            <a:r>
              <a:rPr lang="en-US" dirty="0"/>
              <a:t>, tanto que </a:t>
            </a:r>
            <a:r>
              <a:rPr lang="en-US" dirty="0" err="1"/>
              <a:t>ya</a:t>
            </a:r>
            <a:r>
              <a:rPr lang="en-US" dirty="0"/>
              <a:t> </a:t>
            </a:r>
            <a:r>
              <a:rPr lang="en-US" b="1" u="sng" dirty="0"/>
              <a:t>no </a:t>
            </a:r>
            <a:r>
              <a:rPr lang="en-US" b="1" u="sng" dirty="0" err="1"/>
              <a:t>había</a:t>
            </a:r>
            <a:r>
              <a:rPr lang="en-US" b="1" u="sng" dirty="0"/>
              <a:t> </a:t>
            </a:r>
            <a:r>
              <a:rPr lang="en-US" b="1" u="sng" dirty="0" err="1"/>
              <a:t>lugar</a:t>
            </a:r>
            <a:r>
              <a:rPr lang="en-US" dirty="0"/>
              <a:t> </a:t>
            </a:r>
            <a:r>
              <a:rPr lang="en-US" dirty="0" err="1"/>
              <a:t>ni</a:t>
            </a:r>
            <a:r>
              <a:rPr lang="en-US" dirty="0"/>
              <a:t> </a:t>
            </a:r>
            <a:r>
              <a:rPr lang="en-US" dirty="0" err="1"/>
              <a:t>aun</a:t>
            </a:r>
            <a:r>
              <a:rPr lang="en-US" dirty="0"/>
              <a:t> a la </a:t>
            </a:r>
            <a:r>
              <a:rPr lang="en-US" dirty="0" err="1"/>
              <a:t>puerta</a:t>
            </a:r>
            <a:r>
              <a:rPr lang="en-US" dirty="0"/>
              <a:t>; y </a:t>
            </a:r>
            <a:r>
              <a:rPr lang="en-US" dirty="0" err="1"/>
              <a:t>Él</a:t>
            </a:r>
            <a:r>
              <a:rPr lang="en-US" dirty="0"/>
              <a:t> les </a:t>
            </a:r>
            <a:r>
              <a:rPr lang="en-US" dirty="0" err="1"/>
              <a:t>explicaba</a:t>
            </a:r>
            <a:r>
              <a:rPr lang="en-US" dirty="0"/>
              <a:t> la palabra</a:t>
            </a:r>
          </a:p>
          <a:p>
            <a:pPr lvl="1"/>
            <a:r>
              <a:rPr lang="en-US"/>
              <a:t>Marcos </a:t>
            </a:r>
            <a:r>
              <a:rPr lang="en-US" dirty="0"/>
              <a:t>2:1-2</a:t>
            </a:r>
          </a:p>
        </p:txBody>
      </p:sp>
    </p:spTree>
    <p:extLst>
      <p:ext uri="{BB962C8B-B14F-4D97-AF65-F5344CB8AC3E}">
        <p14:creationId xmlns:p14="http://schemas.microsoft.com/office/powerpoint/2010/main" val="3615059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68D9-3ACD-F240-A156-4DF620665B10}"/>
              </a:ext>
            </a:extLst>
          </p:cNvPr>
          <p:cNvSpPr>
            <a:spLocks noGrp="1"/>
          </p:cNvSpPr>
          <p:nvPr>
            <p:ph type="title"/>
          </p:nvPr>
        </p:nvSpPr>
        <p:spPr/>
        <p:txBody>
          <a:bodyPr/>
          <a:lstStyle/>
          <a:p>
            <a:r>
              <a:rPr lang="en-US" dirty="0" err="1"/>
              <a:t>Navegando</a:t>
            </a:r>
            <a:r>
              <a:rPr lang="en-US" dirty="0"/>
              <a:t> por la </a:t>
            </a:r>
            <a:r>
              <a:rPr lang="en-US" dirty="0" err="1"/>
              <a:t>Multitud</a:t>
            </a:r>
            <a:endParaRPr lang="en-US" dirty="0"/>
          </a:p>
        </p:txBody>
      </p:sp>
      <p:sp>
        <p:nvSpPr>
          <p:cNvPr id="3" name="Content Placeholder 2">
            <a:extLst>
              <a:ext uri="{FF2B5EF4-FFF2-40B4-BE49-F238E27FC236}">
                <a16:creationId xmlns:a16="http://schemas.microsoft.com/office/drawing/2014/main" id="{2B098D46-3B1C-F04C-9852-90ED1632E98A}"/>
              </a:ext>
            </a:extLst>
          </p:cNvPr>
          <p:cNvSpPr>
            <a:spLocks noGrp="1"/>
          </p:cNvSpPr>
          <p:nvPr>
            <p:ph idx="1"/>
          </p:nvPr>
        </p:nvSpPr>
        <p:spPr>
          <a:xfrm>
            <a:off x="816428" y="1521354"/>
            <a:ext cx="7903028" cy="3822171"/>
          </a:xfrm>
        </p:spPr>
        <p:txBody>
          <a:bodyPr>
            <a:normAutofit/>
          </a:bodyPr>
          <a:lstStyle/>
          <a:p>
            <a:r>
              <a:rPr lang="en-US" dirty="0"/>
              <a:t>El </a:t>
            </a:r>
            <a:r>
              <a:rPr lang="en-US" dirty="0" err="1"/>
              <a:t>capítulo</a:t>
            </a:r>
            <a:r>
              <a:rPr lang="en-US" dirty="0"/>
              <a:t> 1 de Marcos </a:t>
            </a:r>
            <a:r>
              <a:rPr lang="en-US" dirty="0" err="1"/>
              <a:t>nos</a:t>
            </a:r>
            <a:r>
              <a:rPr lang="en-US" dirty="0"/>
              <a:t> </a:t>
            </a:r>
            <a:r>
              <a:rPr lang="en-US" dirty="0" err="1"/>
              <a:t>muestra</a:t>
            </a:r>
            <a:r>
              <a:rPr lang="en-US" dirty="0"/>
              <a:t> las multitudes </a:t>
            </a:r>
            <a:r>
              <a:rPr lang="en-US" dirty="0" err="1"/>
              <a:t>crecientes</a:t>
            </a:r>
            <a:r>
              <a:rPr lang="en-US" dirty="0"/>
              <a:t> </a:t>
            </a:r>
            <a:r>
              <a:rPr lang="en-US" dirty="0" err="1"/>
              <a:t>alrededor</a:t>
            </a:r>
            <a:r>
              <a:rPr lang="en-US" dirty="0"/>
              <a:t> de Jesús.</a:t>
            </a:r>
          </a:p>
          <a:p>
            <a:pPr lvl="1"/>
            <a:r>
              <a:rPr lang="en-US" dirty="0" err="1"/>
              <a:t>Su</a:t>
            </a:r>
            <a:r>
              <a:rPr lang="en-US" dirty="0"/>
              <a:t> </a:t>
            </a:r>
            <a:r>
              <a:rPr lang="en-US" dirty="0" err="1"/>
              <a:t>Enseñanza</a:t>
            </a:r>
            <a:r>
              <a:rPr lang="en-US" dirty="0"/>
              <a:t>. (Marcos 1:21-22)
Sus </a:t>
            </a:r>
            <a:r>
              <a:rPr lang="en-US" dirty="0" err="1"/>
              <a:t>milagros</a:t>
            </a:r>
            <a:r>
              <a:rPr lang="en-US" dirty="0"/>
              <a:t>. (Marcos 1:27-28, 32-34)
</a:t>
            </a:r>
            <a:r>
              <a:rPr lang="en-US" dirty="0" err="1"/>
              <a:t>Su</a:t>
            </a:r>
            <a:r>
              <a:rPr lang="en-US" dirty="0"/>
              <a:t> </a:t>
            </a:r>
            <a:r>
              <a:rPr lang="en-US" dirty="0" err="1"/>
              <a:t>Ministerio</a:t>
            </a:r>
            <a:r>
              <a:rPr lang="en-US" dirty="0"/>
              <a:t> </a:t>
            </a:r>
            <a:r>
              <a:rPr lang="en-US" dirty="0" err="1"/>
              <a:t>en</a:t>
            </a:r>
            <a:r>
              <a:rPr lang="en-US" dirty="0"/>
              <a:t> </a:t>
            </a:r>
            <a:r>
              <a:rPr lang="en-US" dirty="0" err="1"/>
              <a:t>Expansión</a:t>
            </a:r>
            <a:r>
              <a:rPr lang="en-US" dirty="0"/>
              <a:t>. (Marcos 1:38, 45)</a:t>
            </a:r>
          </a:p>
          <a:p>
            <a:r>
              <a:rPr lang="en-US" dirty="0" err="1"/>
              <a:t>Así</a:t>
            </a:r>
            <a:r>
              <a:rPr lang="en-US" dirty="0"/>
              <a:t> que </a:t>
            </a:r>
            <a:r>
              <a:rPr lang="en-US" dirty="0" err="1"/>
              <a:t>en</a:t>
            </a:r>
            <a:r>
              <a:rPr lang="en-US" dirty="0"/>
              <a:t> Mark </a:t>
            </a:r>
            <a:r>
              <a:rPr lang="en-US" dirty="0" err="1"/>
              <a:t>Capítulo</a:t>
            </a:r>
            <a:r>
              <a:rPr lang="en-US" dirty="0"/>
              <a:t> Dos, </a:t>
            </a:r>
            <a:r>
              <a:rPr lang="en-US" dirty="0" err="1"/>
              <a:t>nadie</a:t>
            </a:r>
            <a:r>
              <a:rPr lang="en-US" dirty="0"/>
              <a:t> se </a:t>
            </a:r>
            <a:r>
              <a:rPr lang="en-US" dirty="0" err="1"/>
              <a:t>sorprende</a:t>
            </a:r>
            <a:r>
              <a:rPr lang="en-US" dirty="0"/>
              <a:t> de que hay una casa </a:t>
            </a:r>
            <a:r>
              <a:rPr lang="en-US" dirty="0" err="1"/>
              <a:t>llena</a:t>
            </a:r>
            <a:r>
              <a:rPr lang="en-US" dirty="0"/>
              <a:t>...</a:t>
            </a:r>
          </a:p>
        </p:txBody>
      </p:sp>
    </p:spTree>
    <p:extLst>
      <p:ext uri="{BB962C8B-B14F-4D97-AF65-F5344CB8AC3E}">
        <p14:creationId xmlns:p14="http://schemas.microsoft.com/office/powerpoint/2010/main" val="3626967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79561-90AA-B246-A745-E92F5CD0A836}"/>
              </a:ext>
            </a:extLst>
          </p:cNvPr>
          <p:cNvSpPr>
            <a:spLocks noGrp="1"/>
          </p:cNvSpPr>
          <p:nvPr>
            <p:ph type="title"/>
          </p:nvPr>
        </p:nvSpPr>
        <p:spPr/>
        <p:txBody>
          <a:bodyPr/>
          <a:lstStyle/>
          <a:p>
            <a:r>
              <a:rPr lang="en-US" dirty="0" err="1"/>
              <a:t>Navegando</a:t>
            </a:r>
            <a:r>
              <a:rPr lang="en-US" dirty="0"/>
              <a:t> por la </a:t>
            </a:r>
            <a:r>
              <a:rPr lang="en-US" dirty="0" err="1"/>
              <a:t>Multitud</a:t>
            </a:r>
            <a:endParaRPr lang="en-US" dirty="0"/>
          </a:p>
        </p:txBody>
      </p:sp>
      <p:sp>
        <p:nvSpPr>
          <p:cNvPr id="3" name="Content Placeholder 2">
            <a:extLst>
              <a:ext uri="{FF2B5EF4-FFF2-40B4-BE49-F238E27FC236}">
                <a16:creationId xmlns:a16="http://schemas.microsoft.com/office/drawing/2014/main" id="{9A8DAFF9-DCB8-194A-B9E5-DBCCB64200BD}"/>
              </a:ext>
            </a:extLst>
          </p:cNvPr>
          <p:cNvSpPr>
            <a:spLocks noGrp="1"/>
          </p:cNvSpPr>
          <p:nvPr>
            <p:ph idx="1"/>
          </p:nvPr>
        </p:nvSpPr>
        <p:spPr/>
        <p:txBody>
          <a:bodyPr>
            <a:normAutofit lnSpcReduction="10000"/>
          </a:bodyPr>
          <a:lstStyle/>
          <a:p>
            <a:r>
              <a:rPr lang="en-US" dirty="0" err="1"/>
              <a:t>Recuerda</a:t>
            </a:r>
            <a:r>
              <a:rPr lang="en-US" dirty="0"/>
              <a:t> que Jesús es la </a:t>
            </a:r>
            <a:r>
              <a:rPr lang="en-US" dirty="0" err="1"/>
              <a:t>razón</a:t>
            </a:r>
            <a:r>
              <a:rPr lang="en-US" dirty="0"/>
              <a:t> por la que </a:t>
            </a:r>
            <a:r>
              <a:rPr lang="en-US" dirty="0" err="1"/>
              <a:t>viniste</a:t>
            </a:r>
            <a:r>
              <a:rPr lang="en-US" dirty="0"/>
              <a:t> </a:t>
            </a:r>
            <a:r>
              <a:rPr lang="en-US" dirty="0" err="1"/>
              <a:t>en</a:t>
            </a:r>
            <a:r>
              <a:rPr lang="en-US" dirty="0"/>
              <a:t> primer </a:t>
            </a:r>
            <a:r>
              <a:rPr lang="en-US" dirty="0" err="1"/>
              <a:t>lugar</a:t>
            </a:r>
            <a:r>
              <a:rPr lang="en-US" dirty="0"/>
              <a:t>.
</a:t>
            </a:r>
            <a:r>
              <a:rPr lang="en-US" dirty="0" err="1"/>
              <a:t>Busque</a:t>
            </a:r>
            <a:r>
              <a:rPr lang="en-US" dirty="0"/>
              <a:t> </a:t>
            </a:r>
            <a:r>
              <a:rPr lang="en-US" dirty="0" err="1"/>
              <a:t>maneras</a:t>
            </a:r>
            <a:r>
              <a:rPr lang="en-US" dirty="0"/>
              <a:t> de </a:t>
            </a:r>
            <a:r>
              <a:rPr lang="en-US" dirty="0" err="1"/>
              <a:t>hacer</a:t>
            </a:r>
            <a:r>
              <a:rPr lang="en-US" dirty="0"/>
              <a:t> </a:t>
            </a:r>
            <a:r>
              <a:rPr lang="en-US" dirty="0" err="1"/>
              <a:t>espacio</a:t>
            </a:r>
            <a:r>
              <a:rPr lang="en-US" dirty="0"/>
              <a:t> para </a:t>
            </a:r>
            <a:r>
              <a:rPr lang="en-US" dirty="0" err="1"/>
              <a:t>otros</a:t>
            </a:r>
            <a:r>
              <a:rPr lang="en-US" dirty="0"/>
              <a:t>... </a:t>
            </a:r>
            <a:r>
              <a:rPr lang="en-US" dirty="0" err="1"/>
              <a:t>En</a:t>
            </a:r>
            <a:r>
              <a:rPr lang="en-US" dirty="0"/>
              <a:t> </a:t>
            </a:r>
            <a:r>
              <a:rPr lang="en-US" dirty="0" err="1"/>
              <a:t>nuestros</a:t>
            </a:r>
            <a:r>
              <a:rPr lang="en-US" dirty="0"/>
              <a:t> </a:t>
            </a:r>
            <a:r>
              <a:rPr lang="en-US" dirty="0" err="1"/>
              <a:t>corazones</a:t>
            </a:r>
            <a:r>
              <a:rPr lang="en-US" dirty="0"/>
              <a:t>.
</a:t>
            </a:r>
            <a:r>
              <a:rPr lang="en-US" dirty="0" err="1"/>
              <a:t>Necesidades</a:t>
            </a:r>
            <a:r>
              <a:rPr lang="en-US" dirty="0"/>
              <a:t> </a:t>
            </a:r>
            <a:r>
              <a:rPr lang="en-US" dirty="0" err="1"/>
              <a:t>urgentes</a:t>
            </a:r>
            <a:r>
              <a:rPr lang="en-US" dirty="0"/>
              <a:t> </a:t>
            </a:r>
            <a:r>
              <a:rPr lang="en-US" dirty="0" err="1"/>
              <a:t>están</a:t>
            </a:r>
            <a:r>
              <a:rPr lang="en-US" dirty="0"/>
              <a:t> al </a:t>
            </a:r>
            <a:r>
              <a:rPr lang="en-US" dirty="0" err="1"/>
              <a:t>frente</a:t>
            </a:r>
            <a:r>
              <a:rPr lang="en-US" dirty="0"/>
              <a:t> y al </a:t>
            </a:r>
            <a:r>
              <a:rPr lang="en-US" dirty="0" err="1"/>
              <a:t>centro</a:t>
            </a:r>
            <a:r>
              <a:rPr lang="en-US" dirty="0"/>
              <a:t>.
</a:t>
            </a:r>
            <a:r>
              <a:rPr lang="en-US" dirty="0" err="1"/>
              <a:t>Glorificad</a:t>
            </a:r>
            <a:r>
              <a:rPr lang="en-US" dirty="0"/>
              <a:t> a Dios </a:t>
            </a:r>
            <a:r>
              <a:rPr lang="en-US" dirty="0" err="1"/>
              <a:t>juntos</a:t>
            </a:r>
            <a:r>
              <a:rPr lang="en-US" dirty="0"/>
              <a:t>.</a:t>
            </a:r>
          </a:p>
          <a:p>
            <a:pPr lvl="1"/>
            <a:r>
              <a:rPr lang="en-US" dirty="0"/>
              <a:t>Marcos 2:12, Mateo 9:8, Lucas 5:26</a:t>
            </a:r>
          </a:p>
        </p:txBody>
      </p:sp>
    </p:spTree>
    <p:extLst>
      <p:ext uri="{BB962C8B-B14F-4D97-AF65-F5344CB8AC3E}">
        <p14:creationId xmlns:p14="http://schemas.microsoft.com/office/powerpoint/2010/main" val="3937451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1D8DA-8049-A745-BCBD-8ABA234EC0DB}"/>
              </a:ext>
            </a:extLst>
          </p:cNvPr>
          <p:cNvSpPr>
            <a:spLocks noGrp="1"/>
          </p:cNvSpPr>
          <p:nvPr>
            <p:ph type="title"/>
          </p:nvPr>
        </p:nvSpPr>
        <p:spPr/>
        <p:txBody>
          <a:bodyPr>
            <a:normAutofit/>
          </a:bodyPr>
          <a:lstStyle/>
          <a:p>
            <a:r>
              <a:rPr lang="en-US" dirty="0" err="1"/>
              <a:t>Aumentar</a:t>
            </a:r>
            <a:r>
              <a:rPr lang="en-US" dirty="0"/>
              <a:t> </a:t>
            </a:r>
            <a:r>
              <a:rPr lang="en-US" dirty="0" err="1"/>
              <a:t>nuestra</a:t>
            </a:r>
            <a:r>
              <a:rPr lang="en-US" dirty="0"/>
              <a:t> </a:t>
            </a:r>
            <a:r>
              <a:rPr lang="en-US" dirty="0" err="1"/>
              <a:t>fe</a:t>
            </a:r>
            <a:endParaRPr lang="en-US" dirty="0"/>
          </a:p>
        </p:txBody>
      </p:sp>
      <p:sp>
        <p:nvSpPr>
          <p:cNvPr id="3" name="Content Placeholder 2">
            <a:extLst>
              <a:ext uri="{FF2B5EF4-FFF2-40B4-BE49-F238E27FC236}">
                <a16:creationId xmlns:a16="http://schemas.microsoft.com/office/drawing/2014/main" id="{2CDBE2EF-BFF6-3C41-85FD-2FB19FF220E0}"/>
              </a:ext>
            </a:extLst>
          </p:cNvPr>
          <p:cNvSpPr>
            <a:spLocks noGrp="1"/>
          </p:cNvSpPr>
          <p:nvPr>
            <p:ph idx="1"/>
          </p:nvPr>
        </p:nvSpPr>
        <p:spPr/>
        <p:txBody>
          <a:bodyPr>
            <a:normAutofit fontScale="92500" lnSpcReduction="10000"/>
          </a:bodyPr>
          <a:lstStyle/>
          <a:p>
            <a:r>
              <a:rPr lang="en-US" dirty="0"/>
              <a:t>“</a:t>
            </a:r>
            <a:r>
              <a:rPr lang="en-US" dirty="0" err="1"/>
              <a:t>Viendo</a:t>
            </a:r>
            <a:r>
              <a:rPr lang="en-US" dirty="0"/>
              <a:t> </a:t>
            </a:r>
            <a:r>
              <a:rPr lang="en-US" dirty="0" err="1"/>
              <a:t>su</a:t>
            </a:r>
            <a:r>
              <a:rPr lang="en-US" dirty="0"/>
              <a:t> </a:t>
            </a:r>
            <a:r>
              <a:rPr lang="en-US" dirty="0" err="1"/>
              <a:t>fe</a:t>
            </a:r>
            <a:r>
              <a:rPr lang="en-US" dirty="0"/>
              <a:t>…” (2:5)</a:t>
            </a:r>
          </a:p>
          <a:p>
            <a:r>
              <a:rPr lang="en-US" dirty="0"/>
              <a:t>Fe </a:t>
            </a:r>
            <a:r>
              <a:rPr lang="en-US" dirty="0" err="1"/>
              <a:t>más</a:t>
            </a:r>
            <a:r>
              <a:rPr lang="en-US" dirty="0"/>
              <a:t> </a:t>
            </a:r>
            <a:r>
              <a:rPr lang="en-US" dirty="0" err="1"/>
              <a:t>confiada</a:t>
            </a:r>
            <a:r>
              <a:rPr lang="en-US" dirty="0"/>
              <a:t> (1:27, Mt. 8:10)
Fe </a:t>
            </a:r>
            <a:r>
              <a:rPr lang="en-US" dirty="0" err="1"/>
              <a:t>más</a:t>
            </a:r>
            <a:r>
              <a:rPr lang="en-US" dirty="0"/>
              <a:t> </a:t>
            </a:r>
            <a:r>
              <a:rPr lang="en-US" dirty="0" err="1"/>
              <a:t>activa</a:t>
            </a:r>
            <a:r>
              <a:rPr lang="en-US" dirty="0"/>
              <a:t> (2:3)
Fe </a:t>
            </a:r>
            <a:r>
              <a:rPr lang="en-US" dirty="0" err="1"/>
              <a:t>más</a:t>
            </a:r>
            <a:r>
              <a:rPr lang="en-US" dirty="0"/>
              <a:t> </a:t>
            </a:r>
            <a:r>
              <a:rPr lang="en-US" dirty="0" err="1"/>
              <a:t>compasiva</a:t>
            </a:r>
            <a:r>
              <a:rPr lang="en-US" dirty="0"/>
              <a:t>
Fe que es </a:t>
            </a:r>
            <a:r>
              <a:rPr lang="en-US" dirty="0" err="1"/>
              <a:t>más</a:t>
            </a:r>
            <a:r>
              <a:rPr lang="en-US" dirty="0"/>
              <a:t> </a:t>
            </a:r>
            <a:r>
              <a:rPr lang="en-US" dirty="0" err="1"/>
              <a:t>cooperativa</a:t>
            </a:r>
            <a:r>
              <a:rPr lang="en-US" dirty="0"/>
              <a:t>
Fe </a:t>
            </a:r>
            <a:r>
              <a:rPr lang="en-US" dirty="0" err="1"/>
              <a:t>más</a:t>
            </a:r>
            <a:r>
              <a:rPr lang="en-US" dirty="0"/>
              <a:t> </a:t>
            </a:r>
            <a:r>
              <a:rPr lang="en-US" dirty="0" err="1"/>
              <a:t>decidida</a:t>
            </a:r>
            <a:r>
              <a:rPr lang="en-US" dirty="0"/>
              <a:t> (2:4)</a:t>
            </a:r>
          </a:p>
          <a:p>
            <a:pPr lvl="1"/>
            <a:r>
              <a:rPr lang="en-US" dirty="0" err="1"/>
              <a:t>Ir</a:t>
            </a:r>
            <a:r>
              <a:rPr lang="en-US" dirty="0"/>
              <a:t> </a:t>
            </a:r>
            <a:r>
              <a:rPr lang="en-US" dirty="0" err="1"/>
              <a:t>más</a:t>
            </a:r>
            <a:r>
              <a:rPr lang="en-US" dirty="0"/>
              <a:t> </a:t>
            </a:r>
            <a:r>
              <a:rPr lang="en-US" dirty="0" err="1"/>
              <a:t>allá</a:t>
            </a:r>
            <a:r>
              <a:rPr lang="en-US" dirty="0"/>
              <a:t> es a menudo una </a:t>
            </a:r>
            <a:r>
              <a:rPr lang="en-US" dirty="0" err="1"/>
              <a:t>cuestión</a:t>
            </a:r>
            <a:r>
              <a:rPr lang="en-US" dirty="0"/>
              <a:t> de </a:t>
            </a:r>
            <a:r>
              <a:rPr lang="en-US" dirty="0" err="1"/>
              <a:t>determinación</a:t>
            </a:r>
            <a:r>
              <a:rPr lang="en-US" dirty="0"/>
              <a:t>, no de </a:t>
            </a:r>
            <a:r>
              <a:rPr lang="en-US" dirty="0" err="1"/>
              <a:t>dificultad</a:t>
            </a:r>
            <a:r>
              <a:rPr lang="en-US" dirty="0"/>
              <a:t>.</a:t>
            </a:r>
          </a:p>
          <a:p>
            <a:endParaRPr lang="en-US" dirty="0"/>
          </a:p>
        </p:txBody>
      </p:sp>
    </p:spTree>
    <p:extLst>
      <p:ext uri="{BB962C8B-B14F-4D97-AF65-F5344CB8AC3E}">
        <p14:creationId xmlns:p14="http://schemas.microsoft.com/office/powerpoint/2010/main" val="40349892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71E37-A17F-984D-94DB-1ACFE9C471A9}"/>
              </a:ext>
            </a:extLst>
          </p:cNvPr>
          <p:cNvSpPr>
            <a:spLocks noGrp="1"/>
          </p:cNvSpPr>
          <p:nvPr>
            <p:ph type="title"/>
          </p:nvPr>
        </p:nvSpPr>
        <p:spPr>
          <a:xfrm>
            <a:off x="816427" y="304270"/>
            <a:ext cx="7903029" cy="3653367"/>
          </a:xfrm>
        </p:spPr>
        <p:txBody>
          <a:bodyPr>
            <a:normAutofit/>
          </a:bodyPr>
          <a:lstStyle/>
          <a:p>
            <a:r>
              <a:rPr lang="en-US" dirty="0"/>
              <a:t>¿</a:t>
            </a:r>
            <a:r>
              <a:rPr lang="en-US" dirty="0" err="1"/>
              <a:t>Qué</a:t>
            </a:r>
            <a:r>
              <a:rPr lang="en-US" dirty="0"/>
              <a:t> </a:t>
            </a:r>
            <a:r>
              <a:rPr lang="en-US" dirty="0" err="1"/>
              <a:t>te</a:t>
            </a:r>
            <a:r>
              <a:rPr lang="en-US" dirty="0"/>
              <a:t> </a:t>
            </a:r>
            <a:r>
              <a:rPr lang="en-US" dirty="0" err="1"/>
              <a:t>mantiene</a:t>
            </a:r>
            <a:r>
              <a:rPr lang="en-US" dirty="0"/>
              <a:t> </a:t>
            </a:r>
            <a:br>
              <a:rPr lang="en-US" dirty="0"/>
            </a:br>
            <a:r>
              <a:rPr lang="en-US" dirty="0" err="1"/>
              <a:t>alejado</a:t>
            </a:r>
            <a:r>
              <a:rPr lang="en-US" dirty="0"/>
              <a:t> de Jesús?</a:t>
            </a:r>
            <a:endParaRPr lang="en-US" sz="4800" dirty="0"/>
          </a:p>
        </p:txBody>
      </p:sp>
    </p:spTree>
    <p:extLst>
      <p:ext uri="{BB962C8B-B14F-4D97-AF65-F5344CB8AC3E}">
        <p14:creationId xmlns:p14="http://schemas.microsoft.com/office/powerpoint/2010/main" val="754950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587D8-AF4B-B649-8FE7-327E5B8865B6}"/>
              </a:ext>
            </a:extLst>
          </p:cNvPr>
          <p:cNvSpPr>
            <a:spLocks noGrp="1"/>
          </p:cNvSpPr>
          <p:nvPr>
            <p:ph type="title"/>
          </p:nvPr>
        </p:nvSpPr>
        <p:spPr/>
        <p:txBody>
          <a:bodyPr>
            <a:normAutofit/>
          </a:bodyPr>
          <a:lstStyle/>
          <a:p>
            <a:r>
              <a:rPr lang="en-US" dirty="0"/>
              <a:t>Recibiendo el </a:t>
            </a:r>
            <a:r>
              <a:rPr lang="en-US" dirty="0" err="1"/>
              <a:t>perdón</a:t>
            </a:r>
            <a:r>
              <a:rPr lang="en-US" dirty="0"/>
              <a:t> </a:t>
            </a:r>
            <a:r>
              <a:rPr lang="en-US" dirty="0" err="1"/>
              <a:t>verdadero</a:t>
            </a:r>
            <a:endParaRPr lang="en-US" dirty="0"/>
          </a:p>
        </p:txBody>
      </p:sp>
      <p:sp>
        <p:nvSpPr>
          <p:cNvPr id="3" name="Content Placeholder 2">
            <a:extLst>
              <a:ext uri="{FF2B5EF4-FFF2-40B4-BE49-F238E27FC236}">
                <a16:creationId xmlns:a16="http://schemas.microsoft.com/office/drawing/2014/main" id="{6087E9C4-F65A-F542-9416-E48F0FE5BDC2}"/>
              </a:ext>
            </a:extLst>
          </p:cNvPr>
          <p:cNvSpPr>
            <a:spLocks noGrp="1"/>
          </p:cNvSpPr>
          <p:nvPr>
            <p:ph idx="1"/>
          </p:nvPr>
        </p:nvSpPr>
        <p:spPr>
          <a:xfrm>
            <a:off x="816427" y="1521354"/>
            <a:ext cx="8141835" cy="3626115"/>
          </a:xfrm>
        </p:spPr>
        <p:txBody>
          <a:bodyPr>
            <a:normAutofit lnSpcReduction="10000"/>
          </a:bodyPr>
          <a:lstStyle/>
          <a:p>
            <a:pPr marL="0" indent="0">
              <a:buNone/>
            </a:pPr>
            <a:r>
              <a:rPr lang="en-US" sz="3100" dirty="0"/>
              <a:t>Jesús </a:t>
            </a:r>
            <a:r>
              <a:rPr lang="en-US" sz="3100" dirty="0" err="1"/>
              <a:t>va</a:t>
            </a:r>
            <a:r>
              <a:rPr lang="en-US" sz="3100" dirty="0"/>
              <a:t> </a:t>
            </a:r>
            <a:r>
              <a:rPr lang="en-US" sz="3100" dirty="0" err="1"/>
              <a:t>más</a:t>
            </a:r>
            <a:r>
              <a:rPr lang="en-US" sz="3100" dirty="0"/>
              <a:t> </a:t>
            </a:r>
            <a:r>
              <a:rPr lang="en-US" sz="3100" dirty="0" err="1"/>
              <a:t>allá</a:t>
            </a:r>
            <a:r>
              <a:rPr lang="en-US" sz="3100" dirty="0"/>
              <a:t>…</a:t>
            </a:r>
          </a:p>
          <a:p>
            <a:r>
              <a:rPr lang="en-US" sz="3100" dirty="0" err="1"/>
              <a:t>Habla</a:t>
            </a:r>
            <a:r>
              <a:rPr lang="en-US" sz="3100" dirty="0"/>
              <a:t> con el </a:t>
            </a:r>
            <a:r>
              <a:rPr lang="en-US" sz="3100" dirty="0" err="1"/>
              <a:t>cojo</a:t>
            </a:r>
            <a:r>
              <a:rPr lang="en-US" sz="3100" dirty="0"/>
              <a:t> con </a:t>
            </a:r>
            <a:r>
              <a:rPr lang="en-US" sz="3100" dirty="0" err="1"/>
              <a:t>amor</a:t>
            </a:r>
            <a:r>
              <a:rPr lang="en-US" sz="3100" dirty="0"/>
              <a:t>. (Mt. 9:2)
</a:t>
            </a:r>
            <a:r>
              <a:rPr lang="en-US" sz="3100" dirty="0" err="1"/>
              <a:t>Responde</a:t>
            </a:r>
            <a:r>
              <a:rPr lang="en-US" sz="3100" dirty="0"/>
              <a:t> con la </a:t>
            </a:r>
            <a:r>
              <a:rPr lang="en-US" sz="3100" dirty="0" err="1"/>
              <a:t>Autoridad</a:t>
            </a:r>
            <a:r>
              <a:rPr lang="en-US" sz="3100" dirty="0"/>
              <a:t> Divina. (2:5)
</a:t>
            </a:r>
            <a:r>
              <a:rPr lang="en-US" sz="3100" dirty="0" err="1"/>
              <a:t>Entiende</a:t>
            </a:r>
            <a:r>
              <a:rPr lang="en-US" sz="3100" dirty="0"/>
              <a:t> con una </a:t>
            </a:r>
            <a:r>
              <a:rPr lang="en-US" sz="3100" dirty="0" err="1"/>
              <a:t>visión</a:t>
            </a:r>
            <a:r>
              <a:rPr lang="en-US" sz="3100" dirty="0"/>
              <a:t> </a:t>
            </a:r>
            <a:r>
              <a:rPr lang="en-US" sz="3100" dirty="0" err="1"/>
              <a:t>increíble</a:t>
            </a:r>
            <a:r>
              <a:rPr lang="en-US" sz="3100" dirty="0"/>
              <a:t>. (2:6-8)
</a:t>
            </a:r>
            <a:r>
              <a:rPr lang="en-US" sz="3100" dirty="0" err="1"/>
              <a:t>Proporciona</a:t>
            </a:r>
            <a:r>
              <a:rPr lang="en-US" sz="3100" dirty="0"/>
              <a:t> </a:t>
            </a:r>
            <a:r>
              <a:rPr lang="en-US" sz="3100" dirty="0" err="1"/>
              <a:t>evidencia</a:t>
            </a:r>
            <a:r>
              <a:rPr lang="en-US" sz="3100" dirty="0"/>
              <a:t> visible y </a:t>
            </a:r>
            <a:r>
              <a:rPr lang="en-US" sz="3100" dirty="0" err="1"/>
              <a:t>bíblica</a:t>
            </a:r>
            <a:r>
              <a:rPr lang="en-US" sz="3100" dirty="0"/>
              <a:t>. (2:9-11)
</a:t>
            </a:r>
            <a:r>
              <a:rPr lang="en-US" sz="3100" dirty="0" err="1"/>
              <a:t>Perdona</a:t>
            </a:r>
            <a:r>
              <a:rPr lang="en-US" sz="3100" dirty="0"/>
              <a:t> con una </a:t>
            </a:r>
            <a:r>
              <a:rPr lang="en-US" sz="3100" dirty="0" err="1"/>
              <a:t>gracia</a:t>
            </a:r>
            <a:r>
              <a:rPr lang="en-US" sz="3100" dirty="0"/>
              <a:t> </a:t>
            </a:r>
            <a:r>
              <a:rPr lang="en-US" sz="3100" dirty="0" err="1"/>
              <a:t>increíble</a:t>
            </a:r>
            <a:r>
              <a:rPr lang="en-US" sz="3100" dirty="0"/>
              <a:t>. (2:12-13)
</a:t>
            </a:r>
          </a:p>
        </p:txBody>
      </p:sp>
    </p:spTree>
    <p:extLst>
      <p:ext uri="{BB962C8B-B14F-4D97-AF65-F5344CB8AC3E}">
        <p14:creationId xmlns:p14="http://schemas.microsoft.com/office/powerpoint/2010/main" val="39269892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3CC8D-75DE-D744-89F7-0802C35EFFBE}"/>
              </a:ext>
            </a:extLst>
          </p:cNvPr>
          <p:cNvSpPr>
            <a:spLocks noGrp="1"/>
          </p:cNvSpPr>
          <p:nvPr>
            <p:ph type="title"/>
          </p:nvPr>
        </p:nvSpPr>
        <p:spPr>
          <a:xfrm>
            <a:off x="816427" y="685800"/>
            <a:ext cx="7903029" cy="3843337"/>
          </a:xfrm>
        </p:spPr>
        <p:txBody>
          <a:bodyPr>
            <a:normAutofit/>
          </a:bodyPr>
          <a:lstStyle/>
          <a:p>
            <a:r>
              <a:rPr lang="en-US" sz="4800" dirty="0"/>
              <a:t>Jesús ha </a:t>
            </a:r>
            <a:r>
              <a:rPr lang="en-US" sz="4800" dirty="0" err="1"/>
              <a:t>ido</a:t>
            </a:r>
            <a:r>
              <a:rPr lang="en-US" sz="4800" dirty="0"/>
              <a:t> </a:t>
            </a:r>
            <a:r>
              <a:rPr lang="en-US" sz="4800" dirty="0" err="1"/>
              <a:t>más</a:t>
            </a:r>
            <a:r>
              <a:rPr lang="en-US" sz="4800" dirty="0"/>
              <a:t> </a:t>
            </a:r>
            <a:r>
              <a:rPr lang="en-US" sz="4800" dirty="0" err="1"/>
              <a:t>allá</a:t>
            </a:r>
            <a:r>
              <a:rPr lang="en-US" sz="4800" dirty="0"/>
              <a:t> por </a:t>
            </a:r>
            <a:r>
              <a:rPr lang="en-US" sz="4800" dirty="0" err="1"/>
              <a:t>ti</a:t>
            </a:r>
            <a:r>
              <a:rPr lang="en-US" sz="4800" dirty="0"/>
              <a:t>. </a:t>
            </a:r>
          </a:p>
        </p:txBody>
      </p:sp>
    </p:spTree>
    <p:extLst>
      <p:ext uri="{BB962C8B-B14F-4D97-AF65-F5344CB8AC3E}">
        <p14:creationId xmlns:p14="http://schemas.microsoft.com/office/powerpoint/2010/main" val="2170821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1365</TotalTime>
  <Words>2319</Words>
  <Application>Microsoft Macintosh PowerPoint</Application>
  <PresentationFormat>On-screen Show (16:10)</PresentationFormat>
  <Paragraphs>180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Por Encima y Más Allá</vt:lpstr>
      <vt:lpstr>PowerPoint Presentation</vt:lpstr>
      <vt:lpstr>Navegando por la Multitud</vt:lpstr>
      <vt:lpstr>Navegando por la Multitud</vt:lpstr>
      <vt:lpstr>Navegando por la Multitud</vt:lpstr>
      <vt:lpstr>Aumentar nuestra fe</vt:lpstr>
      <vt:lpstr>¿Qué te mantiene  alejado de Jesús?</vt:lpstr>
      <vt:lpstr>Recibiendo el perdón verdadero</vt:lpstr>
      <vt:lpstr>Jesús ha ido más allá por ti.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Above and Beyond</dc:title>
  <dc:creator>Phillip Shumake</dc:creator>
  <cp:lastModifiedBy>Bill Sanchez</cp:lastModifiedBy>
  <cp:revision>127</cp:revision>
  <dcterms:created xsi:type="dcterms:W3CDTF">2020-01-02T21:58:08Z</dcterms:created>
  <dcterms:modified xsi:type="dcterms:W3CDTF">2020-01-05T15:19:29Z</dcterms:modified>
</cp:coreProperties>
</file>