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66" r:id="rId3"/>
    <p:sldId id="267" r:id="rId4"/>
    <p:sldId id="268" r:id="rId5"/>
    <p:sldId id="264" r:id="rId6"/>
    <p:sldId id="259" r:id="rId7"/>
    <p:sldId id="256" r:id="rId8"/>
    <p:sldId id="270" r:id="rId9"/>
    <p:sldId id="276" r:id="rId10"/>
    <p:sldId id="272" r:id="rId11"/>
    <p:sldId id="277" r:id="rId1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5D9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96" y="7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5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5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6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3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4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3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8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3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6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5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8A08-826D-4E10-9440-59BBCEAA594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9B3EE-BA2E-4B44-BC73-32CEE9F9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807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1EB14F5-AD36-4BD2-96CE-71F8A80DFA57}"/>
              </a:ext>
            </a:extLst>
          </p:cNvPr>
          <p:cNvSpPr txBox="1"/>
          <p:nvPr/>
        </p:nvSpPr>
        <p:spPr>
          <a:xfrm>
            <a:off x="1425388" y="1592050"/>
            <a:ext cx="66966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14 </a:t>
            </a:r>
            <a:r>
              <a:rPr lang="en-US" sz="3200" dirty="0"/>
              <a:t>Do all things without complaining and disputing </a:t>
            </a:r>
            <a:r>
              <a:rPr lang="en-US" sz="3200" b="1" baseline="30000" dirty="0"/>
              <a:t>15 </a:t>
            </a:r>
            <a:r>
              <a:rPr lang="en-US" sz="3200" dirty="0"/>
              <a:t>that you may become blameless and harmless, children of God without fault in the midst of             a crooked and perverse generation, among whom you shine as lights in the world, </a:t>
            </a:r>
            <a:r>
              <a:rPr lang="en-US" sz="3200" b="1" baseline="30000" dirty="0"/>
              <a:t>16 </a:t>
            </a:r>
            <a:r>
              <a:rPr lang="en-US" sz="3200" dirty="0"/>
              <a:t>holding fast the word of life…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9D41C3C-CD60-4351-BF27-6FFACA6900F4}"/>
              </a:ext>
            </a:extLst>
          </p:cNvPr>
          <p:cNvCxnSpPr/>
          <p:nvPr/>
        </p:nvCxnSpPr>
        <p:spPr>
          <a:xfrm>
            <a:off x="1546411" y="4061012"/>
            <a:ext cx="572844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>
            <a:extLst>
              <a:ext uri="{FF2B5EF4-FFF2-40B4-BE49-F238E27FC236}">
                <a16:creationId xmlns:a16="http://schemas.microsoft.com/office/drawing/2014/main" id="{46784EFC-EAAD-4880-8D5C-B4F62603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Philippians 2:14-16</a:t>
            </a:r>
          </a:p>
        </p:txBody>
      </p:sp>
    </p:spTree>
    <p:extLst>
      <p:ext uri="{BB962C8B-B14F-4D97-AF65-F5344CB8AC3E}">
        <p14:creationId xmlns:p14="http://schemas.microsoft.com/office/powerpoint/2010/main" val="72550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A8E4D1C6-7A72-4097-9761-3F3CC5BC6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9857" y="-2229783"/>
            <a:ext cx="11007821" cy="11775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0AF46C-D11B-47D5-B965-1B906C2CFFDE}"/>
              </a:ext>
            </a:extLst>
          </p:cNvPr>
          <p:cNvSpPr txBox="1"/>
          <p:nvPr/>
        </p:nvSpPr>
        <p:spPr>
          <a:xfrm>
            <a:off x="6220691" y="152385"/>
            <a:ext cx="3117273" cy="54784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500" b="1" dirty="0"/>
              <a:t>In every location, people doing God’s will—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Without complaining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Without disputing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Blameless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Harmless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Children of God without fault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Holding fast the word of truth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Holding forth the word of truth </a:t>
            </a:r>
          </a:p>
        </p:txBody>
      </p:sp>
    </p:spTree>
    <p:extLst>
      <p:ext uri="{BB962C8B-B14F-4D97-AF65-F5344CB8AC3E}">
        <p14:creationId xmlns:p14="http://schemas.microsoft.com/office/powerpoint/2010/main" val="187890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156881-84C1-4EFD-8A86-EFBFE4ED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1 Peter 2:11-12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11517-7FA1-481E-A85E-6DF25155AA5C}"/>
              </a:ext>
            </a:extLst>
          </p:cNvPr>
          <p:cNvSpPr txBox="1"/>
          <p:nvPr/>
        </p:nvSpPr>
        <p:spPr>
          <a:xfrm>
            <a:off x="1018798" y="1408907"/>
            <a:ext cx="73983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11 </a:t>
            </a:r>
            <a:r>
              <a:rPr lang="en-US" sz="3200" dirty="0"/>
              <a:t>Beloved, I beg </a:t>
            </a:r>
            <a:r>
              <a:rPr lang="en-US" sz="3200" i="1" dirty="0"/>
              <a:t>you</a:t>
            </a:r>
            <a:r>
              <a:rPr lang="en-US" sz="3200" dirty="0"/>
              <a:t> as sojourners and pilgrims, abstain from fleshly lusts which war against the soul, </a:t>
            </a:r>
            <a:r>
              <a:rPr lang="en-US" sz="3200" b="1" baseline="30000" dirty="0"/>
              <a:t>12 </a:t>
            </a:r>
            <a:r>
              <a:rPr lang="en-US" sz="3200" dirty="0"/>
              <a:t>having your conduct honorable among the Gentiles, that when they speak against you as evildoers, they may, by </a:t>
            </a:r>
            <a:r>
              <a:rPr lang="en-US" sz="3200" i="1" dirty="0"/>
              <a:t>your</a:t>
            </a:r>
            <a:r>
              <a:rPr lang="en-US" sz="3200" dirty="0"/>
              <a:t> good works which they observe, glorify God in the day of visitation.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7270CB-8802-4F1D-A1B1-FD9A05D1DAC7}"/>
              </a:ext>
            </a:extLst>
          </p:cNvPr>
          <p:cNvCxnSpPr>
            <a:cxnSpLocks/>
          </p:cNvCxnSpPr>
          <p:nvPr/>
        </p:nvCxnSpPr>
        <p:spPr>
          <a:xfrm>
            <a:off x="2608729" y="4902699"/>
            <a:ext cx="5694082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4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11AA0F-7CEE-4678-9AEF-2602DF30932C}"/>
              </a:ext>
            </a:extLst>
          </p:cNvPr>
          <p:cNvSpPr/>
          <p:nvPr/>
        </p:nvSpPr>
        <p:spPr>
          <a:xfrm>
            <a:off x="679076" y="1333082"/>
            <a:ext cx="778584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Early Christians did not say,</a:t>
            </a:r>
          </a:p>
          <a:p>
            <a:pPr algn="ctr"/>
            <a:endParaRPr lang="en-US" sz="1400" dirty="0"/>
          </a:p>
          <a:p>
            <a:pPr algn="ctr"/>
            <a:r>
              <a:rPr lang="en-US" sz="3200" b="1" dirty="0"/>
              <a:t>“</a:t>
            </a:r>
            <a:r>
              <a:rPr lang="en-US" sz="3200" b="1" i="1" dirty="0"/>
              <a:t>LOOK WHAT THE WORLD IS COMING TO”</a:t>
            </a:r>
          </a:p>
          <a:p>
            <a:pPr algn="ctr"/>
            <a:endParaRPr lang="en-US" sz="1400" i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DFCB13-CF5C-4FBE-B702-CC05536A56A6}"/>
              </a:ext>
            </a:extLst>
          </p:cNvPr>
          <p:cNvSpPr/>
          <p:nvPr/>
        </p:nvSpPr>
        <p:spPr>
          <a:xfrm>
            <a:off x="804582" y="2722612"/>
            <a:ext cx="778584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but,</a:t>
            </a:r>
          </a:p>
          <a:p>
            <a:pPr algn="ctr"/>
            <a:endParaRPr lang="en-US" sz="1400" dirty="0"/>
          </a:p>
          <a:p>
            <a:pPr algn="ctr"/>
            <a:r>
              <a:rPr lang="en-US" sz="3200" b="1" dirty="0"/>
              <a:t>“</a:t>
            </a:r>
            <a:r>
              <a:rPr lang="en-US" sz="3200" b="1" i="1" dirty="0"/>
              <a:t>LOOK WHAT HAS COME TO THE WORLD!”</a:t>
            </a:r>
          </a:p>
          <a:p>
            <a:pPr algn="ctr"/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25617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11AA0F-7CEE-4678-9AEF-2602DF30932C}"/>
              </a:ext>
            </a:extLst>
          </p:cNvPr>
          <p:cNvSpPr/>
          <p:nvPr/>
        </p:nvSpPr>
        <p:spPr>
          <a:xfrm>
            <a:off x="679076" y="1333082"/>
            <a:ext cx="77858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13AA11-80E2-4178-9F2B-E82BA0A3E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93" y="-51965"/>
            <a:ext cx="7886700" cy="1104636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had come into the dark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F1847-F874-4AA9-8AEE-34BD26232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71" y="902789"/>
            <a:ext cx="8875058" cy="4422246"/>
          </a:xfrm>
          <a:ln w="57150">
            <a:noFill/>
          </a:ln>
        </p:spPr>
        <p:txBody>
          <a:bodyPr>
            <a:normAutofit/>
          </a:bodyPr>
          <a:lstStyle/>
          <a:p>
            <a:r>
              <a:rPr lang="en-US" sz="3000" dirty="0"/>
              <a:t>“There came a man sent from God, whose name was John. </a:t>
            </a:r>
            <a:r>
              <a:rPr lang="en-US" sz="3000" b="1" baseline="30000" dirty="0"/>
              <a:t>7 </a:t>
            </a:r>
            <a:r>
              <a:rPr lang="en-US" sz="3000" dirty="0"/>
              <a:t>He came as a witness, to testify about the Light, so that all might believe through him. </a:t>
            </a:r>
            <a:r>
              <a:rPr lang="en-US" sz="3000" b="1" baseline="30000" dirty="0"/>
              <a:t>8 </a:t>
            </a:r>
            <a:r>
              <a:rPr lang="en-US" sz="3000" dirty="0"/>
              <a:t>He was not the Light, but </a:t>
            </a:r>
            <a:r>
              <a:rPr lang="en-US" sz="3000" i="1" dirty="0"/>
              <a:t>he came</a:t>
            </a:r>
            <a:r>
              <a:rPr lang="en-US" sz="3000" dirty="0"/>
              <a:t> to testify about the Light. </a:t>
            </a:r>
            <a:r>
              <a:rPr lang="en-US" sz="3000" b="1" baseline="30000" dirty="0"/>
              <a:t>9 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was the true Light</a:t>
            </a:r>
            <a:r>
              <a:rPr lang="en-US" sz="3000" dirty="0"/>
              <a:t> which, coming into the world, enlightens every man” (John 1:6-9 </a:t>
            </a:r>
            <a:r>
              <a:rPr lang="en-US" sz="3000" i="1" dirty="0"/>
              <a:t>NASB</a:t>
            </a:r>
            <a:r>
              <a:rPr lang="en-US" sz="3000" dirty="0"/>
              <a:t>).</a:t>
            </a:r>
          </a:p>
          <a:p>
            <a:r>
              <a:rPr lang="en-US" sz="3000" dirty="0"/>
              <a:t>Jesus said, “As long as I am in the world,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the light of the world</a:t>
            </a:r>
            <a:r>
              <a:rPr lang="en-US" sz="3000" dirty="0"/>
              <a:t>” (John 9:5).</a:t>
            </a:r>
          </a:p>
          <a:p>
            <a:r>
              <a:rPr lang="en-US" sz="3000" dirty="0"/>
              <a:t>“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the light of the world</a:t>
            </a:r>
            <a:r>
              <a:rPr lang="en-US" sz="3000" dirty="0"/>
              <a:t>. A city that is set on a hill cannot be hidden” (Matthew 5:14).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0FAD04-F66C-4D95-A1FC-793FC92F5D37}"/>
              </a:ext>
            </a:extLst>
          </p:cNvPr>
          <p:cNvCxnSpPr/>
          <p:nvPr/>
        </p:nvCxnSpPr>
        <p:spPr>
          <a:xfrm>
            <a:off x="470647" y="3455894"/>
            <a:ext cx="3254188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78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1EB14F5-AD36-4BD2-96CE-71F8A80DFA57}"/>
              </a:ext>
            </a:extLst>
          </p:cNvPr>
          <p:cNvSpPr txBox="1"/>
          <p:nvPr/>
        </p:nvSpPr>
        <p:spPr>
          <a:xfrm>
            <a:off x="1116106" y="1524815"/>
            <a:ext cx="69117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14 </a:t>
            </a:r>
            <a:r>
              <a:rPr lang="en-US" sz="3200" dirty="0"/>
              <a:t>Do all things without complaining and disputing </a:t>
            </a:r>
            <a:r>
              <a:rPr lang="en-US" sz="3200" b="1" baseline="30000" dirty="0"/>
              <a:t>15 </a:t>
            </a:r>
            <a:r>
              <a:rPr lang="en-US" sz="3200" dirty="0"/>
              <a:t>that you may become blameless and harmless, children of God without fault in the midst of                       a crooked and perverse generation, among whom you shine as lights in the world, </a:t>
            </a:r>
            <a:r>
              <a:rPr lang="en-US" sz="3200" b="1" baseline="30000" dirty="0"/>
              <a:t>16 </a:t>
            </a:r>
            <a:r>
              <a:rPr lang="en-US" sz="3200" dirty="0"/>
              <a:t>holding fast the word of life…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9D41C3C-CD60-4351-BF27-6FFACA6900F4}"/>
              </a:ext>
            </a:extLst>
          </p:cNvPr>
          <p:cNvCxnSpPr>
            <a:cxnSpLocks/>
          </p:cNvCxnSpPr>
          <p:nvPr/>
        </p:nvCxnSpPr>
        <p:spPr>
          <a:xfrm>
            <a:off x="1237129" y="4504765"/>
            <a:ext cx="6414248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>
            <a:extLst>
              <a:ext uri="{FF2B5EF4-FFF2-40B4-BE49-F238E27FC236}">
                <a16:creationId xmlns:a16="http://schemas.microsoft.com/office/drawing/2014/main" id="{46784EFC-EAAD-4880-8D5C-B4F62603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Philippians 2:14-16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8DDC29-AC2D-45BC-945E-A6ABC04E2066}"/>
              </a:ext>
            </a:extLst>
          </p:cNvPr>
          <p:cNvCxnSpPr>
            <a:cxnSpLocks/>
          </p:cNvCxnSpPr>
          <p:nvPr/>
        </p:nvCxnSpPr>
        <p:spPr>
          <a:xfrm>
            <a:off x="1237129" y="4970116"/>
            <a:ext cx="981636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73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tall tower with a clock at night&#10;&#10;Description automatically generated">
            <a:extLst>
              <a:ext uri="{FF2B5EF4-FFF2-40B4-BE49-F238E27FC236}">
                <a16:creationId xmlns:a16="http://schemas.microsoft.com/office/drawing/2014/main" id="{8681F88D-6625-4E12-9B42-DE8034619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0"/>
            <a:ext cx="3800475" cy="5715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FEF967-AA1F-4EB6-AC74-A13CC7BCADC0}"/>
              </a:ext>
            </a:extLst>
          </p:cNvPr>
          <p:cNvSpPr txBox="1"/>
          <p:nvPr/>
        </p:nvSpPr>
        <p:spPr>
          <a:xfrm>
            <a:off x="779928" y="610955"/>
            <a:ext cx="353657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/>
              <a:t>“I write</a:t>
            </a:r>
            <a:r>
              <a:rPr lang="en-US" sz="3000" dirty="0"/>
              <a:t> so that you may know how you ought to conduct yourself in the house of God, which is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of the living God, the pillar and ground of the truth”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Timothy 3:15)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680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0955E16A-574E-4323-A4E8-AC66BADB4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64421"/>
          </a:xfrm>
          <a:prstGeom prst="rect">
            <a:avLst/>
          </a:prstGeom>
        </p:spPr>
      </p:pic>
      <p:pic>
        <p:nvPicPr>
          <p:cNvPr id="4" name="Graphic 3" descr="Lighthouse scene">
            <a:extLst>
              <a:ext uri="{FF2B5EF4-FFF2-40B4-BE49-F238E27FC236}">
                <a16:creationId xmlns:a16="http://schemas.microsoft.com/office/drawing/2014/main" id="{143879AC-AF36-4FB9-A141-63CFCBB139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69542" y="1943100"/>
            <a:ext cx="753035" cy="800100"/>
          </a:xfrm>
          <a:prstGeom prst="rect">
            <a:avLst/>
          </a:prstGeom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BD9C4F-5C84-4AC9-AAB5-869450D9E3E0}"/>
              </a:ext>
            </a:extLst>
          </p:cNvPr>
          <p:cNvSpPr txBox="1"/>
          <p:nvPr/>
        </p:nvSpPr>
        <p:spPr>
          <a:xfrm>
            <a:off x="1183341" y="4114800"/>
            <a:ext cx="6279777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“among whom you shine as light</a:t>
            </a:r>
            <a:r>
              <a:rPr lang="en-US" sz="3200" dirty="0">
                <a:solidFill>
                  <a:srgbClr val="FFFF00"/>
                </a:solidFill>
              </a:rPr>
              <a:t>s</a:t>
            </a:r>
            <a:r>
              <a:rPr lang="en-US" sz="3200" dirty="0"/>
              <a:t> in the world”</a:t>
            </a:r>
            <a:r>
              <a:rPr lang="en-US" sz="3200" b="1" dirty="0">
                <a:solidFill>
                  <a:srgbClr val="FFFF00"/>
                </a:solidFill>
              </a:rPr>
              <a:t> (plural)</a:t>
            </a:r>
            <a:endParaRPr lang="en-US" sz="32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0CC32D4-E599-42EE-B0F7-BB1A41ED3F04}"/>
              </a:ext>
            </a:extLst>
          </p:cNvPr>
          <p:cNvSpPr/>
          <p:nvPr/>
        </p:nvSpPr>
        <p:spPr>
          <a:xfrm>
            <a:off x="6615953" y="4234192"/>
            <a:ext cx="228600" cy="34962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7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A8E4D1C6-7A72-4097-9761-3F3CC5BC6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745" y="-2252815"/>
            <a:ext cx="11007821" cy="1177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1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1EB14F5-AD36-4BD2-96CE-71F8A80DFA57}"/>
              </a:ext>
            </a:extLst>
          </p:cNvPr>
          <p:cNvSpPr txBox="1"/>
          <p:nvPr/>
        </p:nvSpPr>
        <p:spPr>
          <a:xfrm>
            <a:off x="1425388" y="1592050"/>
            <a:ext cx="66966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14 </a:t>
            </a:r>
            <a:r>
              <a:rPr lang="en-US" sz="3200" dirty="0"/>
              <a:t>Do all things without complaining and disputing </a:t>
            </a:r>
            <a:r>
              <a:rPr lang="en-US" sz="3200" b="1" baseline="30000" dirty="0"/>
              <a:t>15 </a:t>
            </a:r>
            <a:r>
              <a:rPr lang="en-US" sz="3200" dirty="0"/>
              <a:t>that you may become blameless and harmless, children of God without fault in the midst of             a crooked and perverse generation, among whom you shine as lights in the world, </a:t>
            </a:r>
            <a:r>
              <a:rPr lang="en-US" sz="3200" b="1" baseline="30000" dirty="0"/>
              <a:t>16 </a:t>
            </a:r>
            <a:r>
              <a:rPr lang="en-US" sz="3200" dirty="0"/>
              <a:t>holding fast the word of life…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9D41C3C-CD60-4351-BF27-6FFACA6900F4}"/>
              </a:ext>
            </a:extLst>
          </p:cNvPr>
          <p:cNvCxnSpPr>
            <a:cxnSpLocks/>
          </p:cNvCxnSpPr>
          <p:nvPr/>
        </p:nvCxnSpPr>
        <p:spPr>
          <a:xfrm>
            <a:off x="1909481" y="2164976"/>
            <a:ext cx="5499848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>
            <a:extLst>
              <a:ext uri="{FF2B5EF4-FFF2-40B4-BE49-F238E27FC236}">
                <a16:creationId xmlns:a16="http://schemas.microsoft.com/office/drawing/2014/main" id="{46784EFC-EAAD-4880-8D5C-B4F626030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178" y="223588"/>
            <a:ext cx="8313644" cy="11046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How do we “shine as lights in the world?</a:t>
            </a:r>
          </a:p>
        </p:txBody>
      </p:sp>
    </p:spTree>
    <p:extLst>
      <p:ext uri="{BB962C8B-B14F-4D97-AF65-F5344CB8AC3E}">
        <p14:creationId xmlns:p14="http://schemas.microsoft.com/office/powerpoint/2010/main" val="228820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1EB14F5-AD36-4BD2-96CE-71F8A80DFA57}"/>
              </a:ext>
            </a:extLst>
          </p:cNvPr>
          <p:cNvSpPr txBox="1"/>
          <p:nvPr/>
        </p:nvSpPr>
        <p:spPr>
          <a:xfrm>
            <a:off x="1425388" y="1592050"/>
            <a:ext cx="66966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14 </a:t>
            </a:r>
            <a:r>
              <a:rPr lang="en-US" sz="3200" dirty="0"/>
              <a:t>Do all things without complaining and disputing </a:t>
            </a:r>
            <a:r>
              <a:rPr lang="en-US" sz="3200" b="1" baseline="30000" dirty="0"/>
              <a:t>15 </a:t>
            </a:r>
            <a:r>
              <a:rPr lang="en-US" sz="3200" dirty="0"/>
              <a:t>that you may become blameless and harmless, children of God without fault in the midst of             a crooked and perverse generation, among whom you shine as lights in the world, </a:t>
            </a:r>
            <a:r>
              <a:rPr lang="en-US" sz="3200" b="1" baseline="30000" dirty="0"/>
              <a:t>16 </a:t>
            </a:r>
            <a:r>
              <a:rPr lang="en-US" sz="3200" dirty="0"/>
              <a:t>holding  fast  the word of life…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9D41C3C-CD60-4351-BF27-6FFACA6900F4}"/>
              </a:ext>
            </a:extLst>
          </p:cNvPr>
          <p:cNvCxnSpPr>
            <a:cxnSpLocks/>
          </p:cNvCxnSpPr>
          <p:nvPr/>
        </p:nvCxnSpPr>
        <p:spPr>
          <a:xfrm>
            <a:off x="1909481" y="2164976"/>
            <a:ext cx="3334872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>
            <a:extLst>
              <a:ext uri="{FF2B5EF4-FFF2-40B4-BE49-F238E27FC236}">
                <a16:creationId xmlns:a16="http://schemas.microsoft.com/office/drawing/2014/main" id="{46784EFC-EAAD-4880-8D5C-B4F626030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178" y="223588"/>
            <a:ext cx="8313644" cy="11046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How do we “shine as lights in the world?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7FE8B5-A7D4-4B5B-9289-E8BD3BDE9A30}"/>
              </a:ext>
            </a:extLst>
          </p:cNvPr>
          <p:cNvCxnSpPr>
            <a:cxnSpLocks/>
          </p:cNvCxnSpPr>
          <p:nvPr/>
        </p:nvCxnSpPr>
        <p:spPr>
          <a:xfrm>
            <a:off x="2290481" y="2626659"/>
            <a:ext cx="1488143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ACF02B-71F9-4804-83CB-B8DDF058997D}"/>
              </a:ext>
            </a:extLst>
          </p:cNvPr>
          <p:cNvCxnSpPr>
            <a:cxnSpLocks/>
          </p:cNvCxnSpPr>
          <p:nvPr/>
        </p:nvCxnSpPr>
        <p:spPr>
          <a:xfrm>
            <a:off x="1546409" y="3101789"/>
            <a:ext cx="161365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100DD0-D812-46D2-BF52-E24D59C2F9E6}"/>
              </a:ext>
            </a:extLst>
          </p:cNvPr>
          <p:cNvCxnSpPr>
            <a:cxnSpLocks/>
          </p:cNvCxnSpPr>
          <p:nvPr/>
        </p:nvCxnSpPr>
        <p:spPr>
          <a:xfrm>
            <a:off x="4007224" y="3101789"/>
            <a:ext cx="138504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A1CA8C-B3AF-4C96-A642-5B4E2BD15CC5}"/>
              </a:ext>
            </a:extLst>
          </p:cNvPr>
          <p:cNvCxnSpPr>
            <a:cxnSpLocks/>
          </p:cNvCxnSpPr>
          <p:nvPr/>
        </p:nvCxnSpPr>
        <p:spPr>
          <a:xfrm>
            <a:off x="5679141" y="3101789"/>
            <a:ext cx="1757083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2CB37E-1301-4705-8434-88DEACD4CB2F}"/>
              </a:ext>
            </a:extLst>
          </p:cNvPr>
          <p:cNvCxnSpPr>
            <a:cxnSpLocks/>
          </p:cNvCxnSpPr>
          <p:nvPr/>
        </p:nvCxnSpPr>
        <p:spPr>
          <a:xfrm>
            <a:off x="3012141" y="5131480"/>
            <a:ext cx="4658659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0953F81-9F0C-4210-8E3C-6A1F7BF28715}"/>
              </a:ext>
            </a:extLst>
          </p:cNvPr>
          <p:cNvSpPr txBox="1"/>
          <p:nvPr/>
        </p:nvSpPr>
        <p:spPr>
          <a:xfrm>
            <a:off x="4191000" y="4521200"/>
            <a:ext cx="105335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forth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EB24062-A286-41B9-8214-48F4F74ECC60}"/>
              </a:ext>
            </a:extLst>
          </p:cNvPr>
          <p:cNvCxnSpPr>
            <a:cxnSpLocks/>
          </p:cNvCxnSpPr>
          <p:nvPr/>
        </p:nvCxnSpPr>
        <p:spPr>
          <a:xfrm>
            <a:off x="1546409" y="3590366"/>
            <a:ext cx="2931462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50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</TotalTime>
  <Words>533</Words>
  <Application>Microsoft Office PowerPoint</Application>
  <PresentationFormat>On-screen Show (16:10)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Philippians 2:14-16</vt:lpstr>
      <vt:lpstr>PowerPoint Presentation</vt:lpstr>
      <vt:lpstr>What had come into the dark world?</vt:lpstr>
      <vt:lpstr>Philippians 2:14-16</vt:lpstr>
      <vt:lpstr>PowerPoint Presentation</vt:lpstr>
      <vt:lpstr>PowerPoint Presentation</vt:lpstr>
      <vt:lpstr>PowerPoint Presentation</vt:lpstr>
      <vt:lpstr>How do we “shine as lights in the world?</vt:lpstr>
      <vt:lpstr>How do we “shine as lights in the world?</vt:lpstr>
      <vt:lpstr>PowerPoint Presentation</vt:lpstr>
      <vt:lpstr>1 Peter 2:11-12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Beutjer</dc:creator>
  <cp:lastModifiedBy>Brad Beutjer</cp:lastModifiedBy>
  <cp:revision>23</cp:revision>
  <dcterms:created xsi:type="dcterms:W3CDTF">2020-01-04T00:10:53Z</dcterms:created>
  <dcterms:modified xsi:type="dcterms:W3CDTF">2020-01-05T21:35:16Z</dcterms:modified>
</cp:coreProperties>
</file>