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0" r:id="rId3"/>
    <p:sldId id="324" r:id="rId4"/>
    <p:sldId id="325" r:id="rId5"/>
    <p:sldId id="326" r:id="rId6"/>
    <p:sldId id="327" r:id="rId7"/>
    <p:sldId id="328" r:id="rId8"/>
    <p:sldId id="330" r:id="rId9"/>
    <p:sldId id="329" r:id="rId10"/>
    <p:sldId id="331" r:id="rId11"/>
    <p:sldId id="334" r:id="rId12"/>
    <p:sldId id="333" r:id="rId13"/>
    <p:sldId id="335" r:id="rId14"/>
    <p:sldId id="332" r:id="rId15"/>
    <p:sldId id="337" r:id="rId16"/>
    <p:sldId id="336" r:id="rId17"/>
    <p:sldId id="340" r:id="rId18"/>
    <p:sldId id="341" r:id="rId19"/>
    <p:sldId id="339" r:id="rId20"/>
    <p:sldId id="338" r:id="rId21"/>
    <p:sldId id="343" r:id="rId22"/>
    <p:sldId id="344" r:id="rId23"/>
    <p:sldId id="345" r:id="rId24"/>
    <p:sldId id="346" r:id="rId25"/>
    <p:sldId id="342" r:id="rId26"/>
    <p:sldId id="347" r:id="rId27"/>
    <p:sldId id="348" r:id="rId28"/>
    <p:sldId id="349" r:id="rId29"/>
    <p:sldId id="350" r:id="rId30"/>
    <p:sldId id="351" r:id="rId31"/>
    <p:sldId id="352" r:id="rId32"/>
    <p:sldId id="353" r:id="rId33"/>
    <p:sldId id="319" r:id="rId34"/>
    <p:sldId id="355" r:id="rId35"/>
    <p:sldId id="354" r:id="rId36"/>
    <p:sldId id="322" r:id="rId37"/>
    <p:sldId id="323" r:id="rId38"/>
    <p:sldId id="32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E70CBF-9EB8-4073-8888-A5D5E89238CE}">
          <p14:sldIdLst>
            <p14:sldId id="256"/>
            <p14:sldId id="320"/>
            <p14:sldId id="324"/>
            <p14:sldId id="325"/>
            <p14:sldId id="326"/>
            <p14:sldId id="327"/>
            <p14:sldId id="328"/>
            <p14:sldId id="330"/>
            <p14:sldId id="329"/>
            <p14:sldId id="331"/>
            <p14:sldId id="334"/>
            <p14:sldId id="333"/>
            <p14:sldId id="335"/>
            <p14:sldId id="332"/>
            <p14:sldId id="337"/>
            <p14:sldId id="336"/>
            <p14:sldId id="340"/>
            <p14:sldId id="341"/>
            <p14:sldId id="339"/>
            <p14:sldId id="338"/>
            <p14:sldId id="343"/>
            <p14:sldId id="344"/>
            <p14:sldId id="345"/>
            <p14:sldId id="346"/>
            <p14:sldId id="342"/>
            <p14:sldId id="347"/>
            <p14:sldId id="348"/>
            <p14:sldId id="349"/>
            <p14:sldId id="350"/>
            <p14:sldId id="351"/>
            <p14:sldId id="352"/>
            <p14:sldId id="353"/>
            <p14:sldId id="319"/>
            <p14:sldId id="355"/>
            <p14:sldId id="354"/>
            <p14:sldId id="322"/>
            <p14:sldId id="323"/>
            <p14:sldId id="321"/>
          </p14:sldIdLst>
        </p14:section>
      </p14:sectionLst>
    </p:ext>
    <p:ext uri="{EFAFB233-063F-42B5-8137-9DF3F51BA10A}">
      <p15:sldGuideLst xmlns:p15="http://schemas.microsoft.com/office/powerpoint/2012/main">
        <p15:guide id="1" orient="horz" pos="432" userDrawn="1">
          <p15:clr>
            <a:srgbClr val="A4A3A4"/>
          </p15:clr>
        </p15:guide>
        <p15:guide id="2" pos="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25" autoAdjust="0"/>
    <p:restoredTop sz="94660"/>
  </p:normalViewPr>
  <p:slideViewPr>
    <p:cSldViewPr snapToGrid="0" showGuides="1">
      <p:cViewPr>
        <p:scale>
          <a:sx n="100" d="100"/>
          <a:sy n="100" d="100"/>
        </p:scale>
        <p:origin x="72" y="624"/>
      </p:cViewPr>
      <p:guideLst>
        <p:guide orient="horz" pos="432"/>
        <p:guide pos="960"/>
      </p:guideLst>
    </p:cSldViewPr>
  </p:slideViewPr>
  <p:notesTextViewPr>
    <p:cViewPr>
      <p:scale>
        <a:sx n="1" d="1"/>
        <a:sy n="1" d="1"/>
      </p:scale>
      <p:origin x="0" y="0"/>
    </p:cViewPr>
  </p:notesTextViewPr>
  <p:sorterViewPr>
    <p:cViewPr varScale="1">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2AFB-DCA7-4541-84B0-46E49DBE41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79AD56-6B75-47A3-BF41-960DAE9E3A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8355E-41C5-4BCE-9C9D-9C55683F459D}"/>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5" name="Footer Placeholder 4">
            <a:extLst>
              <a:ext uri="{FF2B5EF4-FFF2-40B4-BE49-F238E27FC236}">
                <a16:creationId xmlns:a16="http://schemas.microsoft.com/office/drawing/2014/main" id="{F52CD7FA-E689-4486-87F2-770FE3BFF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B3575-D115-484D-B7D2-BA46032102A8}"/>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1193397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E4FB-6ADF-4761-BA2A-067AB30183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58A643-CA5E-4B3D-9EB8-7599B2BF6C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BA267-E754-45CC-AE4D-026681612FCE}"/>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5" name="Footer Placeholder 4">
            <a:extLst>
              <a:ext uri="{FF2B5EF4-FFF2-40B4-BE49-F238E27FC236}">
                <a16:creationId xmlns:a16="http://schemas.microsoft.com/office/drawing/2014/main" id="{C9B4D357-E616-4CFF-821A-2D78E6755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595DB-CC01-40E9-A448-E116E0B066DC}"/>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223939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07547-92B1-4CD2-8141-D0D9BE262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3F34C5-CD15-4B07-9AFF-CA04BC18B3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FB6FD-B23D-4F71-87DE-B545F278CE2E}"/>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5" name="Footer Placeholder 4">
            <a:extLst>
              <a:ext uri="{FF2B5EF4-FFF2-40B4-BE49-F238E27FC236}">
                <a16:creationId xmlns:a16="http://schemas.microsoft.com/office/drawing/2014/main" id="{D785084B-5427-4A73-B078-A937C75E5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AD24C-6074-4638-822E-D90AF3485B2A}"/>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337176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75A0-457D-434C-976F-F153AEF6C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A9FA6-8D73-4613-A683-DA2274ECDE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54573-11D5-47F7-A037-36301782928C}"/>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5" name="Footer Placeholder 4">
            <a:extLst>
              <a:ext uri="{FF2B5EF4-FFF2-40B4-BE49-F238E27FC236}">
                <a16:creationId xmlns:a16="http://schemas.microsoft.com/office/drawing/2014/main" id="{FB1BA67F-9D89-41CE-B8D6-42523E086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B1E5-A8C9-44DF-8E53-21222792DFBF}"/>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129598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6D81-F2C7-4354-B3D5-4E44C635B3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8B8314-3A6A-4288-87B8-EDD312C3E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AF5E2-C8FE-43B4-986F-35F0374A95CC}"/>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5" name="Footer Placeholder 4">
            <a:extLst>
              <a:ext uri="{FF2B5EF4-FFF2-40B4-BE49-F238E27FC236}">
                <a16:creationId xmlns:a16="http://schemas.microsoft.com/office/drawing/2014/main" id="{2DBA6FD0-4CB3-40DE-9862-C906FCFBF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BAF60-6CC0-4089-BEDE-4475C023995B}"/>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110049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55E2-DF01-4F05-B608-5061FCFA8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B57321-A85E-41E9-918F-BFF4018729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5527D8-B842-4838-B416-CD014C0F7C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7FF4D-BCC9-45DB-9363-1C6F729C5F45}"/>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6" name="Footer Placeholder 5">
            <a:extLst>
              <a:ext uri="{FF2B5EF4-FFF2-40B4-BE49-F238E27FC236}">
                <a16:creationId xmlns:a16="http://schemas.microsoft.com/office/drawing/2014/main" id="{80847457-3EDD-4A3D-BEB5-8D4268914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21D4A-2675-4FF4-B5DB-1AEAB69CA466}"/>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568006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5204-3CAF-404E-86E4-9B0093CA5A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6C380A-0D6D-40D6-9833-AAA94AC063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3E6C44-2363-4D47-B745-8715571A4F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F7E49-F0C1-4C71-A303-B6AB75702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C716B-18A2-4F63-99DC-71337A68D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5DE6A-CA14-4EA4-8873-99709676E320}"/>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8" name="Footer Placeholder 7">
            <a:extLst>
              <a:ext uri="{FF2B5EF4-FFF2-40B4-BE49-F238E27FC236}">
                <a16:creationId xmlns:a16="http://schemas.microsoft.com/office/drawing/2014/main" id="{D1725E56-5C33-4768-A6F1-3A71CE060E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876D5-F9EC-41A6-81CF-1131EC3A0839}"/>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421282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40E6D-0B28-45E1-BE06-D952772AE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731F1-755D-4E1A-8301-CA9F6EF7B4AE}"/>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4" name="Footer Placeholder 3">
            <a:extLst>
              <a:ext uri="{FF2B5EF4-FFF2-40B4-BE49-F238E27FC236}">
                <a16:creationId xmlns:a16="http://schemas.microsoft.com/office/drawing/2014/main" id="{8D2CCFA2-D4F2-408E-A984-6B3FB058FF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6A415E-F7F4-4DC8-BD87-254A278078AB}"/>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98373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EAFDD-56A9-46CA-932F-44D50C87DCFB}"/>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3" name="Footer Placeholder 2">
            <a:extLst>
              <a:ext uri="{FF2B5EF4-FFF2-40B4-BE49-F238E27FC236}">
                <a16:creationId xmlns:a16="http://schemas.microsoft.com/office/drawing/2014/main" id="{E142F85E-811C-43C7-8E88-63AFDA4AEB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C3E513-C560-4D04-8632-0218B11814CF}"/>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364558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DE01-9D08-406B-8D74-4A6F830E7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B9E052-73AD-4DFC-85A0-5006EE348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92CF6-E9C2-441F-90C7-DD389C166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E7C136-090A-4436-B4B2-E829932A3A29}"/>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6" name="Footer Placeholder 5">
            <a:extLst>
              <a:ext uri="{FF2B5EF4-FFF2-40B4-BE49-F238E27FC236}">
                <a16:creationId xmlns:a16="http://schemas.microsoft.com/office/drawing/2014/main" id="{66A547C7-4779-4E2C-BE78-DA65E62B0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77F9E-CD63-407A-B291-322CE4C40225}"/>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262878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41EB-822D-46BD-8BC0-FDD5FA9FD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54B09-8F48-4C59-B1DB-BB5DD7DCD3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AF047-08D5-49E1-A511-025431748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A25FEB-1755-409A-BA68-ABB9C2C70428}"/>
              </a:ext>
            </a:extLst>
          </p:cNvPr>
          <p:cNvSpPr>
            <a:spLocks noGrp="1"/>
          </p:cNvSpPr>
          <p:nvPr>
            <p:ph type="dt" sz="half" idx="10"/>
          </p:nvPr>
        </p:nvSpPr>
        <p:spPr/>
        <p:txBody>
          <a:bodyPr/>
          <a:lstStyle/>
          <a:p>
            <a:fld id="{D0B16B06-E32F-45A1-95DA-3970FE0B9575}" type="datetimeFigureOut">
              <a:rPr lang="en-US" smtClean="0"/>
              <a:t>4/21/2020</a:t>
            </a:fld>
            <a:endParaRPr lang="en-US"/>
          </a:p>
        </p:txBody>
      </p:sp>
      <p:sp>
        <p:nvSpPr>
          <p:cNvPr id="6" name="Footer Placeholder 5">
            <a:extLst>
              <a:ext uri="{FF2B5EF4-FFF2-40B4-BE49-F238E27FC236}">
                <a16:creationId xmlns:a16="http://schemas.microsoft.com/office/drawing/2014/main" id="{13C29C95-B4EA-409B-8B39-D7F9456B2D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EA764-D79D-41F0-A209-DB2E592F5800}"/>
              </a:ext>
            </a:extLst>
          </p:cNvPr>
          <p:cNvSpPr>
            <a:spLocks noGrp="1"/>
          </p:cNvSpPr>
          <p:nvPr>
            <p:ph type="sldNum" sz="quarter" idx="12"/>
          </p:nvPr>
        </p:nvSpPr>
        <p:spPr/>
        <p:txBody>
          <a:bodyPr/>
          <a:lstStyle/>
          <a:p>
            <a:fld id="{283F949C-0DC2-41F9-9EBF-9B6590AB3E16}" type="slidenum">
              <a:rPr lang="en-US" smtClean="0"/>
              <a:t>‹#›</a:t>
            </a:fld>
            <a:endParaRPr lang="en-US"/>
          </a:p>
        </p:txBody>
      </p:sp>
    </p:spTree>
    <p:extLst>
      <p:ext uri="{BB962C8B-B14F-4D97-AF65-F5344CB8AC3E}">
        <p14:creationId xmlns:p14="http://schemas.microsoft.com/office/powerpoint/2010/main" val="364754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074004-72F1-42BC-986E-1F047DC8E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28051-B71F-45DA-AA2E-E7436E1DC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ACE26-864B-4E46-8AB5-92091D3244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16B06-E32F-45A1-95DA-3970FE0B9575}" type="datetimeFigureOut">
              <a:rPr lang="en-US" smtClean="0"/>
              <a:t>4/21/2020</a:t>
            </a:fld>
            <a:endParaRPr lang="en-US"/>
          </a:p>
        </p:txBody>
      </p:sp>
      <p:sp>
        <p:nvSpPr>
          <p:cNvPr id="5" name="Footer Placeholder 4">
            <a:extLst>
              <a:ext uri="{FF2B5EF4-FFF2-40B4-BE49-F238E27FC236}">
                <a16:creationId xmlns:a16="http://schemas.microsoft.com/office/drawing/2014/main" id="{89DF6603-732B-44C2-8D5F-E66FE05F8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CCDF4D-2DD3-4A1C-AA27-3B757700C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F949C-0DC2-41F9-9EBF-9B6590AB3E16}" type="slidenum">
              <a:rPr lang="en-US" smtClean="0"/>
              <a:t>‹#›</a:t>
            </a:fld>
            <a:endParaRPr lang="en-US"/>
          </a:p>
        </p:txBody>
      </p:sp>
    </p:spTree>
    <p:extLst>
      <p:ext uri="{BB962C8B-B14F-4D97-AF65-F5344CB8AC3E}">
        <p14:creationId xmlns:p14="http://schemas.microsoft.com/office/powerpoint/2010/main" val="338610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FE82-E10D-4701-8A2B-B6A307099212}"/>
              </a:ext>
            </a:extLst>
          </p:cNvPr>
          <p:cNvSpPr>
            <a:spLocks noGrp="1"/>
          </p:cNvSpPr>
          <p:nvPr>
            <p:ph type="ctrTitle"/>
          </p:nvPr>
        </p:nvSpPr>
        <p:spPr/>
        <p:txBody>
          <a:bodyPr/>
          <a:lstStyle/>
          <a:p>
            <a:r>
              <a:rPr lang="en-US" dirty="0"/>
              <a:t>Christian World View Lesson 02  Truth and Knowledge </a:t>
            </a:r>
          </a:p>
        </p:txBody>
      </p:sp>
      <p:sp>
        <p:nvSpPr>
          <p:cNvPr id="3" name="Subtitle 2">
            <a:extLst>
              <a:ext uri="{FF2B5EF4-FFF2-40B4-BE49-F238E27FC236}">
                <a16:creationId xmlns:a16="http://schemas.microsoft.com/office/drawing/2014/main" id="{02DE564E-0568-4E83-842B-9EC74497182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C175FBEB-3C18-460F-9780-4384F6804D08}"/>
              </a:ext>
            </a:extLst>
          </p:cNvPr>
          <p:cNvPicPr>
            <a:picLocks noChangeAspect="1"/>
          </p:cNvPicPr>
          <p:nvPr/>
        </p:nvPicPr>
        <p:blipFill>
          <a:blip r:embed="rId2"/>
          <a:stretch>
            <a:fillRect/>
          </a:stretch>
        </p:blipFill>
        <p:spPr>
          <a:xfrm>
            <a:off x="0" y="-10160"/>
            <a:ext cx="12192000" cy="6868160"/>
          </a:xfrm>
          <a:prstGeom prst="rect">
            <a:avLst/>
          </a:prstGeom>
        </p:spPr>
      </p:pic>
    </p:spTree>
    <p:extLst>
      <p:ext uri="{BB962C8B-B14F-4D97-AF65-F5344CB8AC3E}">
        <p14:creationId xmlns:p14="http://schemas.microsoft.com/office/powerpoint/2010/main" val="803494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A30FCC-CB30-441D-823C-6283025C7DA6}"/>
              </a:ext>
            </a:extLst>
          </p:cNvPr>
          <p:cNvPicPr>
            <a:picLocks noChangeAspect="1"/>
          </p:cNvPicPr>
          <p:nvPr/>
        </p:nvPicPr>
        <p:blipFill>
          <a:blip r:embed="rId2"/>
          <a:stretch>
            <a:fillRect/>
          </a:stretch>
        </p:blipFill>
        <p:spPr>
          <a:xfrm>
            <a:off x="0" y="0"/>
            <a:ext cx="12192000" cy="6900421"/>
          </a:xfrm>
          <a:prstGeom prst="rect">
            <a:avLst/>
          </a:prstGeom>
        </p:spPr>
      </p:pic>
    </p:spTree>
    <p:extLst>
      <p:ext uri="{BB962C8B-B14F-4D97-AF65-F5344CB8AC3E}">
        <p14:creationId xmlns:p14="http://schemas.microsoft.com/office/powerpoint/2010/main" val="215539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E38A99-B417-4916-B023-0418D9ACE7A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618C3F-ED04-498C-BF8B-4EF72F368C95}"/>
              </a:ext>
            </a:extLst>
          </p:cNvPr>
          <p:cNvPicPr>
            <a:picLocks noChangeAspect="1"/>
          </p:cNvPicPr>
          <p:nvPr/>
        </p:nvPicPr>
        <p:blipFill>
          <a:blip r:embed="rId3"/>
          <a:stretch>
            <a:fillRect/>
          </a:stretch>
        </p:blipFill>
        <p:spPr>
          <a:xfrm>
            <a:off x="2200275" y="1009650"/>
            <a:ext cx="6496050" cy="1143000"/>
          </a:xfrm>
          <a:prstGeom prst="rect">
            <a:avLst/>
          </a:prstGeom>
        </p:spPr>
      </p:pic>
      <p:pic>
        <p:nvPicPr>
          <p:cNvPr id="4" name="Picture 3">
            <a:extLst>
              <a:ext uri="{FF2B5EF4-FFF2-40B4-BE49-F238E27FC236}">
                <a16:creationId xmlns:a16="http://schemas.microsoft.com/office/drawing/2014/main" id="{DB6984F0-E468-479A-AA5C-C0772BDF8DF3}"/>
              </a:ext>
            </a:extLst>
          </p:cNvPr>
          <p:cNvPicPr>
            <a:picLocks noChangeAspect="1"/>
          </p:cNvPicPr>
          <p:nvPr/>
        </p:nvPicPr>
        <p:blipFill>
          <a:blip r:embed="rId4"/>
          <a:stretch>
            <a:fillRect/>
          </a:stretch>
        </p:blipFill>
        <p:spPr>
          <a:xfrm>
            <a:off x="2371725" y="2428875"/>
            <a:ext cx="5848350" cy="876300"/>
          </a:xfrm>
          <a:prstGeom prst="rect">
            <a:avLst/>
          </a:prstGeom>
        </p:spPr>
      </p:pic>
    </p:spTree>
    <p:extLst>
      <p:ext uri="{BB962C8B-B14F-4D97-AF65-F5344CB8AC3E}">
        <p14:creationId xmlns:p14="http://schemas.microsoft.com/office/powerpoint/2010/main" val="490631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E94A6-B485-46AC-8D42-3F4AB98A8CEE}"/>
              </a:ext>
            </a:extLst>
          </p:cNvPr>
          <p:cNvPicPr>
            <a:picLocks noChangeAspect="1"/>
          </p:cNvPicPr>
          <p:nvPr/>
        </p:nvPicPr>
        <p:blipFill>
          <a:blip r:embed="rId2"/>
          <a:stretch>
            <a:fillRect/>
          </a:stretch>
        </p:blipFill>
        <p:spPr>
          <a:xfrm>
            <a:off x="1524000" y="1150617"/>
            <a:ext cx="9344631" cy="5293045"/>
          </a:xfrm>
          <a:prstGeom prst="rect">
            <a:avLst/>
          </a:prstGeom>
        </p:spPr>
      </p:pic>
      <p:pic>
        <p:nvPicPr>
          <p:cNvPr id="4" name="Picture 3">
            <a:extLst>
              <a:ext uri="{FF2B5EF4-FFF2-40B4-BE49-F238E27FC236}">
                <a16:creationId xmlns:a16="http://schemas.microsoft.com/office/drawing/2014/main" id="{1F987742-BBCB-4743-B4ED-B8658E7B97B9}"/>
              </a:ext>
            </a:extLst>
          </p:cNvPr>
          <p:cNvPicPr>
            <a:picLocks noChangeAspect="1"/>
          </p:cNvPicPr>
          <p:nvPr/>
        </p:nvPicPr>
        <p:blipFill>
          <a:blip r:embed="rId3"/>
          <a:stretch>
            <a:fillRect/>
          </a:stretch>
        </p:blipFill>
        <p:spPr>
          <a:xfrm>
            <a:off x="142875" y="171450"/>
            <a:ext cx="5848350" cy="876300"/>
          </a:xfrm>
          <a:prstGeom prst="rect">
            <a:avLst/>
          </a:prstGeom>
        </p:spPr>
      </p:pic>
    </p:spTree>
    <p:extLst>
      <p:ext uri="{BB962C8B-B14F-4D97-AF65-F5344CB8AC3E}">
        <p14:creationId xmlns:p14="http://schemas.microsoft.com/office/powerpoint/2010/main" val="118085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D7CDF-C97F-4116-B9A8-F43A7755ECE7}"/>
              </a:ext>
            </a:extLst>
          </p:cNvPr>
          <p:cNvPicPr>
            <a:picLocks noChangeAspect="1"/>
          </p:cNvPicPr>
          <p:nvPr/>
        </p:nvPicPr>
        <p:blipFill>
          <a:blip r:embed="rId2"/>
          <a:stretch>
            <a:fillRect/>
          </a:stretch>
        </p:blipFill>
        <p:spPr>
          <a:xfrm>
            <a:off x="0" y="-1"/>
            <a:ext cx="12192000" cy="6848593"/>
          </a:xfrm>
          <a:prstGeom prst="rect">
            <a:avLst/>
          </a:prstGeom>
        </p:spPr>
      </p:pic>
      <p:pic>
        <p:nvPicPr>
          <p:cNvPr id="3" name="Picture 2">
            <a:extLst>
              <a:ext uri="{FF2B5EF4-FFF2-40B4-BE49-F238E27FC236}">
                <a16:creationId xmlns:a16="http://schemas.microsoft.com/office/drawing/2014/main" id="{A9BCD9A7-0007-4C4C-A508-5ABDEEBA535D}"/>
              </a:ext>
            </a:extLst>
          </p:cNvPr>
          <p:cNvPicPr>
            <a:picLocks noChangeAspect="1"/>
          </p:cNvPicPr>
          <p:nvPr/>
        </p:nvPicPr>
        <p:blipFill>
          <a:blip r:embed="rId3"/>
          <a:stretch>
            <a:fillRect/>
          </a:stretch>
        </p:blipFill>
        <p:spPr>
          <a:xfrm>
            <a:off x="2209800" y="3309937"/>
            <a:ext cx="5867400" cy="1038225"/>
          </a:xfrm>
          <a:prstGeom prst="rect">
            <a:avLst/>
          </a:prstGeom>
        </p:spPr>
      </p:pic>
    </p:spTree>
    <p:extLst>
      <p:ext uri="{BB962C8B-B14F-4D97-AF65-F5344CB8AC3E}">
        <p14:creationId xmlns:p14="http://schemas.microsoft.com/office/powerpoint/2010/main" val="1254248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C78A74-7DA7-40BB-B0BA-37D4235F4B69}"/>
              </a:ext>
            </a:extLst>
          </p:cNvPr>
          <p:cNvPicPr>
            <a:picLocks noChangeAspect="1"/>
          </p:cNvPicPr>
          <p:nvPr/>
        </p:nvPicPr>
        <p:blipFill>
          <a:blip r:embed="rId2"/>
          <a:stretch>
            <a:fillRect/>
          </a:stretch>
        </p:blipFill>
        <p:spPr>
          <a:xfrm>
            <a:off x="85725" y="166687"/>
            <a:ext cx="5867400" cy="1038225"/>
          </a:xfrm>
          <a:prstGeom prst="rect">
            <a:avLst/>
          </a:prstGeom>
        </p:spPr>
      </p:pic>
      <p:pic>
        <p:nvPicPr>
          <p:cNvPr id="3" name="Picture 2">
            <a:extLst>
              <a:ext uri="{FF2B5EF4-FFF2-40B4-BE49-F238E27FC236}">
                <a16:creationId xmlns:a16="http://schemas.microsoft.com/office/drawing/2014/main" id="{5F2354A7-20E3-471D-A389-0B6D831F52FB}"/>
              </a:ext>
            </a:extLst>
          </p:cNvPr>
          <p:cNvPicPr>
            <a:picLocks noChangeAspect="1"/>
          </p:cNvPicPr>
          <p:nvPr/>
        </p:nvPicPr>
        <p:blipFill>
          <a:blip r:embed="rId3"/>
          <a:stretch>
            <a:fillRect/>
          </a:stretch>
        </p:blipFill>
        <p:spPr>
          <a:xfrm>
            <a:off x="1524000" y="1385888"/>
            <a:ext cx="8048625" cy="5210175"/>
          </a:xfrm>
          <a:prstGeom prst="rect">
            <a:avLst/>
          </a:prstGeom>
        </p:spPr>
      </p:pic>
    </p:spTree>
    <p:extLst>
      <p:ext uri="{BB962C8B-B14F-4D97-AF65-F5344CB8AC3E}">
        <p14:creationId xmlns:p14="http://schemas.microsoft.com/office/powerpoint/2010/main" val="3458218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0C6068-F9A8-4623-A67A-9E98F862C090}"/>
              </a:ext>
            </a:extLst>
          </p:cNvPr>
          <p:cNvPicPr>
            <a:picLocks noChangeAspect="1"/>
          </p:cNvPicPr>
          <p:nvPr/>
        </p:nvPicPr>
        <p:blipFill>
          <a:blip r:embed="rId2"/>
          <a:stretch>
            <a:fillRect/>
          </a:stretch>
        </p:blipFill>
        <p:spPr>
          <a:xfrm>
            <a:off x="0" y="0"/>
            <a:ext cx="12192000" cy="6861136"/>
          </a:xfrm>
          <a:prstGeom prst="rect">
            <a:avLst/>
          </a:prstGeom>
        </p:spPr>
      </p:pic>
      <p:pic>
        <p:nvPicPr>
          <p:cNvPr id="3" name="Picture 2">
            <a:extLst>
              <a:ext uri="{FF2B5EF4-FFF2-40B4-BE49-F238E27FC236}">
                <a16:creationId xmlns:a16="http://schemas.microsoft.com/office/drawing/2014/main" id="{4401350C-7AC9-4564-9D28-712C1EE5B598}"/>
              </a:ext>
            </a:extLst>
          </p:cNvPr>
          <p:cNvPicPr>
            <a:picLocks noChangeAspect="1"/>
          </p:cNvPicPr>
          <p:nvPr/>
        </p:nvPicPr>
        <p:blipFill>
          <a:blip r:embed="rId3"/>
          <a:stretch>
            <a:fillRect/>
          </a:stretch>
        </p:blipFill>
        <p:spPr>
          <a:xfrm>
            <a:off x="2266950" y="3429000"/>
            <a:ext cx="5867400" cy="266700"/>
          </a:xfrm>
          <a:prstGeom prst="rect">
            <a:avLst/>
          </a:prstGeom>
        </p:spPr>
      </p:pic>
    </p:spTree>
    <p:extLst>
      <p:ext uri="{BB962C8B-B14F-4D97-AF65-F5344CB8AC3E}">
        <p14:creationId xmlns:p14="http://schemas.microsoft.com/office/powerpoint/2010/main" val="35715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2AA37-6BE0-47D2-8A83-C2AE0A09164D}"/>
              </a:ext>
            </a:extLst>
          </p:cNvPr>
          <p:cNvPicPr>
            <a:picLocks noChangeAspect="1"/>
          </p:cNvPicPr>
          <p:nvPr/>
        </p:nvPicPr>
        <p:blipFill>
          <a:blip r:embed="rId2"/>
          <a:stretch>
            <a:fillRect/>
          </a:stretch>
        </p:blipFill>
        <p:spPr>
          <a:xfrm>
            <a:off x="1524000" y="919162"/>
            <a:ext cx="8162925" cy="5248275"/>
          </a:xfrm>
          <a:prstGeom prst="rect">
            <a:avLst/>
          </a:prstGeom>
        </p:spPr>
      </p:pic>
      <p:pic>
        <p:nvPicPr>
          <p:cNvPr id="3" name="Picture 2">
            <a:extLst>
              <a:ext uri="{FF2B5EF4-FFF2-40B4-BE49-F238E27FC236}">
                <a16:creationId xmlns:a16="http://schemas.microsoft.com/office/drawing/2014/main" id="{8FCE0ED9-885B-4F70-A863-300169DED036}"/>
              </a:ext>
            </a:extLst>
          </p:cNvPr>
          <p:cNvPicPr>
            <a:picLocks noChangeAspect="1"/>
          </p:cNvPicPr>
          <p:nvPr/>
        </p:nvPicPr>
        <p:blipFill>
          <a:blip r:embed="rId3"/>
          <a:stretch>
            <a:fillRect/>
          </a:stretch>
        </p:blipFill>
        <p:spPr>
          <a:xfrm>
            <a:off x="1524000" y="442913"/>
            <a:ext cx="5867400" cy="266700"/>
          </a:xfrm>
          <a:prstGeom prst="rect">
            <a:avLst/>
          </a:prstGeom>
        </p:spPr>
      </p:pic>
    </p:spTree>
    <p:extLst>
      <p:ext uri="{BB962C8B-B14F-4D97-AF65-F5344CB8AC3E}">
        <p14:creationId xmlns:p14="http://schemas.microsoft.com/office/powerpoint/2010/main" val="752739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0D7F4B-436D-4FAC-9F84-74115600E95D}"/>
              </a:ext>
            </a:extLst>
          </p:cNvPr>
          <p:cNvPicPr>
            <a:picLocks noChangeAspect="1"/>
          </p:cNvPicPr>
          <p:nvPr/>
        </p:nvPicPr>
        <p:blipFill>
          <a:blip r:embed="rId2"/>
          <a:stretch>
            <a:fillRect/>
          </a:stretch>
        </p:blipFill>
        <p:spPr>
          <a:xfrm>
            <a:off x="-1" y="0"/>
            <a:ext cx="12189219" cy="6858000"/>
          </a:xfrm>
          <a:prstGeom prst="rect">
            <a:avLst/>
          </a:prstGeom>
        </p:spPr>
      </p:pic>
      <p:pic>
        <p:nvPicPr>
          <p:cNvPr id="3" name="Picture 2">
            <a:extLst>
              <a:ext uri="{FF2B5EF4-FFF2-40B4-BE49-F238E27FC236}">
                <a16:creationId xmlns:a16="http://schemas.microsoft.com/office/drawing/2014/main" id="{62B9099C-6BB0-4CA1-ACD0-EF9BB4A48657}"/>
              </a:ext>
            </a:extLst>
          </p:cNvPr>
          <p:cNvPicPr>
            <a:picLocks noChangeAspect="1"/>
          </p:cNvPicPr>
          <p:nvPr/>
        </p:nvPicPr>
        <p:blipFill>
          <a:blip r:embed="rId3"/>
          <a:stretch>
            <a:fillRect/>
          </a:stretch>
        </p:blipFill>
        <p:spPr>
          <a:xfrm>
            <a:off x="2224087" y="3948112"/>
            <a:ext cx="7610475" cy="447675"/>
          </a:xfrm>
          <a:prstGeom prst="rect">
            <a:avLst/>
          </a:prstGeom>
        </p:spPr>
      </p:pic>
    </p:spTree>
    <p:extLst>
      <p:ext uri="{BB962C8B-B14F-4D97-AF65-F5344CB8AC3E}">
        <p14:creationId xmlns:p14="http://schemas.microsoft.com/office/powerpoint/2010/main" val="2749348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72411-AF55-4951-A02D-759DE41C339D}"/>
              </a:ext>
            </a:extLst>
          </p:cNvPr>
          <p:cNvPicPr>
            <a:picLocks noChangeAspect="1"/>
          </p:cNvPicPr>
          <p:nvPr/>
        </p:nvPicPr>
        <p:blipFill>
          <a:blip r:embed="rId2"/>
          <a:stretch>
            <a:fillRect/>
          </a:stretch>
        </p:blipFill>
        <p:spPr>
          <a:xfrm>
            <a:off x="1228725" y="168229"/>
            <a:ext cx="7610475" cy="447675"/>
          </a:xfrm>
          <a:prstGeom prst="rect">
            <a:avLst/>
          </a:prstGeom>
        </p:spPr>
      </p:pic>
      <p:sp>
        <p:nvSpPr>
          <p:cNvPr id="3" name="Rectangle 2">
            <a:extLst>
              <a:ext uri="{FF2B5EF4-FFF2-40B4-BE49-F238E27FC236}">
                <a16:creationId xmlns:a16="http://schemas.microsoft.com/office/drawing/2014/main" id="{009FBAAF-C405-4933-8784-B3AEF33C407B}"/>
              </a:ext>
            </a:extLst>
          </p:cNvPr>
          <p:cNvSpPr/>
          <p:nvPr/>
        </p:nvSpPr>
        <p:spPr>
          <a:xfrm>
            <a:off x="1447800" y="768847"/>
            <a:ext cx="4248150" cy="1384995"/>
          </a:xfrm>
          <a:prstGeom prst="rect">
            <a:avLst/>
          </a:prstGeom>
        </p:spPr>
        <p:txBody>
          <a:bodyPr wrap="square">
            <a:spAutoFit/>
          </a:bodyPr>
          <a:lstStyle/>
          <a:p>
            <a:r>
              <a:rPr lang="en-US" sz="1200" b="1" dirty="0"/>
              <a:t>Ecclesiastes 11:9 (NKJV) </a:t>
            </a:r>
            <a:br>
              <a:rPr lang="en-US" sz="1200" dirty="0"/>
            </a:br>
            <a:r>
              <a:rPr lang="en-US" sz="1200" baseline="30000" dirty="0"/>
              <a:t>9 </a:t>
            </a:r>
            <a:r>
              <a:rPr lang="en-US" sz="1200" dirty="0"/>
              <a:t> Rejoice, O young man, in your youth, </a:t>
            </a:r>
          </a:p>
          <a:p>
            <a:r>
              <a:rPr lang="en-US" sz="1200" dirty="0"/>
              <a:t>And let your heart cheer you in the days of your youth; </a:t>
            </a:r>
          </a:p>
          <a:p>
            <a:r>
              <a:rPr lang="en-US" sz="1200" dirty="0"/>
              <a:t>Walk in the ways of your heart, </a:t>
            </a:r>
          </a:p>
          <a:p>
            <a:r>
              <a:rPr lang="en-US" sz="1200" dirty="0"/>
              <a:t>And in the sight of your eyes; </a:t>
            </a:r>
          </a:p>
          <a:p>
            <a:r>
              <a:rPr lang="en-US" sz="1200" dirty="0"/>
              <a:t>But know that for all these God will bring you into judgment. </a:t>
            </a:r>
            <a:br>
              <a:rPr lang="en-US" sz="1200" dirty="0"/>
            </a:br>
            <a:endParaRPr lang="en-US" sz="1200" dirty="0"/>
          </a:p>
        </p:txBody>
      </p:sp>
      <p:sp>
        <p:nvSpPr>
          <p:cNvPr id="5" name="Rectangle 4">
            <a:extLst>
              <a:ext uri="{FF2B5EF4-FFF2-40B4-BE49-F238E27FC236}">
                <a16:creationId xmlns:a16="http://schemas.microsoft.com/office/drawing/2014/main" id="{832151D1-3EFA-4B60-9033-5C1C728C34DB}"/>
              </a:ext>
            </a:extLst>
          </p:cNvPr>
          <p:cNvSpPr/>
          <p:nvPr/>
        </p:nvSpPr>
        <p:spPr>
          <a:xfrm>
            <a:off x="1447800" y="1948311"/>
            <a:ext cx="3981450" cy="1384995"/>
          </a:xfrm>
          <a:prstGeom prst="rect">
            <a:avLst/>
          </a:prstGeom>
        </p:spPr>
        <p:txBody>
          <a:bodyPr wrap="square">
            <a:spAutoFit/>
          </a:bodyPr>
          <a:lstStyle/>
          <a:p>
            <a:r>
              <a:rPr lang="en-US" sz="1200" b="1" dirty="0"/>
              <a:t>Matthew 16:26-27 (NKJV) </a:t>
            </a:r>
            <a:br>
              <a:rPr lang="en-US" sz="1200" dirty="0"/>
            </a:br>
            <a:r>
              <a:rPr lang="en-US" sz="1200" baseline="30000" dirty="0"/>
              <a:t>26 </a:t>
            </a:r>
            <a:r>
              <a:rPr lang="en-US" sz="1200" dirty="0"/>
              <a:t> For what profit is it to a man if he gains the whole world, and loses his own soul? Or what will a man give in exchange for his soul? </a:t>
            </a:r>
            <a:br>
              <a:rPr lang="en-US" sz="1200" dirty="0"/>
            </a:br>
            <a:r>
              <a:rPr lang="en-US" sz="1200" baseline="30000" dirty="0"/>
              <a:t>27 </a:t>
            </a:r>
            <a:r>
              <a:rPr lang="en-US" sz="1200" dirty="0"/>
              <a:t> For the Son of Man will come in the glory of His Father with His angels, and then He will reward each according to his works. </a:t>
            </a:r>
          </a:p>
        </p:txBody>
      </p:sp>
      <p:sp>
        <p:nvSpPr>
          <p:cNvPr id="6" name="Rectangle 5">
            <a:extLst>
              <a:ext uri="{FF2B5EF4-FFF2-40B4-BE49-F238E27FC236}">
                <a16:creationId xmlns:a16="http://schemas.microsoft.com/office/drawing/2014/main" id="{7C92B06A-5294-4956-AB89-DC469585BAE1}"/>
              </a:ext>
            </a:extLst>
          </p:cNvPr>
          <p:cNvSpPr/>
          <p:nvPr/>
        </p:nvSpPr>
        <p:spPr>
          <a:xfrm>
            <a:off x="1447800" y="3429000"/>
            <a:ext cx="3905250" cy="830997"/>
          </a:xfrm>
          <a:prstGeom prst="rect">
            <a:avLst/>
          </a:prstGeom>
        </p:spPr>
        <p:txBody>
          <a:bodyPr wrap="square">
            <a:spAutoFit/>
          </a:bodyPr>
          <a:lstStyle/>
          <a:p>
            <a:r>
              <a:rPr lang="en-US" sz="1200" b="1" dirty="0"/>
              <a:t>2 Corinthians 5:10 (NKJV) </a:t>
            </a:r>
            <a:br>
              <a:rPr lang="en-US" sz="1200" dirty="0"/>
            </a:br>
            <a:r>
              <a:rPr lang="en-US" sz="1200" baseline="30000" dirty="0"/>
              <a:t>10 </a:t>
            </a:r>
            <a:r>
              <a:rPr lang="en-US" sz="1200" dirty="0"/>
              <a:t> For we must all appear before the judgment seat of Christ, that each one may receive the things </a:t>
            </a:r>
            <a:r>
              <a:rPr lang="en-US" sz="1200" i="1" dirty="0"/>
              <a:t>done</a:t>
            </a:r>
            <a:r>
              <a:rPr lang="en-US" sz="1200" dirty="0"/>
              <a:t> in the body, according to what he has done, whether good or bad. </a:t>
            </a:r>
          </a:p>
        </p:txBody>
      </p:sp>
      <p:sp>
        <p:nvSpPr>
          <p:cNvPr id="7" name="Rectangle 6">
            <a:extLst>
              <a:ext uri="{FF2B5EF4-FFF2-40B4-BE49-F238E27FC236}">
                <a16:creationId xmlns:a16="http://schemas.microsoft.com/office/drawing/2014/main" id="{CAAA1252-20C2-45A1-BB7B-8EC5CB85B43A}"/>
              </a:ext>
            </a:extLst>
          </p:cNvPr>
          <p:cNvSpPr/>
          <p:nvPr/>
        </p:nvSpPr>
        <p:spPr>
          <a:xfrm>
            <a:off x="1447800" y="4320632"/>
            <a:ext cx="4067175" cy="830997"/>
          </a:xfrm>
          <a:prstGeom prst="rect">
            <a:avLst/>
          </a:prstGeom>
        </p:spPr>
        <p:txBody>
          <a:bodyPr wrap="square">
            <a:spAutoFit/>
          </a:bodyPr>
          <a:lstStyle/>
          <a:p>
            <a:r>
              <a:rPr lang="en-US" sz="1200" b="1" dirty="0"/>
              <a:t>Acts 10:42 (NKJV) </a:t>
            </a:r>
            <a:br>
              <a:rPr lang="en-US" sz="1200" dirty="0"/>
            </a:br>
            <a:r>
              <a:rPr lang="en-US" sz="1200" baseline="30000" dirty="0"/>
              <a:t>42 </a:t>
            </a:r>
            <a:r>
              <a:rPr lang="en-US" sz="1200" dirty="0"/>
              <a:t> And He commanded us to preach to the people, and to testify that it is He who was ordained by God </a:t>
            </a:r>
            <a:r>
              <a:rPr lang="en-US" sz="1200" i="1" dirty="0"/>
              <a:t>to be</a:t>
            </a:r>
            <a:r>
              <a:rPr lang="en-US" sz="1200" dirty="0"/>
              <a:t> Judge of the living and the dead. </a:t>
            </a:r>
          </a:p>
        </p:txBody>
      </p:sp>
      <p:sp>
        <p:nvSpPr>
          <p:cNvPr id="8" name="Rectangle 7">
            <a:extLst>
              <a:ext uri="{FF2B5EF4-FFF2-40B4-BE49-F238E27FC236}">
                <a16:creationId xmlns:a16="http://schemas.microsoft.com/office/drawing/2014/main" id="{E3304E45-81C0-4D57-9156-B465F23C2F35}"/>
              </a:ext>
            </a:extLst>
          </p:cNvPr>
          <p:cNvSpPr/>
          <p:nvPr/>
        </p:nvSpPr>
        <p:spPr>
          <a:xfrm>
            <a:off x="1447800" y="5297600"/>
            <a:ext cx="3762375" cy="1384995"/>
          </a:xfrm>
          <a:prstGeom prst="rect">
            <a:avLst/>
          </a:prstGeom>
        </p:spPr>
        <p:txBody>
          <a:bodyPr wrap="square">
            <a:spAutoFit/>
          </a:bodyPr>
          <a:lstStyle/>
          <a:p>
            <a:r>
              <a:rPr lang="en-US" sz="1200" b="1" dirty="0"/>
              <a:t>Acts 17:30-31 (NKJV) </a:t>
            </a:r>
            <a:br>
              <a:rPr lang="en-US" sz="1200" dirty="0"/>
            </a:br>
            <a:r>
              <a:rPr lang="en-US" sz="1200" baseline="30000" dirty="0"/>
              <a:t>30 </a:t>
            </a:r>
            <a:r>
              <a:rPr lang="en-US" sz="1200" dirty="0"/>
              <a:t> Truly, these times of ignorance God overlooked, but now commands all men everywhere to repent, </a:t>
            </a:r>
            <a:br>
              <a:rPr lang="en-US" sz="1200" dirty="0"/>
            </a:br>
            <a:r>
              <a:rPr lang="en-US" sz="1200" baseline="30000" dirty="0"/>
              <a:t>31 </a:t>
            </a:r>
            <a:r>
              <a:rPr lang="en-US" sz="1200" dirty="0"/>
              <a:t> because He has appointed a day on which He will judge the world in righteousness by the Man whom He has ordained. He has given assurance of this to all by raising Him from the dead." </a:t>
            </a:r>
          </a:p>
        </p:txBody>
      </p:sp>
      <p:sp>
        <p:nvSpPr>
          <p:cNvPr id="9" name="Rectangle 8">
            <a:extLst>
              <a:ext uri="{FF2B5EF4-FFF2-40B4-BE49-F238E27FC236}">
                <a16:creationId xmlns:a16="http://schemas.microsoft.com/office/drawing/2014/main" id="{29BFA816-15EC-4C39-975D-58A4E9CEAFCA}"/>
              </a:ext>
            </a:extLst>
          </p:cNvPr>
          <p:cNvSpPr/>
          <p:nvPr/>
        </p:nvSpPr>
        <p:spPr>
          <a:xfrm>
            <a:off x="6019800" y="901884"/>
            <a:ext cx="5638800" cy="1938992"/>
          </a:xfrm>
          <a:prstGeom prst="rect">
            <a:avLst/>
          </a:prstGeom>
        </p:spPr>
        <p:txBody>
          <a:bodyPr wrap="square">
            <a:spAutoFit/>
          </a:bodyPr>
          <a:lstStyle/>
          <a:p>
            <a:r>
              <a:rPr lang="en-US" sz="1200" b="1" dirty="0"/>
              <a:t>Romans 2:5-9 (NKJV) </a:t>
            </a:r>
            <a:br>
              <a:rPr lang="en-US" sz="1200" dirty="0"/>
            </a:br>
            <a:r>
              <a:rPr lang="en-US" sz="1200" baseline="30000" dirty="0"/>
              <a:t>5 </a:t>
            </a:r>
            <a:r>
              <a:rPr lang="en-US" sz="1200" dirty="0"/>
              <a:t> But in accordance with your hardness and your impenitent heart you are treasuring up for yourself wrath in the day of wrath and revelation of the righteous judgment of God, </a:t>
            </a:r>
            <a:br>
              <a:rPr lang="en-US" sz="1200" dirty="0"/>
            </a:br>
            <a:r>
              <a:rPr lang="en-US" sz="1200" baseline="30000" dirty="0"/>
              <a:t>6 </a:t>
            </a:r>
            <a:r>
              <a:rPr lang="en-US" sz="1200" dirty="0"/>
              <a:t> who </a:t>
            </a:r>
            <a:r>
              <a:rPr lang="en-US" sz="1200" i="1" dirty="0"/>
              <a:t>"will render to each one according to his deeds":</a:t>
            </a:r>
            <a:r>
              <a:rPr lang="en-US" sz="1200" dirty="0"/>
              <a:t> </a:t>
            </a:r>
            <a:br>
              <a:rPr lang="en-US" sz="1200" dirty="0"/>
            </a:br>
            <a:r>
              <a:rPr lang="en-US" sz="1200" baseline="30000" dirty="0"/>
              <a:t>7 </a:t>
            </a:r>
            <a:r>
              <a:rPr lang="en-US" sz="1200" dirty="0"/>
              <a:t> eternal life to those who by patient continuance in doing good seek for glory, honor, and immortality; </a:t>
            </a:r>
            <a:br>
              <a:rPr lang="en-US" sz="1200" dirty="0"/>
            </a:br>
            <a:r>
              <a:rPr lang="en-US" sz="1200" baseline="30000" dirty="0"/>
              <a:t>8 </a:t>
            </a:r>
            <a:r>
              <a:rPr lang="en-US" sz="1200" dirty="0"/>
              <a:t> but to those who are self-seeking and do not obey the truth, but obey unrighteousness--indignation and wrath, </a:t>
            </a:r>
            <a:br>
              <a:rPr lang="en-US" sz="1200" dirty="0"/>
            </a:br>
            <a:r>
              <a:rPr lang="en-US" sz="1200" baseline="30000" dirty="0"/>
              <a:t>9 </a:t>
            </a:r>
            <a:r>
              <a:rPr lang="en-US" sz="1200" dirty="0"/>
              <a:t> tribulation and anguish, on every soul of man who does evil, of the Jew first and also of the Greek; </a:t>
            </a:r>
          </a:p>
        </p:txBody>
      </p:sp>
      <p:sp>
        <p:nvSpPr>
          <p:cNvPr id="10" name="Rectangle 9">
            <a:extLst>
              <a:ext uri="{FF2B5EF4-FFF2-40B4-BE49-F238E27FC236}">
                <a16:creationId xmlns:a16="http://schemas.microsoft.com/office/drawing/2014/main" id="{B28D6102-BAF8-4048-AEF3-DEAEF3E44DEA}"/>
              </a:ext>
            </a:extLst>
          </p:cNvPr>
          <p:cNvSpPr/>
          <p:nvPr/>
        </p:nvSpPr>
        <p:spPr>
          <a:xfrm>
            <a:off x="6000750" y="2840876"/>
            <a:ext cx="5638800" cy="830997"/>
          </a:xfrm>
          <a:prstGeom prst="rect">
            <a:avLst/>
          </a:prstGeom>
        </p:spPr>
        <p:txBody>
          <a:bodyPr wrap="square">
            <a:spAutoFit/>
          </a:bodyPr>
          <a:lstStyle/>
          <a:p>
            <a:r>
              <a:rPr lang="en-US" sz="1200" b="1" dirty="0"/>
              <a:t>Romans 2:12 (NKJV) </a:t>
            </a:r>
            <a:br>
              <a:rPr lang="en-US" sz="1200" dirty="0"/>
            </a:br>
            <a:r>
              <a:rPr lang="en-US" sz="1200" baseline="30000" dirty="0"/>
              <a:t>12 </a:t>
            </a:r>
            <a:r>
              <a:rPr lang="en-US" sz="1200" dirty="0"/>
              <a:t> For as many as have sinned without law will also perish without law, and as many as have sinned in the law will be judged by the law </a:t>
            </a:r>
            <a:br>
              <a:rPr lang="en-US" sz="1200" dirty="0"/>
            </a:br>
            <a:endParaRPr lang="en-US" sz="1200" dirty="0"/>
          </a:p>
        </p:txBody>
      </p:sp>
      <p:sp>
        <p:nvSpPr>
          <p:cNvPr id="11" name="Rectangle 10">
            <a:extLst>
              <a:ext uri="{FF2B5EF4-FFF2-40B4-BE49-F238E27FC236}">
                <a16:creationId xmlns:a16="http://schemas.microsoft.com/office/drawing/2014/main" id="{CD816AF5-8DB4-44E8-819A-336CC64D1364}"/>
              </a:ext>
            </a:extLst>
          </p:cNvPr>
          <p:cNvSpPr/>
          <p:nvPr/>
        </p:nvSpPr>
        <p:spPr>
          <a:xfrm>
            <a:off x="5915025" y="3516094"/>
            <a:ext cx="6096000" cy="646331"/>
          </a:xfrm>
          <a:prstGeom prst="rect">
            <a:avLst/>
          </a:prstGeom>
        </p:spPr>
        <p:txBody>
          <a:bodyPr>
            <a:spAutoFit/>
          </a:bodyPr>
          <a:lstStyle/>
          <a:p>
            <a:r>
              <a:rPr lang="en-US" sz="1200" b="1" dirty="0"/>
              <a:t>Romans 2:16 (NKJV) </a:t>
            </a:r>
            <a:br>
              <a:rPr lang="en-US" sz="1200" dirty="0"/>
            </a:br>
            <a:r>
              <a:rPr lang="en-US" sz="1200" baseline="30000" dirty="0"/>
              <a:t>16 </a:t>
            </a:r>
            <a:r>
              <a:rPr lang="en-US" sz="1200" dirty="0"/>
              <a:t> in the day when God will judge the secrets of men by Jesus Christ, according to my gospel. </a:t>
            </a:r>
            <a:br>
              <a:rPr lang="en-US" sz="1200" dirty="0"/>
            </a:br>
            <a:endParaRPr lang="en-US" sz="1200" dirty="0"/>
          </a:p>
        </p:txBody>
      </p:sp>
      <p:sp>
        <p:nvSpPr>
          <p:cNvPr id="12" name="Rectangle 11">
            <a:extLst>
              <a:ext uri="{FF2B5EF4-FFF2-40B4-BE49-F238E27FC236}">
                <a16:creationId xmlns:a16="http://schemas.microsoft.com/office/drawing/2014/main" id="{C0599D16-3A8F-4447-84EB-3A1CA3D29BDC}"/>
              </a:ext>
            </a:extLst>
          </p:cNvPr>
          <p:cNvSpPr/>
          <p:nvPr/>
        </p:nvSpPr>
        <p:spPr>
          <a:xfrm>
            <a:off x="6000750" y="4162425"/>
            <a:ext cx="5638800" cy="1938992"/>
          </a:xfrm>
          <a:prstGeom prst="rect">
            <a:avLst/>
          </a:prstGeom>
        </p:spPr>
        <p:txBody>
          <a:bodyPr wrap="square">
            <a:spAutoFit/>
          </a:bodyPr>
          <a:lstStyle/>
          <a:p>
            <a:r>
              <a:rPr lang="en-US" sz="1200" b="1" dirty="0"/>
              <a:t>2 Thessalonians 1:6-10 (NKJV) </a:t>
            </a:r>
            <a:br>
              <a:rPr lang="en-US" sz="1200" dirty="0"/>
            </a:br>
            <a:r>
              <a:rPr lang="en-US" sz="1200" baseline="30000" dirty="0"/>
              <a:t>6 </a:t>
            </a:r>
            <a:r>
              <a:rPr lang="en-US" sz="1200" dirty="0"/>
              <a:t> since </a:t>
            </a:r>
            <a:r>
              <a:rPr lang="en-US" sz="1200" i="1" dirty="0"/>
              <a:t>it is</a:t>
            </a:r>
            <a:r>
              <a:rPr lang="en-US" sz="1200" dirty="0"/>
              <a:t> a righteous thing with God to repay with tribulation those who trouble you, </a:t>
            </a:r>
            <a:br>
              <a:rPr lang="en-US" sz="1200" dirty="0"/>
            </a:br>
            <a:r>
              <a:rPr lang="en-US" sz="1200" baseline="30000" dirty="0"/>
              <a:t>7 </a:t>
            </a:r>
            <a:r>
              <a:rPr lang="en-US" sz="1200" dirty="0"/>
              <a:t> and to </a:t>
            </a:r>
            <a:r>
              <a:rPr lang="en-US" sz="1200" i="1" dirty="0"/>
              <a:t>give</a:t>
            </a:r>
            <a:r>
              <a:rPr lang="en-US" sz="1200" dirty="0"/>
              <a:t> you who are troubled rest with us when the Lord Jesus is revealed from heaven with His mighty angels, </a:t>
            </a:r>
            <a:br>
              <a:rPr lang="en-US" sz="1200" dirty="0"/>
            </a:br>
            <a:r>
              <a:rPr lang="en-US" sz="1200" baseline="30000" dirty="0"/>
              <a:t>8 </a:t>
            </a:r>
            <a:r>
              <a:rPr lang="en-US" sz="1200" dirty="0"/>
              <a:t> in flaming fire taking vengeance on those who do not know God, and on those who do not obey the gospel of our Lord Jesus Christ. </a:t>
            </a:r>
            <a:br>
              <a:rPr lang="en-US" sz="1200" dirty="0"/>
            </a:br>
            <a:r>
              <a:rPr lang="en-US" sz="1200" baseline="30000" dirty="0"/>
              <a:t>9 </a:t>
            </a:r>
            <a:r>
              <a:rPr lang="en-US" sz="1200" dirty="0"/>
              <a:t> These shall be punished with everlasting destruction from the presence of the Lord and from the glory of His power, </a:t>
            </a:r>
            <a:br>
              <a:rPr lang="en-US" sz="1200" dirty="0"/>
            </a:br>
            <a:r>
              <a:rPr lang="en-US" sz="1200" baseline="30000" dirty="0"/>
              <a:t>10 </a:t>
            </a:r>
            <a:r>
              <a:rPr lang="en-US" sz="1200" dirty="0"/>
              <a:t> when He comes, in that Day, to be glorified in His saints and to be admired among all those who believe, because our testimony among you was believed. </a:t>
            </a:r>
          </a:p>
        </p:txBody>
      </p:sp>
    </p:spTree>
    <p:extLst>
      <p:ext uri="{BB962C8B-B14F-4D97-AF65-F5344CB8AC3E}">
        <p14:creationId xmlns:p14="http://schemas.microsoft.com/office/powerpoint/2010/main" val="556120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8BF93-C078-482C-8D1A-FAA34E2443D0}"/>
              </a:ext>
            </a:extLst>
          </p:cNvPr>
          <p:cNvPicPr>
            <a:picLocks noChangeAspect="1"/>
          </p:cNvPicPr>
          <p:nvPr/>
        </p:nvPicPr>
        <p:blipFill>
          <a:blip r:embed="rId2"/>
          <a:stretch>
            <a:fillRect/>
          </a:stretch>
        </p:blipFill>
        <p:spPr>
          <a:xfrm>
            <a:off x="0" y="0"/>
            <a:ext cx="12192000" cy="6891675"/>
          </a:xfrm>
          <a:prstGeom prst="rect">
            <a:avLst/>
          </a:prstGeom>
        </p:spPr>
      </p:pic>
      <p:pic>
        <p:nvPicPr>
          <p:cNvPr id="4" name="Picture 3">
            <a:extLst>
              <a:ext uri="{FF2B5EF4-FFF2-40B4-BE49-F238E27FC236}">
                <a16:creationId xmlns:a16="http://schemas.microsoft.com/office/drawing/2014/main" id="{E81D7DCD-013C-4A88-80F1-6E4531A06F3E}"/>
              </a:ext>
            </a:extLst>
          </p:cNvPr>
          <p:cNvPicPr>
            <a:picLocks noChangeAspect="1"/>
          </p:cNvPicPr>
          <p:nvPr/>
        </p:nvPicPr>
        <p:blipFill>
          <a:blip r:embed="rId3"/>
          <a:stretch>
            <a:fillRect/>
          </a:stretch>
        </p:blipFill>
        <p:spPr>
          <a:xfrm>
            <a:off x="4005263" y="5052307"/>
            <a:ext cx="6053138" cy="1681868"/>
          </a:xfrm>
          <a:prstGeom prst="rect">
            <a:avLst/>
          </a:prstGeom>
        </p:spPr>
      </p:pic>
    </p:spTree>
    <p:extLst>
      <p:ext uri="{BB962C8B-B14F-4D97-AF65-F5344CB8AC3E}">
        <p14:creationId xmlns:p14="http://schemas.microsoft.com/office/powerpoint/2010/main" val="3189241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06C42-0E5F-40A7-9E35-6E01239BAB49}"/>
              </a:ext>
            </a:extLst>
          </p:cNvPr>
          <p:cNvPicPr>
            <a:picLocks noChangeAspect="1"/>
          </p:cNvPicPr>
          <p:nvPr/>
        </p:nvPicPr>
        <p:blipFill>
          <a:blip r:embed="rId2"/>
          <a:stretch>
            <a:fillRect/>
          </a:stretch>
        </p:blipFill>
        <p:spPr>
          <a:xfrm>
            <a:off x="1419224" y="685799"/>
            <a:ext cx="8143875" cy="5469467"/>
          </a:xfrm>
          <a:prstGeom prst="rect">
            <a:avLst/>
          </a:prstGeom>
        </p:spPr>
      </p:pic>
      <p:pic>
        <p:nvPicPr>
          <p:cNvPr id="3" name="Picture 2">
            <a:extLst>
              <a:ext uri="{FF2B5EF4-FFF2-40B4-BE49-F238E27FC236}">
                <a16:creationId xmlns:a16="http://schemas.microsoft.com/office/drawing/2014/main" id="{8A4A045A-FE76-428D-A0A2-7466962BA4BA}"/>
              </a:ext>
            </a:extLst>
          </p:cNvPr>
          <p:cNvPicPr>
            <a:picLocks noChangeAspect="1"/>
          </p:cNvPicPr>
          <p:nvPr/>
        </p:nvPicPr>
        <p:blipFill>
          <a:blip r:embed="rId3"/>
          <a:stretch>
            <a:fillRect/>
          </a:stretch>
        </p:blipFill>
        <p:spPr>
          <a:xfrm>
            <a:off x="4943474" y="2264834"/>
            <a:ext cx="3152775" cy="666750"/>
          </a:xfrm>
          <a:prstGeom prst="rect">
            <a:avLst/>
          </a:prstGeom>
        </p:spPr>
      </p:pic>
      <p:pic>
        <p:nvPicPr>
          <p:cNvPr id="4" name="Picture 3">
            <a:extLst>
              <a:ext uri="{FF2B5EF4-FFF2-40B4-BE49-F238E27FC236}">
                <a16:creationId xmlns:a16="http://schemas.microsoft.com/office/drawing/2014/main" id="{B1B6C20F-FE8D-4D9F-8C53-6071099343D1}"/>
              </a:ext>
            </a:extLst>
          </p:cNvPr>
          <p:cNvPicPr>
            <a:picLocks noChangeAspect="1"/>
          </p:cNvPicPr>
          <p:nvPr/>
        </p:nvPicPr>
        <p:blipFill>
          <a:blip r:embed="rId4"/>
          <a:stretch>
            <a:fillRect/>
          </a:stretch>
        </p:blipFill>
        <p:spPr>
          <a:xfrm>
            <a:off x="4910137" y="2618317"/>
            <a:ext cx="2914650" cy="409575"/>
          </a:xfrm>
          <a:prstGeom prst="rect">
            <a:avLst/>
          </a:prstGeom>
        </p:spPr>
      </p:pic>
      <p:pic>
        <p:nvPicPr>
          <p:cNvPr id="5" name="Picture 4">
            <a:extLst>
              <a:ext uri="{FF2B5EF4-FFF2-40B4-BE49-F238E27FC236}">
                <a16:creationId xmlns:a16="http://schemas.microsoft.com/office/drawing/2014/main" id="{CF181123-1D06-423A-BEAC-17FAD1ACD87B}"/>
              </a:ext>
            </a:extLst>
          </p:cNvPr>
          <p:cNvPicPr>
            <a:picLocks noChangeAspect="1"/>
          </p:cNvPicPr>
          <p:nvPr/>
        </p:nvPicPr>
        <p:blipFill>
          <a:blip r:embed="rId5"/>
          <a:stretch>
            <a:fillRect/>
          </a:stretch>
        </p:blipFill>
        <p:spPr>
          <a:xfrm>
            <a:off x="4986337" y="3027892"/>
            <a:ext cx="3057525" cy="571500"/>
          </a:xfrm>
          <a:prstGeom prst="rect">
            <a:avLst/>
          </a:prstGeom>
        </p:spPr>
      </p:pic>
      <p:pic>
        <p:nvPicPr>
          <p:cNvPr id="6" name="Picture 5">
            <a:extLst>
              <a:ext uri="{FF2B5EF4-FFF2-40B4-BE49-F238E27FC236}">
                <a16:creationId xmlns:a16="http://schemas.microsoft.com/office/drawing/2014/main" id="{E2719A84-8CDF-47A2-9207-CA7822EB063F}"/>
              </a:ext>
            </a:extLst>
          </p:cNvPr>
          <p:cNvPicPr>
            <a:picLocks noChangeAspect="1"/>
          </p:cNvPicPr>
          <p:nvPr/>
        </p:nvPicPr>
        <p:blipFill>
          <a:blip r:embed="rId6"/>
          <a:stretch>
            <a:fillRect/>
          </a:stretch>
        </p:blipFill>
        <p:spPr>
          <a:xfrm>
            <a:off x="4967287" y="3676650"/>
            <a:ext cx="3333750" cy="571500"/>
          </a:xfrm>
          <a:prstGeom prst="rect">
            <a:avLst/>
          </a:prstGeom>
        </p:spPr>
      </p:pic>
      <p:pic>
        <p:nvPicPr>
          <p:cNvPr id="7" name="Picture 6">
            <a:extLst>
              <a:ext uri="{FF2B5EF4-FFF2-40B4-BE49-F238E27FC236}">
                <a16:creationId xmlns:a16="http://schemas.microsoft.com/office/drawing/2014/main" id="{32DF3B32-D7F2-44ED-B2B2-DCB0060113C4}"/>
              </a:ext>
            </a:extLst>
          </p:cNvPr>
          <p:cNvPicPr>
            <a:picLocks noChangeAspect="1"/>
          </p:cNvPicPr>
          <p:nvPr/>
        </p:nvPicPr>
        <p:blipFill>
          <a:blip r:embed="rId7"/>
          <a:stretch>
            <a:fillRect/>
          </a:stretch>
        </p:blipFill>
        <p:spPr>
          <a:xfrm>
            <a:off x="4948237" y="4286250"/>
            <a:ext cx="3105150" cy="657225"/>
          </a:xfrm>
          <a:prstGeom prst="rect">
            <a:avLst/>
          </a:prstGeom>
        </p:spPr>
      </p:pic>
      <p:pic>
        <p:nvPicPr>
          <p:cNvPr id="8" name="Picture 7">
            <a:extLst>
              <a:ext uri="{FF2B5EF4-FFF2-40B4-BE49-F238E27FC236}">
                <a16:creationId xmlns:a16="http://schemas.microsoft.com/office/drawing/2014/main" id="{7FB06C68-7A83-4CCC-8FAB-02540D7ADBFA}"/>
              </a:ext>
            </a:extLst>
          </p:cNvPr>
          <p:cNvPicPr>
            <a:picLocks noChangeAspect="1"/>
          </p:cNvPicPr>
          <p:nvPr/>
        </p:nvPicPr>
        <p:blipFill>
          <a:blip r:embed="rId8"/>
          <a:stretch>
            <a:fillRect/>
          </a:stretch>
        </p:blipFill>
        <p:spPr>
          <a:xfrm>
            <a:off x="4957762" y="4955116"/>
            <a:ext cx="3114675" cy="1143000"/>
          </a:xfrm>
          <a:prstGeom prst="rect">
            <a:avLst/>
          </a:prstGeom>
        </p:spPr>
      </p:pic>
    </p:spTree>
    <p:extLst>
      <p:ext uri="{BB962C8B-B14F-4D97-AF65-F5344CB8AC3E}">
        <p14:creationId xmlns:p14="http://schemas.microsoft.com/office/powerpoint/2010/main" val="22672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070067-3D42-4993-A55E-1D59E32E5ECA}"/>
              </a:ext>
            </a:extLst>
          </p:cNvPr>
          <p:cNvPicPr>
            <a:picLocks noChangeAspect="1"/>
          </p:cNvPicPr>
          <p:nvPr/>
        </p:nvPicPr>
        <p:blipFill>
          <a:blip r:embed="rId2"/>
          <a:stretch>
            <a:fillRect/>
          </a:stretch>
        </p:blipFill>
        <p:spPr>
          <a:xfrm>
            <a:off x="166688" y="104775"/>
            <a:ext cx="4548187" cy="1263716"/>
          </a:xfrm>
          <a:prstGeom prst="rect">
            <a:avLst/>
          </a:prstGeom>
        </p:spPr>
      </p:pic>
      <p:pic>
        <p:nvPicPr>
          <p:cNvPr id="3" name="Picture 2">
            <a:extLst>
              <a:ext uri="{FF2B5EF4-FFF2-40B4-BE49-F238E27FC236}">
                <a16:creationId xmlns:a16="http://schemas.microsoft.com/office/drawing/2014/main" id="{50F7F209-CE01-4BB7-85FA-E306C52B0BBC}"/>
              </a:ext>
            </a:extLst>
          </p:cNvPr>
          <p:cNvPicPr>
            <a:picLocks noChangeAspect="1"/>
          </p:cNvPicPr>
          <p:nvPr/>
        </p:nvPicPr>
        <p:blipFill>
          <a:blip r:embed="rId3"/>
          <a:stretch>
            <a:fillRect/>
          </a:stretch>
        </p:blipFill>
        <p:spPr>
          <a:xfrm>
            <a:off x="2762250" y="1447800"/>
            <a:ext cx="9248775" cy="5181600"/>
          </a:xfrm>
          <a:prstGeom prst="rect">
            <a:avLst/>
          </a:prstGeom>
        </p:spPr>
      </p:pic>
    </p:spTree>
    <p:extLst>
      <p:ext uri="{BB962C8B-B14F-4D97-AF65-F5344CB8AC3E}">
        <p14:creationId xmlns:p14="http://schemas.microsoft.com/office/powerpoint/2010/main" val="2584264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D2BC2-D2B1-4EC5-8953-56A9C2E7BE37}"/>
              </a:ext>
            </a:extLst>
          </p:cNvPr>
          <p:cNvPicPr>
            <a:picLocks noChangeAspect="1"/>
          </p:cNvPicPr>
          <p:nvPr/>
        </p:nvPicPr>
        <p:blipFill>
          <a:blip r:embed="rId2"/>
          <a:stretch>
            <a:fillRect/>
          </a:stretch>
        </p:blipFill>
        <p:spPr>
          <a:xfrm>
            <a:off x="166688" y="104775"/>
            <a:ext cx="4548187" cy="1263716"/>
          </a:xfrm>
          <a:prstGeom prst="rect">
            <a:avLst/>
          </a:prstGeom>
        </p:spPr>
      </p:pic>
      <p:pic>
        <p:nvPicPr>
          <p:cNvPr id="3" name="Picture 2">
            <a:extLst>
              <a:ext uri="{FF2B5EF4-FFF2-40B4-BE49-F238E27FC236}">
                <a16:creationId xmlns:a16="http://schemas.microsoft.com/office/drawing/2014/main" id="{8F17B599-FEE9-4B20-964A-FC4C2C7C5448}"/>
              </a:ext>
            </a:extLst>
          </p:cNvPr>
          <p:cNvPicPr>
            <a:picLocks noChangeAspect="1"/>
          </p:cNvPicPr>
          <p:nvPr/>
        </p:nvPicPr>
        <p:blipFill>
          <a:blip r:embed="rId3"/>
          <a:stretch>
            <a:fillRect/>
          </a:stretch>
        </p:blipFill>
        <p:spPr>
          <a:xfrm>
            <a:off x="3351586" y="1504950"/>
            <a:ext cx="8287964" cy="5353050"/>
          </a:xfrm>
          <a:prstGeom prst="rect">
            <a:avLst/>
          </a:prstGeom>
        </p:spPr>
      </p:pic>
    </p:spTree>
    <p:extLst>
      <p:ext uri="{BB962C8B-B14F-4D97-AF65-F5344CB8AC3E}">
        <p14:creationId xmlns:p14="http://schemas.microsoft.com/office/powerpoint/2010/main" val="2804481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D2BC2-D2B1-4EC5-8953-56A9C2E7BE37}"/>
              </a:ext>
            </a:extLst>
          </p:cNvPr>
          <p:cNvPicPr>
            <a:picLocks noChangeAspect="1"/>
          </p:cNvPicPr>
          <p:nvPr/>
        </p:nvPicPr>
        <p:blipFill>
          <a:blip r:embed="rId2"/>
          <a:stretch>
            <a:fillRect/>
          </a:stretch>
        </p:blipFill>
        <p:spPr>
          <a:xfrm>
            <a:off x="166688" y="104775"/>
            <a:ext cx="4548187" cy="1263716"/>
          </a:xfrm>
          <a:prstGeom prst="rect">
            <a:avLst/>
          </a:prstGeom>
        </p:spPr>
      </p:pic>
      <p:pic>
        <p:nvPicPr>
          <p:cNvPr id="4" name="Picture 3">
            <a:extLst>
              <a:ext uri="{FF2B5EF4-FFF2-40B4-BE49-F238E27FC236}">
                <a16:creationId xmlns:a16="http://schemas.microsoft.com/office/drawing/2014/main" id="{97117980-3581-4D78-8150-B11BBE8AF131}"/>
              </a:ext>
            </a:extLst>
          </p:cNvPr>
          <p:cNvPicPr>
            <a:picLocks noChangeAspect="1"/>
          </p:cNvPicPr>
          <p:nvPr/>
        </p:nvPicPr>
        <p:blipFill>
          <a:blip r:embed="rId3"/>
          <a:stretch>
            <a:fillRect/>
          </a:stretch>
        </p:blipFill>
        <p:spPr>
          <a:xfrm>
            <a:off x="3390900" y="1609725"/>
            <a:ext cx="8153400" cy="5248275"/>
          </a:xfrm>
          <a:prstGeom prst="rect">
            <a:avLst/>
          </a:prstGeom>
        </p:spPr>
      </p:pic>
    </p:spTree>
    <p:extLst>
      <p:ext uri="{BB962C8B-B14F-4D97-AF65-F5344CB8AC3E}">
        <p14:creationId xmlns:p14="http://schemas.microsoft.com/office/powerpoint/2010/main" val="48168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D2BC2-D2B1-4EC5-8953-56A9C2E7BE37}"/>
              </a:ext>
            </a:extLst>
          </p:cNvPr>
          <p:cNvPicPr>
            <a:picLocks noChangeAspect="1"/>
          </p:cNvPicPr>
          <p:nvPr/>
        </p:nvPicPr>
        <p:blipFill>
          <a:blip r:embed="rId2"/>
          <a:stretch>
            <a:fillRect/>
          </a:stretch>
        </p:blipFill>
        <p:spPr>
          <a:xfrm>
            <a:off x="166688" y="104775"/>
            <a:ext cx="4548187" cy="1263716"/>
          </a:xfrm>
          <a:prstGeom prst="rect">
            <a:avLst/>
          </a:prstGeom>
        </p:spPr>
      </p:pic>
      <p:pic>
        <p:nvPicPr>
          <p:cNvPr id="3" name="Picture 2">
            <a:extLst>
              <a:ext uri="{FF2B5EF4-FFF2-40B4-BE49-F238E27FC236}">
                <a16:creationId xmlns:a16="http://schemas.microsoft.com/office/drawing/2014/main" id="{29A4CE68-E962-4569-AF0B-185CDB99B36B}"/>
              </a:ext>
            </a:extLst>
          </p:cNvPr>
          <p:cNvPicPr>
            <a:picLocks noChangeAspect="1"/>
          </p:cNvPicPr>
          <p:nvPr/>
        </p:nvPicPr>
        <p:blipFill>
          <a:blip r:embed="rId3"/>
          <a:stretch>
            <a:fillRect/>
          </a:stretch>
        </p:blipFill>
        <p:spPr>
          <a:xfrm>
            <a:off x="3352800" y="1552575"/>
            <a:ext cx="8096250" cy="5200650"/>
          </a:xfrm>
          <a:prstGeom prst="rect">
            <a:avLst/>
          </a:prstGeom>
        </p:spPr>
      </p:pic>
    </p:spTree>
    <p:extLst>
      <p:ext uri="{BB962C8B-B14F-4D97-AF65-F5344CB8AC3E}">
        <p14:creationId xmlns:p14="http://schemas.microsoft.com/office/powerpoint/2010/main" val="25997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D2BC2-D2B1-4EC5-8953-56A9C2E7BE37}"/>
              </a:ext>
            </a:extLst>
          </p:cNvPr>
          <p:cNvPicPr>
            <a:picLocks noChangeAspect="1"/>
          </p:cNvPicPr>
          <p:nvPr/>
        </p:nvPicPr>
        <p:blipFill>
          <a:blip r:embed="rId2"/>
          <a:stretch>
            <a:fillRect/>
          </a:stretch>
        </p:blipFill>
        <p:spPr>
          <a:xfrm>
            <a:off x="166688" y="104775"/>
            <a:ext cx="4548187" cy="1263716"/>
          </a:xfrm>
          <a:prstGeom prst="rect">
            <a:avLst/>
          </a:prstGeom>
        </p:spPr>
      </p:pic>
      <p:pic>
        <p:nvPicPr>
          <p:cNvPr id="4" name="Picture 3">
            <a:extLst>
              <a:ext uri="{FF2B5EF4-FFF2-40B4-BE49-F238E27FC236}">
                <a16:creationId xmlns:a16="http://schemas.microsoft.com/office/drawing/2014/main" id="{1DCB05F5-72D3-4C52-A1C1-3212212A5244}"/>
              </a:ext>
            </a:extLst>
          </p:cNvPr>
          <p:cNvPicPr>
            <a:picLocks noChangeAspect="1"/>
          </p:cNvPicPr>
          <p:nvPr/>
        </p:nvPicPr>
        <p:blipFill>
          <a:blip r:embed="rId3"/>
          <a:stretch>
            <a:fillRect/>
          </a:stretch>
        </p:blipFill>
        <p:spPr>
          <a:xfrm>
            <a:off x="3328987" y="1533525"/>
            <a:ext cx="8086725" cy="5219700"/>
          </a:xfrm>
          <a:prstGeom prst="rect">
            <a:avLst/>
          </a:prstGeom>
        </p:spPr>
      </p:pic>
    </p:spTree>
    <p:extLst>
      <p:ext uri="{BB962C8B-B14F-4D97-AF65-F5344CB8AC3E}">
        <p14:creationId xmlns:p14="http://schemas.microsoft.com/office/powerpoint/2010/main" val="2279169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B2D56-6D8B-4C70-972F-D9D98B45CACD}"/>
              </a:ext>
            </a:extLst>
          </p:cNvPr>
          <p:cNvPicPr>
            <a:picLocks noChangeAspect="1"/>
          </p:cNvPicPr>
          <p:nvPr/>
        </p:nvPicPr>
        <p:blipFill>
          <a:blip r:embed="rId2"/>
          <a:stretch>
            <a:fillRect/>
          </a:stretch>
        </p:blipFill>
        <p:spPr>
          <a:xfrm>
            <a:off x="342900" y="223837"/>
            <a:ext cx="6105525" cy="753481"/>
          </a:xfrm>
          <a:prstGeom prst="rect">
            <a:avLst/>
          </a:prstGeom>
        </p:spPr>
      </p:pic>
      <p:pic>
        <p:nvPicPr>
          <p:cNvPr id="4" name="Picture 3">
            <a:extLst>
              <a:ext uri="{FF2B5EF4-FFF2-40B4-BE49-F238E27FC236}">
                <a16:creationId xmlns:a16="http://schemas.microsoft.com/office/drawing/2014/main" id="{49F75413-2272-4E71-AE41-93E64A4A1252}"/>
              </a:ext>
            </a:extLst>
          </p:cNvPr>
          <p:cNvPicPr>
            <a:picLocks noChangeAspect="1"/>
          </p:cNvPicPr>
          <p:nvPr/>
        </p:nvPicPr>
        <p:blipFill>
          <a:blip r:embed="rId3"/>
          <a:stretch>
            <a:fillRect/>
          </a:stretch>
        </p:blipFill>
        <p:spPr>
          <a:xfrm>
            <a:off x="1524000" y="1276350"/>
            <a:ext cx="9876785" cy="5581650"/>
          </a:xfrm>
          <a:prstGeom prst="rect">
            <a:avLst/>
          </a:prstGeom>
        </p:spPr>
      </p:pic>
    </p:spTree>
    <p:extLst>
      <p:ext uri="{BB962C8B-B14F-4D97-AF65-F5344CB8AC3E}">
        <p14:creationId xmlns:p14="http://schemas.microsoft.com/office/powerpoint/2010/main" val="259216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10827-3822-420D-AC1A-78ACCE6CB8D8}"/>
              </a:ext>
            </a:extLst>
          </p:cNvPr>
          <p:cNvPicPr>
            <a:picLocks noChangeAspect="1"/>
          </p:cNvPicPr>
          <p:nvPr/>
        </p:nvPicPr>
        <p:blipFill>
          <a:blip r:embed="rId2"/>
          <a:stretch>
            <a:fillRect/>
          </a:stretch>
        </p:blipFill>
        <p:spPr>
          <a:xfrm>
            <a:off x="342900" y="223837"/>
            <a:ext cx="6105525" cy="753481"/>
          </a:xfrm>
          <a:prstGeom prst="rect">
            <a:avLst/>
          </a:prstGeom>
        </p:spPr>
      </p:pic>
      <p:pic>
        <p:nvPicPr>
          <p:cNvPr id="3" name="Picture 2">
            <a:extLst>
              <a:ext uri="{FF2B5EF4-FFF2-40B4-BE49-F238E27FC236}">
                <a16:creationId xmlns:a16="http://schemas.microsoft.com/office/drawing/2014/main" id="{8DCD2E22-C46B-4B09-B589-C5AF31ED7B7B}"/>
              </a:ext>
            </a:extLst>
          </p:cNvPr>
          <p:cNvPicPr>
            <a:picLocks noChangeAspect="1"/>
          </p:cNvPicPr>
          <p:nvPr/>
        </p:nvPicPr>
        <p:blipFill>
          <a:blip r:embed="rId3"/>
          <a:stretch>
            <a:fillRect/>
          </a:stretch>
        </p:blipFill>
        <p:spPr>
          <a:xfrm>
            <a:off x="3395662" y="1238250"/>
            <a:ext cx="8096250" cy="5238750"/>
          </a:xfrm>
          <a:prstGeom prst="rect">
            <a:avLst/>
          </a:prstGeom>
        </p:spPr>
      </p:pic>
    </p:spTree>
    <p:extLst>
      <p:ext uri="{BB962C8B-B14F-4D97-AF65-F5344CB8AC3E}">
        <p14:creationId xmlns:p14="http://schemas.microsoft.com/office/powerpoint/2010/main" val="3181447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10827-3822-420D-AC1A-78ACCE6CB8D8}"/>
              </a:ext>
            </a:extLst>
          </p:cNvPr>
          <p:cNvPicPr>
            <a:picLocks noChangeAspect="1"/>
          </p:cNvPicPr>
          <p:nvPr/>
        </p:nvPicPr>
        <p:blipFill>
          <a:blip r:embed="rId2"/>
          <a:stretch>
            <a:fillRect/>
          </a:stretch>
        </p:blipFill>
        <p:spPr>
          <a:xfrm>
            <a:off x="342900" y="223837"/>
            <a:ext cx="6105525" cy="753481"/>
          </a:xfrm>
          <a:prstGeom prst="rect">
            <a:avLst/>
          </a:prstGeom>
        </p:spPr>
      </p:pic>
      <p:pic>
        <p:nvPicPr>
          <p:cNvPr id="4" name="Picture 3">
            <a:extLst>
              <a:ext uri="{FF2B5EF4-FFF2-40B4-BE49-F238E27FC236}">
                <a16:creationId xmlns:a16="http://schemas.microsoft.com/office/drawing/2014/main" id="{42245066-5C1A-4585-BD8C-82CAA2F9F06E}"/>
              </a:ext>
            </a:extLst>
          </p:cNvPr>
          <p:cNvPicPr>
            <a:picLocks noChangeAspect="1"/>
          </p:cNvPicPr>
          <p:nvPr/>
        </p:nvPicPr>
        <p:blipFill>
          <a:blip r:embed="rId3"/>
          <a:stretch>
            <a:fillRect/>
          </a:stretch>
        </p:blipFill>
        <p:spPr>
          <a:xfrm>
            <a:off x="2195512" y="1252537"/>
            <a:ext cx="9267825" cy="5210175"/>
          </a:xfrm>
          <a:prstGeom prst="rect">
            <a:avLst/>
          </a:prstGeom>
        </p:spPr>
      </p:pic>
    </p:spTree>
    <p:extLst>
      <p:ext uri="{BB962C8B-B14F-4D97-AF65-F5344CB8AC3E}">
        <p14:creationId xmlns:p14="http://schemas.microsoft.com/office/powerpoint/2010/main" val="729864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10827-3822-420D-AC1A-78ACCE6CB8D8}"/>
              </a:ext>
            </a:extLst>
          </p:cNvPr>
          <p:cNvPicPr>
            <a:picLocks noChangeAspect="1"/>
          </p:cNvPicPr>
          <p:nvPr/>
        </p:nvPicPr>
        <p:blipFill>
          <a:blip r:embed="rId2"/>
          <a:stretch>
            <a:fillRect/>
          </a:stretch>
        </p:blipFill>
        <p:spPr>
          <a:xfrm>
            <a:off x="342900" y="223837"/>
            <a:ext cx="6105525" cy="753481"/>
          </a:xfrm>
          <a:prstGeom prst="rect">
            <a:avLst/>
          </a:prstGeom>
        </p:spPr>
      </p:pic>
      <p:pic>
        <p:nvPicPr>
          <p:cNvPr id="3" name="Picture 2">
            <a:extLst>
              <a:ext uri="{FF2B5EF4-FFF2-40B4-BE49-F238E27FC236}">
                <a16:creationId xmlns:a16="http://schemas.microsoft.com/office/drawing/2014/main" id="{C51F36AC-721D-43C2-9509-9C697189DD48}"/>
              </a:ext>
            </a:extLst>
          </p:cNvPr>
          <p:cNvPicPr>
            <a:picLocks noChangeAspect="1"/>
          </p:cNvPicPr>
          <p:nvPr/>
        </p:nvPicPr>
        <p:blipFill>
          <a:blip r:embed="rId3"/>
          <a:stretch>
            <a:fillRect/>
          </a:stretch>
        </p:blipFill>
        <p:spPr>
          <a:xfrm>
            <a:off x="3395662" y="1262062"/>
            <a:ext cx="8086725" cy="5210175"/>
          </a:xfrm>
          <a:prstGeom prst="rect">
            <a:avLst/>
          </a:prstGeom>
        </p:spPr>
      </p:pic>
    </p:spTree>
    <p:extLst>
      <p:ext uri="{BB962C8B-B14F-4D97-AF65-F5344CB8AC3E}">
        <p14:creationId xmlns:p14="http://schemas.microsoft.com/office/powerpoint/2010/main" val="201853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AF2181-304F-4EED-8F6E-018FF7C2F127}"/>
              </a:ext>
            </a:extLst>
          </p:cNvPr>
          <p:cNvPicPr>
            <a:picLocks noChangeAspect="1"/>
          </p:cNvPicPr>
          <p:nvPr/>
        </p:nvPicPr>
        <p:blipFill>
          <a:blip r:embed="rId2"/>
          <a:stretch>
            <a:fillRect/>
          </a:stretch>
        </p:blipFill>
        <p:spPr>
          <a:xfrm>
            <a:off x="1524001" y="826893"/>
            <a:ext cx="10668000" cy="5964432"/>
          </a:xfrm>
          <a:prstGeom prst="rect">
            <a:avLst/>
          </a:prstGeom>
        </p:spPr>
      </p:pic>
      <p:pic>
        <p:nvPicPr>
          <p:cNvPr id="3" name="Picture 2">
            <a:extLst>
              <a:ext uri="{FF2B5EF4-FFF2-40B4-BE49-F238E27FC236}">
                <a16:creationId xmlns:a16="http://schemas.microsoft.com/office/drawing/2014/main" id="{C230FB90-55CA-432D-B1F2-E5415BEE3A3F}"/>
              </a:ext>
            </a:extLst>
          </p:cNvPr>
          <p:cNvPicPr>
            <a:picLocks noChangeAspect="1"/>
          </p:cNvPicPr>
          <p:nvPr/>
        </p:nvPicPr>
        <p:blipFill>
          <a:blip r:embed="rId3"/>
          <a:stretch>
            <a:fillRect/>
          </a:stretch>
        </p:blipFill>
        <p:spPr>
          <a:xfrm>
            <a:off x="204788" y="66675"/>
            <a:ext cx="4624388" cy="837040"/>
          </a:xfrm>
          <a:prstGeom prst="rect">
            <a:avLst/>
          </a:prstGeom>
        </p:spPr>
      </p:pic>
    </p:spTree>
    <p:extLst>
      <p:ext uri="{BB962C8B-B14F-4D97-AF65-F5344CB8AC3E}">
        <p14:creationId xmlns:p14="http://schemas.microsoft.com/office/powerpoint/2010/main" val="121224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F60777-CAF0-47D4-96E3-01C9F1F8BE11}"/>
              </a:ext>
            </a:extLst>
          </p:cNvPr>
          <p:cNvPicPr>
            <a:picLocks noChangeAspect="1"/>
          </p:cNvPicPr>
          <p:nvPr/>
        </p:nvPicPr>
        <p:blipFill>
          <a:blip r:embed="rId2"/>
          <a:stretch>
            <a:fillRect/>
          </a:stretch>
        </p:blipFill>
        <p:spPr>
          <a:xfrm>
            <a:off x="1523999" y="685800"/>
            <a:ext cx="8620125" cy="5516880"/>
          </a:xfrm>
          <a:prstGeom prst="rect">
            <a:avLst/>
          </a:prstGeom>
        </p:spPr>
      </p:pic>
    </p:spTree>
    <p:extLst>
      <p:ext uri="{BB962C8B-B14F-4D97-AF65-F5344CB8AC3E}">
        <p14:creationId xmlns:p14="http://schemas.microsoft.com/office/powerpoint/2010/main" val="299775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78579-01B0-41B8-BDB0-028353A6AFD7}"/>
              </a:ext>
            </a:extLst>
          </p:cNvPr>
          <p:cNvPicPr>
            <a:picLocks noChangeAspect="1"/>
          </p:cNvPicPr>
          <p:nvPr/>
        </p:nvPicPr>
        <p:blipFill>
          <a:blip r:embed="rId2"/>
          <a:stretch>
            <a:fillRect/>
          </a:stretch>
        </p:blipFill>
        <p:spPr>
          <a:xfrm>
            <a:off x="1319213" y="347663"/>
            <a:ext cx="4624388" cy="837040"/>
          </a:xfrm>
          <a:prstGeom prst="rect">
            <a:avLst/>
          </a:prstGeom>
        </p:spPr>
      </p:pic>
      <p:pic>
        <p:nvPicPr>
          <p:cNvPr id="3" name="Picture 2">
            <a:extLst>
              <a:ext uri="{FF2B5EF4-FFF2-40B4-BE49-F238E27FC236}">
                <a16:creationId xmlns:a16="http://schemas.microsoft.com/office/drawing/2014/main" id="{1BB4B3FB-39F6-4BDE-A661-6B56E9F48E1E}"/>
              </a:ext>
            </a:extLst>
          </p:cNvPr>
          <p:cNvPicPr>
            <a:picLocks noChangeAspect="1"/>
          </p:cNvPicPr>
          <p:nvPr/>
        </p:nvPicPr>
        <p:blipFill>
          <a:blip r:embed="rId3"/>
          <a:stretch>
            <a:fillRect/>
          </a:stretch>
        </p:blipFill>
        <p:spPr>
          <a:xfrm>
            <a:off x="2447925" y="1404937"/>
            <a:ext cx="8134350" cy="5229225"/>
          </a:xfrm>
          <a:prstGeom prst="rect">
            <a:avLst/>
          </a:prstGeom>
        </p:spPr>
      </p:pic>
    </p:spTree>
    <p:extLst>
      <p:ext uri="{BB962C8B-B14F-4D97-AF65-F5344CB8AC3E}">
        <p14:creationId xmlns:p14="http://schemas.microsoft.com/office/powerpoint/2010/main" val="2674689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F2626-E120-4848-A1B6-6C73416D3708}"/>
              </a:ext>
            </a:extLst>
          </p:cNvPr>
          <p:cNvPicPr>
            <a:picLocks noChangeAspect="1"/>
          </p:cNvPicPr>
          <p:nvPr/>
        </p:nvPicPr>
        <p:blipFill>
          <a:blip r:embed="rId2"/>
          <a:stretch>
            <a:fillRect/>
          </a:stretch>
        </p:blipFill>
        <p:spPr>
          <a:xfrm>
            <a:off x="1524001" y="937021"/>
            <a:ext cx="10234612" cy="5797154"/>
          </a:xfrm>
          <a:prstGeom prst="rect">
            <a:avLst/>
          </a:prstGeom>
        </p:spPr>
      </p:pic>
      <p:pic>
        <p:nvPicPr>
          <p:cNvPr id="3" name="Picture 2">
            <a:extLst>
              <a:ext uri="{FF2B5EF4-FFF2-40B4-BE49-F238E27FC236}">
                <a16:creationId xmlns:a16="http://schemas.microsoft.com/office/drawing/2014/main" id="{584FE5FD-8266-429A-86FB-7E13A47D54CC}"/>
              </a:ext>
            </a:extLst>
          </p:cNvPr>
          <p:cNvPicPr>
            <a:picLocks noChangeAspect="1"/>
          </p:cNvPicPr>
          <p:nvPr/>
        </p:nvPicPr>
        <p:blipFill>
          <a:blip r:embed="rId3"/>
          <a:stretch>
            <a:fillRect/>
          </a:stretch>
        </p:blipFill>
        <p:spPr>
          <a:xfrm>
            <a:off x="1438275" y="503736"/>
            <a:ext cx="8496300" cy="364127"/>
          </a:xfrm>
          <a:prstGeom prst="rect">
            <a:avLst/>
          </a:prstGeom>
        </p:spPr>
      </p:pic>
    </p:spTree>
    <p:extLst>
      <p:ext uri="{BB962C8B-B14F-4D97-AF65-F5344CB8AC3E}">
        <p14:creationId xmlns:p14="http://schemas.microsoft.com/office/powerpoint/2010/main" val="1360215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FC1696-5640-4B44-A3AA-FED4F2EEF406}"/>
              </a:ext>
            </a:extLst>
          </p:cNvPr>
          <p:cNvPicPr>
            <a:picLocks noChangeAspect="1"/>
          </p:cNvPicPr>
          <p:nvPr/>
        </p:nvPicPr>
        <p:blipFill>
          <a:blip r:embed="rId2"/>
          <a:stretch>
            <a:fillRect/>
          </a:stretch>
        </p:blipFill>
        <p:spPr>
          <a:xfrm>
            <a:off x="1438275" y="503736"/>
            <a:ext cx="8496300" cy="364127"/>
          </a:xfrm>
          <a:prstGeom prst="rect">
            <a:avLst/>
          </a:prstGeom>
        </p:spPr>
      </p:pic>
      <p:pic>
        <p:nvPicPr>
          <p:cNvPr id="3" name="Picture 2">
            <a:extLst>
              <a:ext uri="{FF2B5EF4-FFF2-40B4-BE49-F238E27FC236}">
                <a16:creationId xmlns:a16="http://schemas.microsoft.com/office/drawing/2014/main" id="{6335FE5C-2950-4BDF-82C8-ADC0128B5805}"/>
              </a:ext>
            </a:extLst>
          </p:cNvPr>
          <p:cNvPicPr>
            <a:picLocks noChangeAspect="1"/>
          </p:cNvPicPr>
          <p:nvPr/>
        </p:nvPicPr>
        <p:blipFill>
          <a:blip r:embed="rId3"/>
          <a:stretch>
            <a:fillRect/>
          </a:stretch>
        </p:blipFill>
        <p:spPr>
          <a:xfrm>
            <a:off x="2447925" y="1105989"/>
            <a:ext cx="8115300" cy="5248275"/>
          </a:xfrm>
          <a:prstGeom prst="rect">
            <a:avLst/>
          </a:prstGeom>
        </p:spPr>
      </p:pic>
    </p:spTree>
    <p:extLst>
      <p:ext uri="{BB962C8B-B14F-4D97-AF65-F5344CB8AC3E}">
        <p14:creationId xmlns:p14="http://schemas.microsoft.com/office/powerpoint/2010/main" val="3530926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A7FFD3-7569-43ED-8A2F-7AD71856CE29}"/>
              </a:ext>
            </a:extLst>
          </p:cNvPr>
          <p:cNvPicPr>
            <a:picLocks noChangeAspect="1"/>
          </p:cNvPicPr>
          <p:nvPr/>
        </p:nvPicPr>
        <p:blipFill>
          <a:blip r:embed="rId2"/>
          <a:stretch>
            <a:fillRect/>
          </a:stretch>
        </p:blipFill>
        <p:spPr>
          <a:xfrm>
            <a:off x="1890712" y="123825"/>
            <a:ext cx="8410575" cy="6404976"/>
          </a:xfrm>
          <a:prstGeom prst="rect">
            <a:avLst/>
          </a:prstGeom>
        </p:spPr>
      </p:pic>
    </p:spTree>
    <p:extLst>
      <p:ext uri="{BB962C8B-B14F-4D97-AF65-F5344CB8AC3E}">
        <p14:creationId xmlns:p14="http://schemas.microsoft.com/office/powerpoint/2010/main" val="252843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5CFCB1-A49B-455A-A89A-AF2218842E8F}"/>
              </a:ext>
            </a:extLst>
          </p:cNvPr>
          <p:cNvPicPr>
            <a:picLocks noChangeAspect="1"/>
          </p:cNvPicPr>
          <p:nvPr/>
        </p:nvPicPr>
        <p:blipFill>
          <a:blip r:embed="rId2"/>
          <a:stretch>
            <a:fillRect/>
          </a:stretch>
        </p:blipFill>
        <p:spPr>
          <a:xfrm>
            <a:off x="1578048" y="0"/>
            <a:ext cx="9203365" cy="6851620"/>
          </a:xfrm>
          <a:prstGeom prst="rect">
            <a:avLst/>
          </a:prstGeom>
        </p:spPr>
      </p:pic>
      <p:pic>
        <p:nvPicPr>
          <p:cNvPr id="3" name="Picture 2">
            <a:extLst>
              <a:ext uri="{FF2B5EF4-FFF2-40B4-BE49-F238E27FC236}">
                <a16:creationId xmlns:a16="http://schemas.microsoft.com/office/drawing/2014/main" id="{1595791F-685C-4E50-80C3-F83F9B8D0921}"/>
              </a:ext>
            </a:extLst>
          </p:cNvPr>
          <p:cNvPicPr>
            <a:picLocks noChangeAspect="1"/>
          </p:cNvPicPr>
          <p:nvPr/>
        </p:nvPicPr>
        <p:blipFill>
          <a:blip r:embed="rId3"/>
          <a:stretch>
            <a:fillRect/>
          </a:stretch>
        </p:blipFill>
        <p:spPr>
          <a:xfrm>
            <a:off x="4650083" y="1991722"/>
            <a:ext cx="2105025" cy="790575"/>
          </a:xfrm>
          <a:prstGeom prst="rect">
            <a:avLst/>
          </a:prstGeom>
        </p:spPr>
      </p:pic>
      <p:pic>
        <p:nvPicPr>
          <p:cNvPr id="2" name="Picture 1">
            <a:extLst>
              <a:ext uri="{FF2B5EF4-FFF2-40B4-BE49-F238E27FC236}">
                <a16:creationId xmlns:a16="http://schemas.microsoft.com/office/drawing/2014/main" id="{16687F9B-3374-4D0D-B9C5-8EE2E4BEE958}"/>
              </a:ext>
            </a:extLst>
          </p:cNvPr>
          <p:cNvPicPr>
            <a:picLocks noChangeAspect="1"/>
          </p:cNvPicPr>
          <p:nvPr/>
        </p:nvPicPr>
        <p:blipFill>
          <a:blip r:embed="rId4"/>
          <a:stretch>
            <a:fillRect/>
          </a:stretch>
        </p:blipFill>
        <p:spPr>
          <a:xfrm>
            <a:off x="4792957" y="3685920"/>
            <a:ext cx="1819275" cy="800100"/>
          </a:xfrm>
          <a:prstGeom prst="rect">
            <a:avLst/>
          </a:prstGeom>
        </p:spPr>
      </p:pic>
      <p:pic>
        <p:nvPicPr>
          <p:cNvPr id="5" name="Picture 4">
            <a:extLst>
              <a:ext uri="{FF2B5EF4-FFF2-40B4-BE49-F238E27FC236}">
                <a16:creationId xmlns:a16="http://schemas.microsoft.com/office/drawing/2014/main" id="{03DD44D5-E46D-4BE2-9FE3-ED7051633220}"/>
              </a:ext>
            </a:extLst>
          </p:cNvPr>
          <p:cNvPicPr>
            <a:picLocks noChangeAspect="1"/>
          </p:cNvPicPr>
          <p:nvPr/>
        </p:nvPicPr>
        <p:blipFill>
          <a:blip r:embed="rId5"/>
          <a:stretch>
            <a:fillRect/>
          </a:stretch>
        </p:blipFill>
        <p:spPr>
          <a:xfrm>
            <a:off x="4681982" y="5502679"/>
            <a:ext cx="2171700" cy="828675"/>
          </a:xfrm>
          <a:prstGeom prst="rect">
            <a:avLst/>
          </a:prstGeom>
        </p:spPr>
      </p:pic>
      <p:pic>
        <p:nvPicPr>
          <p:cNvPr id="6" name="Picture 5">
            <a:extLst>
              <a:ext uri="{FF2B5EF4-FFF2-40B4-BE49-F238E27FC236}">
                <a16:creationId xmlns:a16="http://schemas.microsoft.com/office/drawing/2014/main" id="{D6922EEC-0912-49A0-9CE9-3CF894451438}"/>
              </a:ext>
            </a:extLst>
          </p:cNvPr>
          <p:cNvPicPr>
            <a:picLocks noChangeAspect="1"/>
          </p:cNvPicPr>
          <p:nvPr/>
        </p:nvPicPr>
        <p:blipFill>
          <a:blip r:embed="rId6"/>
          <a:stretch>
            <a:fillRect/>
          </a:stretch>
        </p:blipFill>
        <p:spPr>
          <a:xfrm>
            <a:off x="1854496" y="2673113"/>
            <a:ext cx="2209800" cy="704850"/>
          </a:xfrm>
          <a:prstGeom prst="rect">
            <a:avLst/>
          </a:prstGeom>
        </p:spPr>
      </p:pic>
      <p:pic>
        <p:nvPicPr>
          <p:cNvPr id="7" name="Picture 6">
            <a:extLst>
              <a:ext uri="{FF2B5EF4-FFF2-40B4-BE49-F238E27FC236}">
                <a16:creationId xmlns:a16="http://schemas.microsoft.com/office/drawing/2014/main" id="{17F91F42-44B1-4A28-BC2E-7F59FF85DB07}"/>
              </a:ext>
            </a:extLst>
          </p:cNvPr>
          <p:cNvPicPr>
            <a:picLocks noChangeAspect="1"/>
          </p:cNvPicPr>
          <p:nvPr/>
        </p:nvPicPr>
        <p:blipFill>
          <a:blip r:embed="rId7"/>
          <a:stretch>
            <a:fillRect/>
          </a:stretch>
        </p:blipFill>
        <p:spPr>
          <a:xfrm>
            <a:off x="7499056" y="2865031"/>
            <a:ext cx="1257300" cy="723900"/>
          </a:xfrm>
          <a:prstGeom prst="rect">
            <a:avLst/>
          </a:prstGeom>
        </p:spPr>
      </p:pic>
      <p:pic>
        <p:nvPicPr>
          <p:cNvPr id="8" name="Picture 7">
            <a:extLst>
              <a:ext uri="{FF2B5EF4-FFF2-40B4-BE49-F238E27FC236}">
                <a16:creationId xmlns:a16="http://schemas.microsoft.com/office/drawing/2014/main" id="{DB5FFA14-0ED1-4D24-BB2B-161DF5ECFA40}"/>
              </a:ext>
            </a:extLst>
          </p:cNvPr>
          <p:cNvPicPr>
            <a:picLocks noChangeAspect="1"/>
          </p:cNvPicPr>
          <p:nvPr/>
        </p:nvPicPr>
        <p:blipFill>
          <a:blip r:embed="rId8"/>
          <a:stretch>
            <a:fillRect/>
          </a:stretch>
        </p:blipFill>
        <p:spPr>
          <a:xfrm>
            <a:off x="8756356" y="4050693"/>
            <a:ext cx="1724025" cy="762000"/>
          </a:xfrm>
          <a:prstGeom prst="rect">
            <a:avLst/>
          </a:prstGeom>
        </p:spPr>
      </p:pic>
    </p:spTree>
    <p:extLst>
      <p:ext uri="{BB962C8B-B14F-4D97-AF65-F5344CB8AC3E}">
        <p14:creationId xmlns:p14="http://schemas.microsoft.com/office/powerpoint/2010/main" val="3576563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88685-6975-48D6-B6E2-E3A4671DF3CE}"/>
              </a:ext>
            </a:extLst>
          </p:cNvPr>
          <p:cNvPicPr>
            <a:picLocks noChangeAspect="1"/>
          </p:cNvPicPr>
          <p:nvPr/>
        </p:nvPicPr>
        <p:blipFill>
          <a:blip r:embed="rId2"/>
          <a:stretch>
            <a:fillRect/>
          </a:stretch>
        </p:blipFill>
        <p:spPr>
          <a:xfrm>
            <a:off x="0" y="0"/>
            <a:ext cx="12085514" cy="6858000"/>
          </a:xfrm>
          <a:prstGeom prst="rect">
            <a:avLst/>
          </a:prstGeom>
        </p:spPr>
      </p:pic>
    </p:spTree>
    <p:extLst>
      <p:ext uri="{BB962C8B-B14F-4D97-AF65-F5344CB8AC3E}">
        <p14:creationId xmlns:p14="http://schemas.microsoft.com/office/powerpoint/2010/main" val="3576285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06ADC-BEB1-4D89-9FB0-FC6E0FF9A33B}"/>
              </a:ext>
            </a:extLst>
          </p:cNvPr>
          <p:cNvPicPr>
            <a:picLocks noChangeAspect="1"/>
          </p:cNvPicPr>
          <p:nvPr/>
        </p:nvPicPr>
        <p:blipFill>
          <a:blip r:embed="rId2"/>
          <a:stretch>
            <a:fillRect/>
          </a:stretch>
        </p:blipFill>
        <p:spPr>
          <a:xfrm>
            <a:off x="1162050" y="0"/>
            <a:ext cx="10609886" cy="4057650"/>
          </a:xfrm>
          <a:prstGeom prst="rect">
            <a:avLst/>
          </a:prstGeom>
        </p:spPr>
      </p:pic>
    </p:spTree>
    <p:extLst>
      <p:ext uri="{BB962C8B-B14F-4D97-AF65-F5344CB8AC3E}">
        <p14:creationId xmlns:p14="http://schemas.microsoft.com/office/powerpoint/2010/main" val="759063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3ABA86-80A2-4FA3-9BF7-CD5CF68953BB}"/>
              </a:ext>
            </a:extLst>
          </p:cNvPr>
          <p:cNvPicPr>
            <a:picLocks noChangeAspect="1"/>
          </p:cNvPicPr>
          <p:nvPr/>
        </p:nvPicPr>
        <p:blipFill>
          <a:blip r:embed="rId2"/>
          <a:stretch>
            <a:fillRect/>
          </a:stretch>
        </p:blipFill>
        <p:spPr>
          <a:xfrm>
            <a:off x="1214437" y="404812"/>
            <a:ext cx="8507600" cy="5872163"/>
          </a:xfrm>
          <a:prstGeom prst="rect">
            <a:avLst/>
          </a:prstGeom>
        </p:spPr>
      </p:pic>
    </p:spTree>
    <p:extLst>
      <p:ext uri="{BB962C8B-B14F-4D97-AF65-F5344CB8AC3E}">
        <p14:creationId xmlns:p14="http://schemas.microsoft.com/office/powerpoint/2010/main" val="3645107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A49F1E-9B62-45AC-B1DE-54D971103847}"/>
              </a:ext>
            </a:extLst>
          </p:cNvPr>
          <p:cNvPicPr>
            <a:picLocks noChangeAspect="1"/>
          </p:cNvPicPr>
          <p:nvPr/>
        </p:nvPicPr>
        <p:blipFill>
          <a:blip r:embed="rId2"/>
          <a:stretch>
            <a:fillRect/>
          </a:stretch>
        </p:blipFill>
        <p:spPr>
          <a:xfrm>
            <a:off x="376237" y="466725"/>
            <a:ext cx="6200775" cy="5924550"/>
          </a:xfrm>
          <a:prstGeom prst="rect">
            <a:avLst/>
          </a:prstGeom>
        </p:spPr>
      </p:pic>
    </p:spTree>
    <p:extLst>
      <p:ext uri="{BB962C8B-B14F-4D97-AF65-F5344CB8AC3E}">
        <p14:creationId xmlns:p14="http://schemas.microsoft.com/office/powerpoint/2010/main" val="1195992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D0809-7E9D-459B-A3CD-D3F8DE69B253}"/>
              </a:ext>
            </a:extLst>
          </p:cNvPr>
          <p:cNvPicPr>
            <a:picLocks noChangeAspect="1"/>
          </p:cNvPicPr>
          <p:nvPr/>
        </p:nvPicPr>
        <p:blipFill>
          <a:blip r:embed="rId2"/>
          <a:stretch>
            <a:fillRect/>
          </a:stretch>
        </p:blipFill>
        <p:spPr>
          <a:xfrm>
            <a:off x="0" y="0"/>
            <a:ext cx="12192000" cy="6841554"/>
          </a:xfrm>
          <a:prstGeom prst="rect">
            <a:avLst/>
          </a:prstGeom>
        </p:spPr>
      </p:pic>
      <p:pic>
        <p:nvPicPr>
          <p:cNvPr id="3" name="Picture 2">
            <a:extLst>
              <a:ext uri="{FF2B5EF4-FFF2-40B4-BE49-F238E27FC236}">
                <a16:creationId xmlns:a16="http://schemas.microsoft.com/office/drawing/2014/main" id="{3D8D8A19-E014-4AC6-999A-5937F0D5555E}"/>
              </a:ext>
            </a:extLst>
          </p:cNvPr>
          <p:cNvPicPr>
            <a:picLocks noChangeAspect="1"/>
          </p:cNvPicPr>
          <p:nvPr/>
        </p:nvPicPr>
        <p:blipFill>
          <a:blip r:embed="rId3"/>
          <a:stretch>
            <a:fillRect/>
          </a:stretch>
        </p:blipFill>
        <p:spPr>
          <a:xfrm>
            <a:off x="2238375" y="757237"/>
            <a:ext cx="6362700" cy="523875"/>
          </a:xfrm>
          <a:prstGeom prst="rect">
            <a:avLst/>
          </a:prstGeom>
        </p:spPr>
      </p:pic>
      <p:pic>
        <p:nvPicPr>
          <p:cNvPr id="4" name="Picture 3">
            <a:extLst>
              <a:ext uri="{FF2B5EF4-FFF2-40B4-BE49-F238E27FC236}">
                <a16:creationId xmlns:a16="http://schemas.microsoft.com/office/drawing/2014/main" id="{EBCA49D8-A76B-496F-958A-6B115CC5575B}"/>
              </a:ext>
            </a:extLst>
          </p:cNvPr>
          <p:cNvPicPr>
            <a:picLocks noChangeAspect="1"/>
          </p:cNvPicPr>
          <p:nvPr/>
        </p:nvPicPr>
        <p:blipFill>
          <a:blip r:embed="rId4"/>
          <a:stretch>
            <a:fillRect/>
          </a:stretch>
        </p:blipFill>
        <p:spPr>
          <a:xfrm>
            <a:off x="2238375" y="1376362"/>
            <a:ext cx="5200650" cy="314325"/>
          </a:xfrm>
          <a:prstGeom prst="rect">
            <a:avLst/>
          </a:prstGeom>
        </p:spPr>
      </p:pic>
      <p:pic>
        <p:nvPicPr>
          <p:cNvPr id="5" name="Picture 4">
            <a:extLst>
              <a:ext uri="{FF2B5EF4-FFF2-40B4-BE49-F238E27FC236}">
                <a16:creationId xmlns:a16="http://schemas.microsoft.com/office/drawing/2014/main" id="{6D8CE7F3-3025-4818-9795-55F7F2A5A5C2}"/>
              </a:ext>
            </a:extLst>
          </p:cNvPr>
          <p:cNvPicPr>
            <a:picLocks noChangeAspect="1"/>
          </p:cNvPicPr>
          <p:nvPr/>
        </p:nvPicPr>
        <p:blipFill>
          <a:blip r:embed="rId5"/>
          <a:stretch>
            <a:fillRect/>
          </a:stretch>
        </p:blipFill>
        <p:spPr>
          <a:xfrm>
            <a:off x="2238375" y="1866900"/>
            <a:ext cx="6753225" cy="495300"/>
          </a:xfrm>
          <a:prstGeom prst="rect">
            <a:avLst/>
          </a:prstGeom>
        </p:spPr>
      </p:pic>
      <p:pic>
        <p:nvPicPr>
          <p:cNvPr id="6" name="Picture 5">
            <a:extLst>
              <a:ext uri="{FF2B5EF4-FFF2-40B4-BE49-F238E27FC236}">
                <a16:creationId xmlns:a16="http://schemas.microsoft.com/office/drawing/2014/main" id="{88684800-8D94-41D5-BAAD-D3C95009C257}"/>
              </a:ext>
            </a:extLst>
          </p:cNvPr>
          <p:cNvPicPr>
            <a:picLocks noChangeAspect="1"/>
          </p:cNvPicPr>
          <p:nvPr/>
        </p:nvPicPr>
        <p:blipFill>
          <a:blip r:embed="rId6"/>
          <a:stretch>
            <a:fillRect/>
          </a:stretch>
        </p:blipFill>
        <p:spPr>
          <a:xfrm>
            <a:off x="2238375" y="2371725"/>
            <a:ext cx="4876800" cy="333375"/>
          </a:xfrm>
          <a:prstGeom prst="rect">
            <a:avLst/>
          </a:prstGeom>
        </p:spPr>
      </p:pic>
      <p:pic>
        <p:nvPicPr>
          <p:cNvPr id="7" name="Picture 6">
            <a:extLst>
              <a:ext uri="{FF2B5EF4-FFF2-40B4-BE49-F238E27FC236}">
                <a16:creationId xmlns:a16="http://schemas.microsoft.com/office/drawing/2014/main" id="{AB65F473-C033-4E77-BB1C-1906548BD0D5}"/>
              </a:ext>
            </a:extLst>
          </p:cNvPr>
          <p:cNvPicPr>
            <a:picLocks noChangeAspect="1"/>
          </p:cNvPicPr>
          <p:nvPr/>
        </p:nvPicPr>
        <p:blipFill>
          <a:blip r:embed="rId7"/>
          <a:stretch>
            <a:fillRect/>
          </a:stretch>
        </p:blipFill>
        <p:spPr>
          <a:xfrm>
            <a:off x="2238375" y="2843213"/>
            <a:ext cx="6657975" cy="676275"/>
          </a:xfrm>
          <a:prstGeom prst="rect">
            <a:avLst/>
          </a:prstGeom>
        </p:spPr>
      </p:pic>
      <p:pic>
        <p:nvPicPr>
          <p:cNvPr id="8" name="Picture 7">
            <a:extLst>
              <a:ext uri="{FF2B5EF4-FFF2-40B4-BE49-F238E27FC236}">
                <a16:creationId xmlns:a16="http://schemas.microsoft.com/office/drawing/2014/main" id="{4801FF9B-4AA4-476E-BAA4-FB3A5ADC24B6}"/>
              </a:ext>
            </a:extLst>
          </p:cNvPr>
          <p:cNvPicPr>
            <a:picLocks noChangeAspect="1"/>
          </p:cNvPicPr>
          <p:nvPr/>
        </p:nvPicPr>
        <p:blipFill>
          <a:blip r:embed="rId8"/>
          <a:stretch>
            <a:fillRect/>
          </a:stretch>
        </p:blipFill>
        <p:spPr>
          <a:xfrm>
            <a:off x="2390775" y="3657601"/>
            <a:ext cx="6781800" cy="2524125"/>
          </a:xfrm>
          <a:prstGeom prst="rect">
            <a:avLst/>
          </a:prstGeom>
        </p:spPr>
      </p:pic>
    </p:spTree>
    <p:extLst>
      <p:ext uri="{BB962C8B-B14F-4D97-AF65-F5344CB8AC3E}">
        <p14:creationId xmlns:p14="http://schemas.microsoft.com/office/powerpoint/2010/main" val="12137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75BE4-D0A8-4061-A815-9A124F211DE2}"/>
              </a:ext>
            </a:extLst>
          </p:cNvPr>
          <p:cNvPicPr>
            <a:picLocks noChangeAspect="1"/>
          </p:cNvPicPr>
          <p:nvPr/>
        </p:nvPicPr>
        <p:blipFill>
          <a:blip r:embed="rId2"/>
          <a:stretch>
            <a:fillRect/>
          </a:stretch>
        </p:blipFill>
        <p:spPr>
          <a:xfrm>
            <a:off x="-1" y="0"/>
            <a:ext cx="12208747" cy="6858000"/>
          </a:xfrm>
          <a:prstGeom prst="rect">
            <a:avLst/>
          </a:prstGeom>
        </p:spPr>
      </p:pic>
    </p:spTree>
    <p:extLst>
      <p:ext uri="{BB962C8B-B14F-4D97-AF65-F5344CB8AC3E}">
        <p14:creationId xmlns:p14="http://schemas.microsoft.com/office/powerpoint/2010/main" val="151940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14DE6-B933-490F-A6DE-60168F38AB75}"/>
              </a:ext>
            </a:extLst>
          </p:cNvPr>
          <p:cNvPicPr>
            <a:picLocks noChangeAspect="1"/>
          </p:cNvPicPr>
          <p:nvPr/>
        </p:nvPicPr>
        <p:blipFill>
          <a:blip r:embed="rId2"/>
          <a:stretch>
            <a:fillRect/>
          </a:stretch>
        </p:blipFill>
        <p:spPr>
          <a:xfrm>
            <a:off x="0" y="0"/>
            <a:ext cx="12192000" cy="6905870"/>
          </a:xfrm>
          <a:prstGeom prst="rect">
            <a:avLst/>
          </a:prstGeom>
        </p:spPr>
      </p:pic>
      <p:pic>
        <p:nvPicPr>
          <p:cNvPr id="3" name="Picture 2">
            <a:extLst>
              <a:ext uri="{FF2B5EF4-FFF2-40B4-BE49-F238E27FC236}">
                <a16:creationId xmlns:a16="http://schemas.microsoft.com/office/drawing/2014/main" id="{8F4B3CF8-EB3A-4976-85B1-3304CCC76E70}"/>
              </a:ext>
            </a:extLst>
          </p:cNvPr>
          <p:cNvPicPr>
            <a:picLocks noChangeAspect="1"/>
          </p:cNvPicPr>
          <p:nvPr/>
        </p:nvPicPr>
        <p:blipFill>
          <a:blip r:embed="rId3"/>
          <a:stretch>
            <a:fillRect/>
          </a:stretch>
        </p:blipFill>
        <p:spPr>
          <a:xfrm>
            <a:off x="2276475" y="781050"/>
            <a:ext cx="6534150" cy="666750"/>
          </a:xfrm>
          <a:prstGeom prst="rect">
            <a:avLst/>
          </a:prstGeom>
        </p:spPr>
      </p:pic>
      <p:pic>
        <p:nvPicPr>
          <p:cNvPr id="4" name="Picture 3">
            <a:extLst>
              <a:ext uri="{FF2B5EF4-FFF2-40B4-BE49-F238E27FC236}">
                <a16:creationId xmlns:a16="http://schemas.microsoft.com/office/drawing/2014/main" id="{4DDC9544-561B-43BC-9168-F1D66B52E490}"/>
              </a:ext>
            </a:extLst>
          </p:cNvPr>
          <p:cNvPicPr>
            <a:picLocks noChangeAspect="1"/>
          </p:cNvPicPr>
          <p:nvPr/>
        </p:nvPicPr>
        <p:blipFill>
          <a:blip r:embed="rId4"/>
          <a:stretch>
            <a:fillRect/>
          </a:stretch>
        </p:blipFill>
        <p:spPr>
          <a:xfrm>
            <a:off x="2333625" y="1447800"/>
            <a:ext cx="6667500" cy="666750"/>
          </a:xfrm>
          <a:prstGeom prst="rect">
            <a:avLst/>
          </a:prstGeom>
        </p:spPr>
      </p:pic>
      <p:pic>
        <p:nvPicPr>
          <p:cNvPr id="5" name="Picture 4">
            <a:extLst>
              <a:ext uri="{FF2B5EF4-FFF2-40B4-BE49-F238E27FC236}">
                <a16:creationId xmlns:a16="http://schemas.microsoft.com/office/drawing/2014/main" id="{9B368C6E-F97C-462B-8A06-B9D080D83460}"/>
              </a:ext>
            </a:extLst>
          </p:cNvPr>
          <p:cNvPicPr>
            <a:picLocks noChangeAspect="1"/>
          </p:cNvPicPr>
          <p:nvPr/>
        </p:nvPicPr>
        <p:blipFill>
          <a:blip r:embed="rId5"/>
          <a:stretch>
            <a:fillRect/>
          </a:stretch>
        </p:blipFill>
        <p:spPr>
          <a:xfrm>
            <a:off x="2333625" y="2114550"/>
            <a:ext cx="6858000" cy="1152525"/>
          </a:xfrm>
          <a:prstGeom prst="rect">
            <a:avLst/>
          </a:prstGeom>
        </p:spPr>
      </p:pic>
      <p:pic>
        <p:nvPicPr>
          <p:cNvPr id="6" name="Picture 5">
            <a:extLst>
              <a:ext uri="{FF2B5EF4-FFF2-40B4-BE49-F238E27FC236}">
                <a16:creationId xmlns:a16="http://schemas.microsoft.com/office/drawing/2014/main" id="{D98E3083-68DB-49C0-9518-3211E874B92A}"/>
              </a:ext>
            </a:extLst>
          </p:cNvPr>
          <p:cNvPicPr>
            <a:picLocks noChangeAspect="1"/>
          </p:cNvPicPr>
          <p:nvPr/>
        </p:nvPicPr>
        <p:blipFill>
          <a:blip r:embed="rId6"/>
          <a:stretch>
            <a:fillRect/>
          </a:stretch>
        </p:blipFill>
        <p:spPr>
          <a:xfrm>
            <a:off x="2333625" y="3352922"/>
            <a:ext cx="6781800" cy="866775"/>
          </a:xfrm>
          <a:prstGeom prst="rect">
            <a:avLst/>
          </a:prstGeom>
        </p:spPr>
      </p:pic>
      <p:pic>
        <p:nvPicPr>
          <p:cNvPr id="7" name="Picture 6">
            <a:extLst>
              <a:ext uri="{FF2B5EF4-FFF2-40B4-BE49-F238E27FC236}">
                <a16:creationId xmlns:a16="http://schemas.microsoft.com/office/drawing/2014/main" id="{6192C29F-B5C9-47E3-9FD2-32150DE8007E}"/>
              </a:ext>
            </a:extLst>
          </p:cNvPr>
          <p:cNvPicPr>
            <a:picLocks noChangeAspect="1"/>
          </p:cNvPicPr>
          <p:nvPr/>
        </p:nvPicPr>
        <p:blipFill>
          <a:blip r:embed="rId7"/>
          <a:stretch>
            <a:fillRect/>
          </a:stretch>
        </p:blipFill>
        <p:spPr>
          <a:xfrm>
            <a:off x="2333625" y="4300599"/>
            <a:ext cx="6667500" cy="657225"/>
          </a:xfrm>
          <a:prstGeom prst="rect">
            <a:avLst/>
          </a:prstGeom>
        </p:spPr>
      </p:pic>
      <p:pic>
        <p:nvPicPr>
          <p:cNvPr id="8" name="Picture 7">
            <a:extLst>
              <a:ext uri="{FF2B5EF4-FFF2-40B4-BE49-F238E27FC236}">
                <a16:creationId xmlns:a16="http://schemas.microsoft.com/office/drawing/2014/main" id="{7C8F7A85-9A41-4027-8548-B60602BF9242}"/>
              </a:ext>
            </a:extLst>
          </p:cNvPr>
          <p:cNvPicPr>
            <a:picLocks noChangeAspect="1"/>
          </p:cNvPicPr>
          <p:nvPr/>
        </p:nvPicPr>
        <p:blipFill>
          <a:blip r:embed="rId8"/>
          <a:stretch>
            <a:fillRect/>
          </a:stretch>
        </p:blipFill>
        <p:spPr>
          <a:xfrm>
            <a:off x="2333625" y="5095875"/>
            <a:ext cx="6581775" cy="628650"/>
          </a:xfrm>
          <a:prstGeom prst="rect">
            <a:avLst/>
          </a:prstGeom>
        </p:spPr>
      </p:pic>
    </p:spTree>
    <p:extLst>
      <p:ext uri="{BB962C8B-B14F-4D97-AF65-F5344CB8AC3E}">
        <p14:creationId xmlns:p14="http://schemas.microsoft.com/office/powerpoint/2010/main" val="15957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1F5445-3705-459A-9F0F-947C347F227E}"/>
              </a:ext>
            </a:extLst>
          </p:cNvPr>
          <p:cNvPicPr>
            <a:picLocks noChangeAspect="1"/>
          </p:cNvPicPr>
          <p:nvPr/>
        </p:nvPicPr>
        <p:blipFill>
          <a:blip r:embed="rId2"/>
          <a:stretch>
            <a:fillRect/>
          </a:stretch>
        </p:blipFill>
        <p:spPr>
          <a:xfrm>
            <a:off x="0" y="0"/>
            <a:ext cx="12192000" cy="6854084"/>
          </a:xfrm>
          <a:prstGeom prst="rect">
            <a:avLst/>
          </a:prstGeom>
        </p:spPr>
      </p:pic>
    </p:spTree>
    <p:extLst>
      <p:ext uri="{BB962C8B-B14F-4D97-AF65-F5344CB8AC3E}">
        <p14:creationId xmlns:p14="http://schemas.microsoft.com/office/powerpoint/2010/main" val="167418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8CCCDC-F131-4902-9574-607B45E97EE9}"/>
              </a:ext>
            </a:extLst>
          </p:cNvPr>
          <p:cNvPicPr>
            <a:picLocks noChangeAspect="1"/>
          </p:cNvPicPr>
          <p:nvPr/>
        </p:nvPicPr>
        <p:blipFill>
          <a:blip r:embed="rId2"/>
          <a:stretch>
            <a:fillRect/>
          </a:stretch>
        </p:blipFill>
        <p:spPr>
          <a:xfrm>
            <a:off x="0" y="0"/>
            <a:ext cx="12192000" cy="6875282"/>
          </a:xfrm>
          <a:prstGeom prst="rect">
            <a:avLst/>
          </a:prstGeom>
        </p:spPr>
      </p:pic>
      <p:pic>
        <p:nvPicPr>
          <p:cNvPr id="3" name="Picture 2">
            <a:extLst>
              <a:ext uri="{FF2B5EF4-FFF2-40B4-BE49-F238E27FC236}">
                <a16:creationId xmlns:a16="http://schemas.microsoft.com/office/drawing/2014/main" id="{8E3757A6-9024-4C4C-AB5D-4C9E08B381D2}"/>
              </a:ext>
            </a:extLst>
          </p:cNvPr>
          <p:cNvPicPr>
            <a:picLocks noChangeAspect="1"/>
          </p:cNvPicPr>
          <p:nvPr/>
        </p:nvPicPr>
        <p:blipFill>
          <a:blip r:embed="rId3"/>
          <a:stretch>
            <a:fillRect/>
          </a:stretch>
        </p:blipFill>
        <p:spPr>
          <a:xfrm>
            <a:off x="3152775" y="1200147"/>
            <a:ext cx="6343650" cy="542925"/>
          </a:xfrm>
          <a:prstGeom prst="rect">
            <a:avLst/>
          </a:prstGeom>
        </p:spPr>
      </p:pic>
      <p:sp>
        <p:nvSpPr>
          <p:cNvPr id="4" name="Rectangle 3">
            <a:extLst>
              <a:ext uri="{FF2B5EF4-FFF2-40B4-BE49-F238E27FC236}">
                <a16:creationId xmlns:a16="http://schemas.microsoft.com/office/drawing/2014/main" id="{8DEC4AEF-9614-4C80-9B59-22DA85B8FD04}"/>
              </a:ext>
            </a:extLst>
          </p:cNvPr>
          <p:cNvSpPr/>
          <p:nvPr/>
        </p:nvSpPr>
        <p:spPr>
          <a:xfrm>
            <a:off x="7829550" y="1504949"/>
            <a:ext cx="933450" cy="27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D9F111-D8FA-459B-A481-17DABBC57783}"/>
              </a:ext>
            </a:extLst>
          </p:cNvPr>
          <p:cNvPicPr>
            <a:picLocks noChangeAspect="1"/>
          </p:cNvPicPr>
          <p:nvPr/>
        </p:nvPicPr>
        <p:blipFill>
          <a:blip r:embed="rId4"/>
          <a:stretch>
            <a:fillRect/>
          </a:stretch>
        </p:blipFill>
        <p:spPr>
          <a:xfrm>
            <a:off x="3152775" y="2047874"/>
            <a:ext cx="6743700" cy="571500"/>
          </a:xfrm>
          <a:prstGeom prst="rect">
            <a:avLst/>
          </a:prstGeom>
        </p:spPr>
      </p:pic>
      <p:pic>
        <p:nvPicPr>
          <p:cNvPr id="7" name="Picture 6">
            <a:extLst>
              <a:ext uri="{FF2B5EF4-FFF2-40B4-BE49-F238E27FC236}">
                <a16:creationId xmlns:a16="http://schemas.microsoft.com/office/drawing/2014/main" id="{5411B6F3-C63A-4A72-B303-D62F3D737733}"/>
              </a:ext>
            </a:extLst>
          </p:cNvPr>
          <p:cNvPicPr>
            <a:picLocks noChangeAspect="1"/>
          </p:cNvPicPr>
          <p:nvPr/>
        </p:nvPicPr>
        <p:blipFill>
          <a:blip r:embed="rId5"/>
          <a:stretch>
            <a:fillRect/>
          </a:stretch>
        </p:blipFill>
        <p:spPr>
          <a:xfrm>
            <a:off x="3152775" y="3157537"/>
            <a:ext cx="6238875" cy="542925"/>
          </a:xfrm>
          <a:prstGeom prst="rect">
            <a:avLst/>
          </a:prstGeom>
        </p:spPr>
      </p:pic>
      <p:pic>
        <p:nvPicPr>
          <p:cNvPr id="8" name="Picture 7">
            <a:extLst>
              <a:ext uri="{FF2B5EF4-FFF2-40B4-BE49-F238E27FC236}">
                <a16:creationId xmlns:a16="http://schemas.microsoft.com/office/drawing/2014/main" id="{0C7EBF56-321C-41D6-8334-746299452039}"/>
              </a:ext>
            </a:extLst>
          </p:cNvPr>
          <p:cNvPicPr>
            <a:picLocks noChangeAspect="1"/>
          </p:cNvPicPr>
          <p:nvPr/>
        </p:nvPicPr>
        <p:blipFill>
          <a:blip r:embed="rId6"/>
          <a:stretch>
            <a:fillRect/>
          </a:stretch>
        </p:blipFill>
        <p:spPr>
          <a:xfrm>
            <a:off x="3152775" y="4130584"/>
            <a:ext cx="6629400" cy="771525"/>
          </a:xfrm>
          <a:prstGeom prst="rect">
            <a:avLst/>
          </a:prstGeom>
        </p:spPr>
      </p:pic>
      <p:pic>
        <p:nvPicPr>
          <p:cNvPr id="9" name="Picture 8">
            <a:extLst>
              <a:ext uri="{FF2B5EF4-FFF2-40B4-BE49-F238E27FC236}">
                <a16:creationId xmlns:a16="http://schemas.microsoft.com/office/drawing/2014/main" id="{1435FBC0-CBFC-458C-9873-3D89FBB21306}"/>
              </a:ext>
            </a:extLst>
          </p:cNvPr>
          <p:cNvPicPr>
            <a:picLocks noChangeAspect="1"/>
          </p:cNvPicPr>
          <p:nvPr/>
        </p:nvPicPr>
        <p:blipFill>
          <a:blip r:embed="rId7"/>
          <a:stretch>
            <a:fillRect/>
          </a:stretch>
        </p:blipFill>
        <p:spPr>
          <a:xfrm>
            <a:off x="3152775" y="5332231"/>
            <a:ext cx="6791325" cy="552450"/>
          </a:xfrm>
          <a:prstGeom prst="rect">
            <a:avLst/>
          </a:prstGeom>
        </p:spPr>
      </p:pic>
      <p:pic>
        <p:nvPicPr>
          <p:cNvPr id="10" name="Picture 9">
            <a:extLst>
              <a:ext uri="{FF2B5EF4-FFF2-40B4-BE49-F238E27FC236}">
                <a16:creationId xmlns:a16="http://schemas.microsoft.com/office/drawing/2014/main" id="{5F4F11C0-1C97-4CD4-BEB7-6F07A808FC2F}"/>
              </a:ext>
            </a:extLst>
          </p:cNvPr>
          <p:cNvPicPr>
            <a:picLocks noChangeAspect="1"/>
          </p:cNvPicPr>
          <p:nvPr/>
        </p:nvPicPr>
        <p:blipFill>
          <a:blip r:embed="rId8"/>
          <a:stretch>
            <a:fillRect/>
          </a:stretch>
        </p:blipFill>
        <p:spPr>
          <a:xfrm>
            <a:off x="3152775" y="6237106"/>
            <a:ext cx="4962525" cy="352425"/>
          </a:xfrm>
          <a:prstGeom prst="rect">
            <a:avLst/>
          </a:prstGeom>
        </p:spPr>
      </p:pic>
    </p:spTree>
    <p:extLst>
      <p:ext uri="{BB962C8B-B14F-4D97-AF65-F5344CB8AC3E}">
        <p14:creationId xmlns:p14="http://schemas.microsoft.com/office/powerpoint/2010/main" val="88414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6126B5-79D8-40CF-8359-68E67EF02DF8}"/>
              </a:ext>
            </a:extLst>
          </p:cNvPr>
          <p:cNvPicPr>
            <a:picLocks noChangeAspect="1"/>
          </p:cNvPicPr>
          <p:nvPr/>
        </p:nvPicPr>
        <p:blipFill>
          <a:blip r:embed="rId2"/>
          <a:stretch>
            <a:fillRect/>
          </a:stretch>
        </p:blipFill>
        <p:spPr>
          <a:xfrm>
            <a:off x="0" y="0"/>
            <a:ext cx="12192000" cy="6833016"/>
          </a:xfrm>
          <a:prstGeom prst="rect">
            <a:avLst/>
          </a:prstGeom>
        </p:spPr>
      </p:pic>
      <p:sp>
        <p:nvSpPr>
          <p:cNvPr id="3" name="Rectangle 2">
            <a:extLst>
              <a:ext uri="{FF2B5EF4-FFF2-40B4-BE49-F238E27FC236}">
                <a16:creationId xmlns:a16="http://schemas.microsoft.com/office/drawing/2014/main" id="{26170442-6E30-42D3-BFDD-2B704A969505}"/>
              </a:ext>
            </a:extLst>
          </p:cNvPr>
          <p:cNvSpPr/>
          <p:nvPr/>
        </p:nvSpPr>
        <p:spPr>
          <a:xfrm>
            <a:off x="7791450" y="1390649"/>
            <a:ext cx="1238250" cy="666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659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610</Words>
  <Application>Microsoft Office PowerPoint</Application>
  <PresentationFormat>Widescreen</PresentationFormat>
  <Paragraphs>14</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Christian World View Lesson 02  Truth and Knowledge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World View Lesson 2</dc:title>
  <dc:creator>Robert Haynes</dc:creator>
  <cp:lastModifiedBy>Robert Haynes</cp:lastModifiedBy>
  <cp:revision>51</cp:revision>
  <dcterms:created xsi:type="dcterms:W3CDTF">2020-04-07T17:28:51Z</dcterms:created>
  <dcterms:modified xsi:type="dcterms:W3CDTF">2020-04-21T21:53:33Z</dcterms:modified>
</cp:coreProperties>
</file>