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6" r:id="rId3"/>
    <p:sldId id="357" r:id="rId4"/>
    <p:sldId id="360" r:id="rId5"/>
    <p:sldId id="363" r:id="rId6"/>
    <p:sldId id="359" r:id="rId7"/>
    <p:sldId id="364" r:id="rId8"/>
    <p:sldId id="365" r:id="rId9"/>
    <p:sldId id="362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61" r:id="rId30"/>
    <p:sldId id="358" r:id="rId31"/>
    <p:sldId id="385" r:id="rId32"/>
    <p:sldId id="388" r:id="rId33"/>
    <p:sldId id="389" r:id="rId34"/>
    <p:sldId id="390" r:id="rId35"/>
    <p:sldId id="391" r:id="rId36"/>
    <p:sldId id="386" r:id="rId37"/>
    <p:sldId id="3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E70CBF-9EB8-4073-8888-A5D5E89238CE}">
          <p14:sldIdLst>
            <p14:sldId id="256"/>
            <p14:sldId id="356"/>
            <p14:sldId id="357"/>
            <p14:sldId id="360"/>
            <p14:sldId id="363"/>
            <p14:sldId id="359"/>
            <p14:sldId id="364"/>
            <p14:sldId id="365"/>
            <p14:sldId id="362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61"/>
            <p14:sldId id="358"/>
            <p14:sldId id="385"/>
            <p14:sldId id="388"/>
            <p14:sldId id="389"/>
            <p14:sldId id="390"/>
            <p14:sldId id="391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38" y="672"/>
      </p:cViewPr>
      <p:guideLst>
        <p:guide orient="horz" pos="432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2AFB-DCA7-4541-84B0-46E49DBE4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9AD56-6B75-47A3-BF41-960DAE9E3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8355E-41C5-4BCE-9C9D-9C55683F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D7FA-E689-4486-87F2-770FE3BF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3575-D115-484D-B7D2-BA460321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E4FB-6ADF-4761-BA2A-067AB301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A643-CA5E-4B3D-9EB8-7599B2BF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BA267-E754-45CC-AE4D-02668161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4D357-E616-4CFF-821A-2D78E675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595DB-CC01-40E9-A448-E116E0B0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07547-92B1-4CD2-8141-D0D9BE262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F34C5-CD15-4B07-9AFF-CA04BC18B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FB6FD-B23D-4F71-87DE-B545F278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084B-5427-4A73-B078-A937C75E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D24C-6074-4638-822E-D90AF348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75A0-457D-434C-976F-F153AEF6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9FA6-8D73-4613-A683-DA2274EC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4573-11D5-47F7-A037-36301782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A67F-9D89-41CE-B8D6-42523E08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9B1E5-A8C9-44DF-8E53-21222792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6D81-F2C7-4354-B3D5-4E44C635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B8314-3A6A-4288-87B8-EDD312C3E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AF5E2-C8FE-43B4-986F-35F0374A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A6FD0-4CB3-40DE-9862-C906FCFB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BAF60-6CC0-4089-BEDE-4475C02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55E2-DF01-4F05-B608-5061FCFA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57321-A85E-41E9-918F-BFF40187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527D8-B842-4838-B416-CD014C0F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7FF4D-BCC9-45DB-9363-1C6F729C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47457-3EDD-4A3D-BEB5-8D426891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21D4A-2675-4FF4-B5DB-1AEAB69C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5204-3CAF-404E-86E4-9B0093CA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C380A-0D6D-40D6-9833-AAA94AC06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E6C44-2363-4D47-B745-8715571A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F7E49-F0C1-4C71-A303-B6AB75702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C716B-18A2-4F63-99DC-71337A68D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5DE6A-CA14-4EA4-8873-99709676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25E56-5C33-4768-A6F1-3A71CE06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876D5-F9EC-41A6-81CF-1131EC3A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0E6D-0B28-45E1-BE06-D952772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731F1-755D-4E1A-8301-CA9F6EF7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CCFA2-D4F2-408E-A984-6B3FB058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A415E-F7F4-4DC8-BD87-254A2780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EAFDD-56A9-46CA-932F-44D50C87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2F85E-811C-43C7-8E88-63AFDA4A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3E513-C560-4D04-8632-0218B118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DE01-9D08-406B-8D74-4A6F830E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9E052-73AD-4DFC-85A0-5006EE34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92CF6-E9C2-441F-90C7-DD389C166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7C136-090A-4436-B4B2-E829932A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547C7-4779-4E2C-BE78-DA65E62B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77F9E-CD63-407A-B291-322CE4C4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41EB-822D-46BD-8BC0-FDD5FA9F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54B09-8F48-4C59-B1DB-BB5DD7DCD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AF047-08D5-49E1-A511-025431748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25FEB-1755-409A-BA68-ABB9C2C7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29C95-B4EA-409B-8B39-D7F9456B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EA764-D79D-41F0-A209-DB2E592F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74004-72F1-42BC-986E-1F047DC8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28051-B71F-45DA-AA2E-E7436E1D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CE26-864B-4E46-8AB5-92091D32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6B06-E32F-45A1-95DA-3970FE0B95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6603-732B-44C2-8D5F-E66FE05F8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DF4D-2DD3-4A1C-AA27-3B757700C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949C-0DC2-41F9-9EBF-9B6590AB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FE82-E10D-4701-8A2B-B6A307099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Christian World View Lesson 02  Truth and Knowledge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E564E-0568-4E83-842B-9EC744971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5FBEB-3C18-460F-9780-4384F680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7AC00-09F9-44F1-B462-C3977FA1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7750"/>
            <a:ext cx="6438900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46F83-EB87-4C05-8049-9BC1C3854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308" y="1562100"/>
            <a:ext cx="6438900" cy="48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7AC00-09F9-44F1-B462-C3977FA1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7750"/>
            <a:ext cx="6438900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46F83-EB87-4C05-8049-9BC1C3854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308" y="1562100"/>
            <a:ext cx="6438900" cy="48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9B4A5-E4C6-48FF-ACA8-075BB118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2512"/>
            <a:ext cx="6257925" cy="100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8613F-170E-4FC6-8DD9-D8647473D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317" y="2109786"/>
            <a:ext cx="6088891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53AB5-0258-45AE-9942-0E71BEBE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9650"/>
            <a:ext cx="63341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ECF74-2506-4C73-A3D3-1CF6BBF04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11098"/>
            <a:ext cx="6054208" cy="45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53AB5-0258-45AE-9942-0E71BEBE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9650"/>
            <a:ext cx="6334125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BDA62-E3D3-44CD-A6D0-81FB0C0B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333646"/>
            <a:ext cx="5939908" cy="44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3EA90-2DF9-44F7-B0E7-2437214B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3937"/>
            <a:ext cx="6591300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8E984-96D5-467F-BBF3-A4B1053A0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394134"/>
            <a:ext cx="5943600" cy="44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1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BEE25-3E79-4093-9BA8-409252C8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38225"/>
            <a:ext cx="66294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A50AE-7E8B-474C-A612-475768DA2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108" y="1657350"/>
            <a:ext cx="68961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21B58-04F5-4A6A-9AB9-22E7CD4E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4887"/>
            <a:ext cx="6629400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EF431-C95D-4B26-9387-634E3FFCC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1681162"/>
            <a:ext cx="69056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0FA39-340B-4FAC-A8BA-62E4A936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42" y="1042987"/>
            <a:ext cx="6581775" cy="1076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3EA30-3357-4539-AE20-6022E0A1C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852" y="2190750"/>
            <a:ext cx="6197356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0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0FA39-340B-4FAC-A8BA-62E4A936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42" y="1042987"/>
            <a:ext cx="6581775" cy="1076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F00FA-EBF5-43E4-8D71-107E84DB2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2135159"/>
            <a:ext cx="6276975" cy="47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B368B-64C9-4BBD-B0A9-991FCA52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0675" cy="6707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CEC08-9919-4E9B-ACB6-63D373B7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0"/>
            <a:ext cx="3124200" cy="19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06D9B-E2E5-4BC3-B03B-D2AB4AFE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17" y="1081087"/>
            <a:ext cx="413385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3A9D50-2865-4ED9-81E2-DC4686A4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533" y="1502568"/>
            <a:ext cx="69246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26FD1-20C6-412A-9BAD-333F7F9F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4887"/>
            <a:ext cx="584835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3ADD6-8D30-49E7-B7F8-BC76529BC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583" y="1464468"/>
            <a:ext cx="69056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DBA55-DAB4-49A1-87F6-F0A4AF51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600825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A9859-C040-4B1E-80CC-A17852C9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493043"/>
            <a:ext cx="6915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A8B6C-A7C1-4A95-B503-03EC17BE8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286500" cy="25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D4DDE-E9FB-4278-A939-1554F636A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058" y="1271587"/>
            <a:ext cx="6915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52DAA-D6C7-4CA9-B9AC-0E3321B8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08" y="1557337"/>
            <a:ext cx="6896100" cy="5210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F4BD5-3123-4F65-9722-E5FF8FEAE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14412"/>
            <a:ext cx="62865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4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F4BD5-3123-4F65-9722-E5FF8FEA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286500" cy="2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75CB1B-8C91-4E0B-8E2B-90AF54E5B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008" y="1440656"/>
            <a:ext cx="69342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9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F4BD5-3123-4F65-9722-E5FF8FEA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286500" cy="25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16E7C8-AC98-4545-9689-B1B81224F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108" y="1362075"/>
            <a:ext cx="68961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F4BD5-3123-4F65-9722-E5FF8FEA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2865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DDD8BC-DD11-424A-953A-4303D52FF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008" y="1469231"/>
            <a:ext cx="69342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3C055-C2BD-4DC4-82ED-4B156D85B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2512"/>
            <a:ext cx="6619875" cy="21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3F813-81F3-4C29-B47C-DF3C8287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71587"/>
            <a:ext cx="6515100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7CDCA-F8F0-4EC2-BB0A-2A36E3C24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108" y="1593056"/>
            <a:ext cx="68961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E44884-AB90-47BA-820C-9B89DF13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028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51BF8-3639-402E-A298-8F47B9DF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60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8C777-9355-4C08-8AD6-19F5178B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114300"/>
            <a:ext cx="3124200" cy="19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4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AC588-E106-42BF-AED9-F035FA6A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065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1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33858-57AD-4F4B-BABB-6F7AF9B3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105900" cy="68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46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9C907-C813-4735-B744-5AADFDA4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001125" cy="67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6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F1E8D-F012-43FC-A1C6-EFFE5B69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039225" cy="67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0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E7CEF-947C-4014-BEBF-2C6F2719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029700" cy="68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8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57426-F681-4CCD-89E3-55A59CDB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09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8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EFB09-14A7-4832-83FA-68B82757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442912"/>
            <a:ext cx="61531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5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371ED-055E-43D1-B70E-CA837B08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47687"/>
            <a:ext cx="8115300" cy="62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5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0D525-6C94-4C51-9A01-B531BFBC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05900" cy="6848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EE8E1F-74D3-4D49-9CB7-41F3C596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114300"/>
            <a:ext cx="3124200" cy="19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590AB-E56B-4228-A985-4FD4FFD7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61975"/>
            <a:ext cx="6677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287B4-AD84-4CEE-B4D0-FE768C32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065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6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221C5-B8BC-458D-A21D-B70F05D2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95250"/>
            <a:ext cx="62769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36A4A-AC5E-4DDE-AE64-00C6EA95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625600"/>
            <a:ext cx="6587120" cy="4867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B92D74-BC7D-4F42-BC8E-9D26E554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T-Shirt Lady Conversation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C75347-2BFB-49F3-8174-3881EA99C36B}"/>
              </a:ext>
            </a:extLst>
          </p:cNvPr>
          <p:cNvCxnSpPr>
            <a:cxnSpLocks/>
          </p:cNvCxnSpPr>
          <p:nvPr/>
        </p:nvCxnSpPr>
        <p:spPr>
          <a:xfrm>
            <a:off x="1905000" y="3505200"/>
            <a:ext cx="5867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05157B-7C37-4851-BDBB-CB1A92DDB3DC}"/>
              </a:ext>
            </a:extLst>
          </p:cNvPr>
          <p:cNvCxnSpPr>
            <a:cxnSpLocks/>
          </p:cNvCxnSpPr>
          <p:nvPr/>
        </p:nvCxnSpPr>
        <p:spPr>
          <a:xfrm>
            <a:off x="4448175" y="5181600"/>
            <a:ext cx="343852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C333A-2BCE-4BCE-B814-E95AD85A1D2B}"/>
              </a:ext>
            </a:extLst>
          </p:cNvPr>
          <p:cNvCxnSpPr>
            <a:cxnSpLocks/>
          </p:cNvCxnSpPr>
          <p:nvPr/>
        </p:nvCxnSpPr>
        <p:spPr>
          <a:xfrm>
            <a:off x="1905000" y="5419725"/>
            <a:ext cx="619125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479C6-2BC8-4FD0-998B-35B0AEC14CC5}"/>
              </a:ext>
            </a:extLst>
          </p:cNvPr>
          <p:cNvCxnSpPr>
            <a:cxnSpLocks/>
          </p:cNvCxnSpPr>
          <p:nvPr/>
        </p:nvCxnSpPr>
        <p:spPr>
          <a:xfrm>
            <a:off x="1828800" y="5657850"/>
            <a:ext cx="619125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CB83ED-93C9-4837-98D3-5785121AEC4B}"/>
              </a:ext>
            </a:extLst>
          </p:cNvPr>
          <p:cNvCxnSpPr>
            <a:cxnSpLocks/>
          </p:cNvCxnSpPr>
          <p:nvPr/>
        </p:nvCxnSpPr>
        <p:spPr>
          <a:xfrm>
            <a:off x="1838325" y="5876925"/>
            <a:ext cx="619125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C86098-2E19-477F-8A95-020576D03F97}"/>
              </a:ext>
            </a:extLst>
          </p:cNvPr>
          <p:cNvCxnSpPr/>
          <p:nvPr/>
        </p:nvCxnSpPr>
        <p:spPr>
          <a:xfrm>
            <a:off x="5457825" y="3276600"/>
            <a:ext cx="242887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9F4A0D-BE23-4DFD-A59B-DA4760C14C13}"/>
              </a:ext>
            </a:extLst>
          </p:cNvPr>
          <p:cNvCxnSpPr>
            <a:cxnSpLocks/>
          </p:cNvCxnSpPr>
          <p:nvPr/>
        </p:nvCxnSpPr>
        <p:spPr>
          <a:xfrm>
            <a:off x="1905000" y="6086475"/>
            <a:ext cx="185737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1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2DEF-8ECA-4CB5-B686-CCE9E1B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22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F1F7F-9866-4058-B916-DFC4DEA1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12"/>
            <a:ext cx="6210300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9395C-5912-4302-831E-2863C81A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34" y="1571625"/>
            <a:ext cx="5836403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11</Words>
  <Application>Microsoft Office PowerPoint</Application>
  <PresentationFormat>Widescreen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Christian World View Lesson 02  Truth and Knowledge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T-Shirt Lady Conversation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World View Lesson 2</dc:title>
  <dc:creator>Robert Haynes</dc:creator>
  <cp:lastModifiedBy>Robert Haynes</cp:lastModifiedBy>
  <cp:revision>68</cp:revision>
  <dcterms:created xsi:type="dcterms:W3CDTF">2020-04-07T17:28:51Z</dcterms:created>
  <dcterms:modified xsi:type="dcterms:W3CDTF">2020-04-29T19:10:00Z</dcterms:modified>
</cp:coreProperties>
</file>