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0"/>
  </p:normalViewPr>
  <p:slideViewPr>
    <p:cSldViewPr snapToGrid="0" snapToObjects="1">
      <p:cViewPr varScale="1">
        <p:scale>
          <a:sx n="116" d="100"/>
          <a:sy n="116" d="100"/>
        </p:scale>
        <p:origin x="98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101" y="1597819"/>
            <a:ext cx="8281799" cy="1102519"/>
          </a:xfrm>
        </p:spPr>
        <p:txBody>
          <a:bodyPr>
            <a:normAutofit/>
          </a:bodyPr>
          <a:lstStyle/>
          <a:p>
            <a:r>
              <a:rPr lang="en-US" sz="4000" dirty="0"/>
              <a:t>Trusting When We Don’t Understand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Habakkuk 1-3</a:t>
            </a:r>
          </a:p>
        </p:txBody>
      </p:sp>
    </p:spTree>
    <p:extLst>
      <p:ext uri="{BB962C8B-B14F-4D97-AF65-F5344CB8AC3E}">
        <p14:creationId xmlns:p14="http://schemas.microsoft.com/office/powerpoint/2010/main" val="426604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Habakkuk’s Complaints (1:1-2:1)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33" y="1200150"/>
            <a:ext cx="8941941" cy="382790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First Complaint (1:1-4)</a:t>
            </a:r>
          </a:p>
          <a:p>
            <a:endParaRPr lang="en-US" dirty="0"/>
          </a:p>
          <a:p>
            <a:r>
              <a:rPr lang="en-US" dirty="0"/>
              <a:t>God’s Answer (1:5-11)</a:t>
            </a:r>
          </a:p>
          <a:p>
            <a:endParaRPr lang="en-US" dirty="0"/>
          </a:p>
          <a:p>
            <a:r>
              <a:rPr lang="en-US" dirty="0"/>
              <a:t>The Second Complaint (1:12-2:1)</a:t>
            </a:r>
          </a:p>
        </p:txBody>
      </p:sp>
    </p:spTree>
    <p:extLst>
      <p:ext uri="{BB962C8B-B14F-4D97-AF65-F5344CB8AC3E}">
        <p14:creationId xmlns:p14="http://schemas.microsoft.com/office/powerpoint/2010/main" val="804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Habakkuk’s Vision (2:2-20)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33" y="1200150"/>
            <a:ext cx="8941941" cy="38279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Righteous Who Live (2:2-4)</a:t>
            </a:r>
          </a:p>
          <a:p>
            <a:endParaRPr lang="en-US" dirty="0"/>
          </a:p>
          <a:p>
            <a:r>
              <a:rPr lang="en-US" dirty="0"/>
              <a:t>The Wicked who are Judged (2:5-20)</a:t>
            </a:r>
          </a:p>
          <a:p>
            <a:endParaRPr lang="en-US" dirty="0"/>
          </a:p>
          <a:p>
            <a:pPr lvl="1"/>
            <a:r>
              <a:rPr lang="en-US" dirty="0"/>
              <a:t>Greed &amp; Arrogance (5-17)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Idolaters (18-20)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5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Habakkuk’s Prayer (3:1-19)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33" y="1200150"/>
            <a:ext cx="8941941" cy="38279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Petition (vs. 1-2)</a:t>
            </a:r>
          </a:p>
          <a:p>
            <a:pPr lvl="1"/>
            <a:r>
              <a:rPr lang="en-US" dirty="0"/>
              <a:t>Psalm (1, 19c)</a:t>
            </a:r>
          </a:p>
          <a:p>
            <a:pPr lvl="1"/>
            <a:r>
              <a:rPr lang="en-US" dirty="0"/>
              <a:t>Request for Mercy (2)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Past Deliverance (3-15)</a:t>
            </a:r>
          </a:p>
          <a:p>
            <a:endParaRPr lang="en-US" dirty="0"/>
          </a:p>
          <a:p>
            <a:r>
              <a:rPr lang="en-US" dirty="0"/>
              <a:t>Example of Trust (16-19)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8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Habakkuk’s Trust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33" y="1200150"/>
            <a:ext cx="8941941" cy="382790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baseline="30000" dirty="0"/>
              <a:t>16</a:t>
            </a:r>
            <a:r>
              <a:rPr lang="en-US" dirty="0"/>
              <a:t>For I am not ashamed of the gospel, for it is the power of God for salvation to everyone who believes, to the Jew first and also to the Greek. </a:t>
            </a:r>
            <a:r>
              <a:rPr lang="en-US" baseline="30000" dirty="0"/>
              <a:t>17</a:t>
            </a:r>
            <a:r>
              <a:rPr lang="en-US" dirty="0"/>
              <a:t>For in it the righteousness of God is revealed from faith for faith, as it is written, </a:t>
            </a:r>
            <a:r>
              <a:rPr lang="en-US" dirty="0">
                <a:solidFill>
                  <a:srgbClr val="FFFF00"/>
                </a:solidFill>
              </a:rPr>
              <a:t>‘The righteous shall live by faith.’</a:t>
            </a:r>
            <a:r>
              <a:rPr lang="en-US" dirty="0"/>
              <a:t>” (Romans 1:16-17)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“’</a:t>
            </a:r>
            <a:r>
              <a:rPr lang="en-US" baseline="30000" dirty="0"/>
              <a:t>38</a:t>
            </a:r>
            <a:r>
              <a:rPr lang="en-US" dirty="0">
                <a:solidFill>
                  <a:srgbClr val="FFFF00"/>
                </a:solidFill>
              </a:rPr>
              <a:t>but my righteous one shall live by faith</a:t>
            </a:r>
            <a:r>
              <a:rPr lang="en-US" dirty="0"/>
              <a:t>, and if he shrinks back, my soul has no pleasure in him.’ </a:t>
            </a:r>
            <a:r>
              <a:rPr lang="en-US" baseline="30000" dirty="0"/>
              <a:t>39</a:t>
            </a:r>
            <a:r>
              <a:rPr lang="en-US" dirty="0"/>
              <a:t>But we are not of those who shrink back and are destroyed, but of those who have faith and preserve their souls.” (Hebrews 10:38-39)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29</TotalTime>
  <Words>212</Words>
  <Application>Microsoft Macintosh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 Black </vt:lpstr>
      <vt:lpstr>Trusting When We Don’t Understand</vt:lpstr>
      <vt:lpstr>Habakkuk’s Complaints (1:1-2:1)</vt:lpstr>
      <vt:lpstr>Habakkuk’s Vision (2:2-20)</vt:lpstr>
      <vt:lpstr>Habakkuk’s Prayer (3:1-19)</vt:lpstr>
      <vt:lpstr>Habakkuk’s Trust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in Troubling Times</dc:title>
  <dc:creator>Erik Borlaug</dc:creator>
  <cp:lastModifiedBy>Erik Borlaug</cp:lastModifiedBy>
  <cp:revision>25</cp:revision>
  <dcterms:created xsi:type="dcterms:W3CDTF">2017-03-14T16:45:19Z</dcterms:created>
  <dcterms:modified xsi:type="dcterms:W3CDTF">2020-04-19T02:25:27Z</dcterms:modified>
</cp:coreProperties>
</file>