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4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2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5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3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1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7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0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6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5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22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232B-2852-4FE5-84A7-BBFE7CA974C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E4902-E491-481F-AABD-C328BBF79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9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7C124F-2F41-40C8-A894-39351EA3DB44}"/>
              </a:ext>
            </a:extLst>
          </p:cNvPr>
          <p:cNvSpPr txBox="1"/>
          <p:nvPr/>
        </p:nvSpPr>
        <p:spPr>
          <a:xfrm>
            <a:off x="1816608" y="1823651"/>
            <a:ext cx="5510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“We draw comfort from God’s character.”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4B45BB-D47B-4358-841E-A5EDEE418DC0}"/>
              </a:ext>
            </a:extLst>
          </p:cNvPr>
          <p:cNvSpPr txBox="1"/>
          <p:nvPr/>
        </p:nvSpPr>
        <p:spPr>
          <a:xfrm>
            <a:off x="743712" y="2500759"/>
            <a:ext cx="7973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197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4040-FB69-4BF1-AA42-B540884F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God’s Character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5E6847-571C-4507-A8A8-4EF0CCFD4F2D}"/>
              </a:ext>
            </a:extLst>
          </p:cNvPr>
          <p:cNvSpPr txBox="1"/>
          <p:nvPr/>
        </p:nvSpPr>
        <p:spPr>
          <a:xfrm>
            <a:off x="628650" y="1956048"/>
            <a:ext cx="291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Create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665AA-23D6-404C-9F2E-C3FF4E04BB96}"/>
              </a:ext>
            </a:extLst>
          </p:cNvPr>
          <p:cNvSpPr txBox="1"/>
          <p:nvPr/>
        </p:nvSpPr>
        <p:spPr>
          <a:xfrm>
            <a:off x="616458" y="2370475"/>
            <a:ext cx="291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Control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59B03-DC07-45FA-B0C6-AD2EEC9E1B3D}"/>
              </a:ext>
            </a:extLst>
          </p:cNvPr>
          <p:cNvSpPr txBox="1"/>
          <p:nvPr/>
        </p:nvSpPr>
        <p:spPr>
          <a:xfrm>
            <a:off x="628650" y="2784903"/>
            <a:ext cx="291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Destroy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4CF24C-34B4-4596-8A61-6E6421E7FC87}"/>
              </a:ext>
            </a:extLst>
          </p:cNvPr>
          <p:cNvSpPr txBox="1"/>
          <p:nvPr/>
        </p:nvSpPr>
        <p:spPr>
          <a:xfrm>
            <a:off x="616458" y="3183869"/>
            <a:ext cx="319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Command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5F5C11-6F0F-44BE-8D31-E0F775BF008F}"/>
              </a:ext>
            </a:extLst>
          </p:cNvPr>
          <p:cNvCxnSpPr/>
          <p:nvPr/>
        </p:nvCxnSpPr>
        <p:spPr>
          <a:xfrm>
            <a:off x="768096" y="3682705"/>
            <a:ext cx="27797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B715A6B-047E-4703-8549-0CE09EAF4225}"/>
              </a:ext>
            </a:extLst>
          </p:cNvPr>
          <p:cNvSpPr txBox="1"/>
          <p:nvPr/>
        </p:nvSpPr>
        <p:spPr>
          <a:xfrm>
            <a:off x="616458" y="3707410"/>
            <a:ext cx="319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Omnipotent!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26F6E8-C5BD-446E-8BDA-1995DC10E87C}"/>
              </a:ext>
            </a:extLst>
          </p:cNvPr>
          <p:cNvSpPr txBox="1"/>
          <p:nvPr/>
        </p:nvSpPr>
        <p:spPr>
          <a:xfrm>
            <a:off x="1987296" y="1149259"/>
            <a:ext cx="1682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86398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4040-FB69-4BF1-AA42-B540884F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God’s Character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F4E4F4-8B12-4CD1-A4BB-532563F32BD4}"/>
              </a:ext>
            </a:extLst>
          </p:cNvPr>
          <p:cNvSpPr txBox="1"/>
          <p:nvPr/>
        </p:nvSpPr>
        <p:spPr>
          <a:xfrm>
            <a:off x="1987296" y="1149259"/>
            <a:ext cx="1682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Power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3A32C3-03EF-4417-AE1D-11590335FE2B}"/>
              </a:ext>
            </a:extLst>
          </p:cNvPr>
          <p:cNvCxnSpPr>
            <a:cxnSpLocks/>
          </p:cNvCxnSpPr>
          <p:nvPr/>
        </p:nvCxnSpPr>
        <p:spPr>
          <a:xfrm>
            <a:off x="3535680" y="1571959"/>
            <a:ext cx="1792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A4C262C-A758-437A-B57F-485138CE5C89}"/>
              </a:ext>
            </a:extLst>
          </p:cNvPr>
          <p:cNvSpPr txBox="1"/>
          <p:nvPr/>
        </p:nvSpPr>
        <p:spPr>
          <a:xfrm>
            <a:off x="5218176" y="1149259"/>
            <a:ext cx="2097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Wisdom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366351-C344-4218-A6CD-4667763B7401}"/>
              </a:ext>
            </a:extLst>
          </p:cNvPr>
          <p:cNvSpPr txBox="1"/>
          <p:nvPr/>
        </p:nvSpPr>
        <p:spPr>
          <a:xfrm>
            <a:off x="5803392" y="1873716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01008B-5C00-4109-A1A3-1B96141A3A20}"/>
              </a:ext>
            </a:extLst>
          </p:cNvPr>
          <p:cNvSpPr txBox="1"/>
          <p:nvPr/>
        </p:nvSpPr>
        <p:spPr>
          <a:xfrm>
            <a:off x="5803392" y="2267344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Observation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0D982C-2B02-41FF-803E-2D12D94B3B80}"/>
              </a:ext>
            </a:extLst>
          </p:cNvPr>
          <p:cNvSpPr txBox="1"/>
          <p:nvPr/>
        </p:nvSpPr>
        <p:spPr>
          <a:xfrm>
            <a:off x="5818251" y="2692190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Intelligence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1AD62D-AF4F-4131-90E0-315095FC8BE5}"/>
              </a:ext>
            </a:extLst>
          </p:cNvPr>
          <p:cNvSpPr txBox="1"/>
          <p:nvPr/>
        </p:nvSpPr>
        <p:spPr>
          <a:xfrm>
            <a:off x="5818251" y="3120082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Foresight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3D4C8C-3C08-44DD-A930-464F4E0989BC}"/>
              </a:ext>
            </a:extLst>
          </p:cNvPr>
          <p:cNvCxnSpPr>
            <a:cxnSpLocks/>
          </p:cNvCxnSpPr>
          <p:nvPr/>
        </p:nvCxnSpPr>
        <p:spPr>
          <a:xfrm>
            <a:off x="5937504" y="3643302"/>
            <a:ext cx="185318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E0BB173-49E7-4238-8612-CE146BFD30FE}"/>
              </a:ext>
            </a:extLst>
          </p:cNvPr>
          <p:cNvSpPr txBox="1"/>
          <p:nvPr/>
        </p:nvSpPr>
        <p:spPr>
          <a:xfrm>
            <a:off x="335280" y="3796301"/>
            <a:ext cx="8473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“Oh, the depth of the riches both of the wisdom and knowledge of God! How unsearchable are His judgments and His ways past finding out!” </a:t>
            </a:r>
            <a:r>
              <a:rPr lang="en-US" sz="2800" dirty="0"/>
              <a:t>(Romans 11:33)</a:t>
            </a:r>
          </a:p>
        </p:txBody>
      </p:sp>
    </p:spTree>
    <p:extLst>
      <p:ext uri="{BB962C8B-B14F-4D97-AF65-F5344CB8AC3E}">
        <p14:creationId xmlns:p14="http://schemas.microsoft.com/office/powerpoint/2010/main" val="162013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4040-FB69-4BF1-AA42-B540884F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God’s Character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3A32C3-03EF-4417-AE1D-11590335FE2B}"/>
              </a:ext>
            </a:extLst>
          </p:cNvPr>
          <p:cNvCxnSpPr>
            <a:cxnSpLocks/>
          </p:cNvCxnSpPr>
          <p:nvPr/>
        </p:nvCxnSpPr>
        <p:spPr>
          <a:xfrm>
            <a:off x="3521393" y="1635132"/>
            <a:ext cx="17922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A4C262C-A758-437A-B57F-485138CE5C89}"/>
              </a:ext>
            </a:extLst>
          </p:cNvPr>
          <p:cNvSpPr txBox="1"/>
          <p:nvPr/>
        </p:nvSpPr>
        <p:spPr>
          <a:xfrm>
            <a:off x="5218176" y="1149259"/>
            <a:ext cx="2097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Wisdom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366351-C344-4218-A6CD-4667763B7401}"/>
              </a:ext>
            </a:extLst>
          </p:cNvPr>
          <p:cNvSpPr txBox="1"/>
          <p:nvPr/>
        </p:nvSpPr>
        <p:spPr>
          <a:xfrm>
            <a:off x="6467094" y="1888704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01008B-5C00-4109-A1A3-1B96141A3A20}"/>
              </a:ext>
            </a:extLst>
          </p:cNvPr>
          <p:cNvSpPr txBox="1"/>
          <p:nvPr/>
        </p:nvSpPr>
        <p:spPr>
          <a:xfrm>
            <a:off x="6467094" y="2317618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Observation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80D982C-2B02-41FF-803E-2D12D94B3B80}"/>
              </a:ext>
            </a:extLst>
          </p:cNvPr>
          <p:cNvSpPr txBox="1"/>
          <p:nvPr/>
        </p:nvSpPr>
        <p:spPr>
          <a:xfrm>
            <a:off x="6467094" y="2728353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Intelligence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1AD62D-AF4F-4131-90E0-315095FC8BE5}"/>
              </a:ext>
            </a:extLst>
          </p:cNvPr>
          <p:cNvSpPr txBox="1"/>
          <p:nvPr/>
        </p:nvSpPr>
        <p:spPr>
          <a:xfrm>
            <a:off x="6467094" y="3157674"/>
            <a:ext cx="209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Foresight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C13EE1-E159-468C-BBEB-E6E3731F3257}"/>
              </a:ext>
            </a:extLst>
          </p:cNvPr>
          <p:cNvSpPr txBox="1"/>
          <p:nvPr/>
        </p:nvSpPr>
        <p:spPr>
          <a:xfrm>
            <a:off x="270987" y="1877357"/>
            <a:ext cx="291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Create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7A9695-5FE7-4623-B9D4-5AA55BB7FE7F}"/>
              </a:ext>
            </a:extLst>
          </p:cNvPr>
          <p:cNvSpPr txBox="1"/>
          <p:nvPr/>
        </p:nvSpPr>
        <p:spPr>
          <a:xfrm>
            <a:off x="279845" y="2269703"/>
            <a:ext cx="291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Control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4F5D30-AA04-4E04-B1EF-5207DD8181D3}"/>
              </a:ext>
            </a:extLst>
          </p:cNvPr>
          <p:cNvSpPr txBox="1"/>
          <p:nvPr/>
        </p:nvSpPr>
        <p:spPr>
          <a:xfrm>
            <a:off x="279845" y="2683209"/>
            <a:ext cx="2919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Destroy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FAFFBD-AA28-4540-B747-9F3ACFC1BAE2}"/>
              </a:ext>
            </a:extLst>
          </p:cNvPr>
          <p:cNvSpPr txBox="1"/>
          <p:nvPr/>
        </p:nvSpPr>
        <p:spPr>
          <a:xfrm>
            <a:off x="279845" y="3108906"/>
            <a:ext cx="319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Power to Command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2E73E6-3F06-4ED8-8242-24DB0ED1C563}"/>
              </a:ext>
            </a:extLst>
          </p:cNvPr>
          <p:cNvSpPr txBox="1"/>
          <p:nvPr/>
        </p:nvSpPr>
        <p:spPr>
          <a:xfrm>
            <a:off x="3317558" y="1887653"/>
            <a:ext cx="2821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rgbClr val="FFFF00"/>
                </a:solidFill>
              </a:rPr>
              <a:t>Can you imagine a more dreadful enemy?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DCE5B3-889E-4257-B755-958E62977AE5}"/>
              </a:ext>
            </a:extLst>
          </p:cNvPr>
          <p:cNvSpPr txBox="1"/>
          <p:nvPr/>
        </p:nvSpPr>
        <p:spPr>
          <a:xfrm>
            <a:off x="3938112" y="2940895"/>
            <a:ext cx="1406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Love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0BBA135-4139-4CFB-A519-939E4A8F56E4}"/>
              </a:ext>
            </a:extLst>
          </p:cNvPr>
          <p:cNvCxnSpPr>
            <a:cxnSpLocks/>
          </p:cNvCxnSpPr>
          <p:nvPr/>
        </p:nvCxnSpPr>
        <p:spPr>
          <a:xfrm>
            <a:off x="2989708" y="1805059"/>
            <a:ext cx="1201578" cy="1354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F0B896-32A1-41DC-8946-61859F3EF867}"/>
              </a:ext>
            </a:extLst>
          </p:cNvPr>
          <p:cNvCxnSpPr>
            <a:cxnSpLocks/>
          </p:cNvCxnSpPr>
          <p:nvPr/>
        </p:nvCxnSpPr>
        <p:spPr>
          <a:xfrm flipH="1">
            <a:off x="4952716" y="1787678"/>
            <a:ext cx="1095279" cy="1371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680918B-0258-441A-AB5B-91981EA31ACC}"/>
              </a:ext>
            </a:extLst>
          </p:cNvPr>
          <p:cNvSpPr txBox="1"/>
          <p:nvPr/>
        </p:nvSpPr>
        <p:spPr>
          <a:xfrm>
            <a:off x="1987296" y="1149259"/>
            <a:ext cx="1682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/>
              <a:t>Power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79A11A-CBAA-4EBB-9896-970DB84729B2}"/>
              </a:ext>
            </a:extLst>
          </p:cNvPr>
          <p:cNvSpPr txBox="1"/>
          <p:nvPr/>
        </p:nvSpPr>
        <p:spPr>
          <a:xfrm>
            <a:off x="2828544" y="3623766"/>
            <a:ext cx="3997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“God is love” (1 John 4:8).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B81DD0-4437-49CB-963F-279B89506861}"/>
              </a:ext>
            </a:extLst>
          </p:cNvPr>
          <p:cNvSpPr txBox="1"/>
          <p:nvPr/>
        </p:nvSpPr>
        <p:spPr>
          <a:xfrm>
            <a:off x="2418684" y="4006848"/>
            <a:ext cx="570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“He cares for you ” (1 Peter 5:7).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2BDE51-F4B2-4F61-B5CD-E19BC65D67EF}"/>
              </a:ext>
            </a:extLst>
          </p:cNvPr>
          <p:cNvSpPr txBox="1"/>
          <p:nvPr/>
        </p:nvSpPr>
        <p:spPr>
          <a:xfrm>
            <a:off x="348472" y="4365363"/>
            <a:ext cx="8551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“He who did not spare His own Son, but delivered Him up for us all, how shall He not with Him also freely give us all things?” (Romans 8:32)</a:t>
            </a:r>
          </a:p>
          <a:p>
            <a:endParaRPr lang="en-US" sz="2800" dirty="0"/>
          </a:p>
          <a:p>
            <a:r>
              <a:rPr lang="en-US" sz="2800" dirty="0"/>
              <a:t>(1 Peter 5:7).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7CE9C-C148-47F7-B642-D09B444EFA9A}"/>
              </a:ext>
            </a:extLst>
          </p:cNvPr>
          <p:cNvSpPr txBox="1"/>
          <p:nvPr/>
        </p:nvSpPr>
        <p:spPr>
          <a:xfrm rot="20266161">
            <a:off x="3111778" y="4206902"/>
            <a:ext cx="2922572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Perfect Father</a:t>
            </a:r>
          </a:p>
        </p:txBody>
      </p:sp>
    </p:spTree>
    <p:extLst>
      <p:ext uri="{BB962C8B-B14F-4D97-AF65-F5344CB8AC3E}">
        <p14:creationId xmlns:p14="http://schemas.microsoft.com/office/powerpoint/2010/main" val="279256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3" grpId="0"/>
      <p:bldP spid="25" grpId="0"/>
      <p:bldP spid="26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DA945-F8CD-43DB-8809-18ECDB19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2" y="304272"/>
            <a:ext cx="7886700" cy="110463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If God Loves Us So Much---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F35DE1-77F0-4EFA-B29D-293CBBC9F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842" y="1291710"/>
            <a:ext cx="4194008" cy="414340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Why do we still have pandemics and other disasters?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Why do bad things happen to </a:t>
            </a:r>
            <a:r>
              <a:rPr lang="en-US" sz="3200" u="sng" dirty="0"/>
              <a:t>good</a:t>
            </a:r>
            <a:r>
              <a:rPr lang="en-US" sz="3200" dirty="0"/>
              <a:t> people?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Why does God let good people, even babies, die without reward  in this life?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BB202-327C-4EB8-BCFE-4352DF969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67326"/>
            <a:ext cx="4283202" cy="41434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Consequence of man’s failure to follow God’s wisdom in our lives.</a:t>
            </a:r>
          </a:p>
          <a:p>
            <a:pPr marL="0" indent="0">
              <a:buNone/>
            </a:pPr>
            <a:r>
              <a:rPr lang="en-US" sz="3200" dirty="0"/>
              <a:t>We don’t always know what is good or bad for us—</a:t>
            </a:r>
            <a:r>
              <a:rPr lang="en-US" sz="3200" i="1" dirty="0"/>
              <a:t>e.g. </a:t>
            </a:r>
            <a:r>
              <a:rPr lang="en-US" sz="3200" dirty="0"/>
              <a:t>Joseph</a:t>
            </a:r>
          </a:p>
          <a:p>
            <a:pPr marL="0" indent="0">
              <a:buNone/>
            </a:pPr>
            <a:r>
              <a:rPr lang="en-US" sz="3200" dirty="0"/>
              <a:t>God views life as a preparation for eternity. Death is early graduation.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50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0F8AE3A-D9E0-4AC4-9C32-1E0749CD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44880"/>
            <a:ext cx="7886700" cy="237728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GOD IS GOOD!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F861EC8-2DD1-4376-B7EF-A1CF43AC4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305981"/>
            <a:ext cx="7886700" cy="209822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800" dirty="0"/>
              <a:t>“But without faith </a:t>
            </a:r>
            <a:r>
              <a:rPr lang="en-US" sz="5800" i="1" dirty="0"/>
              <a:t>it is</a:t>
            </a:r>
            <a:r>
              <a:rPr lang="en-US" sz="5800" dirty="0"/>
              <a:t> impossible to please </a:t>
            </a:r>
            <a:r>
              <a:rPr lang="en-US" sz="5800" i="1" dirty="0"/>
              <a:t>Him,</a:t>
            </a:r>
            <a:r>
              <a:rPr lang="en-US" sz="5800" dirty="0"/>
              <a:t> for he who comes to God must believe that He is and </a:t>
            </a:r>
            <a:r>
              <a:rPr lang="en-US" sz="5800" i="1" dirty="0"/>
              <a:t>that</a:t>
            </a:r>
            <a:r>
              <a:rPr lang="en-US" sz="5800" dirty="0"/>
              <a:t> He is a rewarder of those who diligently seek Him.” (Hebrews 11:6)</a:t>
            </a:r>
          </a:p>
          <a:p>
            <a:pPr algn="ctr"/>
            <a:endParaRPr lang="en-US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1A832-F609-4F75-A6B9-7F98ED9288F8}"/>
              </a:ext>
            </a:extLst>
          </p:cNvPr>
          <p:cNvSpPr txBox="1"/>
          <p:nvPr/>
        </p:nvSpPr>
        <p:spPr>
          <a:xfrm>
            <a:off x="1475232" y="2365248"/>
            <a:ext cx="6315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No matter what happens!</a:t>
            </a:r>
          </a:p>
        </p:txBody>
      </p:sp>
    </p:spTree>
    <p:extLst>
      <p:ext uri="{BB962C8B-B14F-4D97-AF65-F5344CB8AC3E}">
        <p14:creationId xmlns:p14="http://schemas.microsoft.com/office/powerpoint/2010/main" val="260732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14A2A4-686A-4E45-8398-173EFFB0CA49}"/>
              </a:ext>
            </a:extLst>
          </p:cNvPr>
          <p:cNvSpPr txBox="1"/>
          <p:nvPr/>
        </p:nvSpPr>
        <p:spPr>
          <a:xfrm>
            <a:off x="2670048" y="548640"/>
            <a:ext cx="6595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Though the fig tree may not blossom,</a:t>
            </a:r>
            <a:br>
              <a:rPr lang="en-US" sz="3000" dirty="0"/>
            </a:br>
            <a:r>
              <a:rPr lang="en-US" sz="3000" dirty="0"/>
              <a:t>Nor fruit be on the vines;</a:t>
            </a:r>
            <a:br>
              <a:rPr lang="en-US" sz="3000" dirty="0"/>
            </a:br>
            <a:r>
              <a:rPr lang="en-US" sz="3000" dirty="0"/>
              <a:t>Though the labor of the olive may fail,</a:t>
            </a:r>
            <a:br>
              <a:rPr lang="en-US" sz="3000" dirty="0"/>
            </a:br>
            <a:r>
              <a:rPr lang="en-US" sz="3000" dirty="0"/>
              <a:t>And the fields yield no food;</a:t>
            </a:r>
            <a:br>
              <a:rPr lang="en-US" sz="3000" dirty="0"/>
            </a:br>
            <a:r>
              <a:rPr lang="en-US" sz="3000" dirty="0"/>
              <a:t>Though the flock may be cut off from  	the fold,</a:t>
            </a:r>
            <a:br>
              <a:rPr lang="en-US" sz="3000" dirty="0"/>
            </a:br>
            <a:r>
              <a:rPr lang="en-US" sz="3000" dirty="0"/>
              <a:t>And there be no herd in the stalls—</a:t>
            </a:r>
            <a:br>
              <a:rPr lang="en-US" sz="3000" dirty="0"/>
            </a:br>
            <a:r>
              <a:rPr lang="en-US" sz="3000" dirty="0"/>
              <a:t>Yet I will rejoice in the </a:t>
            </a:r>
            <a:r>
              <a:rPr lang="en-US" sz="3000" cap="small" dirty="0"/>
              <a:t>Lord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dirty="0"/>
              <a:t>I will joy in the God of my salvation.</a:t>
            </a:r>
          </a:p>
          <a:p>
            <a:r>
              <a:rPr lang="en-US" sz="3000" dirty="0"/>
              <a:t>The </a:t>
            </a:r>
            <a:r>
              <a:rPr lang="en-US" sz="3000" cap="small" dirty="0"/>
              <a:t>Lord</a:t>
            </a:r>
            <a:r>
              <a:rPr lang="en-US" sz="3000" dirty="0"/>
              <a:t> God is my strength</a:t>
            </a:r>
            <a:r>
              <a:rPr lang="en-US" sz="3200" dirty="0"/>
              <a:t>;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7D66DD-924B-49DD-8337-B3156B17CD8D}"/>
              </a:ext>
            </a:extLst>
          </p:cNvPr>
          <p:cNvSpPr txBox="1"/>
          <p:nvPr/>
        </p:nvSpPr>
        <p:spPr>
          <a:xfrm>
            <a:off x="341376" y="1853184"/>
            <a:ext cx="2145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Habakkuk 3:17-19</a:t>
            </a:r>
          </a:p>
        </p:txBody>
      </p:sp>
    </p:spTree>
    <p:extLst>
      <p:ext uri="{BB962C8B-B14F-4D97-AF65-F5344CB8AC3E}">
        <p14:creationId xmlns:p14="http://schemas.microsoft.com/office/powerpoint/2010/main" val="84897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378</Words>
  <Application>Microsoft Office PowerPoint</Application>
  <PresentationFormat>On-screen Show (16:10)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God’s Character</vt:lpstr>
      <vt:lpstr>God’s Character</vt:lpstr>
      <vt:lpstr>God’s Character</vt:lpstr>
      <vt:lpstr>If God Loves Us So Much---</vt:lpstr>
      <vt:lpstr>GOD IS GOOD!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Beutjer</dc:creator>
  <cp:lastModifiedBy>Brad Beutjer</cp:lastModifiedBy>
  <cp:revision>24</cp:revision>
  <dcterms:created xsi:type="dcterms:W3CDTF">2020-04-03T01:36:47Z</dcterms:created>
  <dcterms:modified xsi:type="dcterms:W3CDTF">2020-04-05T00:53:25Z</dcterms:modified>
</cp:coreProperties>
</file>