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2" r:id="rId3"/>
    <p:sldId id="417" r:id="rId4"/>
    <p:sldId id="418" r:id="rId5"/>
    <p:sldId id="419" r:id="rId6"/>
    <p:sldId id="421" r:id="rId7"/>
    <p:sldId id="422" r:id="rId8"/>
    <p:sldId id="423" r:id="rId9"/>
    <p:sldId id="425" r:id="rId10"/>
    <p:sldId id="420" r:id="rId11"/>
    <p:sldId id="426" r:id="rId12"/>
    <p:sldId id="424" r:id="rId13"/>
    <p:sldId id="427" r:id="rId14"/>
    <p:sldId id="428" r:id="rId15"/>
    <p:sldId id="429" r:id="rId16"/>
    <p:sldId id="431" r:id="rId17"/>
    <p:sldId id="432" r:id="rId18"/>
    <p:sldId id="430" r:id="rId19"/>
    <p:sldId id="433" r:id="rId20"/>
    <p:sldId id="434" r:id="rId21"/>
    <p:sldId id="43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E70CBF-9EB8-4073-8888-A5D5E89238CE}">
          <p14:sldIdLst>
            <p14:sldId id="256"/>
            <p14:sldId id="392"/>
            <p14:sldId id="417"/>
            <p14:sldId id="418"/>
            <p14:sldId id="419"/>
            <p14:sldId id="421"/>
            <p14:sldId id="422"/>
            <p14:sldId id="423"/>
            <p14:sldId id="425"/>
            <p14:sldId id="420"/>
            <p14:sldId id="426"/>
            <p14:sldId id="424"/>
            <p14:sldId id="427"/>
            <p14:sldId id="428"/>
            <p14:sldId id="429"/>
            <p14:sldId id="431"/>
            <p14:sldId id="432"/>
            <p14:sldId id="430"/>
            <p14:sldId id="433"/>
            <p14:sldId id="434"/>
            <p14:sldId id="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38" y="672"/>
      </p:cViewPr>
      <p:guideLst>
        <p:guide orient="horz" pos="768"/>
        <p:guide pos="11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2AFB-DCA7-4541-84B0-46E49DBE41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9AD56-6B75-47A3-BF41-960DAE9E3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8355E-41C5-4BCE-9C9D-9C55683F4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CD7FA-E689-4486-87F2-770FE3BFF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3575-D115-484D-B7D2-BA4603210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97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E4FB-6ADF-4761-BA2A-067AB3018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8A643-CA5E-4B3D-9EB8-7599B2BF6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BA267-E754-45CC-AE4D-0266816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4D357-E616-4CFF-821A-2D78E6755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595DB-CC01-40E9-A448-E116E0B0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9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07547-92B1-4CD2-8141-D0D9BE262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3F34C5-CD15-4B07-9AFF-CA04BC18B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FB6FD-B23D-4F71-87DE-B545F278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5084B-5427-4A73-B078-A937C75E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AD24C-6074-4638-822E-D90AF348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6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075A0-457D-434C-976F-F153AEF6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A9FA6-8D73-4613-A683-DA2274ECD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54573-11D5-47F7-A037-363017829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A67F-9D89-41CE-B8D6-42523E086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9B1E5-A8C9-44DF-8E53-21222792D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8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C6D81-F2C7-4354-B3D5-4E44C635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B8314-3A6A-4288-87B8-EDD312C3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AF5E2-C8FE-43B4-986F-35F0374A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A6FD0-4CB3-40DE-9862-C906FCFB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BAF60-6CC0-4089-BEDE-4475C023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9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55E2-DF01-4F05-B608-5061FCFA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57321-A85E-41E9-918F-BFF401872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527D8-B842-4838-B416-CD014C0F7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7FF4D-BCC9-45DB-9363-1C6F729C5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47457-3EDD-4A3D-BEB5-8D4268914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21D4A-2675-4FF4-B5DB-1AEAB69C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0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5204-3CAF-404E-86E4-9B0093CA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C380A-0D6D-40D6-9833-AAA94AC06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E6C44-2363-4D47-B745-8715571A4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F7E49-F0C1-4C71-A303-B6AB75702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C716B-18A2-4F63-99DC-71337A68D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F5DE6A-CA14-4EA4-8873-99709676E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25E56-5C33-4768-A6F1-3A71CE06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2876D5-F9EC-41A6-81CF-1131EC3A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26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0E6D-0B28-45E1-BE06-D952772A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731F1-755D-4E1A-8301-CA9F6EF7B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CCFA2-D4F2-408E-A984-6B3FB058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A415E-F7F4-4DC8-BD87-254A2780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3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EAFDD-56A9-46CA-932F-44D50C87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2F85E-811C-43C7-8E88-63AFDA4AE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3E513-C560-4D04-8632-0218B118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7DE01-9D08-406B-8D74-4A6F830E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9E052-73AD-4DFC-85A0-5006EE34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92CF6-E9C2-441F-90C7-DD389C166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7C136-090A-4436-B4B2-E829932A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547C7-4779-4E2C-BE78-DA65E62B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77F9E-CD63-407A-B291-322CE4C40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41EB-822D-46BD-8BC0-FDD5FA9F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54B09-8F48-4C59-B1DB-BB5DD7DCD3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AF047-08D5-49E1-A511-025431748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25FEB-1755-409A-BA68-ABB9C2C70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29C95-B4EA-409B-8B39-D7F9456B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EA764-D79D-41F0-A209-DB2E592F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4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74004-72F1-42BC-986E-1F047DC8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28051-B71F-45DA-AA2E-E7436E1DC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ACE26-864B-4E46-8AB5-92091D3244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16B06-E32F-45A1-95DA-3970FE0B9575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F6603-732B-44C2-8D5F-E66FE05F8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CDF4D-2DD3-4A1C-AA27-3B757700C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F949C-0DC2-41F9-9EBF-9B6590AB3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0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FE82-E10D-4701-8A2B-B6A3070992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Christian World View Lesson 02  Truth and Knowledge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E564E-0568-4E83-842B-9EC7449718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5FBEB-3C18-460F-9780-4384F680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88CD5-0C53-4A6C-94C3-921A71AE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666750"/>
            <a:ext cx="821664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1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3DD7A4-19BB-473B-B314-860CD1DF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87" y="176212"/>
            <a:ext cx="690562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6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AA74E-B8AE-4FB6-9B8C-E76F1E1C7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647699"/>
            <a:ext cx="8173689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9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A475C-B996-41A9-AB01-4A898F09C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638175"/>
            <a:ext cx="8168612" cy="6115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58AF92-0D60-4601-A0A3-93772871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037" y="2038920"/>
            <a:ext cx="6467475" cy="48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96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4B07B-AC86-4F79-A3A2-B95F259C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0"/>
            <a:ext cx="5597720" cy="4210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AE1B4F-8070-4D19-BC55-FB1345FB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133" y="1743075"/>
            <a:ext cx="68389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83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AD9C56-566C-4AD5-B3AC-60B84A8D2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8" y="0"/>
            <a:ext cx="5976938" cy="45015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471C4-38B6-489B-89C4-8B33A930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900" y="2587707"/>
            <a:ext cx="4800600" cy="359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11335D-657D-4BFB-834B-2060B80D0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680" y="2587707"/>
            <a:ext cx="5348882" cy="399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1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2A6C4E-9FEA-429D-ABB3-841CB49A9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0"/>
            <a:ext cx="5047225" cy="3792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0DACE-0386-4009-8548-4058325D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7" y="2438400"/>
            <a:ext cx="5724524" cy="43074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71952-C46B-426D-AEEC-8EECBD44E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38399"/>
            <a:ext cx="5610225" cy="42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4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5BC5ED-3FAF-4184-AD55-A73E3EDE1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1"/>
            <a:ext cx="5342341" cy="403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8668A5-61AB-43AA-8A9F-86E332DD7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196" y="1876425"/>
            <a:ext cx="6315816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1FDAA-3FE2-41FE-A029-E011EEC8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676275"/>
            <a:ext cx="7905750" cy="594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65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852A86-DD0C-44D6-9746-68E789ACA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38112"/>
            <a:ext cx="5619750" cy="4214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38D3D9-FFB9-4784-A6AA-822F64253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859" y="2181225"/>
            <a:ext cx="6037516" cy="45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7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E71DCD-E016-461B-ADE1-6487EB13A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086850" cy="677748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762B5DA-43B1-4CEE-B6A3-BEE93D0B8DD0}"/>
              </a:ext>
            </a:extLst>
          </p:cNvPr>
          <p:cNvSpPr/>
          <p:nvPr/>
        </p:nvSpPr>
        <p:spPr>
          <a:xfrm>
            <a:off x="847725" y="523875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39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311694-C500-4838-A3F7-3D918EC87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595312"/>
            <a:ext cx="68103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8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8E2D69-0BB6-4AF4-B9BC-4575B3A72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685799"/>
            <a:ext cx="7896225" cy="593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65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0013D7-AA01-48DF-B84D-0B589D126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19200"/>
            <a:ext cx="7486650" cy="561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7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6BCEFE-7FC6-4827-8BE0-3702E55F7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609599"/>
            <a:ext cx="8210550" cy="61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62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0A114F-82BE-44DE-84D2-433362580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899" y="714374"/>
            <a:ext cx="8143875" cy="61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53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1FC2F0-4437-4722-A39A-C7C6D0B5B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690562"/>
            <a:ext cx="8210550" cy="612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D2DB1B-CA14-4695-A176-B1AD1F6D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671512"/>
            <a:ext cx="8145618" cy="6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5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EAD85-8C7D-4C04-9B1E-EA916112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666750"/>
            <a:ext cx="8197674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1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E3919-D2EF-4B8D-ABAB-99FFB66E2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685799"/>
            <a:ext cx="8020050" cy="602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26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8</Words>
  <Application>Microsoft Office PowerPoint</Application>
  <PresentationFormat>Widescreen</PresentationFormat>
  <Paragraphs>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Christian World View Lesson 02  Truth and Knowledge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Christian World View Lesson 2</dc:title>
  <dc:creator>Robert Haynes</dc:creator>
  <cp:lastModifiedBy>Robert Haynes</cp:lastModifiedBy>
  <cp:revision>81</cp:revision>
  <dcterms:created xsi:type="dcterms:W3CDTF">2020-04-07T17:28:51Z</dcterms:created>
  <dcterms:modified xsi:type="dcterms:W3CDTF">2020-05-20T22:27:20Z</dcterms:modified>
</cp:coreProperties>
</file>