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5707"/>
  </p:normalViewPr>
  <p:slideViewPr>
    <p:cSldViewPr snapToGrid="0" snapToObjects="1">
      <p:cViewPr varScale="1">
        <p:scale>
          <a:sx n="111" d="100"/>
          <a:sy n="111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3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8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3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3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7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3D4A-8DA0-B34D-BFF1-A9527CE3BBD6}" type="datetimeFigureOut">
              <a:rPr lang="en-US" smtClean="0"/>
              <a:t>6/13/20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E8D8C-AC47-594C-B5B1-2F726F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5B102-DAF7-2446-96E3-2E3D7BCFD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459" y="867833"/>
            <a:ext cx="7917082" cy="1989667"/>
          </a:xfrm>
        </p:spPr>
        <p:txBody>
          <a:bodyPr>
            <a:normAutofit/>
          </a:bodyPr>
          <a:lstStyle/>
          <a:p>
            <a:r>
              <a:rPr lang="en-US" sz="4800" dirty="0"/>
              <a:t>The Prodigal of the South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ED552-98A6-F941-A8B8-8DA7B8640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 Chronicles 33:1-17</a:t>
            </a:r>
          </a:p>
        </p:txBody>
      </p:sp>
    </p:spTree>
    <p:extLst>
      <p:ext uri="{BB962C8B-B14F-4D97-AF65-F5344CB8AC3E}">
        <p14:creationId xmlns:p14="http://schemas.microsoft.com/office/powerpoint/2010/main" val="284942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Prodigal of the South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/>
          </a:bodyPr>
          <a:lstStyle/>
          <a:p>
            <a:r>
              <a:rPr lang="en-US" sz="2800" b="1" dirty="0"/>
              <a:t>Manasseh’s Lineage</a:t>
            </a:r>
          </a:p>
          <a:p>
            <a:pPr lvl="1"/>
            <a:r>
              <a:rPr lang="en-US" sz="2500" b="1" dirty="0"/>
              <a:t>“</a:t>
            </a:r>
            <a:r>
              <a:rPr lang="en-US" sz="2500" b="1" baseline="30000" dirty="0"/>
              <a:t>11</a:t>
            </a:r>
            <a:r>
              <a:rPr lang="en-US" sz="2500" b="1" dirty="0"/>
              <a:t>When your days are fulfilled to walk with your fathers, I will raise up your offspring after you, one of your own sons, and I will establish his kingdom. </a:t>
            </a:r>
            <a:r>
              <a:rPr lang="en-US" sz="2500" b="1" baseline="30000" dirty="0"/>
              <a:t>12</a:t>
            </a:r>
            <a:r>
              <a:rPr lang="en-US" sz="2500" b="1" dirty="0"/>
              <a:t>He shall build a house for me, and I will establish his throne forever.” (1 Chronicles 17:11-12)</a:t>
            </a:r>
          </a:p>
          <a:p>
            <a:pPr lvl="1"/>
            <a:r>
              <a:rPr lang="en-US" sz="2500" b="1" dirty="0"/>
              <a:t>“His father Hezekiah” (vs. 3)</a:t>
            </a:r>
          </a:p>
          <a:p>
            <a:pPr lvl="1"/>
            <a:r>
              <a:rPr lang="en-US" sz="2500" b="1" dirty="0"/>
              <a:t>Manasseh Sacrifices Some of His Sons (vs. 6)</a:t>
            </a:r>
          </a:p>
          <a:p>
            <a:pPr lvl="1"/>
            <a:r>
              <a:rPr lang="en-US" sz="2500" b="1" dirty="0"/>
              <a:t>God Always Keeps His Promises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163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Prodigal of the South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/>
          </a:bodyPr>
          <a:lstStyle/>
          <a:p>
            <a:r>
              <a:rPr lang="en-US" sz="2500" b="1" dirty="0"/>
              <a:t>“﻿The God of the Old Testament is arguably the most unpleasant character in all fiction: jealous and proud of it; a petty, unjust, unforgiving control-freak; a vindictive, bloodthirsty ethnic cleanser; a misogynistic, homophobic, racist, infanticidal, genocidal, filicidal, pestilential, megalomaniacal, sadomasochistic, capriciously malevolent bully.”</a:t>
            </a:r>
            <a:r>
              <a:rPr lang="en-US" sz="2500" dirty="0"/>
              <a:t> </a:t>
            </a:r>
          </a:p>
          <a:p>
            <a:endParaRPr lang="en-US" sz="2500" b="1" dirty="0"/>
          </a:p>
          <a:p>
            <a:r>
              <a:rPr lang="en-US" sz="2500" b="1" dirty="0"/>
              <a:t>“</a:t>
            </a:r>
            <a:r>
              <a:rPr lang="en-US" sz="2500" b="1" baseline="30000" dirty="0"/>
              <a:t>24</a:t>
            </a:r>
            <a:r>
              <a:rPr lang="en-US" sz="2500" b="1" dirty="0"/>
              <a:t>Do not make yourselves unclean by any of these things, for by all these the nations I am driving out before you have become unclean, </a:t>
            </a:r>
            <a:r>
              <a:rPr lang="en-US" sz="2500" b="1" baseline="30000" dirty="0"/>
              <a:t>25</a:t>
            </a:r>
            <a:r>
              <a:rPr lang="en-US" sz="2500" b="1" dirty="0"/>
              <a:t>and the land became unclean, so that I punished its iniquity, and the land vomited out its inhabitants.” (Leviticus 18:24-25)</a:t>
            </a:r>
          </a:p>
          <a:p>
            <a:pPr lvl="1"/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71897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Prodigal of the South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081549"/>
            <a:ext cx="8780745" cy="456216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Longest Reign in South or North</a:t>
            </a:r>
          </a:p>
          <a:p>
            <a:pPr marL="0" indent="0">
              <a:buNone/>
            </a:pPr>
            <a:endParaRPr lang="en-US" sz="2500" b="1" dirty="0"/>
          </a:p>
          <a:p>
            <a:r>
              <a:rPr lang="en-US" sz="2800" b="1" dirty="0"/>
              <a:t>“My name forever” (vs. 4, 7)</a:t>
            </a:r>
          </a:p>
          <a:p>
            <a:endParaRPr lang="en-US" sz="2800" b="1" dirty="0"/>
          </a:p>
          <a:p>
            <a:r>
              <a:rPr lang="en-US" sz="2800" b="1" dirty="0"/>
              <a:t>“Moreover, Manasseh shed very much innocent blood, till he had filled Jerusalem from one end to another…” (2 Kgs 21:16)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“They were stoned, they were sawn in two…” (Heb. 11:37)</a:t>
            </a:r>
          </a:p>
          <a:p>
            <a:endParaRPr lang="en-US" sz="2800" b="1" dirty="0"/>
          </a:p>
          <a:p>
            <a:r>
              <a:rPr lang="en-US" sz="2800" b="1" dirty="0"/>
              <a:t>“Then Manasseh knew that the Lord was God” (vs. 13)</a:t>
            </a:r>
          </a:p>
          <a:p>
            <a:endParaRPr lang="en-US" sz="2800" b="1" dirty="0"/>
          </a:p>
          <a:p>
            <a:r>
              <a:rPr lang="en-US" sz="2800" b="1" dirty="0"/>
              <a:t>God Worshipped at High Places (vs. </a:t>
            </a:r>
            <a:r>
              <a:rPr lang="en-US" sz="2800" b="1"/>
              <a:t>17)</a:t>
            </a:r>
            <a:endParaRPr lang="en-US" sz="28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14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Reason for Exile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“…to remove them out of his sight, for the sins of Manasseh, according to all that he had done…” (2 Kings 24:3)</a:t>
            </a:r>
          </a:p>
          <a:p>
            <a:endParaRPr lang="en-US" sz="2800" b="1" dirty="0"/>
          </a:p>
          <a:p>
            <a:r>
              <a:rPr lang="en-US" sz="2800" b="1" dirty="0"/>
              <a:t>“And I will make them a horror to all the kingdoms of the earth because of what Manasseh the son of Hezekiah, king of Judah, did in Jerusalem.” (Jeremiah 15:4)</a:t>
            </a:r>
          </a:p>
          <a:p>
            <a:endParaRPr lang="en-US" sz="2800" b="1" dirty="0"/>
          </a:p>
          <a:p>
            <a:r>
              <a:rPr lang="en-US" sz="2800" b="1" dirty="0"/>
              <a:t>“Joseph called the name of the firstborn Manasseh. ‘For,’ he said, ‘God has made me forget all my hardship and all my father's house.’” (Genesis 41:51)</a:t>
            </a:r>
          </a:p>
          <a:p>
            <a:pPr marL="342900" lvl="1" indent="0">
              <a:buNone/>
            </a:pPr>
            <a:endParaRPr lang="en-US" sz="2800" b="1" dirty="0"/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327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Reason for Return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“</a:t>
            </a:r>
            <a:r>
              <a:rPr lang="en-US" sz="2800" b="1" baseline="30000" dirty="0"/>
              <a:t>13</a:t>
            </a:r>
            <a:r>
              <a:rPr lang="en-US" sz="2800" b="1" dirty="0"/>
              <a:t>When I shut up the heavens so that there is no rain, or command the locust to devour the land, or send pestilence among my people, </a:t>
            </a:r>
            <a:r>
              <a:rPr lang="en-US" sz="2800" b="1" baseline="30000" dirty="0"/>
              <a:t>14</a:t>
            </a:r>
            <a:r>
              <a:rPr lang="en-US" sz="2800" b="1" dirty="0"/>
              <a:t>if my people who are called by my name </a:t>
            </a:r>
            <a:r>
              <a:rPr lang="en-US" sz="2800" b="1" u="sng" dirty="0"/>
              <a:t>humble</a:t>
            </a:r>
            <a:r>
              <a:rPr lang="en-US" sz="2800" b="1" dirty="0"/>
              <a:t> themselves, and </a:t>
            </a:r>
            <a:r>
              <a:rPr lang="en-US" sz="2800" b="1" u="sng" dirty="0"/>
              <a:t>pray</a:t>
            </a:r>
            <a:r>
              <a:rPr lang="en-US" sz="2800" b="1" dirty="0"/>
              <a:t> and seek my face and </a:t>
            </a:r>
            <a:r>
              <a:rPr lang="en-US" sz="2800" b="1" u="sng" dirty="0"/>
              <a:t>turn</a:t>
            </a:r>
            <a:r>
              <a:rPr lang="en-US" sz="2800" b="1" dirty="0"/>
              <a:t> from their wicked ways, then I will hear from heaven and will forgive their sin and heal their land.” (2 Chronicles 7:13-14)</a:t>
            </a:r>
          </a:p>
          <a:p>
            <a:endParaRPr lang="en-US" sz="2800" b="1" dirty="0"/>
          </a:p>
          <a:p>
            <a:r>
              <a:rPr lang="en-US" sz="2800" b="1" dirty="0"/>
              <a:t>Manasseh’s Experience</a:t>
            </a:r>
          </a:p>
          <a:p>
            <a:pPr lvl="1"/>
            <a:r>
              <a:rPr lang="en-US" sz="2500" b="1" dirty="0"/>
              <a:t>Distress</a:t>
            </a:r>
          </a:p>
          <a:p>
            <a:pPr lvl="2"/>
            <a:r>
              <a:rPr lang="en-US" sz="2300" b="1" dirty="0"/>
              <a:t>“Before I was afflicted I went astray, but now I keep your word.” (Psalm 119:67)</a:t>
            </a:r>
          </a:p>
          <a:p>
            <a:pPr lvl="1"/>
            <a:r>
              <a:rPr lang="en-US" sz="2500" b="1" dirty="0"/>
              <a:t>Humility</a:t>
            </a:r>
          </a:p>
          <a:p>
            <a:pPr lvl="1"/>
            <a:r>
              <a:rPr lang="en-US" sz="2500" b="1" dirty="0"/>
              <a:t>Prayer</a:t>
            </a:r>
          </a:p>
          <a:p>
            <a:pPr marL="342900" lvl="1" indent="0">
              <a:buNone/>
            </a:pPr>
            <a:endParaRPr lang="en-US" sz="2500" b="1" dirty="0"/>
          </a:p>
          <a:p>
            <a:pPr lvl="1"/>
            <a:endParaRPr lang="en-US" sz="2500" b="1" dirty="0"/>
          </a:p>
          <a:p>
            <a:endParaRPr lang="en-US" sz="2800" b="1" dirty="0"/>
          </a:p>
          <a:p>
            <a:pPr lvl="1"/>
            <a:endParaRPr lang="en-US" sz="25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63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E840-8E2D-6C48-93B7-ADBC8E4C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8632"/>
            <a:ext cx="7886700" cy="1104636"/>
          </a:xfrm>
        </p:spPr>
        <p:txBody>
          <a:bodyPr/>
          <a:lstStyle/>
          <a:p>
            <a:pPr algn="ctr"/>
            <a:r>
              <a:rPr lang="en-US" sz="3600" dirty="0"/>
              <a:t>The Fruit of Returning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6798-EC56-3743-9F84-71C36D4B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27" y="1153267"/>
            <a:ext cx="8780745" cy="4490449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“Bear fruit in keeping with repentance” (Matthew 3:8)</a:t>
            </a:r>
          </a:p>
          <a:p>
            <a:endParaRPr lang="en-US" sz="2800" b="1" dirty="0"/>
          </a:p>
          <a:p>
            <a:r>
              <a:rPr lang="en-US" sz="2800" b="1" dirty="0"/>
              <a:t>Restored the Temple</a:t>
            </a:r>
          </a:p>
          <a:p>
            <a:pPr lvl="1"/>
            <a:r>
              <a:rPr lang="en-US" sz="2500" b="1" dirty="0"/>
              <a:t>King’s Exercise Authority Over Temples</a:t>
            </a:r>
          </a:p>
          <a:p>
            <a:pPr lvl="1"/>
            <a:r>
              <a:rPr lang="en-US" sz="2500" b="1" dirty="0"/>
              <a:t>“…you turned to God from idols to serve the living and true God…” (1 Thess. 1:9)</a:t>
            </a:r>
          </a:p>
          <a:p>
            <a:endParaRPr lang="en-US" sz="2800" b="1" dirty="0"/>
          </a:p>
          <a:p>
            <a:r>
              <a:rPr lang="en-US" sz="2800" b="1" dirty="0"/>
              <a:t>Encouraged Others to Worship God (vs. 16)</a:t>
            </a:r>
          </a:p>
          <a:p>
            <a:pPr lvl="1"/>
            <a:endParaRPr lang="en-US" sz="25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342900" lvl="1" indent="0">
              <a:buNone/>
            </a:pPr>
            <a:endParaRPr lang="en-US" sz="2500" b="1" dirty="0"/>
          </a:p>
          <a:p>
            <a:pPr marL="342900" lvl="1" indent="0">
              <a:buNone/>
            </a:pPr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87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3497</TotalTime>
  <Words>568</Words>
  <Application>Microsoft Macintosh PowerPoint</Application>
  <PresentationFormat>On-screen Show (16:10)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Prodigal of the South</vt:lpstr>
      <vt:lpstr>The Prodigal of the South</vt:lpstr>
      <vt:lpstr>The Prodigal of the South</vt:lpstr>
      <vt:lpstr>The Prodigal of the South</vt:lpstr>
      <vt:lpstr>The Reason for Exile</vt:lpstr>
      <vt:lpstr>The Reason for Return</vt:lpstr>
      <vt:lpstr>The Fruit of Returning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Throne of God</dc:title>
  <dc:creator>Erik Borlaug</dc:creator>
  <cp:lastModifiedBy>Erik Borlaug</cp:lastModifiedBy>
  <cp:revision>56</cp:revision>
  <dcterms:created xsi:type="dcterms:W3CDTF">2019-12-19T19:39:40Z</dcterms:created>
  <dcterms:modified xsi:type="dcterms:W3CDTF">2020-06-13T18:59:29Z</dcterms:modified>
</cp:coreProperties>
</file>