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2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0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2BA8-FD49-486F-979B-04B1CF36C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27603-3003-4B1C-9CCF-968AE7711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E266D-BD79-46ED-A89D-D2352BA7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6ABDE-27AA-41B9-9A4E-7AA6D1EB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C9587-D89A-4CD6-9B42-E616C6C4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7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D33DE-364E-4AD6-981D-BD4FF2BD7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79A3A-213F-40EB-A3DC-79F21F98E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62CA3-627E-4D6B-8274-CAC3D16B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FFD4-C532-4885-83E8-14B3F0A8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15BE0-8791-4BC8-9A10-DBBB600F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5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84A3F2-99B7-4A09-98AD-C4D641C63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A0D55-4832-4E86-AC1C-8233AABEB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8B65F-CEBA-4B6E-9FFC-AB6C50C5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BF8A1-5E9E-40B7-BD62-C87ECDCE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986F2-C01F-4699-B164-A6286D1F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8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8FCA-A344-4AE4-802F-F44963DF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9D50-2562-4282-89FE-FB46D7697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7AB9D-68D2-4FB2-9B7B-41EFEB72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2FAF1-9A02-4840-8A0B-7075033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FF674-ECB8-4A8E-91B1-D0ACF324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1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5053-232D-4EB6-BBDC-722C9265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D650E-1855-4D04-94FF-99B8D6C1C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C6D79-0643-4D5C-8F5F-01B6CDDC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023A7-6EA8-4A0C-8C41-8F5C207D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89F53-6C33-47FF-B020-64BD9981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9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6DB68-C0D4-46C1-8909-28E5BF8E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CC356-E9F3-4AD4-81ED-1ABBD0F28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77EA6-84C4-498D-BB75-7C0EE6AE1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B29E7-3CBD-46CF-AA5E-B92271A2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37AF2-0141-4690-9449-ED826A40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B071-D47B-462C-A92D-97D56250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5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D9AE-5D4E-4EF8-A47E-D72FC23C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3EAAD-BC97-4026-94B0-209E5CE9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9A6E4-EACF-4E59-A1A7-32D50FFF0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7B0F7-AAAF-4F00-8655-4557A5F0E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B3020-DD34-435C-8074-BF822980C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569B67-E1B0-4490-AAAA-9B26D600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2DA65-63F6-404D-9FB5-2A2A1664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5F2CD-C480-45B3-B463-0A21796E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289D-A4AB-46FE-B584-CDF839A33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5910E-9DB9-4469-89B3-1C83743C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80619-CB5A-4B1F-BCD2-EBCC4DFB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DD31B-5B83-42B8-A985-AF592BAE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8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B92668-9192-44E6-A9F9-51AADD44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D182F-6A82-45D8-B9DA-B92BEE6D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4969F-42D2-4A23-8208-39541235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1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54BA-56D1-4862-91B0-B569344B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4BC8-E3FF-4676-A899-4F8C8B920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71AD4-A4D9-4F34-9FEC-37436B177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A0619-24D9-4F01-B7F9-E53ED1FD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66861-7BC7-46AC-BC38-1FD5374B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2CFB2-7315-4DFC-96A9-437CBE6A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3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9EFE-D12D-436E-A51E-38000830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4BC71-3CFE-4BB6-AB77-B8AC755FA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043C0-2986-4F31-B536-6880421B2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61BBF-F679-47AD-A80E-A7CFAB9C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6B4B7-03C4-4C88-BE90-04BF2BE3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3D01C-EAA2-4F7C-A61E-97C91008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5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4BDF2D-8EC9-4DEF-A32A-3F7BE390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E048-5D96-484F-BA60-73D588F0D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AD536-13C7-4DE3-A5BF-5227DBDC8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CB2A-E9CF-4B01-91D5-E59A0308EDE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36616-D240-455A-8AA0-C8FA5B70B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80473-B6D4-480E-BC1C-63F93745F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8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8130-67A5-4131-B4D6-909C911B4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Judges Class L01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DE38A-83AE-421C-BEE1-0A6C4FB3D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4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D01CDA-AD73-4DD4-8C56-D362F2EB1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7" y="271115"/>
            <a:ext cx="10611803" cy="606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4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386597-D91B-423D-81A4-C0E754AB1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53" y="248601"/>
            <a:ext cx="10694172" cy="60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2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03E7F-6813-4980-9A5C-50CA0EFA6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5" y="281853"/>
            <a:ext cx="9697180" cy="550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8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7DF34-5B72-42F0-9705-2DB90A1F8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17" y="110835"/>
            <a:ext cx="10387272" cy="59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2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79AFAF-AC1A-4CBB-B10D-9C25BCC12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3" y="191626"/>
            <a:ext cx="5744094" cy="323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88ABDA-4259-4ADE-9CBB-CF89ACA89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848" y="3169097"/>
            <a:ext cx="6159384" cy="34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1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E762A-5FE9-45AF-B125-BA9D8F62F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08" y="468283"/>
            <a:ext cx="9749616" cy="555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853303-2636-4FF4-8D64-1147A5180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7" y="346017"/>
            <a:ext cx="9876598" cy="55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63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1D3B72-0C8B-4733-A8B7-83FCFBCEE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33" y="256914"/>
            <a:ext cx="9760128" cy="55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0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B18351-33E2-404F-AF78-31C5042D7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28" y="224876"/>
            <a:ext cx="10292009" cy="58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C540BC-656A-4359-BF4A-F268B0D69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78" y="313891"/>
            <a:ext cx="10321983" cy="59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1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9D246A-8951-4123-9BC8-94AB2A007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86" y="496696"/>
            <a:ext cx="10810477" cy="58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11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792FA1-B70A-4A09-9063-75FC1D37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54" y="406544"/>
            <a:ext cx="10219892" cy="58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81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F02828-491E-48D0-AC6A-D9E06362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48" y="557385"/>
            <a:ext cx="9652288" cy="5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74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B5237F-5785-4328-A02C-A5FCD8E02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44" y="750379"/>
            <a:ext cx="9489585" cy="53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7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7538DB-5E97-4068-B7C2-3D3B3CA60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32" y="557386"/>
            <a:ext cx="9366445" cy="5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3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8C231-B786-4BB6-B337-33E793171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09" y="887470"/>
            <a:ext cx="9106209" cy="52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66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B6D01-B597-41A6-864F-CB0CE4DA0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39" y="548640"/>
            <a:ext cx="9786418" cy="551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87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5DD72B-1EC7-4023-86D2-8314BF6F8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14" y="289041"/>
            <a:ext cx="10192530" cy="574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1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2FE742-E784-42DA-841C-6B08B6057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33" y="174522"/>
            <a:ext cx="11513327" cy="65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2094C8-E57C-4F1C-B493-289D2077B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65" y="77700"/>
            <a:ext cx="11295332" cy="6401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BBB04B-F4F7-4CEC-B45B-7289D5A5D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343" y="250940"/>
            <a:ext cx="2871635" cy="39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5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5DFA75-AF3E-4EFF-A641-F2E983F5E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" y="0"/>
            <a:ext cx="11478306" cy="65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5EB7C-20A8-4C38-9B47-8C0842288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55" y="97761"/>
            <a:ext cx="10662124" cy="60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1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E5A810-2D85-4FDF-9DE8-87308BAF8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8" y="152246"/>
            <a:ext cx="10643358" cy="60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1EDFE-6758-4E18-9E84-CA6F34995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408192"/>
            <a:ext cx="10689062" cy="607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4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01F293-CDFD-46BD-B3C1-91BE3AF68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7" y="79580"/>
            <a:ext cx="10824541" cy="62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50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3</Words>
  <Application>Microsoft Office PowerPoint</Application>
  <PresentationFormat>Widescreen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Judges Class L01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Judges Class L01</dc:title>
  <dc:creator>Robert Haynes</dc:creator>
  <cp:lastModifiedBy>Robert Haynes</cp:lastModifiedBy>
  <cp:revision>7</cp:revision>
  <dcterms:created xsi:type="dcterms:W3CDTF">2020-07-21T15:52:31Z</dcterms:created>
  <dcterms:modified xsi:type="dcterms:W3CDTF">2020-07-22T15:23:09Z</dcterms:modified>
</cp:coreProperties>
</file>