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7" r:id="rId5"/>
    <p:sldId id="258" r:id="rId6"/>
    <p:sldId id="270" r:id="rId7"/>
    <p:sldId id="271" r:id="rId8"/>
    <p:sldId id="268" r:id="rId9"/>
    <p:sldId id="269" r:id="rId10"/>
    <p:sldId id="275" r:id="rId11"/>
    <p:sldId id="274" r:id="rId12"/>
    <p:sldId id="273" r:id="rId13"/>
    <p:sldId id="260" r:id="rId14"/>
    <p:sldId id="272" r:id="rId15"/>
    <p:sldId id="276" r:id="rId16"/>
    <p:sldId id="279" r:id="rId17"/>
    <p:sldId id="277" r:id="rId18"/>
    <p:sldId id="281" r:id="rId19"/>
    <p:sldId id="280" r:id="rId20"/>
    <p:sldId id="283" r:id="rId21"/>
    <p:sldId id="282" r:id="rId22"/>
    <p:sldId id="285" r:id="rId23"/>
    <p:sldId id="284" r:id="rId24"/>
    <p:sldId id="287" r:id="rId25"/>
    <p:sldId id="286" r:id="rId26"/>
    <p:sldId id="288" r:id="rId27"/>
    <p:sldId id="289" r:id="rId28"/>
    <p:sldId id="278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50F635-99BC-4BD8-AA9A-17471C0A15B4}">
          <p14:sldIdLst>
            <p14:sldId id="256"/>
            <p14:sldId id="257"/>
            <p14:sldId id="259"/>
            <p14:sldId id="267"/>
            <p14:sldId id="258"/>
            <p14:sldId id="270"/>
            <p14:sldId id="271"/>
            <p14:sldId id="268"/>
            <p14:sldId id="269"/>
            <p14:sldId id="275"/>
            <p14:sldId id="274"/>
            <p14:sldId id="273"/>
            <p14:sldId id="260"/>
            <p14:sldId id="272"/>
            <p14:sldId id="276"/>
            <p14:sldId id="279"/>
            <p14:sldId id="277"/>
            <p14:sldId id="281"/>
            <p14:sldId id="280"/>
            <p14:sldId id="283"/>
            <p14:sldId id="282"/>
            <p14:sldId id="285"/>
            <p14:sldId id="284"/>
            <p14:sldId id="287"/>
            <p14:sldId id="286"/>
            <p14:sldId id="288"/>
            <p14:sldId id="289"/>
            <p14:sldId id="27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88465" autoAdjust="0"/>
  </p:normalViewPr>
  <p:slideViewPr>
    <p:cSldViewPr snapToGrid="0" showGuides="1">
      <p:cViewPr>
        <p:scale>
          <a:sx n="80" d="100"/>
          <a:sy n="80" d="100"/>
        </p:scale>
        <p:origin x="1482" y="786"/>
      </p:cViewPr>
      <p:guideLst>
        <p:guide orient="horz" pos="3648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C71C2-073B-4868-B9CF-24ECF9DEDD1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301C6-503E-4E01-ADC6-779B764E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301C6-503E-4E01-ADC6-779B764EB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BA8-FD49-486F-979B-04B1CF36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27603-3003-4B1C-9CCF-968AE7711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266D-BD79-46ED-A89D-D2352BA7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ABDE-27AA-41B9-9A4E-7AA6D1EB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9587-D89A-4CD6-9B42-E616C6C4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33DE-364E-4AD6-981D-BD4FF2BD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79A3A-213F-40EB-A3DC-79F21F98E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62CA3-627E-4D6B-8274-CAC3D16B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FFD4-C532-4885-83E8-14B3F0A8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15BE0-8791-4BC8-9A10-DBBB600F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4A3F2-99B7-4A09-98AD-C4D641C63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A0D55-4832-4E86-AC1C-8233AABE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8B65F-CEBA-4B6E-9FFC-AB6C50C5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F8A1-5E9E-40B7-BD62-C87ECDCE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86F2-C01F-4699-B164-A6286D1F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8FCA-A344-4AE4-802F-F44963DF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9D50-2562-4282-89FE-FB46D7697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AB9D-68D2-4FB2-9B7B-41EFEB72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FAF1-9A02-4840-8A0B-7075033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F674-ECB8-4A8E-91B1-D0ACF324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5053-232D-4EB6-BBDC-722C9265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650E-1855-4D04-94FF-99B8D6C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6D79-0643-4D5C-8F5F-01B6CDD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023A7-6EA8-4A0C-8C41-8F5C207D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9F53-6C33-47FF-B020-64BD9981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9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DB68-C0D4-46C1-8909-28E5BF8E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CC356-E9F3-4AD4-81ED-1ABBD0F28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77EA6-84C4-498D-BB75-7C0EE6AE1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B29E7-3CBD-46CF-AA5E-B92271A2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37AF2-0141-4690-9449-ED826A4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B071-D47B-462C-A92D-97D56250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D9AE-5D4E-4EF8-A47E-D72FC23C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3EAAD-BC97-4026-94B0-209E5CE9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9A6E4-EACF-4E59-A1A7-32D50FFF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7B0F7-AAAF-4F00-8655-4557A5F0E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B3020-DD34-435C-8074-BF822980C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69B67-E1B0-4490-AAAA-9B26D600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2DA65-63F6-404D-9FB5-2A2A1664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5F2CD-C480-45B3-B463-0A2179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289D-A4AB-46FE-B584-CDF839A3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5910E-9DB9-4469-89B3-1C83743C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80619-CB5A-4B1F-BCD2-EBCC4DF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DD31B-5B83-42B8-A985-AF592BAE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92668-9192-44E6-A9F9-51AADD44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182F-6A82-45D8-B9DA-B92BEE6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4969F-42D2-4A23-8208-39541235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54BA-56D1-4862-91B0-B569344B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4BC8-E3FF-4676-A899-4F8C8B92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71AD4-A4D9-4F34-9FEC-37436B17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0619-24D9-4F01-B7F9-E53ED1FD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66861-7BC7-46AC-BC38-1FD5374B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2CFB2-7315-4DFC-96A9-437CBE6A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3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9EFE-D12D-436E-A51E-38000830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4BC71-3CFE-4BB6-AB77-B8AC755FA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043C0-2986-4F31-B536-6880421B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1BBF-F679-47AD-A80E-A7CFAB9C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6B4B7-03C4-4C88-BE90-04BF2BE3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D01C-EAA2-4F7C-A61E-97C91008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BDF2D-8EC9-4DEF-A32A-3F7BE390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E048-5D96-484F-BA60-73D588F0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D536-13C7-4DE3-A5BF-5227DBDC8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CB2A-E9CF-4B01-91D5-E59A0308EDE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6616-D240-455A-8AA0-C8FA5B70B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0473-B6D4-480E-BC1C-63F93745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4DCF-9E90-46E3-B8E7-6F92171AD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lurb.com/books/9258213-vertiginous-biblicall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8130-67A5-4131-B4D6-909C911B4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Judges Class L02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DE38A-83AE-421C-BEE1-0A6C4FB3D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EF5C0-6D38-487C-A1EC-20E402A9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42" y="642812"/>
            <a:ext cx="8618232" cy="5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C2C33-FE87-44C0-A44E-BDD5FE76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89547"/>
            <a:ext cx="9877099" cy="55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0F2F3-2981-4CBA-AEA2-2190DFF6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85011"/>
            <a:ext cx="10199363" cy="5755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68168F-75E5-49BE-86F6-AB89F950A7BD}"/>
              </a:ext>
            </a:extLst>
          </p:cNvPr>
          <p:cNvSpPr/>
          <p:nvPr/>
        </p:nvSpPr>
        <p:spPr>
          <a:xfrm>
            <a:off x="3618202" y="6288323"/>
            <a:ext cx="596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https://www.blurb.com/books/9258213-vertiginous-biblically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2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BFB7D-4CE3-420D-BC0D-9326E787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8485"/>
            <a:ext cx="9785684" cy="55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14AAB-2ECB-47B0-AC6B-BA18FD85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71311"/>
            <a:ext cx="10122568" cy="57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9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0802C-CF36-4462-8474-D63B4A2D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0098"/>
            <a:ext cx="10074442" cy="56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F7C73-BD9F-44D3-A1F3-A47873F4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17" y="345387"/>
            <a:ext cx="9721767" cy="55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7AA92D-2BED-4F41-B05F-BE3181DD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3" y="583235"/>
            <a:ext cx="9914021" cy="55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6633C-287C-47B7-A26F-008B85D0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63496"/>
            <a:ext cx="8859253" cy="58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1BA2B-CFDE-48D9-B02A-970A9AC2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93196"/>
            <a:ext cx="9809747" cy="55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7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D246A-8951-4123-9BC8-94AB2A00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6" y="496696"/>
            <a:ext cx="10810477" cy="58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80FF0-624F-4EB8-9339-D266A7DD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571175"/>
            <a:ext cx="9184105" cy="52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D0D4E-4A65-42BE-A7C6-7AA06258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3361"/>
            <a:ext cx="10050379" cy="56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09D85-13A0-4E63-AC4E-C1CB6658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9518"/>
            <a:ext cx="9918032" cy="55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3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9CC95-9A83-4948-96AD-EE573F5B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25905"/>
            <a:ext cx="10218821" cy="57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BC4C72-9ACA-4776-8A0A-B9D1014B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589547"/>
            <a:ext cx="9197885" cy="52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757B6F-BB6E-4158-A132-965DFBEF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5" y="273639"/>
            <a:ext cx="10149891" cy="5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7C32E-1CA9-4F34-8C21-C3F1B97C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0854"/>
            <a:ext cx="10014284" cy="56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CDBCD-1252-47A9-816E-235E9306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117"/>
            <a:ext cx="10014284" cy="56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410EB-50DD-4060-A028-3FB7EEE0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6102"/>
            <a:ext cx="9978189" cy="56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3BD3F9-4B36-4CEC-9201-2C1CE5718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0371"/>
            <a:ext cx="10038347" cy="56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2094C8-E57C-4F1C-B493-289D2077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5" y="77700"/>
            <a:ext cx="11295332" cy="6401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BB04B-F4F7-4CEC-B45B-7289D5A5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43" y="250940"/>
            <a:ext cx="2871635" cy="39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FF2ED-8B37-4E2D-8DDB-C7B3CB34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3631"/>
            <a:ext cx="10086474" cy="56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03E7F-6813-4980-9A5C-50CA0EFA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80103"/>
            <a:ext cx="10062411" cy="57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8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9B686-6B98-4065-99C3-0D8057AF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667"/>
            <a:ext cx="10086474" cy="56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99642-2684-42C6-9C52-882027EB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1397"/>
            <a:ext cx="10074442" cy="57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8D818-A753-4819-9757-ED90944D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411"/>
            <a:ext cx="10028498" cy="56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3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0075D-282D-4B42-89DE-13529202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75" y="17759"/>
            <a:ext cx="10190999" cy="5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6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FD870-A21D-47DA-B34B-54DB4DA3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016"/>
            <a:ext cx="10856495" cy="61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15</Words>
  <Application>Microsoft Office PowerPoint</Application>
  <PresentationFormat>Widescreen</PresentationFormat>
  <Paragraphs>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Judges Class L02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Judges Class L01</dc:title>
  <dc:creator>Robert Haynes</dc:creator>
  <cp:lastModifiedBy>Robert Haynes</cp:lastModifiedBy>
  <cp:revision>12</cp:revision>
  <dcterms:created xsi:type="dcterms:W3CDTF">2020-07-21T15:52:31Z</dcterms:created>
  <dcterms:modified xsi:type="dcterms:W3CDTF">2020-07-28T20:50:46Z</dcterms:modified>
</cp:coreProperties>
</file>