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sldIdLst>
    <p:sldId id="256" r:id="rId2"/>
    <p:sldId id="273" r:id="rId3"/>
    <p:sldId id="257" r:id="rId4"/>
    <p:sldId id="274" r:id="rId5"/>
    <p:sldId id="275" r:id="rId6"/>
    <p:sldId id="276" r:id="rId7"/>
    <p:sldId id="259" r:id="rId8"/>
    <p:sldId id="267" r:id="rId9"/>
    <p:sldId id="258" r:id="rId10"/>
    <p:sldId id="268" r:id="rId11"/>
    <p:sldId id="269" r:id="rId12"/>
    <p:sldId id="270" r:id="rId13"/>
    <p:sldId id="271" r:id="rId14"/>
    <p:sldId id="272" r:id="rId15"/>
    <p:sldId id="277" r:id="rId16"/>
    <p:sldId id="278" r:id="rId17"/>
    <p:sldId id="279" r:id="rId18"/>
    <p:sldId id="280" r:id="rId19"/>
    <p:sldId id="286" r:id="rId20"/>
    <p:sldId id="285" r:id="rId21"/>
    <p:sldId id="284" r:id="rId22"/>
    <p:sldId id="283" r:id="rId23"/>
    <p:sldId id="281" r:id="rId24"/>
    <p:sldId id="289" r:id="rId25"/>
    <p:sldId id="288" r:id="rId26"/>
    <p:sldId id="287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7F50F635-99BC-4BD8-AA9A-17471C0A15B4}">
          <p14:sldIdLst>
            <p14:sldId id="256"/>
            <p14:sldId id="273"/>
            <p14:sldId id="257"/>
            <p14:sldId id="274"/>
            <p14:sldId id="275"/>
            <p14:sldId id="276"/>
            <p14:sldId id="259"/>
            <p14:sldId id="267"/>
            <p14:sldId id="258"/>
            <p14:sldId id="268"/>
            <p14:sldId id="269"/>
            <p14:sldId id="270"/>
            <p14:sldId id="271"/>
            <p14:sldId id="272"/>
            <p14:sldId id="277"/>
            <p14:sldId id="278"/>
            <p14:sldId id="279"/>
            <p14:sldId id="280"/>
            <p14:sldId id="286"/>
            <p14:sldId id="285"/>
            <p14:sldId id="284"/>
            <p14:sldId id="283"/>
            <p14:sldId id="281"/>
            <p14:sldId id="289"/>
            <p14:sldId id="288"/>
            <p14:sldId id="287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3648" userDrawn="1">
          <p15:clr>
            <a:srgbClr val="A4A3A4"/>
          </p15:clr>
        </p15:guide>
        <p15:guide id="2" pos="384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034" autoAdjust="0"/>
    <p:restoredTop sz="88465" autoAdjust="0"/>
  </p:normalViewPr>
  <p:slideViewPr>
    <p:cSldViewPr snapToGrid="0" showGuides="1">
      <p:cViewPr varScale="1">
        <p:scale>
          <a:sx n="97" d="100"/>
          <a:sy n="97" d="100"/>
        </p:scale>
        <p:origin x="102" y="402"/>
      </p:cViewPr>
      <p:guideLst>
        <p:guide orient="horz" pos="3648"/>
        <p:guide pos="384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F6C71C2-073B-4868-B9CF-24ECF9DEDD16}" type="datetimeFigureOut">
              <a:rPr lang="en-US" smtClean="0"/>
              <a:t>8/4/2020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27301C6-503E-4E01-ADC6-779B764EBE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93844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622BA8-FD49-486F-979B-04B1CF36C08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AB27603-3003-4B1C-9CCF-968AE7711BA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EE266D-BD79-46ED-A89D-D2352BA73B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6CB2A-E9CF-4B01-91D5-E59A0308EDE5}" type="datetimeFigureOut">
              <a:rPr lang="en-US" smtClean="0"/>
              <a:t>8/4/2020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B6ABDE-27AA-41B9-9A4E-7AA6D1EBFF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6C9587-D89A-4CD6-9B42-E616C6C4E9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DE4DCF-9E90-46E3-B8E7-6F92171AD9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21770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DD33DE-364E-4AD6-981D-BD4FF2BD73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2079A3A-213F-40EB-A3DC-79F21F98E73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C62CA3-627E-4D6B-8274-CAC3D16BD2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6CB2A-E9CF-4B01-91D5-E59A0308EDE5}" type="datetimeFigureOut">
              <a:rPr lang="en-US" smtClean="0"/>
              <a:t>8/4/2020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C7FFD4-C532-4885-83E8-14B3F0A81E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B15BE0-8791-4BC8-9A10-DBBB600F18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DE4DCF-9E90-46E3-B8E7-6F92171AD9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67554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284A3F2-99B7-4A09-98AD-C4D641C63F3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53A0D55-4832-4E86-AC1C-8233AABEB47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08B65F-CEBA-4B6E-9FFC-AB6C50C593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6CB2A-E9CF-4B01-91D5-E59A0308EDE5}" type="datetimeFigureOut">
              <a:rPr lang="en-US" smtClean="0"/>
              <a:t>8/4/2020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EBF8A1-5E9E-40B7-BD62-C87ECDCE67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5986F2-C01F-4699-B164-A6286D1F41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DE4DCF-9E90-46E3-B8E7-6F92171AD9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84886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678FCA-A344-4AE4-802F-F44963DFAE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B19D50-2562-4282-89FE-FB46D76972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F7AB9D-68D2-4FB2-9B7B-41EFEB7276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6CB2A-E9CF-4B01-91D5-E59A0308EDE5}" type="datetimeFigureOut">
              <a:rPr lang="en-US" smtClean="0"/>
              <a:t>8/4/2020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E2FAF1-9A02-4840-8A0B-7075033A64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3FF674-ECB8-4A8E-91B1-D0ACF324BE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DE4DCF-9E90-46E3-B8E7-6F92171AD9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18178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A05053-232D-4EB6-BBDC-722C92652D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98D650E-1855-4D04-94FF-99B8D6C1CC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0C6D79-0643-4D5C-8F5F-01B6CDDC18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6CB2A-E9CF-4B01-91D5-E59A0308EDE5}" type="datetimeFigureOut">
              <a:rPr lang="en-US" smtClean="0"/>
              <a:t>8/4/2020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5023A7-6EA8-4A0C-8C41-8F5C207DA2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989F53-6C33-47FF-B020-64BD998158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DE4DCF-9E90-46E3-B8E7-6F92171AD9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03957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96DB68-C0D4-46C1-8909-28E5BF8E9C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ECC356-E9F3-4AD4-81ED-1ABBD0F2830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F177EA6-84C4-498D-BB75-7C0EE6AE1B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85B29E7-3CBD-46CF-AA5E-B92271A297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6CB2A-E9CF-4B01-91D5-E59A0308EDE5}" type="datetimeFigureOut">
              <a:rPr lang="en-US" smtClean="0"/>
              <a:t>8/4/2020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9837AF2-0141-4690-9449-ED826A4069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EADB071-D47B-462C-A92D-97D5625008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DE4DCF-9E90-46E3-B8E7-6F92171AD9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15549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19D9AE-5D4E-4EF8-A47E-D72FC23C64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13EAAD-BC97-4026-94B0-209E5CE9BA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C19A6E4-EACF-4E59-A1A7-32D50FFF06C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2E7B0F7-AAAF-4F00-8655-4557A5F0EDE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DDB3020-DD34-435C-8074-BF822980CFD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A569B67-E1B0-4490-AAAA-9B26D6008F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6CB2A-E9CF-4B01-91D5-E59A0308EDE5}" type="datetimeFigureOut">
              <a:rPr lang="en-US" smtClean="0"/>
              <a:t>8/4/2020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BC2DA65-63F6-404D-9FB5-2A2A16647D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795F2CD-C480-45B3-B463-0A21796E02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DE4DCF-9E90-46E3-B8E7-6F92171AD9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20875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52289D-A4AB-46FE-B584-CDF839A339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1E5910E-9DB9-4469-89B3-1C83743C60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6CB2A-E9CF-4B01-91D5-E59A0308EDE5}" type="datetimeFigureOut">
              <a:rPr lang="en-US" smtClean="0"/>
              <a:t>8/4/2020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1480619-CB5A-4B1F-BCD2-EBCC4DFBC2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FCDD31B-5B83-42B8-A985-AF592BAE33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DE4DCF-9E90-46E3-B8E7-6F92171AD9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96889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5B92668-9192-44E6-A9F9-51AADD4408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6CB2A-E9CF-4B01-91D5-E59A0308EDE5}" type="datetimeFigureOut">
              <a:rPr lang="en-US" smtClean="0"/>
              <a:t>8/4/2020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E6D182F-6A82-45D8-B9DA-B92BEE6D85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614969F-42D2-4A23-8208-395412356F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DE4DCF-9E90-46E3-B8E7-6F92171AD9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73171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FC54BA-56D1-4862-91B0-B569344BA1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114BC8-E3FF-4676-A899-4F8C8B9206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CB71AD4-A4D9-4F34-9FEC-37436B177D7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37A0619-24D9-4F01-B7F9-E53ED1FD2E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6CB2A-E9CF-4B01-91D5-E59A0308EDE5}" type="datetimeFigureOut">
              <a:rPr lang="en-US" smtClean="0"/>
              <a:t>8/4/2020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C166861-7BC7-46AC-BC38-1FD5374B66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042CFB2-7315-4DFC-96A9-437CBE6A22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DE4DCF-9E90-46E3-B8E7-6F92171AD9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89397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059EFE-D12D-436E-A51E-3800083084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824BC71-3CFE-4BB6-AB77-B8AC755FA55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1F043C0-2986-4F31-B536-6880421B24E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C861BBF-F679-47AD-A80E-A7CFAB9C87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6CB2A-E9CF-4B01-91D5-E59A0308EDE5}" type="datetimeFigureOut">
              <a:rPr lang="en-US" smtClean="0"/>
              <a:t>8/4/2020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B76B4B7-03C4-4C88-BE90-04BF2BE39D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073D01C-EAA2-4F7C-A61E-97C9100847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DE4DCF-9E90-46E3-B8E7-6F92171AD9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26583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E4BDF2D-8EC9-4DEF-A32A-3F7BE390C4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7DDE048-5D96-484F-BA60-73D588F0DF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BAD536-13C7-4DE3-A5BF-5227DBDC8AA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76CB2A-E9CF-4B01-91D5-E59A0308EDE5}" type="datetimeFigureOut">
              <a:rPr lang="en-US" smtClean="0"/>
              <a:t>8/4/2020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636616-D240-455A-8AA0-C8FA5B70B7E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880473-B6D4-480E-BC1C-63F93745F46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DE4DCF-9E90-46E3-B8E7-6F92171AD9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48851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568130-67A5-4131-B4D6-909C911B4C5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Judges Class L03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FDDE38A-83AE-421C-BEE1-0A6C4FB3D97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204245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9AAF98F-8193-4A8B-92D9-4BC4116308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-28575"/>
            <a:ext cx="10306050" cy="5819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485809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70A20DA-D005-4E26-8B9D-7FDFEC1D0A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0"/>
            <a:ext cx="10296525" cy="579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925595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279CCD7-3079-4FE0-B53C-F616CF3A56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-28575"/>
            <a:ext cx="10277475" cy="5819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513428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DF9F951-2410-43D2-8690-FF71DC33F4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-38100"/>
            <a:ext cx="10296525" cy="5829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294803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409099A-B770-4E4F-8BB3-B39E88F491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0"/>
            <a:ext cx="10296525" cy="5781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857705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9466425-3D39-456E-9B58-5DFBAAF876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-38100"/>
            <a:ext cx="10296525" cy="5829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014096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23EAD4E-036D-4346-933C-68D572CAD5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0"/>
            <a:ext cx="10315575" cy="5800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385373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40DB90C-6264-49AD-AFCF-5F68EF3861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19050"/>
            <a:ext cx="10239375" cy="5772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28062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E9F06B6-287A-4BEA-AC20-DE1C3054B2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144565"/>
            <a:ext cx="10258425" cy="5762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527136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80FFD13-A89D-4144-B5A2-D2576CB5A1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-19050"/>
            <a:ext cx="10325100" cy="5810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76654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2A43C78-6FF4-4927-95A7-7F9AE91A17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417471"/>
            <a:ext cx="9910916" cy="5373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749791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AEB68B3-14F2-438B-9A4D-5FDB031BAE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-28575"/>
            <a:ext cx="10325100" cy="5819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239321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C132C89-7620-4748-8D63-818E244A57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0"/>
            <a:ext cx="10296525" cy="5819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933544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ECB718A-6DB0-4397-B30E-73E4DEC07F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190500"/>
            <a:ext cx="10315575" cy="560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284079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D3418AF-B8EF-4746-851A-DE985C69BC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2975" y="500062"/>
            <a:ext cx="10306050" cy="5857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755591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4D604D5-BF7A-4770-9CB5-A2C6979EEB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67573"/>
            <a:ext cx="10315575" cy="579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828798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5C3B154-B404-48B9-99A8-DCFC5C5E15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-19050"/>
            <a:ext cx="10325100" cy="5810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344797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31E4973-1E89-4432-87E4-F91A366991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0"/>
            <a:ext cx="10315575" cy="579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87690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09D246A-8951-4123-9BC8-94AB2A0072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9586" y="496696"/>
            <a:ext cx="10810477" cy="5864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48116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4C1A5B7-E3E6-47FF-A326-F5A6FCF091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-28575"/>
            <a:ext cx="10296525" cy="5819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86364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6E045CD-7224-4B76-AD31-C7DB1FD2D1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-38100"/>
            <a:ext cx="10315575" cy="5829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79184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01E3A10-6F2C-417F-A46B-FDF1BC4193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-47625"/>
            <a:ext cx="10315575" cy="5838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28053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42094C8-E57C-4F1C-B493-289D2077BD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5465" y="77700"/>
            <a:ext cx="11295332" cy="640175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9BBB04B-F4F7-4CEC-B45B-7289D5A5D6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24343" y="250940"/>
            <a:ext cx="2871635" cy="3905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135313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1A03E7F-6813-4980-9A5C-50CA0EFA6D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599" y="80103"/>
            <a:ext cx="10062411" cy="5711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938549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1A9B686-6B98-4065-99C3-0D8057AF9E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107667"/>
            <a:ext cx="10086474" cy="5683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56201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1440</TotalTime>
  <Words>3</Words>
  <Application>Microsoft Office PowerPoint</Application>
  <PresentationFormat>Widescreen</PresentationFormat>
  <Paragraphs>1</Paragraphs>
  <Slides>26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0" baseType="lpstr">
      <vt:lpstr>Arial</vt:lpstr>
      <vt:lpstr>Calibri</vt:lpstr>
      <vt:lpstr>Calibri Light</vt:lpstr>
      <vt:lpstr>Office Theme</vt:lpstr>
      <vt:lpstr>Judges Class L03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Judges Class L01</dc:title>
  <dc:creator>Robert Haynes</dc:creator>
  <cp:lastModifiedBy>Robert Haynes</cp:lastModifiedBy>
  <cp:revision>18</cp:revision>
  <dcterms:created xsi:type="dcterms:W3CDTF">2020-07-21T15:52:31Z</dcterms:created>
  <dcterms:modified xsi:type="dcterms:W3CDTF">2020-08-04T20:02:20Z</dcterms:modified>
</cp:coreProperties>
</file>