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63" r:id="rId3"/>
    <p:sldId id="261" r:id="rId4"/>
    <p:sldId id="264" r:id="rId5"/>
    <p:sldId id="267" r:id="rId6"/>
    <p:sldId id="265" r:id="rId7"/>
    <p:sldId id="258" r:id="rId8"/>
    <p:sldId id="268" r:id="rId9"/>
    <p:sldId id="269" r:id="rId10"/>
    <p:sldId id="270" r:id="rId11"/>
    <p:sldId id="266" r:id="rId12"/>
    <p:sldId id="271" r:id="rId13"/>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1AB984-E489-A142-8B2A-A9C9D6EEFF1C}" v="27" dt="2020-08-02T15:09:12.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1461"/>
  </p:normalViewPr>
  <p:slideViewPr>
    <p:cSldViewPr snapToGrid="0" snapToObjects="1">
      <p:cViewPr varScale="1">
        <p:scale>
          <a:sx n="113" d="100"/>
          <a:sy n="113" d="100"/>
        </p:scale>
        <p:origin x="200"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LiveId" clId="{0F1AB984-E489-A142-8B2A-A9C9D6EEFF1C}"/>
    <pc:docChg chg="custSel addSld delSld modSld sldOrd">
      <pc:chgData name="Bill Sanchez" userId="be5fc328e6f0cb13" providerId="LiveId" clId="{0F1AB984-E489-A142-8B2A-A9C9D6EEFF1C}" dt="2020-08-02T15:10:13.035" v="333" actId="20577"/>
      <pc:docMkLst>
        <pc:docMk/>
      </pc:docMkLst>
      <pc:sldChg chg="delSp modSp mod">
        <pc:chgData name="Bill Sanchez" userId="be5fc328e6f0cb13" providerId="LiveId" clId="{0F1AB984-E489-A142-8B2A-A9C9D6EEFF1C}" dt="2020-08-02T14:49:47.749" v="57" actId="20577"/>
        <pc:sldMkLst>
          <pc:docMk/>
          <pc:sldMk cId="3523605672" sldId="256"/>
        </pc:sldMkLst>
        <pc:spChg chg="mod">
          <ac:chgData name="Bill Sanchez" userId="be5fc328e6f0cb13" providerId="LiveId" clId="{0F1AB984-E489-A142-8B2A-A9C9D6EEFF1C}" dt="2020-08-02T14:49:47.749" v="57" actId="20577"/>
          <ac:spMkLst>
            <pc:docMk/>
            <pc:sldMk cId="3523605672" sldId="256"/>
            <ac:spMk id="2" creationId="{A547239B-B82B-674C-AC9C-582E94AF43E4}"/>
          </ac:spMkLst>
        </pc:spChg>
        <pc:picChg chg="del mod">
          <ac:chgData name="Bill Sanchez" userId="be5fc328e6f0cb13" providerId="LiveId" clId="{0F1AB984-E489-A142-8B2A-A9C9D6EEFF1C}" dt="2020-08-02T14:43:04.151" v="1" actId="478"/>
          <ac:picMkLst>
            <pc:docMk/>
            <pc:sldMk cId="3523605672" sldId="256"/>
            <ac:picMk id="5" creationId="{F4FD65F1-A54C-BC4C-B920-0F8B272EEE27}"/>
          </ac:picMkLst>
        </pc:picChg>
      </pc:sldChg>
      <pc:sldChg chg="modSp mod">
        <pc:chgData name="Bill Sanchez" userId="be5fc328e6f0cb13" providerId="LiveId" clId="{0F1AB984-E489-A142-8B2A-A9C9D6EEFF1C}" dt="2020-08-02T15:08:56.460" v="269" actId="15"/>
        <pc:sldMkLst>
          <pc:docMk/>
          <pc:sldMk cId="4076086538" sldId="258"/>
        </pc:sldMkLst>
        <pc:spChg chg="mod">
          <ac:chgData name="Bill Sanchez" userId="be5fc328e6f0cb13" providerId="LiveId" clId="{0F1AB984-E489-A142-8B2A-A9C9D6EEFF1C}" dt="2020-08-02T15:03:09.461" v="127" actId="27636"/>
          <ac:spMkLst>
            <pc:docMk/>
            <pc:sldMk cId="4076086538" sldId="258"/>
            <ac:spMk id="2" creationId="{B41AF569-43AE-8E4E-8885-50B1759F3C1D}"/>
          </ac:spMkLst>
        </pc:spChg>
        <pc:spChg chg="mod">
          <ac:chgData name="Bill Sanchez" userId="be5fc328e6f0cb13" providerId="LiveId" clId="{0F1AB984-E489-A142-8B2A-A9C9D6EEFF1C}" dt="2020-08-02T15:08:56.460" v="269" actId="15"/>
          <ac:spMkLst>
            <pc:docMk/>
            <pc:sldMk cId="4076086538" sldId="258"/>
            <ac:spMk id="3" creationId="{E58B8A12-3A8D-CB42-BE44-1555A24C2932}"/>
          </ac:spMkLst>
        </pc:spChg>
      </pc:sldChg>
      <pc:sldChg chg="delSp modSp del mod">
        <pc:chgData name="Bill Sanchez" userId="be5fc328e6f0cb13" providerId="LiveId" clId="{0F1AB984-E489-A142-8B2A-A9C9D6EEFF1C}" dt="2020-08-02T14:58:45.906" v="99" actId="2696"/>
        <pc:sldMkLst>
          <pc:docMk/>
          <pc:sldMk cId="826203366" sldId="260"/>
        </pc:sldMkLst>
        <pc:picChg chg="del mod">
          <ac:chgData name="Bill Sanchez" userId="be5fc328e6f0cb13" providerId="LiveId" clId="{0F1AB984-E489-A142-8B2A-A9C9D6EEFF1C}" dt="2020-08-02T14:43:27.604" v="7" actId="478"/>
          <ac:picMkLst>
            <pc:docMk/>
            <pc:sldMk cId="826203366" sldId="260"/>
            <ac:picMk id="5" creationId="{F4FD65F1-A54C-BC4C-B920-0F8B272EEE27}"/>
          </ac:picMkLst>
        </pc:picChg>
      </pc:sldChg>
      <pc:sldChg chg="modSp mod">
        <pc:chgData name="Bill Sanchez" userId="be5fc328e6f0cb13" providerId="LiveId" clId="{0F1AB984-E489-A142-8B2A-A9C9D6EEFF1C}" dt="2020-08-02T14:57:39.728" v="85" actId="20577"/>
        <pc:sldMkLst>
          <pc:docMk/>
          <pc:sldMk cId="3964570114" sldId="261"/>
        </pc:sldMkLst>
        <pc:spChg chg="mod">
          <ac:chgData name="Bill Sanchez" userId="be5fc328e6f0cb13" providerId="LiveId" clId="{0F1AB984-E489-A142-8B2A-A9C9D6EEFF1C}" dt="2020-08-02T14:49:33.317" v="46"/>
          <ac:spMkLst>
            <pc:docMk/>
            <pc:sldMk cId="3964570114" sldId="261"/>
            <ac:spMk id="2" creationId="{C02288C6-2DDE-1345-9CC4-5ABF1EA1BAEA}"/>
          </ac:spMkLst>
        </pc:spChg>
        <pc:spChg chg="mod">
          <ac:chgData name="Bill Sanchez" userId="be5fc328e6f0cb13" providerId="LiveId" clId="{0F1AB984-E489-A142-8B2A-A9C9D6EEFF1C}" dt="2020-08-02T14:57:39.728" v="85" actId="20577"/>
          <ac:spMkLst>
            <pc:docMk/>
            <pc:sldMk cId="3964570114" sldId="261"/>
            <ac:spMk id="3" creationId="{491E803E-49C3-5C48-9B61-A581EFF6CA71}"/>
          </ac:spMkLst>
        </pc:spChg>
      </pc:sldChg>
      <pc:sldChg chg="delSp modSp del mod">
        <pc:chgData name="Bill Sanchez" userId="be5fc328e6f0cb13" providerId="LiveId" clId="{0F1AB984-E489-A142-8B2A-A9C9D6EEFF1C}" dt="2020-08-02T14:43:18.574" v="5" actId="2696"/>
        <pc:sldMkLst>
          <pc:docMk/>
          <pc:sldMk cId="3132021191" sldId="262"/>
        </pc:sldMkLst>
        <pc:picChg chg="del mod">
          <ac:chgData name="Bill Sanchez" userId="be5fc328e6f0cb13" providerId="LiveId" clId="{0F1AB984-E489-A142-8B2A-A9C9D6EEFF1C}" dt="2020-08-02T14:43:13.034" v="4" actId="478"/>
          <ac:picMkLst>
            <pc:docMk/>
            <pc:sldMk cId="3132021191" sldId="262"/>
            <ac:picMk id="6" creationId="{AF1273DB-0F1A-2C4B-9FA5-20301340EDAC}"/>
          </ac:picMkLst>
        </pc:picChg>
      </pc:sldChg>
      <pc:sldChg chg="modSp mod">
        <pc:chgData name="Bill Sanchez" userId="be5fc328e6f0cb13" providerId="LiveId" clId="{0F1AB984-E489-A142-8B2A-A9C9D6EEFF1C}" dt="2020-08-02T14:49:26.247" v="45" actId="20577"/>
        <pc:sldMkLst>
          <pc:docMk/>
          <pc:sldMk cId="490257412" sldId="263"/>
        </pc:sldMkLst>
        <pc:spChg chg="mod">
          <ac:chgData name="Bill Sanchez" userId="be5fc328e6f0cb13" providerId="LiveId" clId="{0F1AB984-E489-A142-8B2A-A9C9D6EEFF1C}" dt="2020-08-02T14:49:26.247" v="45" actId="20577"/>
          <ac:spMkLst>
            <pc:docMk/>
            <pc:sldMk cId="490257412" sldId="263"/>
            <ac:spMk id="2" creationId="{C02288C6-2DDE-1345-9CC4-5ABF1EA1BAEA}"/>
          </ac:spMkLst>
        </pc:spChg>
      </pc:sldChg>
      <pc:sldChg chg="modSp mod">
        <pc:chgData name="Bill Sanchez" userId="be5fc328e6f0cb13" providerId="LiveId" clId="{0F1AB984-E489-A142-8B2A-A9C9D6EEFF1C}" dt="2020-08-02T15:09:59.613" v="325" actId="20577"/>
        <pc:sldMkLst>
          <pc:docMk/>
          <pc:sldMk cId="1571393803" sldId="264"/>
        </pc:sldMkLst>
        <pc:spChg chg="mod">
          <ac:chgData name="Bill Sanchez" userId="be5fc328e6f0cb13" providerId="LiveId" clId="{0F1AB984-E489-A142-8B2A-A9C9D6EEFF1C}" dt="2020-08-02T15:09:59.613" v="325" actId="20577"/>
          <ac:spMkLst>
            <pc:docMk/>
            <pc:sldMk cId="1571393803" sldId="264"/>
            <ac:spMk id="2" creationId="{6979FF99-1BCA-A74B-909D-275167D75C27}"/>
          </ac:spMkLst>
        </pc:spChg>
      </pc:sldChg>
      <pc:sldChg chg="modSp mod">
        <pc:chgData name="Bill Sanchez" userId="be5fc328e6f0cb13" providerId="LiveId" clId="{0F1AB984-E489-A142-8B2A-A9C9D6EEFF1C}" dt="2020-08-02T15:09:49.844" v="322" actId="20577"/>
        <pc:sldMkLst>
          <pc:docMk/>
          <pc:sldMk cId="2782348253" sldId="265"/>
        </pc:sldMkLst>
        <pc:spChg chg="mod">
          <ac:chgData name="Bill Sanchez" userId="be5fc328e6f0cb13" providerId="LiveId" clId="{0F1AB984-E489-A142-8B2A-A9C9D6EEFF1C}" dt="2020-08-02T15:00:33.612" v="120" actId="403"/>
          <ac:spMkLst>
            <pc:docMk/>
            <pc:sldMk cId="2782348253" sldId="265"/>
            <ac:spMk id="2" creationId="{6979FF99-1BCA-A74B-909D-275167D75C27}"/>
          </ac:spMkLst>
        </pc:spChg>
        <pc:spChg chg="mod">
          <ac:chgData name="Bill Sanchez" userId="be5fc328e6f0cb13" providerId="LiveId" clId="{0F1AB984-E489-A142-8B2A-A9C9D6EEFF1C}" dt="2020-08-02T15:09:49.844" v="322" actId="20577"/>
          <ac:spMkLst>
            <pc:docMk/>
            <pc:sldMk cId="2782348253" sldId="265"/>
            <ac:spMk id="3" creationId="{59DE0E93-8E07-E545-BB4D-519A21BC13ED}"/>
          </ac:spMkLst>
        </pc:spChg>
      </pc:sldChg>
      <pc:sldChg chg="modSp mod">
        <pc:chgData name="Bill Sanchez" userId="be5fc328e6f0cb13" providerId="LiveId" clId="{0F1AB984-E489-A142-8B2A-A9C9D6EEFF1C}" dt="2020-08-02T15:05:56.238" v="200" actId="20577"/>
        <pc:sldMkLst>
          <pc:docMk/>
          <pc:sldMk cId="464818931" sldId="266"/>
        </pc:sldMkLst>
        <pc:spChg chg="mod">
          <ac:chgData name="Bill Sanchez" userId="be5fc328e6f0cb13" providerId="LiveId" clId="{0F1AB984-E489-A142-8B2A-A9C9D6EEFF1C}" dt="2020-08-02T15:04:24.338" v="156" actId="27636"/>
          <ac:spMkLst>
            <pc:docMk/>
            <pc:sldMk cId="464818931" sldId="266"/>
            <ac:spMk id="2" creationId="{B41AF569-43AE-8E4E-8885-50B1759F3C1D}"/>
          </ac:spMkLst>
        </pc:spChg>
        <pc:spChg chg="mod">
          <ac:chgData name="Bill Sanchez" userId="be5fc328e6f0cb13" providerId="LiveId" clId="{0F1AB984-E489-A142-8B2A-A9C9D6EEFF1C}" dt="2020-08-02T15:05:56.238" v="200" actId="20577"/>
          <ac:spMkLst>
            <pc:docMk/>
            <pc:sldMk cId="464818931" sldId="266"/>
            <ac:spMk id="3" creationId="{E58B8A12-3A8D-CB42-BE44-1555A24C2932}"/>
          </ac:spMkLst>
        </pc:spChg>
      </pc:sldChg>
      <pc:sldChg chg="modSp mod">
        <pc:chgData name="Bill Sanchez" userId="be5fc328e6f0cb13" providerId="LiveId" clId="{0F1AB984-E489-A142-8B2A-A9C9D6EEFF1C}" dt="2020-08-02T15:10:05.385" v="330" actId="20577"/>
        <pc:sldMkLst>
          <pc:docMk/>
          <pc:sldMk cId="1995287101" sldId="267"/>
        </pc:sldMkLst>
        <pc:spChg chg="mod">
          <ac:chgData name="Bill Sanchez" userId="be5fc328e6f0cb13" providerId="LiveId" clId="{0F1AB984-E489-A142-8B2A-A9C9D6EEFF1C}" dt="2020-08-02T15:10:05.385" v="330" actId="20577"/>
          <ac:spMkLst>
            <pc:docMk/>
            <pc:sldMk cId="1995287101" sldId="267"/>
            <ac:spMk id="2" creationId="{6979FF99-1BCA-A74B-909D-275167D75C27}"/>
          </ac:spMkLst>
        </pc:spChg>
        <pc:spChg chg="mod">
          <ac:chgData name="Bill Sanchez" userId="be5fc328e6f0cb13" providerId="LiveId" clId="{0F1AB984-E489-A142-8B2A-A9C9D6EEFF1C}" dt="2020-08-02T14:58:20.787" v="96"/>
          <ac:spMkLst>
            <pc:docMk/>
            <pc:sldMk cId="1995287101" sldId="267"/>
            <ac:spMk id="3" creationId="{59DE0E93-8E07-E545-BB4D-519A21BC13ED}"/>
          </ac:spMkLst>
        </pc:spChg>
      </pc:sldChg>
      <pc:sldChg chg="modSp mod">
        <pc:chgData name="Bill Sanchez" userId="be5fc328e6f0cb13" providerId="LiveId" clId="{0F1AB984-E489-A142-8B2A-A9C9D6EEFF1C}" dt="2020-08-02T15:08:27.506" v="260" actId="20577"/>
        <pc:sldMkLst>
          <pc:docMk/>
          <pc:sldMk cId="3768943235" sldId="268"/>
        </pc:sldMkLst>
        <pc:spChg chg="mod">
          <ac:chgData name="Bill Sanchez" userId="be5fc328e6f0cb13" providerId="LiveId" clId="{0F1AB984-E489-A142-8B2A-A9C9D6EEFF1C}" dt="2020-08-02T15:03:19.418" v="129" actId="27636"/>
          <ac:spMkLst>
            <pc:docMk/>
            <pc:sldMk cId="3768943235" sldId="268"/>
            <ac:spMk id="2" creationId="{B41AF569-43AE-8E4E-8885-50B1759F3C1D}"/>
          </ac:spMkLst>
        </pc:spChg>
        <pc:spChg chg="mod">
          <ac:chgData name="Bill Sanchez" userId="be5fc328e6f0cb13" providerId="LiveId" clId="{0F1AB984-E489-A142-8B2A-A9C9D6EEFF1C}" dt="2020-08-02T15:08:27.506" v="260" actId="20577"/>
          <ac:spMkLst>
            <pc:docMk/>
            <pc:sldMk cId="3768943235" sldId="268"/>
            <ac:spMk id="3" creationId="{E58B8A12-3A8D-CB42-BE44-1555A24C2932}"/>
          </ac:spMkLst>
        </pc:spChg>
      </pc:sldChg>
      <pc:sldChg chg="modSp mod">
        <pc:chgData name="Bill Sanchez" userId="be5fc328e6f0cb13" providerId="LiveId" clId="{0F1AB984-E489-A142-8B2A-A9C9D6EEFF1C}" dt="2020-08-02T15:07:57.873" v="250" actId="20577"/>
        <pc:sldMkLst>
          <pc:docMk/>
          <pc:sldMk cId="737271052" sldId="269"/>
        </pc:sldMkLst>
        <pc:spChg chg="mod">
          <ac:chgData name="Bill Sanchez" userId="be5fc328e6f0cb13" providerId="LiveId" clId="{0F1AB984-E489-A142-8B2A-A9C9D6EEFF1C}" dt="2020-08-02T15:03:33.778" v="135" actId="20577"/>
          <ac:spMkLst>
            <pc:docMk/>
            <pc:sldMk cId="737271052" sldId="269"/>
            <ac:spMk id="2" creationId="{C78B0FE3-4424-8045-B55E-2EE5ED6B8B00}"/>
          </ac:spMkLst>
        </pc:spChg>
        <pc:spChg chg="mod">
          <ac:chgData name="Bill Sanchez" userId="be5fc328e6f0cb13" providerId="LiveId" clId="{0F1AB984-E489-A142-8B2A-A9C9D6EEFF1C}" dt="2020-08-02T15:07:57.873" v="250" actId="20577"/>
          <ac:spMkLst>
            <pc:docMk/>
            <pc:sldMk cId="737271052" sldId="269"/>
            <ac:spMk id="3" creationId="{7F756BD9-5446-CD4D-A7A7-FEF685473DF4}"/>
          </ac:spMkLst>
        </pc:spChg>
      </pc:sldChg>
      <pc:sldChg chg="modSp mod">
        <pc:chgData name="Bill Sanchez" userId="be5fc328e6f0cb13" providerId="LiveId" clId="{0F1AB984-E489-A142-8B2A-A9C9D6EEFF1C}" dt="2020-08-02T15:10:13.035" v="333" actId="20577"/>
        <pc:sldMkLst>
          <pc:docMk/>
          <pc:sldMk cId="926662869" sldId="270"/>
        </pc:sldMkLst>
        <pc:spChg chg="mod">
          <ac:chgData name="Bill Sanchez" userId="be5fc328e6f0cb13" providerId="LiveId" clId="{0F1AB984-E489-A142-8B2A-A9C9D6EEFF1C}" dt="2020-08-02T15:10:13.035" v="333" actId="20577"/>
          <ac:spMkLst>
            <pc:docMk/>
            <pc:sldMk cId="926662869" sldId="270"/>
            <ac:spMk id="2" creationId="{B41AF569-43AE-8E4E-8885-50B1759F3C1D}"/>
          </ac:spMkLst>
        </pc:spChg>
        <pc:spChg chg="mod">
          <ac:chgData name="Bill Sanchez" userId="be5fc328e6f0cb13" providerId="LiveId" clId="{0F1AB984-E489-A142-8B2A-A9C9D6EEFF1C}" dt="2020-08-02T15:06:11.783" v="202" actId="27636"/>
          <ac:spMkLst>
            <pc:docMk/>
            <pc:sldMk cId="926662869" sldId="270"/>
            <ac:spMk id="3" creationId="{E58B8A12-3A8D-CB42-BE44-1555A24C2932}"/>
          </ac:spMkLst>
        </pc:spChg>
      </pc:sldChg>
      <pc:sldChg chg="add ord">
        <pc:chgData name="Bill Sanchez" userId="be5fc328e6f0cb13" providerId="LiveId" clId="{0F1AB984-E489-A142-8B2A-A9C9D6EEFF1C}" dt="2020-08-02T14:58:44.632" v="98"/>
        <pc:sldMkLst>
          <pc:docMk/>
          <pc:sldMk cId="2765917814"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3AB4A-DB79-8D4A-BF1B-F74CE52326EE}" type="datetimeFigureOut">
              <a:rPr lang="en-US" smtClean="0"/>
              <a:t>8/2/20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9202D1-7524-5242-B553-DD62B5BF56B3}" type="slidenum">
              <a:rPr lang="en-US" smtClean="0"/>
              <a:t>‹#›</a:t>
            </a:fld>
            <a:endParaRPr lang="en-US"/>
          </a:p>
        </p:txBody>
      </p:sp>
    </p:spTree>
    <p:extLst>
      <p:ext uri="{BB962C8B-B14F-4D97-AF65-F5344CB8AC3E}">
        <p14:creationId xmlns:p14="http://schemas.microsoft.com/office/powerpoint/2010/main" val="3934264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day, through all the ups and downs of our life – we want more and more of Jesus to shine through in our Character.</a:t>
            </a:r>
          </a:p>
          <a:p>
            <a:endParaRPr lang="en-US" dirty="0"/>
          </a:p>
          <a:p>
            <a:r>
              <a:rPr lang="en-US" dirty="0"/>
              <a:t>All of us would admit we are a work in progress.  But that progress is important.  We aren’t sitting back and ignoring our weaknesses – we are pressing forward towards maturity.</a:t>
            </a:r>
          </a:p>
          <a:p>
            <a:endParaRPr lang="en-US" dirty="0"/>
          </a:p>
          <a:p>
            <a:r>
              <a:rPr lang="en-US" dirty="0"/>
              <a:t>We want to be transformed in our thinking and in our character to be a reflection of Jesus.</a:t>
            </a:r>
          </a:p>
        </p:txBody>
      </p:sp>
      <p:sp>
        <p:nvSpPr>
          <p:cNvPr id="4" name="Slide Number Placeholder 3"/>
          <p:cNvSpPr>
            <a:spLocks noGrp="1"/>
          </p:cNvSpPr>
          <p:nvPr>
            <p:ph type="sldNum" sz="quarter" idx="5"/>
          </p:nvPr>
        </p:nvSpPr>
        <p:spPr/>
        <p:txBody>
          <a:bodyPr/>
          <a:lstStyle/>
          <a:p>
            <a:fld id="{099202D1-7524-5242-B553-DD62B5BF56B3}" type="slidenum">
              <a:rPr lang="en-US" smtClean="0"/>
              <a:t>1</a:t>
            </a:fld>
            <a:endParaRPr lang="en-US"/>
          </a:p>
        </p:txBody>
      </p:sp>
    </p:spTree>
    <p:extLst>
      <p:ext uri="{BB962C8B-B14F-4D97-AF65-F5344CB8AC3E}">
        <p14:creationId xmlns:p14="http://schemas.microsoft.com/office/powerpoint/2010/main" val="3522238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month we are going to have 4 lessons that HELP BRING ABOUT THIS Transformation.</a:t>
            </a:r>
          </a:p>
        </p:txBody>
      </p:sp>
      <p:sp>
        <p:nvSpPr>
          <p:cNvPr id="4" name="Slide Number Placeholder 3"/>
          <p:cNvSpPr>
            <a:spLocks noGrp="1"/>
          </p:cNvSpPr>
          <p:nvPr>
            <p:ph type="sldNum" sz="quarter" idx="5"/>
          </p:nvPr>
        </p:nvSpPr>
        <p:spPr/>
        <p:txBody>
          <a:bodyPr/>
          <a:lstStyle/>
          <a:p>
            <a:fld id="{099202D1-7524-5242-B553-DD62B5BF56B3}" type="slidenum">
              <a:rPr lang="en-US" smtClean="0"/>
              <a:t>2</a:t>
            </a:fld>
            <a:endParaRPr lang="en-US"/>
          </a:p>
        </p:txBody>
      </p:sp>
    </p:spTree>
    <p:extLst>
      <p:ext uri="{BB962C8B-B14F-4D97-AF65-F5344CB8AC3E}">
        <p14:creationId xmlns:p14="http://schemas.microsoft.com/office/powerpoint/2010/main" val="360447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last week – there will be a point or two that relate to </a:t>
            </a:r>
            <a:r>
              <a:rPr lang="en-US" dirty="0" err="1"/>
              <a:t>covid</a:t>
            </a:r>
            <a:r>
              <a:rPr lang="en-US" dirty="0"/>
              <a:t> – but these lessons are bigger than Today’s issue.  These are concepts that HAVE always been important for God’s people – and that I hope will be useful for us all long after this crisis has past.</a:t>
            </a:r>
          </a:p>
          <a:p>
            <a:endParaRPr lang="en-US" dirty="0"/>
          </a:p>
          <a:p>
            <a:endParaRPr lang="en-US" dirty="0"/>
          </a:p>
        </p:txBody>
      </p:sp>
      <p:sp>
        <p:nvSpPr>
          <p:cNvPr id="4" name="Slide Number Placeholder 3"/>
          <p:cNvSpPr>
            <a:spLocks noGrp="1"/>
          </p:cNvSpPr>
          <p:nvPr>
            <p:ph type="sldNum" sz="quarter" idx="5"/>
          </p:nvPr>
        </p:nvSpPr>
        <p:spPr/>
        <p:txBody>
          <a:bodyPr/>
          <a:lstStyle/>
          <a:p>
            <a:fld id="{099202D1-7524-5242-B553-DD62B5BF56B3}" type="slidenum">
              <a:rPr lang="en-US" smtClean="0"/>
              <a:t>3</a:t>
            </a:fld>
            <a:endParaRPr lang="en-US"/>
          </a:p>
        </p:txBody>
      </p:sp>
    </p:spTree>
    <p:extLst>
      <p:ext uri="{BB962C8B-B14F-4D97-AF65-F5344CB8AC3E}">
        <p14:creationId xmlns:p14="http://schemas.microsoft.com/office/powerpoint/2010/main" val="333721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Important To Notice.  Moses is not asking about these features to determine WHAT TO DO…Moses knows that God has promised this land to them, and he is eager to enter it – and to enjoy its fruits!</a:t>
            </a:r>
          </a:p>
          <a:p>
            <a:endParaRPr lang="en-US" dirty="0"/>
          </a:p>
          <a:p>
            <a:r>
              <a:rPr lang="en-US" dirty="0"/>
              <a:t>** We need to stop and make an application here:  When we survey uncharted territory – a new job, a new city, a new marriage, a new baby, a new sickness….any new territory.  The question is NEVER what are we going to do?  We already know the answer to that question: WE ARE GOING TO OBEY GOD.  WE ARE GOING TO MOVE FORWARD.  </a:t>
            </a:r>
          </a:p>
          <a:p>
            <a:endParaRPr lang="en-US" dirty="0"/>
          </a:p>
          <a:p>
            <a:r>
              <a:rPr lang="en-US" dirty="0"/>
              <a:t>The only reason we survey the situation is to decide HOW we move forward and to build excitement about the blessings to come!  BUT THE WHAT is absolutely FIXED.  With God, we are going forward.</a:t>
            </a:r>
          </a:p>
        </p:txBody>
      </p:sp>
      <p:sp>
        <p:nvSpPr>
          <p:cNvPr id="4" name="Slide Number Placeholder 3"/>
          <p:cNvSpPr>
            <a:spLocks noGrp="1"/>
          </p:cNvSpPr>
          <p:nvPr>
            <p:ph type="sldNum" sz="quarter" idx="5"/>
          </p:nvPr>
        </p:nvSpPr>
        <p:spPr/>
        <p:txBody>
          <a:bodyPr/>
          <a:lstStyle/>
          <a:p>
            <a:fld id="{099202D1-7524-5242-B553-DD62B5BF56B3}" type="slidenum">
              <a:rPr lang="en-US" smtClean="0"/>
              <a:t>4</a:t>
            </a:fld>
            <a:endParaRPr lang="en-US"/>
          </a:p>
        </p:txBody>
      </p:sp>
    </p:spTree>
    <p:extLst>
      <p:ext uri="{BB962C8B-B14F-4D97-AF65-F5344CB8AC3E}">
        <p14:creationId xmlns:p14="http://schemas.microsoft.com/office/powerpoint/2010/main" val="263177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Important To Notice.  Moses is not asking about these features to determine WHAT TO DO…Moses knows that God has promised this land to them, and he is eager to enter it – and to enjoy its fruits!</a:t>
            </a:r>
          </a:p>
          <a:p>
            <a:endParaRPr lang="en-US" dirty="0"/>
          </a:p>
          <a:p>
            <a:r>
              <a:rPr lang="en-US" dirty="0"/>
              <a:t>** We need to stop and make an application here:  When we survey uncharted territory – a new job, a new city, a new marriage, a new baby, a new sickness….any new territory.  The question is NEVER what are we going to do?  We already know the answer to that question: WE ARE GOING TO OBEY GOD.  WE ARE GOING TO MOVE FORWARD.  </a:t>
            </a:r>
          </a:p>
          <a:p>
            <a:endParaRPr lang="en-US" dirty="0"/>
          </a:p>
          <a:p>
            <a:r>
              <a:rPr lang="en-US" dirty="0"/>
              <a:t>The only reason we survey the situation is to decide HOW we move forward and to build excitement about the blessings to come!  BUT THE WHAT is absolutely FIXED.  With God, we are going forward.</a:t>
            </a:r>
          </a:p>
          <a:p>
            <a:endParaRPr lang="en-US" dirty="0"/>
          </a:p>
          <a:p>
            <a:endParaRPr lang="en-US" dirty="0"/>
          </a:p>
          <a:p>
            <a:r>
              <a:rPr lang="en-US" dirty="0"/>
              <a:t>When Jesus determined to go to Jerusalem or When Paul determined to go to Asia Minor….it wasn’t a matter of “if” they were obeying God…only a matter of what they needed for the journey.</a:t>
            </a:r>
          </a:p>
          <a:p>
            <a:endParaRPr lang="en-US" dirty="0"/>
          </a:p>
          <a:p>
            <a:r>
              <a:rPr lang="en-US" dirty="0"/>
              <a:t>** We learn very quickly in this story: What is needed is faith in God.</a:t>
            </a:r>
          </a:p>
        </p:txBody>
      </p:sp>
      <p:sp>
        <p:nvSpPr>
          <p:cNvPr id="4" name="Slide Number Placeholder 3"/>
          <p:cNvSpPr>
            <a:spLocks noGrp="1"/>
          </p:cNvSpPr>
          <p:nvPr>
            <p:ph type="sldNum" sz="quarter" idx="5"/>
          </p:nvPr>
        </p:nvSpPr>
        <p:spPr/>
        <p:txBody>
          <a:bodyPr/>
          <a:lstStyle/>
          <a:p>
            <a:fld id="{099202D1-7524-5242-B553-DD62B5BF56B3}" type="slidenum">
              <a:rPr lang="en-US" smtClean="0"/>
              <a:t>5</a:t>
            </a:fld>
            <a:endParaRPr lang="en-US"/>
          </a:p>
        </p:txBody>
      </p:sp>
    </p:spTree>
    <p:extLst>
      <p:ext uri="{BB962C8B-B14F-4D97-AF65-F5344CB8AC3E}">
        <p14:creationId xmlns:p14="http://schemas.microsoft.com/office/powerpoint/2010/main" val="3398698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Lose Sight of the Obvious Fruits (13:23)</a:t>
            </a:r>
          </a:p>
          <a:p>
            <a:r>
              <a:rPr lang="en-US" dirty="0"/>
              <a:t>Approach The Problem With The Spirit of an Overcomer (13:30)</a:t>
            </a:r>
          </a:p>
          <a:p>
            <a:r>
              <a:rPr lang="en-US" dirty="0"/>
              <a:t>Don’t Be Surprised by Conflicting Reports.</a:t>
            </a:r>
          </a:p>
          <a:p>
            <a:pPr lvl="1"/>
            <a:r>
              <a:rPr lang="en-US" dirty="0"/>
              <a:t>God Is Not The Author of Confusion</a:t>
            </a:r>
          </a:p>
          <a:p>
            <a:pPr lvl="1"/>
            <a:endParaRPr lang="en-US" dirty="0"/>
          </a:p>
          <a:p>
            <a:pPr lvl="1"/>
            <a:endParaRPr lang="en-US" dirty="0"/>
          </a:p>
          <a:p>
            <a:pPr lvl="0"/>
            <a:r>
              <a:rPr lang="en-US" dirty="0"/>
              <a:t>OUTSTANDING LEADERSHIP.  They are trustworthy and they are well informed.</a:t>
            </a:r>
          </a:p>
          <a:p>
            <a:endParaRPr lang="en-US" dirty="0"/>
          </a:p>
          <a:p>
            <a:r>
              <a:rPr lang="en-US" dirty="0"/>
              <a:t>Joshua &amp; Caleb Provide Outstanding Godly Leadership</a:t>
            </a:r>
          </a:p>
          <a:p>
            <a:pPr lvl="1"/>
            <a:r>
              <a:rPr lang="en-US" dirty="0"/>
              <a:t>Informed: They Know The Situation Well (40 Days)</a:t>
            </a:r>
          </a:p>
          <a:p>
            <a:pPr lvl="1"/>
            <a:r>
              <a:rPr lang="en-US" dirty="0"/>
              <a:t>United: They Stand Together In Their Testimony (2 Witnesses)</a:t>
            </a:r>
          </a:p>
          <a:p>
            <a:pPr lvl="1"/>
            <a:r>
              <a:rPr lang="en-US" dirty="0"/>
              <a:t>Invested: Joshua &amp; Caleb Are Emotionally Invested (Tear Clothing)</a:t>
            </a:r>
          </a:p>
          <a:p>
            <a:r>
              <a:rPr lang="en-US" dirty="0"/>
              <a:t>Joshua &amp; Caleb Speak With Hope &amp; Confidence </a:t>
            </a:r>
          </a:p>
          <a:p>
            <a:pPr lvl="1"/>
            <a:r>
              <a:rPr lang="en-US" dirty="0"/>
              <a:t>(Exceedingly Good Land) They know the benefits of going forward well.</a:t>
            </a:r>
          </a:p>
          <a:p>
            <a:r>
              <a:rPr lang="en-US" dirty="0"/>
              <a:t>Joshua &amp; Caleb Depend on the Lord’s Strength</a:t>
            </a:r>
          </a:p>
          <a:p>
            <a:pPr lvl="1"/>
            <a:r>
              <a:rPr lang="en-US" dirty="0"/>
              <a:t>“If the LORD is pleased…He will bring us…”</a:t>
            </a:r>
          </a:p>
          <a:p>
            <a:pPr lvl="1"/>
            <a:r>
              <a:rPr lang="en-US" dirty="0"/>
              <a:t>Contrast to 13:33 “in our own sight”</a:t>
            </a:r>
          </a:p>
          <a:p>
            <a:r>
              <a:rPr lang="en-US" dirty="0"/>
              <a:t>Joshua &amp; Caleb Champion The Choice To Overcome Rebellion &amp; Fear.</a:t>
            </a:r>
          </a:p>
          <a:p>
            <a:r>
              <a:rPr lang="en-US" dirty="0"/>
              <a:t>Joshua &amp; Caleb Declare Who Should Actually Be Afraid </a:t>
            </a:r>
          </a:p>
          <a:p>
            <a:pPr lvl="1"/>
            <a:r>
              <a:rPr lang="en-US" dirty="0"/>
              <a:t>(They identify where fear rightfully belongs). “our little ones will become plunder” vs. “our prey”</a:t>
            </a:r>
          </a:p>
          <a:p>
            <a:r>
              <a:rPr lang="en-US" sz="3400" b="1" dirty="0">
                <a:solidFill>
                  <a:srgbClr val="0070C0"/>
                </a:solidFill>
              </a:rPr>
              <a:t>God Asks For His People To Remember His Signs (14:11)</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99202D1-7524-5242-B553-DD62B5BF56B3}" type="slidenum">
              <a:rPr lang="en-US" smtClean="0"/>
              <a:t>9</a:t>
            </a:fld>
            <a:endParaRPr lang="en-US"/>
          </a:p>
        </p:txBody>
      </p:sp>
    </p:spTree>
    <p:extLst>
      <p:ext uri="{BB962C8B-B14F-4D97-AF65-F5344CB8AC3E}">
        <p14:creationId xmlns:p14="http://schemas.microsoft.com/office/powerpoint/2010/main" val="406011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love to tell you that everyone figured out that Joshua and Caleb were correct, but that’s not what happened.</a:t>
            </a:r>
          </a:p>
          <a:p>
            <a:endParaRPr lang="en-US" dirty="0"/>
          </a:p>
          <a:p>
            <a:r>
              <a:rPr lang="en-US" dirty="0"/>
              <a:t>And even when we do the right and faithful thing – that doesn’t mean the rest of the world will join us.  But we go forward anyway.</a:t>
            </a:r>
          </a:p>
          <a:p>
            <a:endParaRPr lang="en-US" dirty="0"/>
          </a:p>
          <a:p>
            <a:r>
              <a:rPr lang="en-US" dirty="0"/>
              <a:t>2 Peter 2:4-9…. God knows how to PROTECT the righteous and PUNISH the wicked simultaneously!  </a:t>
            </a:r>
          </a:p>
          <a:p>
            <a:endParaRPr lang="en-US" dirty="0"/>
          </a:p>
          <a:p>
            <a:endParaRPr lang="en-US" dirty="0"/>
          </a:p>
          <a:p>
            <a:endParaRPr lang="en-US" dirty="0"/>
          </a:p>
          <a:p>
            <a:r>
              <a:rPr lang="en-US" dirty="0"/>
              <a:t>Where am I going to get peace?</a:t>
            </a:r>
          </a:p>
          <a:p>
            <a:endParaRPr lang="en-US" dirty="0"/>
          </a:p>
          <a:p>
            <a:r>
              <a:rPr lang="en-US" dirty="0"/>
              <a:t>When worry creeps in…</a:t>
            </a:r>
          </a:p>
          <a:p>
            <a:endParaRPr lang="en-US" dirty="0"/>
          </a:p>
          <a:p>
            <a:r>
              <a:rPr lang="en-US" dirty="0"/>
              <a:t>I will follow Godly leaders.  (Joshua and Caleb are following Moses, and we can follow them!)</a:t>
            </a:r>
          </a:p>
          <a:p>
            <a:r>
              <a:rPr lang="en-US" dirty="0"/>
              <a:t>I will listen to voices of hope and confidence.</a:t>
            </a:r>
          </a:p>
          <a:p>
            <a:r>
              <a:rPr lang="en-US" dirty="0"/>
              <a:t>I will depend on the Lord’s strength, not my own.</a:t>
            </a:r>
          </a:p>
          <a:p>
            <a:r>
              <a:rPr lang="en-US" dirty="0"/>
              <a:t>I will join those refusing to give up.</a:t>
            </a:r>
          </a:p>
          <a:p>
            <a:r>
              <a:rPr lang="en-US" dirty="0"/>
              <a:t>I will push fear back into its proper role.</a:t>
            </a:r>
          </a:p>
          <a:p>
            <a:endParaRPr lang="en-US" dirty="0"/>
          </a:p>
          <a:p>
            <a:r>
              <a:rPr lang="en-US" dirty="0"/>
              <a:t>All of this is easier said than done…so what tips the scale and makes this possible: If I remember God’s awesome signs.  If I stop and meditate on what the Lord has done, then suddenly the perspective of Joshua and Caleb is the MOST reasonable and the most logical.   </a:t>
            </a:r>
          </a:p>
          <a:p>
            <a:endParaRPr lang="en-US" dirty="0"/>
          </a:p>
        </p:txBody>
      </p:sp>
      <p:sp>
        <p:nvSpPr>
          <p:cNvPr id="4" name="Slide Number Placeholder 3"/>
          <p:cNvSpPr>
            <a:spLocks noGrp="1"/>
          </p:cNvSpPr>
          <p:nvPr>
            <p:ph type="sldNum" sz="quarter" idx="5"/>
          </p:nvPr>
        </p:nvSpPr>
        <p:spPr/>
        <p:txBody>
          <a:bodyPr/>
          <a:lstStyle/>
          <a:p>
            <a:fld id="{099202D1-7524-5242-B553-DD62B5BF56B3}" type="slidenum">
              <a:rPr lang="en-US" smtClean="0"/>
              <a:t>10</a:t>
            </a:fld>
            <a:endParaRPr lang="en-US"/>
          </a:p>
        </p:txBody>
      </p:sp>
    </p:spTree>
    <p:extLst>
      <p:ext uri="{BB962C8B-B14F-4D97-AF65-F5344CB8AC3E}">
        <p14:creationId xmlns:p14="http://schemas.microsoft.com/office/powerpoint/2010/main" val="405319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could remember the 10 </a:t>
            </a:r>
            <a:r>
              <a:rPr lang="en-US" dirty="0" err="1"/>
              <a:t>plauges</a:t>
            </a:r>
            <a:r>
              <a:rPr lang="en-US" dirty="0"/>
              <a:t> they had seen.</a:t>
            </a:r>
          </a:p>
          <a:p>
            <a:r>
              <a:rPr lang="en-US" dirty="0"/>
              <a:t>They could remember the Red Sea parting.</a:t>
            </a:r>
          </a:p>
          <a:p>
            <a:r>
              <a:rPr lang="en-US" dirty="0"/>
              <a:t>They could remember God’s power at Mt. Sinai.</a:t>
            </a:r>
          </a:p>
          <a:p>
            <a:endParaRPr lang="en-US" dirty="0"/>
          </a:p>
          <a:p>
            <a:r>
              <a:rPr lang="en-US" dirty="0"/>
              <a:t>What does Jesus want us to remember to RENEW our MINDS from worry to peace?</a:t>
            </a:r>
          </a:p>
        </p:txBody>
      </p:sp>
      <p:sp>
        <p:nvSpPr>
          <p:cNvPr id="4" name="Slide Number Placeholder 3"/>
          <p:cNvSpPr>
            <a:spLocks noGrp="1"/>
          </p:cNvSpPr>
          <p:nvPr>
            <p:ph type="sldNum" sz="quarter" idx="5"/>
          </p:nvPr>
        </p:nvSpPr>
        <p:spPr/>
        <p:txBody>
          <a:bodyPr/>
          <a:lstStyle/>
          <a:p>
            <a:fld id="{099202D1-7524-5242-B553-DD62B5BF56B3}" type="slidenum">
              <a:rPr lang="en-US" smtClean="0"/>
              <a:t>11</a:t>
            </a:fld>
            <a:endParaRPr lang="en-US"/>
          </a:p>
        </p:txBody>
      </p:sp>
    </p:spTree>
    <p:extLst>
      <p:ext uri="{BB962C8B-B14F-4D97-AF65-F5344CB8AC3E}">
        <p14:creationId xmlns:p14="http://schemas.microsoft.com/office/powerpoint/2010/main" val="554774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day, through all the ups and downs of our life – we want more and more of Jesus to shine through in our Character.</a:t>
            </a:r>
          </a:p>
          <a:p>
            <a:endParaRPr lang="en-US" dirty="0"/>
          </a:p>
          <a:p>
            <a:r>
              <a:rPr lang="en-US" dirty="0"/>
              <a:t>All of us would admit we are a work in progress.  But that progress is important.  We aren’t sitting back and ignoring our weaknesses – we are pressing forward towards maturity.</a:t>
            </a:r>
          </a:p>
          <a:p>
            <a:endParaRPr lang="en-US" dirty="0"/>
          </a:p>
          <a:p>
            <a:r>
              <a:rPr lang="en-US" dirty="0"/>
              <a:t>We want to be transformed in our thinking and in our character to be a reflection of Jesus.</a:t>
            </a:r>
          </a:p>
        </p:txBody>
      </p:sp>
      <p:sp>
        <p:nvSpPr>
          <p:cNvPr id="4" name="Slide Number Placeholder 3"/>
          <p:cNvSpPr>
            <a:spLocks noGrp="1"/>
          </p:cNvSpPr>
          <p:nvPr>
            <p:ph type="sldNum" sz="quarter" idx="5"/>
          </p:nvPr>
        </p:nvSpPr>
        <p:spPr/>
        <p:txBody>
          <a:bodyPr/>
          <a:lstStyle/>
          <a:p>
            <a:fld id="{099202D1-7524-5242-B553-DD62B5BF56B3}" type="slidenum">
              <a:rPr lang="en-US" smtClean="0"/>
              <a:t>12</a:t>
            </a:fld>
            <a:endParaRPr lang="en-US"/>
          </a:p>
        </p:txBody>
      </p:sp>
    </p:spTree>
    <p:extLst>
      <p:ext uri="{BB962C8B-B14F-4D97-AF65-F5344CB8AC3E}">
        <p14:creationId xmlns:p14="http://schemas.microsoft.com/office/powerpoint/2010/main" val="378253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BC5017-A5F5-8A4C-A832-1EC35D8665C9}" type="datetimeFigureOut">
              <a:rPr lang="en-US" smtClean="0"/>
              <a:t>8/2/20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6413185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C5017-A5F5-8A4C-A832-1EC35D8665C9}" type="datetimeFigureOut">
              <a:rPr lang="en-US" smtClean="0"/>
              <a:t>8/2/20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69932345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C5017-A5F5-8A4C-A832-1EC35D8665C9}" type="datetimeFigureOut">
              <a:rPr lang="en-US" smtClean="0"/>
              <a:t>8/2/20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231001660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271"/>
            <a:ext cx="7935686" cy="1104636"/>
          </a:xfrm>
        </p:spPr>
        <p:txBody>
          <a:bodyPr>
            <a:normAutofit/>
          </a:bodyPr>
          <a:lstStyle>
            <a:lvl1pPr algn="ctr">
              <a:defRPr sz="4000" i="1">
                <a:solidFill>
                  <a:srgbClr val="002060"/>
                </a:solidFill>
                <a:latin typeface="+mn-lt"/>
              </a:defRPr>
            </a:lvl1pPr>
          </a:lstStyle>
          <a:p>
            <a:r>
              <a:rPr lang="en-US" dirty="0"/>
              <a:t>Click to edit Master title style</a:t>
            </a:r>
          </a:p>
        </p:txBody>
      </p:sp>
      <p:sp>
        <p:nvSpPr>
          <p:cNvPr id="3" name="Content Placeholder 2"/>
          <p:cNvSpPr>
            <a:spLocks noGrp="1"/>
          </p:cNvSpPr>
          <p:nvPr>
            <p:ph idx="1"/>
          </p:nvPr>
        </p:nvSpPr>
        <p:spPr>
          <a:xfrm>
            <a:off x="914400" y="1521354"/>
            <a:ext cx="7935686" cy="3626115"/>
          </a:xfrm>
        </p:spPr>
        <p:txBody>
          <a:bodyPr>
            <a:normAutofit/>
          </a:bodyPr>
          <a:lstStyle>
            <a:lvl1pPr>
              <a:defRPr sz="3200"/>
            </a:lvl1pPr>
            <a:lvl2pPr>
              <a:defRPr sz="28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31406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
                                            <p:txEl>
                                              <p:pRg st="0" end="0"/>
                                            </p:txEl>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childTnLst>
                                </p:cTn>
                              </p:par>
                              <p:par>
                                <p:cTn id="17" presetID="17" presetClass="entr" presetSubtype="8"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childTnLst>
                                </p:cTn>
                              </p:par>
                              <p:par>
                                <p:cTn id="23" presetID="17"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strVal val="#ppt_h"/>
                                          </p:val>
                                        </p:tav>
                                        <p:tav tm="100000">
                                          <p:val>
                                            <p:strVal val="#ppt_h"/>
                                          </p:val>
                                        </p:tav>
                                      </p:tavLst>
                                    </p:anim>
                                  </p:childTnLst>
                                </p:cTn>
                              </p:par>
                              <p:par>
                                <p:cTn id="29" presetID="17" presetClass="entr" presetSubtype="8"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7"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2">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3">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4">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5">
            <p:tnLst>
              <p:par>
                <p:cTn presetID="17"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ppt_x</p:attrName>
                        </p:attrNameLst>
                      </p:cBhvr>
                      <p:tavLst>
                        <p:tav tm="0">
                          <p:val>
                            <p:strVal val="#ppt_x-#ppt_w/2"/>
                          </p:val>
                        </p:tav>
                        <p:tav tm="100000">
                          <p:val>
                            <p:strVal val="#ppt_x"/>
                          </p:val>
                        </p:tav>
                      </p:tavLst>
                    </p:anim>
                    <p:anim calcmode="lin" valueType="num">
                      <p:cBhvr>
                        <p:cTn dur="500" fill="hold"/>
                        <p:tgtEl>
                          <p:spTgt spid="3"/>
                        </p:tgtEl>
                        <p:attrNameLst>
                          <p:attrName>ppt_y</p:attrName>
                        </p:attrNameLst>
                      </p:cBhvr>
                      <p:tavLst>
                        <p:tav tm="0">
                          <p:val>
                            <p:strVal val="#ppt_y"/>
                          </p:val>
                        </p:tav>
                        <p:tav tm="100000">
                          <p:val>
                            <p:strVal val="#ppt_y"/>
                          </p:val>
                        </p:tav>
                      </p:tavLst>
                    </p:anim>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BC5017-A5F5-8A4C-A832-1EC35D8665C9}" type="datetimeFigureOut">
              <a:rPr lang="en-US" smtClean="0"/>
              <a:t>8/2/20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2876243584"/>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BC5017-A5F5-8A4C-A832-1EC35D8665C9}" type="datetimeFigureOut">
              <a:rPr lang="en-US" smtClean="0"/>
              <a:t>8/2/20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153666505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BC5017-A5F5-8A4C-A832-1EC35D8665C9}" type="datetimeFigureOut">
              <a:rPr lang="en-US" smtClean="0"/>
              <a:t>8/2/20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39348502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BC5017-A5F5-8A4C-A832-1EC35D8665C9}" type="datetimeFigureOut">
              <a:rPr lang="en-US" smtClean="0"/>
              <a:t>8/2/20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179374009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C5017-A5F5-8A4C-A832-1EC35D8665C9}" type="datetimeFigureOut">
              <a:rPr lang="en-US" smtClean="0"/>
              <a:t>8/2/20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277411329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EBC5017-A5F5-8A4C-A832-1EC35D8665C9}" type="datetimeFigureOut">
              <a:rPr lang="en-US" smtClean="0"/>
              <a:t>8/2/20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225678343"/>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EBC5017-A5F5-8A4C-A832-1EC35D8665C9}" type="datetimeFigureOut">
              <a:rPr lang="en-US" smtClean="0"/>
              <a:t>8/2/20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E35D1-E453-3B42-A077-36E05D3A5D2A}" type="slidenum">
              <a:rPr lang="en-US" smtClean="0"/>
              <a:t>‹#›</a:t>
            </a:fld>
            <a:endParaRPr lang="en-US"/>
          </a:p>
        </p:txBody>
      </p:sp>
    </p:spTree>
    <p:extLst>
      <p:ext uri="{BB962C8B-B14F-4D97-AF65-F5344CB8AC3E}">
        <p14:creationId xmlns:p14="http://schemas.microsoft.com/office/powerpoint/2010/main" val="393471963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7EBC5017-A5F5-8A4C-A832-1EC35D8665C9}" type="datetimeFigureOut">
              <a:rPr lang="en-US" smtClean="0"/>
              <a:t>8/2/20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99E35D1-E453-3B42-A077-36E05D3A5D2A}" type="slidenum">
              <a:rPr lang="en-US" smtClean="0"/>
              <a:t>‹#›</a:t>
            </a:fld>
            <a:endParaRPr lang="en-US"/>
          </a:p>
        </p:txBody>
      </p:sp>
    </p:spTree>
    <p:extLst>
      <p:ext uri="{BB962C8B-B14F-4D97-AF65-F5344CB8AC3E}">
        <p14:creationId xmlns:p14="http://schemas.microsoft.com/office/powerpoint/2010/main" val="1864424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239B-B82B-674C-AC9C-582E94AF43E4}"/>
              </a:ext>
            </a:extLst>
          </p:cNvPr>
          <p:cNvSpPr>
            <a:spLocks noGrp="1"/>
          </p:cNvSpPr>
          <p:nvPr>
            <p:ph type="ctrTitle"/>
          </p:nvPr>
        </p:nvSpPr>
        <p:spPr/>
        <p:txBody>
          <a:bodyPr/>
          <a:lstStyle/>
          <a:p>
            <a:r>
              <a:rPr lang="en-US" b="1" dirty="0"/>
              <a:t>La Vida </a:t>
            </a:r>
            <a:r>
              <a:rPr lang="en-US" b="1" dirty="0" err="1"/>
              <a:t>Transformada</a:t>
            </a:r>
            <a:r>
              <a:rPr lang="en-US" b="1" dirty="0"/>
              <a:t>: </a:t>
            </a:r>
            <a:r>
              <a:rPr lang="en-US" sz="3200" dirty="0" err="1"/>
              <a:t>Renovados</a:t>
            </a:r>
            <a:r>
              <a:rPr lang="en-US" sz="3200" dirty="0"/>
              <a:t> de </a:t>
            </a:r>
            <a:r>
              <a:rPr lang="en-US" sz="3200" dirty="0" err="1"/>
              <a:t>Preocupación</a:t>
            </a:r>
            <a:r>
              <a:rPr lang="en-US" sz="3200" dirty="0"/>
              <a:t> a Paz</a:t>
            </a:r>
            <a:endParaRPr lang="en-US" b="1" dirty="0"/>
          </a:p>
        </p:txBody>
      </p:sp>
      <p:sp>
        <p:nvSpPr>
          <p:cNvPr id="3" name="Subtitle 2">
            <a:extLst>
              <a:ext uri="{FF2B5EF4-FFF2-40B4-BE49-F238E27FC236}">
                <a16:creationId xmlns:a16="http://schemas.microsoft.com/office/drawing/2014/main" id="{9F8FD0CD-B769-AD45-8205-8862D2B6E9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3605672"/>
      </p:ext>
    </p:extLst>
  </p:cSld>
  <p:clrMapOvr>
    <a:masterClrMapping/>
  </p:clrMapOvr>
  <mc:AlternateContent xmlns:mc="http://schemas.openxmlformats.org/markup-compatibility/2006" xmlns:p14="http://schemas.microsoft.com/office/powerpoint/2010/main">
    <mc:Choice Requires="p14">
      <p:transition spd="slow" p14:dur="60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AF569-43AE-8E4E-8885-50B1759F3C1D}"/>
              </a:ext>
            </a:extLst>
          </p:cNvPr>
          <p:cNvSpPr>
            <a:spLocks noGrp="1"/>
          </p:cNvSpPr>
          <p:nvPr>
            <p:ph type="title"/>
          </p:nvPr>
        </p:nvSpPr>
        <p:spPr/>
        <p:txBody>
          <a:bodyPr>
            <a:normAutofit/>
          </a:bodyPr>
          <a:lstStyle/>
          <a:p>
            <a:r>
              <a:rPr lang="en-US" sz="3100" b="1" dirty="0" err="1"/>
              <a:t>Números</a:t>
            </a:r>
            <a:r>
              <a:rPr lang="en-US" sz="3100" b="1" dirty="0"/>
              <a:t> 13-14</a:t>
            </a:r>
            <a:br>
              <a:rPr lang="en-US" dirty="0"/>
            </a:br>
            <a:r>
              <a:rPr lang="en-US" dirty="0"/>
              <a:t>La </a:t>
            </a:r>
            <a:r>
              <a:rPr lang="en-US" dirty="0" err="1"/>
              <a:t>paz</a:t>
            </a:r>
            <a:r>
              <a:rPr lang="en-US" dirty="0"/>
              <a:t> </a:t>
            </a:r>
            <a:r>
              <a:rPr lang="en-US" dirty="0" err="1"/>
              <a:t>en</a:t>
            </a:r>
            <a:r>
              <a:rPr lang="en-US" dirty="0"/>
              <a:t> el </a:t>
            </a:r>
            <a:r>
              <a:rPr lang="en-US" dirty="0" err="1"/>
              <a:t>Señor</a:t>
            </a:r>
            <a:r>
              <a:rPr lang="en-US" dirty="0"/>
              <a:t> de Caleb y Josue</a:t>
            </a:r>
          </a:p>
        </p:txBody>
      </p:sp>
      <p:sp>
        <p:nvSpPr>
          <p:cNvPr id="3" name="Content Placeholder 2">
            <a:extLst>
              <a:ext uri="{FF2B5EF4-FFF2-40B4-BE49-F238E27FC236}">
                <a16:creationId xmlns:a16="http://schemas.microsoft.com/office/drawing/2014/main" id="{E58B8A12-3A8D-CB42-BE44-1555A24C2932}"/>
              </a:ext>
            </a:extLst>
          </p:cNvPr>
          <p:cNvSpPr>
            <a:spLocks noGrp="1"/>
          </p:cNvSpPr>
          <p:nvPr>
            <p:ph idx="1"/>
          </p:nvPr>
        </p:nvSpPr>
        <p:spPr>
          <a:xfrm>
            <a:off x="914400" y="1521354"/>
            <a:ext cx="7935686" cy="3626115"/>
          </a:xfrm>
        </p:spPr>
        <p:txBody>
          <a:bodyPr>
            <a:normAutofit fontScale="92500"/>
          </a:bodyPr>
          <a:lstStyle/>
          <a:p>
            <a:pPr marL="0" indent="0" algn="ctr">
              <a:buNone/>
            </a:pPr>
            <a:endParaRPr lang="en-US" b="1" dirty="0">
              <a:solidFill>
                <a:srgbClr val="0070C0"/>
              </a:solidFill>
            </a:endParaRPr>
          </a:p>
          <a:p>
            <a:pPr marL="0" indent="0" algn="ctr">
              <a:buNone/>
            </a:pPr>
            <a:r>
              <a:rPr lang="en-US" b="1" dirty="0">
                <a:solidFill>
                  <a:srgbClr val="0070C0"/>
                </a:solidFill>
              </a:rPr>
              <a:t>¡</a:t>
            </a:r>
            <a:r>
              <a:rPr lang="en-US" b="1" dirty="0" err="1">
                <a:solidFill>
                  <a:srgbClr val="0070C0"/>
                </a:solidFill>
              </a:rPr>
              <a:t>Incluso</a:t>
            </a:r>
            <a:r>
              <a:rPr lang="en-US" b="1" dirty="0">
                <a:solidFill>
                  <a:srgbClr val="0070C0"/>
                </a:solidFill>
              </a:rPr>
              <a:t> </a:t>
            </a:r>
            <a:r>
              <a:rPr lang="en-US" b="1" dirty="0" err="1">
                <a:solidFill>
                  <a:srgbClr val="0070C0"/>
                </a:solidFill>
              </a:rPr>
              <a:t>si</a:t>
            </a:r>
            <a:r>
              <a:rPr lang="en-US" b="1" dirty="0">
                <a:solidFill>
                  <a:srgbClr val="0070C0"/>
                </a:solidFill>
              </a:rPr>
              <a:t> </a:t>
            </a:r>
            <a:r>
              <a:rPr lang="en-US" b="1" dirty="0" err="1">
                <a:solidFill>
                  <a:srgbClr val="0070C0"/>
                </a:solidFill>
              </a:rPr>
              <a:t>otros</a:t>
            </a:r>
            <a:r>
              <a:rPr lang="en-US" b="1" dirty="0">
                <a:solidFill>
                  <a:srgbClr val="0070C0"/>
                </a:solidFill>
              </a:rPr>
              <a:t> </a:t>
            </a:r>
            <a:r>
              <a:rPr lang="en-US" b="1" dirty="0" err="1">
                <a:solidFill>
                  <a:srgbClr val="0070C0"/>
                </a:solidFill>
              </a:rPr>
              <a:t>eligen</a:t>
            </a:r>
            <a:r>
              <a:rPr lang="en-US" b="1" dirty="0">
                <a:solidFill>
                  <a:srgbClr val="0070C0"/>
                </a:solidFill>
              </a:rPr>
              <a:t> no </a:t>
            </a:r>
            <a:r>
              <a:rPr lang="en-US" b="1" dirty="0" err="1">
                <a:solidFill>
                  <a:srgbClr val="0070C0"/>
                </a:solidFill>
              </a:rPr>
              <a:t>actuar</a:t>
            </a:r>
            <a:r>
              <a:rPr lang="en-US" b="1" dirty="0">
                <a:solidFill>
                  <a:srgbClr val="0070C0"/>
                </a:solidFill>
              </a:rPr>
              <a:t> con </a:t>
            </a:r>
            <a:r>
              <a:rPr lang="en-US" b="1" dirty="0" err="1">
                <a:solidFill>
                  <a:srgbClr val="0070C0"/>
                </a:solidFill>
              </a:rPr>
              <a:t>fe</a:t>
            </a:r>
            <a:r>
              <a:rPr lang="en-US" b="1" dirty="0">
                <a:solidFill>
                  <a:srgbClr val="0070C0"/>
                </a:solidFill>
              </a:rPr>
              <a:t>, </a:t>
            </a:r>
            <a:r>
              <a:rPr lang="en-US" b="1" dirty="0" err="1">
                <a:solidFill>
                  <a:srgbClr val="0070C0"/>
                </a:solidFill>
              </a:rPr>
              <a:t>nuestra</a:t>
            </a:r>
            <a:r>
              <a:rPr lang="en-US" b="1" dirty="0">
                <a:solidFill>
                  <a:srgbClr val="0070C0"/>
                </a:solidFill>
              </a:rPr>
              <a:t> </a:t>
            </a:r>
            <a:r>
              <a:rPr lang="en-US" b="1" dirty="0" err="1">
                <a:solidFill>
                  <a:srgbClr val="0070C0"/>
                </a:solidFill>
              </a:rPr>
              <a:t>paz</a:t>
            </a:r>
            <a:r>
              <a:rPr lang="en-US" b="1" dirty="0">
                <a:solidFill>
                  <a:srgbClr val="0070C0"/>
                </a:solidFill>
              </a:rPr>
              <a:t> </a:t>
            </a:r>
            <a:r>
              <a:rPr lang="en-US" b="1" dirty="0" err="1">
                <a:solidFill>
                  <a:srgbClr val="0070C0"/>
                </a:solidFill>
              </a:rPr>
              <a:t>reemplaza</a:t>
            </a:r>
            <a:r>
              <a:rPr lang="en-US" b="1" dirty="0">
                <a:solidFill>
                  <a:srgbClr val="0070C0"/>
                </a:solidFill>
              </a:rPr>
              <a:t> el </a:t>
            </a:r>
            <a:r>
              <a:rPr lang="en-US" b="1" dirty="0" err="1">
                <a:solidFill>
                  <a:srgbClr val="0070C0"/>
                </a:solidFill>
              </a:rPr>
              <a:t>pensamiento</a:t>
            </a:r>
            <a:r>
              <a:rPr lang="en-US" b="1" dirty="0">
                <a:solidFill>
                  <a:srgbClr val="0070C0"/>
                </a:solidFill>
              </a:rPr>
              <a:t> y las </a:t>
            </a:r>
            <a:r>
              <a:rPr lang="en-US" b="1" dirty="0" err="1">
                <a:solidFill>
                  <a:srgbClr val="0070C0"/>
                </a:solidFill>
              </a:rPr>
              <a:t>elecciones</a:t>
            </a:r>
            <a:r>
              <a:rPr lang="en-US" b="1" dirty="0">
                <a:solidFill>
                  <a:srgbClr val="0070C0"/>
                </a:solidFill>
              </a:rPr>
              <a:t> de la </a:t>
            </a:r>
            <a:r>
              <a:rPr lang="en-US" b="1" dirty="0" err="1">
                <a:solidFill>
                  <a:srgbClr val="0070C0"/>
                </a:solidFill>
              </a:rPr>
              <a:t>mayoría</a:t>
            </a:r>
            <a:r>
              <a:rPr lang="en-US" b="1" dirty="0">
                <a:solidFill>
                  <a:srgbClr val="0070C0"/>
                </a:solidFill>
              </a:rPr>
              <a:t>!</a:t>
            </a:r>
            <a:endParaRPr lang="en-US" i="1" dirty="0">
              <a:solidFill>
                <a:srgbClr val="002060"/>
              </a:solidFill>
            </a:endParaRPr>
          </a:p>
          <a:p>
            <a:pPr marL="0" indent="0" algn="ctr">
              <a:buNone/>
            </a:pPr>
            <a:r>
              <a:rPr lang="en-US" i="1" dirty="0">
                <a:solidFill>
                  <a:srgbClr val="002060"/>
                </a:solidFill>
              </a:rPr>
              <a:t>“The Lord said to </a:t>
            </a:r>
            <a:r>
              <a:rPr lang="en-US" i="1" dirty="0" err="1">
                <a:solidFill>
                  <a:srgbClr val="002060"/>
                </a:solidFill>
              </a:rPr>
              <a:t>Moses,“How</a:t>
            </a:r>
            <a:r>
              <a:rPr lang="en-US" i="1" dirty="0">
                <a:solidFill>
                  <a:srgbClr val="002060"/>
                </a:solidFill>
              </a:rPr>
              <a:t> long will this people spurn Me? And how long will they not believe in Me, </a:t>
            </a:r>
            <a:r>
              <a:rPr lang="en-US" b="1" i="1" dirty="0">
                <a:solidFill>
                  <a:srgbClr val="002060"/>
                </a:solidFill>
              </a:rPr>
              <a:t>despite all the signs which I have performed in their midst</a:t>
            </a:r>
            <a:r>
              <a:rPr lang="en-US" i="1" dirty="0">
                <a:solidFill>
                  <a:srgbClr val="002060"/>
                </a:solidFill>
              </a:rPr>
              <a:t>? Numbers 14:11</a:t>
            </a:r>
          </a:p>
          <a:p>
            <a:pPr marL="0" indent="0" algn="ctr">
              <a:buNone/>
            </a:pPr>
            <a:endParaRPr lang="en-US" b="1" dirty="0">
              <a:solidFill>
                <a:srgbClr val="0070C0"/>
              </a:solidFill>
            </a:endParaRPr>
          </a:p>
          <a:p>
            <a:pPr marL="0" indent="0" algn="ctr">
              <a:buNone/>
            </a:pPr>
            <a:endParaRPr lang="en-US" b="1" dirty="0">
              <a:solidFill>
                <a:srgbClr val="0070C0"/>
              </a:solidFill>
            </a:endParaRPr>
          </a:p>
          <a:p>
            <a:pPr marL="0" indent="0" algn="ctr">
              <a:buNone/>
            </a:pPr>
            <a:endParaRPr lang="en-US" dirty="0"/>
          </a:p>
        </p:txBody>
      </p:sp>
    </p:spTree>
    <p:extLst>
      <p:ext uri="{BB962C8B-B14F-4D97-AF65-F5344CB8AC3E}">
        <p14:creationId xmlns:p14="http://schemas.microsoft.com/office/powerpoint/2010/main" val="92666286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AF569-43AE-8E4E-8885-50B1759F3C1D}"/>
              </a:ext>
            </a:extLst>
          </p:cNvPr>
          <p:cNvSpPr>
            <a:spLocks noGrp="1"/>
          </p:cNvSpPr>
          <p:nvPr>
            <p:ph type="title"/>
          </p:nvPr>
        </p:nvSpPr>
        <p:spPr/>
        <p:txBody>
          <a:bodyPr>
            <a:normAutofit fontScale="90000"/>
          </a:bodyPr>
          <a:lstStyle/>
          <a:p>
            <a:r>
              <a:rPr lang="en-US" sz="3100" b="1" dirty="0"/>
              <a:t>Los </a:t>
            </a:r>
            <a:r>
              <a:rPr lang="en-US" sz="3100" b="1" dirty="0" err="1"/>
              <a:t>pasajes</a:t>
            </a:r>
            <a:r>
              <a:rPr lang="en-US" sz="3100" b="1" dirty="0"/>
              <a:t> del NT </a:t>
            </a:r>
            <a:br>
              <a:rPr lang="en-US" sz="3100" b="1" dirty="0"/>
            </a:br>
            <a:r>
              <a:rPr lang="en-US" sz="3600" dirty="0"/>
              <a:t>Jesús </a:t>
            </a:r>
            <a:r>
              <a:rPr lang="en-US" sz="3600" dirty="0" err="1"/>
              <a:t>renueva</a:t>
            </a:r>
            <a:r>
              <a:rPr lang="en-US" sz="3600" dirty="0"/>
              <a:t> </a:t>
            </a:r>
            <a:r>
              <a:rPr lang="en-US" sz="3600" dirty="0" err="1"/>
              <a:t>nuestras</a:t>
            </a:r>
            <a:r>
              <a:rPr lang="en-US" sz="3600" dirty="0"/>
              <a:t> </a:t>
            </a:r>
            <a:r>
              <a:rPr lang="en-US" sz="3600" dirty="0" err="1"/>
              <a:t>mentes</a:t>
            </a:r>
            <a:r>
              <a:rPr lang="en-US" sz="3600" dirty="0"/>
              <a:t> para la </a:t>
            </a:r>
            <a:r>
              <a:rPr lang="en-US" sz="3600" dirty="0" err="1"/>
              <a:t>paz</a:t>
            </a:r>
            <a:endParaRPr lang="en-US" dirty="0"/>
          </a:p>
        </p:txBody>
      </p:sp>
      <p:sp>
        <p:nvSpPr>
          <p:cNvPr id="3" name="Content Placeholder 2">
            <a:extLst>
              <a:ext uri="{FF2B5EF4-FFF2-40B4-BE49-F238E27FC236}">
                <a16:creationId xmlns:a16="http://schemas.microsoft.com/office/drawing/2014/main" id="{E58B8A12-3A8D-CB42-BE44-1555A24C2932}"/>
              </a:ext>
            </a:extLst>
          </p:cNvPr>
          <p:cNvSpPr>
            <a:spLocks noGrp="1"/>
          </p:cNvSpPr>
          <p:nvPr>
            <p:ph idx="1"/>
          </p:nvPr>
        </p:nvSpPr>
        <p:spPr/>
        <p:txBody>
          <a:bodyPr>
            <a:normAutofit fontScale="85000" lnSpcReduction="20000"/>
          </a:bodyPr>
          <a:lstStyle/>
          <a:p>
            <a:r>
              <a:rPr lang="en-US" dirty="0" err="1"/>
              <a:t>Recuerda</a:t>
            </a:r>
            <a:r>
              <a:rPr lang="en-US" dirty="0"/>
              <a:t>…</a:t>
            </a:r>
          </a:p>
          <a:p>
            <a:pPr lvl="1"/>
            <a:r>
              <a:rPr lang="en-US" dirty="0"/>
              <a:t>Hay </a:t>
            </a:r>
            <a:r>
              <a:rPr lang="en-US" dirty="0" err="1"/>
              <a:t>más</a:t>
            </a:r>
            <a:r>
              <a:rPr lang="en-US" dirty="0"/>
              <a:t> </a:t>
            </a:r>
            <a:r>
              <a:rPr lang="en-US" dirty="0" err="1"/>
              <a:t>en</a:t>
            </a:r>
            <a:r>
              <a:rPr lang="en-US" dirty="0"/>
              <a:t> la </a:t>
            </a:r>
            <a:r>
              <a:rPr lang="en-US" dirty="0" err="1"/>
              <a:t>vida</a:t>
            </a:r>
            <a:r>
              <a:rPr lang="en-US" dirty="0"/>
              <a:t> que las </a:t>
            </a:r>
            <a:r>
              <a:rPr lang="en-US" dirty="0" err="1"/>
              <a:t>cosas</a:t>
            </a:r>
            <a:r>
              <a:rPr lang="en-US" dirty="0"/>
              <a:t> </a:t>
            </a:r>
            <a:r>
              <a:rPr lang="en-US" dirty="0" err="1"/>
              <a:t>físicas</a:t>
            </a:r>
            <a:r>
              <a:rPr lang="en-US" dirty="0"/>
              <a:t>. (6:25)</a:t>
            </a:r>
          </a:p>
          <a:p>
            <a:pPr lvl="1"/>
            <a:r>
              <a:rPr lang="en-US" dirty="0"/>
              <a:t>Eres </a:t>
            </a:r>
            <a:r>
              <a:rPr lang="en-US" dirty="0" err="1"/>
              <a:t>altamente</a:t>
            </a:r>
            <a:r>
              <a:rPr lang="en-US" dirty="0"/>
              <a:t> </a:t>
            </a:r>
            <a:r>
              <a:rPr lang="en-US" dirty="0" err="1"/>
              <a:t>valorado</a:t>
            </a:r>
            <a:r>
              <a:rPr lang="en-US" dirty="0"/>
              <a:t> a los </a:t>
            </a:r>
            <a:r>
              <a:rPr lang="en-US" dirty="0" err="1"/>
              <a:t>ojos</a:t>
            </a:r>
            <a:r>
              <a:rPr lang="en-US" dirty="0"/>
              <a:t> de Dios. (6:26)</a:t>
            </a:r>
          </a:p>
          <a:p>
            <a:pPr lvl="1"/>
            <a:r>
              <a:rPr lang="en-US" dirty="0"/>
              <a:t>La </a:t>
            </a:r>
            <a:r>
              <a:rPr lang="en-US" dirty="0" err="1"/>
              <a:t>preocupación</a:t>
            </a:r>
            <a:r>
              <a:rPr lang="en-US" dirty="0"/>
              <a:t> es </a:t>
            </a:r>
            <a:r>
              <a:rPr lang="en-US" dirty="0" err="1"/>
              <a:t>contraproducente</a:t>
            </a:r>
            <a:r>
              <a:rPr lang="en-US" dirty="0"/>
              <a:t>. (6:27)</a:t>
            </a:r>
          </a:p>
          <a:p>
            <a:pPr lvl="1"/>
            <a:r>
              <a:rPr lang="en-US" dirty="0" err="1"/>
              <a:t>Cuán</a:t>
            </a:r>
            <a:r>
              <a:rPr lang="en-US" dirty="0"/>
              <a:t> </a:t>
            </a:r>
            <a:r>
              <a:rPr lang="en-US" dirty="0" err="1"/>
              <a:t>bellamente</a:t>
            </a:r>
            <a:r>
              <a:rPr lang="en-US" dirty="0"/>
              <a:t> Dios </a:t>
            </a:r>
            <a:r>
              <a:rPr lang="en-US" dirty="0" err="1"/>
              <a:t>provee</a:t>
            </a:r>
            <a:r>
              <a:rPr lang="en-US" dirty="0"/>
              <a:t> </a:t>
            </a:r>
            <a:r>
              <a:rPr lang="en-US" dirty="0" err="1"/>
              <a:t>todos</a:t>
            </a:r>
            <a:r>
              <a:rPr lang="en-US" dirty="0"/>
              <a:t> los </a:t>
            </a:r>
            <a:r>
              <a:rPr lang="en-US" dirty="0" err="1"/>
              <a:t>días</a:t>
            </a:r>
            <a:r>
              <a:rPr lang="en-US" dirty="0"/>
              <a:t>. (6: 28-30)</a:t>
            </a:r>
          </a:p>
          <a:p>
            <a:r>
              <a:rPr lang="en-US" dirty="0" err="1"/>
              <a:t>Vivimos</a:t>
            </a:r>
            <a:r>
              <a:rPr lang="en-US" dirty="0"/>
              <a:t> la </a:t>
            </a:r>
            <a:r>
              <a:rPr lang="en-US" dirty="0" err="1"/>
              <a:t>vida</a:t>
            </a:r>
            <a:r>
              <a:rPr lang="en-US" dirty="0"/>
              <a:t> </a:t>
            </a:r>
            <a:r>
              <a:rPr lang="en-US" dirty="0" err="1"/>
              <a:t>transformada</a:t>
            </a:r>
            <a:r>
              <a:rPr lang="en-US" dirty="0"/>
              <a:t>: </a:t>
            </a:r>
          </a:p>
          <a:p>
            <a:pPr lvl="1"/>
            <a:r>
              <a:rPr lang="en-US" dirty="0" err="1"/>
              <a:t>Buscando</a:t>
            </a:r>
            <a:r>
              <a:rPr lang="en-US" dirty="0"/>
              <a:t> el </a:t>
            </a:r>
            <a:r>
              <a:rPr lang="en-US" dirty="0" err="1"/>
              <a:t>reino</a:t>
            </a:r>
            <a:r>
              <a:rPr lang="en-US" dirty="0"/>
              <a:t>, no las </a:t>
            </a:r>
            <a:r>
              <a:rPr lang="en-US" dirty="0" err="1"/>
              <a:t>cosas</a:t>
            </a:r>
            <a:r>
              <a:rPr lang="en-US" dirty="0"/>
              <a:t> </a:t>
            </a:r>
            <a:r>
              <a:rPr lang="en-US" dirty="0" err="1"/>
              <a:t>terrenales</a:t>
            </a:r>
            <a:r>
              <a:rPr lang="en-US" dirty="0"/>
              <a:t>. (6: 31-33)</a:t>
            </a:r>
          </a:p>
          <a:p>
            <a:pPr lvl="1"/>
            <a:r>
              <a:rPr lang="en-US" dirty="0" err="1"/>
              <a:t>Avanzando</a:t>
            </a:r>
            <a:r>
              <a:rPr lang="en-US" dirty="0"/>
              <a:t> con Dios un </a:t>
            </a:r>
            <a:r>
              <a:rPr lang="en-US" dirty="0" err="1"/>
              <a:t>día</a:t>
            </a:r>
            <a:r>
              <a:rPr lang="en-US" dirty="0"/>
              <a:t> a la </a:t>
            </a:r>
            <a:r>
              <a:rPr lang="en-US" dirty="0" err="1"/>
              <a:t>vez</a:t>
            </a:r>
            <a:r>
              <a:rPr lang="en-US" dirty="0"/>
              <a:t>. (6:34)</a:t>
            </a:r>
          </a:p>
          <a:p>
            <a:r>
              <a:rPr lang="en-US" dirty="0" err="1"/>
              <a:t>Caminando</a:t>
            </a:r>
            <a:r>
              <a:rPr lang="en-US" dirty="0"/>
              <a:t> con Dios </a:t>
            </a:r>
            <a:r>
              <a:rPr lang="en-US" dirty="0" err="1"/>
              <a:t>proporciona</a:t>
            </a:r>
            <a:r>
              <a:rPr lang="en-US" dirty="0"/>
              <a:t> una </a:t>
            </a:r>
            <a:r>
              <a:rPr lang="en-US" dirty="0" err="1"/>
              <a:t>paz</a:t>
            </a:r>
            <a:r>
              <a:rPr lang="en-US" dirty="0"/>
              <a:t> que </a:t>
            </a:r>
            <a:r>
              <a:rPr lang="en-US" dirty="0" err="1"/>
              <a:t>supera</a:t>
            </a:r>
            <a:r>
              <a:rPr lang="en-US" dirty="0"/>
              <a:t> la </a:t>
            </a:r>
            <a:r>
              <a:rPr lang="en-US" dirty="0" err="1"/>
              <a:t>comprensión</a:t>
            </a:r>
            <a:r>
              <a:rPr lang="en-US" dirty="0"/>
              <a:t>.</a:t>
            </a:r>
          </a:p>
          <a:p>
            <a:pPr lvl="1"/>
            <a:r>
              <a:rPr lang="en-US" dirty="0" err="1"/>
              <a:t>Filipenses</a:t>
            </a:r>
            <a:r>
              <a:rPr lang="en-US" dirty="0"/>
              <a:t> 4:6-7</a:t>
            </a:r>
          </a:p>
        </p:txBody>
      </p:sp>
    </p:spTree>
    <p:extLst>
      <p:ext uri="{BB962C8B-B14F-4D97-AF65-F5344CB8AC3E}">
        <p14:creationId xmlns:p14="http://schemas.microsoft.com/office/powerpoint/2010/main" val="46481893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239B-B82B-674C-AC9C-582E94AF43E4}"/>
              </a:ext>
            </a:extLst>
          </p:cNvPr>
          <p:cNvSpPr>
            <a:spLocks noGrp="1"/>
          </p:cNvSpPr>
          <p:nvPr>
            <p:ph type="ctrTitle"/>
          </p:nvPr>
        </p:nvSpPr>
        <p:spPr/>
        <p:txBody>
          <a:bodyPr/>
          <a:lstStyle/>
          <a:p>
            <a:r>
              <a:rPr lang="en-US" b="1" dirty="0"/>
              <a:t>La Vida </a:t>
            </a:r>
            <a:r>
              <a:rPr lang="en-US" b="1" dirty="0" err="1"/>
              <a:t>Transformada</a:t>
            </a:r>
            <a:r>
              <a:rPr lang="en-US" b="1" dirty="0"/>
              <a:t>: </a:t>
            </a:r>
            <a:r>
              <a:rPr lang="en-US" sz="3200" dirty="0" err="1"/>
              <a:t>Renovados</a:t>
            </a:r>
            <a:r>
              <a:rPr lang="en-US" sz="3200" dirty="0"/>
              <a:t> de </a:t>
            </a:r>
            <a:r>
              <a:rPr lang="en-US" sz="3200" dirty="0" err="1"/>
              <a:t>Preocupación</a:t>
            </a:r>
            <a:r>
              <a:rPr lang="en-US" sz="3200" dirty="0"/>
              <a:t> a Paz</a:t>
            </a:r>
            <a:endParaRPr lang="en-US" b="1" dirty="0"/>
          </a:p>
        </p:txBody>
      </p:sp>
      <p:sp>
        <p:nvSpPr>
          <p:cNvPr id="3" name="Subtitle 2">
            <a:extLst>
              <a:ext uri="{FF2B5EF4-FFF2-40B4-BE49-F238E27FC236}">
                <a16:creationId xmlns:a16="http://schemas.microsoft.com/office/drawing/2014/main" id="{9F8FD0CD-B769-AD45-8205-8862D2B6E9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5917814"/>
      </p:ext>
    </p:extLst>
  </p:cSld>
  <p:clrMapOvr>
    <a:masterClrMapping/>
  </p:clrMapOvr>
  <mc:AlternateContent xmlns:mc="http://schemas.openxmlformats.org/markup-compatibility/2006" xmlns:p14="http://schemas.microsoft.com/office/powerpoint/2010/main">
    <mc:Choice Requires="p14">
      <p:transition spd="slow" p14:dur="60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288C6-2DDE-1345-9CC4-5ABF1EA1BAEA}"/>
              </a:ext>
            </a:extLst>
          </p:cNvPr>
          <p:cNvSpPr>
            <a:spLocks noGrp="1"/>
          </p:cNvSpPr>
          <p:nvPr>
            <p:ph type="title"/>
          </p:nvPr>
        </p:nvSpPr>
        <p:spPr/>
        <p:txBody>
          <a:bodyPr/>
          <a:lstStyle/>
          <a:p>
            <a:r>
              <a:rPr lang="en-US" dirty="0"/>
              <a:t>La Vida </a:t>
            </a:r>
            <a:r>
              <a:rPr lang="en-US" dirty="0" err="1"/>
              <a:t>Transformada</a:t>
            </a:r>
            <a:endParaRPr lang="en-US" dirty="0"/>
          </a:p>
        </p:txBody>
      </p:sp>
      <p:sp>
        <p:nvSpPr>
          <p:cNvPr id="3" name="Content Placeholder 2">
            <a:extLst>
              <a:ext uri="{FF2B5EF4-FFF2-40B4-BE49-F238E27FC236}">
                <a16:creationId xmlns:a16="http://schemas.microsoft.com/office/drawing/2014/main" id="{491E803E-49C3-5C48-9B61-A581EFF6CA71}"/>
              </a:ext>
            </a:extLst>
          </p:cNvPr>
          <p:cNvSpPr>
            <a:spLocks noGrp="1"/>
          </p:cNvSpPr>
          <p:nvPr>
            <p:ph idx="1"/>
          </p:nvPr>
        </p:nvSpPr>
        <p:spPr/>
        <p:txBody>
          <a:bodyPr>
            <a:normAutofit fontScale="92500" lnSpcReduction="10000"/>
          </a:bodyPr>
          <a:lstStyle/>
          <a:p>
            <a:r>
              <a:rPr lang="en-US" dirty="0">
                <a:solidFill>
                  <a:srgbClr val="002060"/>
                </a:solidFill>
              </a:rPr>
              <a:t>“Therefore I urge you, brethren, by the mercies of God, to </a:t>
            </a:r>
            <a:r>
              <a:rPr lang="en-US" u="sng" dirty="0">
                <a:solidFill>
                  <a:srgbClr val="0070C0"/>
                </a:solidFill>
              </a:rPr>
              <a:t>present your bodies a living and holy sacrifice</a:t>
            </a:r>
            <a:r>
              <a:rPr lang="en-US" dirty="0">
                <a:solidFill>
                  <a:srgbClr val="002060"/>
                </a:solidFill>
              </a:rPr>
              <a:t>, acceptable to God, which is your spiritual service of worship. </a:t>
            </a:r>
            <a:r>
              <a:rPr lang="en-US" baseline="30000" dirty="0">
                <a:solidFill>
                  <a:srgbClr val="002060"/>
                </a:solidFill>
              </a:rPr>
              <a:t>2</a:t>
            </a:r>
            <a:r>
              <a:rPr lang="en-US" dirty="0">
                <a:solidFill>
                  <a:srgbClr val="002060"/>
                </a:solidFill>
              </a:rPr>
              <a:t> </a:t>
            </a:r>
            <a:r>
              <a:rPr lang="en-US" u="sng" dirty="0">
                <a:solidFill>
                  <a:srgbClr val="0070C0"/>
                </a:solidFill>
              </a:rPr>
              <a:t>And do not be conformed to this world, but be transformed by the renewing of your mind</a:t>
            </a:r>
            <a:r>
              <a:rPr lang="en-US" dirty="0">
                <a:solidFill>
                  <a:srgbClr val="002060"/>
                </a:solidFill>
              </a:rPr>
              <a:t>, so that you may prove what the will of God is, that which is good and acceptable and perfect.”</a:t>
            </a:r>
          </a:p>
          <a:p>
            <a:pPr lvl="1"/>
            <a:r>
              <a:rPr lang="en-US" sz="2600" dirty="0"/>
              <a:t>Romans 12:1-2</a:t>
            </a:r>
          </a:p>
        </p:txBody>
      </p:sp>
    </p:spTree>
    <p:extLst>
      <p:ext uri="{BB962C8B-B14F-4D97-AF65-F5344CB8AC3E}">
        <p14:creationId xmlns:p14="http://schemas.microsoft.com/office/powerpoint/2010/main" val="49025741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288C6-2DDE-1345-9CC4-5ABF1EA1BAEA}"/>
              </a:ext>
            </a:extLst>
          </p:cNvPr>
          <p:cNvSpPr>
            <a:spLocks noGrp="1"/>
          </p:cNvSpPr>
          <p:nvPr>
            <p:ph type="title"/>
          </p:nvPr>
        </p:nvSpPr>
        <p:spPr/>
        <p:txBody>
          <a:bodyPr/>
          <a:lstStyle/>
          <a:p>
            <a:r>
              <a:rPr lang="en-US" dirty="0"/>
              <a:t>La Vida </a:t>
            </a:r>
            <a:r>
              <a:rPr lang="en-US" dirty="0" err="1"/>
              <a:t>Transformada</a:t>
            </a:r>
            <a:endParaRPr lang="en-US" dirty="0"/>
          </a:p>
        </p:txBody>
      </p:sp>
      <p:sp>
        <p:nvSpPr>
          <p:cNvPr id="3" name="Content Placeholder 2">
            <a:extLst>
              <a:ext uri="{FF2B5EF4-FFF2-40B4-BE49-F238E27FC236}">
                <a16:creationId xmlns:a16="http://schemas.microsoft.com/office/drawing/2014/main" id="{491E803E-49C3-5C48-9B61-A581EFF6CA71}"/>
              </a:ext>
            </a:extLst>
          </p:cNvPr>
          <p:cNvSpPr>
            <a:spLocks noGrp="1"/>
          </p:cNvSpPr>
          <p:nvPr>
            <p:ph idx="1"/>
          </p:nvPr>
        </p:nvSpPr>
        <p:spPr/>
        <p:txBody>
          <a:bodyPr>
            <a:normAutofit fontScale="92500" lnSpcReduction="10000"/>
          </a:bodyPr>
          <a:lstStyle/>
          <a:p>
            <a:r>
              <a:rPr lang="en-US" i="1" dirty="0" err="1">
                <a:solidFill>
                  <a:srgbClr val="0070C0"/>
                </a:solidFill>
              </a:rPr>
              <a:t>Renovados</a:t>
            </a:r>
            <a:r>
              <a:rPr lang="en-US" i="1" dirty="0">
                <a:solidFill>
                  <a:srgbClr val="0070C0"/>
                </a:solidFill>
              </a:rPr>
              <a:t> de </a:t>
            </a:r>
            <a:r>
              <a:rPr lang="en-US" i="1" dirty="0" err="1">
                <a:solidFill>
                  <a:srgbClr val="0070C0"/>
                </a:solidFill>
              </a:rPr>
              <a:t>preocupación</a:t>
            </a:r>
            <a:r>
              <a:rPr lang="en-US" i="1" dirty="0">
                <a:solidFill>
                  <a:srgbClr val="0070C0"/>
                </a:solidFill>
              </a:rPr>
              <a:t> a  </a:t>
            </a:r>
            <a:r>
              <a:rPr lang="en-US" i="1" dirty="0" err="1">
                <a:solidFill>
                  <a:srgbClr val="0070C0"/>
                </a:solidFill>
              </a:rPr>
              <a:t>paz</a:t>
            </a:r>
            <a:endParaRPr lang="en-US" i="1" dirty="0">
              <a:solidFill>
                <a:srgbClr val="0070C0"/>
              </a:solidFill>
            </a:endParaRPr>
          </a:p>
          <a:p>
            <a:pPr lvl="1"/>
            <a:r>
              <a:rPr lang="en-US" i="1" dirty="0" err="1">
                <a:solidFill>
                  <a:srgbClr val="0070C0"/>
                </a:solidFill>
              </a:rPr>
              <a:t>Números</a:t>
            </a:r>
            <a:r>
              <a:rPr lang="en-US" i="1" dirty="0">
                <a:solidFill>
                  <a:srgbClr val="0070C0"/>
                </a:solidFill>
              </a:rPr>
              <a:t> 13-14</a:t>
            </a:r>
          </a:p>
          <a:p>
            <a:r>
              <a:rPr lang="en-US" i="1" dirty="0" err="1">
                <a:solidFill>
                  <a:srgbClr val="0070C0"/>
                </a:solidFill>
              </a:rPr>
              <a:t>Renovados</a:t>
            </a:r>
            <a:r>
              <a:rPr lang="en-US" i="1" dirty="0">
                <a:solidFill>
                  <a:srgbClr val="0070C0"/>
                </a:solidFill>
              </a:rPr>
              <a:t> de </a:t>
            </a:r>
            <a:r>
              <a:rPr lang="en-US" i="1" dirty="0" err="1">
                <a:solidFill>
                  <a:srgbClr val="0070C0"/>
                </a:solidFill>
              </a:rPr>
              <a:t>confusión</a:t>
            </a:r>
            <a:r>
              <a:rPr lang="en-US" i="1" dirty="0">
                <a:solidFill>
                  <a:srgbClr val="0070C0"/>
                </a:solidFill>
              </a:rPr>
              <a:t> a </a:t>
            </a:r>
            <a:r>
              <a:rPr lang="en-US" i="1" dirty="0" err="1">
                <a:solidFill>
                  <a:srgbClr val="0070C0"/>
                </a:solidFill>
              </a:rPr>
              <a:t>claridad</a:t>
            </a:r>
            <a:endParaRPr lang="en-US" i="1" dirty="0">
              <a:solidFill>
                <a:srgbClr val="0070C0"/>
              </a:solidFill>
            </a:endParaRPr>
          </a:p>
          <a:p>
            <a:pPr lvl="1"/>
            <a:r>
              <a:rPr lang="en-US" i="1" dirty="0" err="1">
                <a:solidFill>
                  <a:srgbClr val="0070C0"/>
                </a:solidFill>
              </a:rPr>
              <a:t>Hechos</a:t>
            </a:r>
            <a:r>
              <a:rPr lang="en-US" i="1" dirty="0">
                <a:solidFill>
                  <a:srgbClr val="0070C0"/>
                </a:solidFill>
              </a:rPr>
              <a:t> 10-11</a:t>
            </a:r>
          </a:p>
          <a:p>
            <a:r>
              <a:rPr lang="en-US" i="1" dirty="0" err="1">
                <a:solidFill>
                  <a:srgbClr val="0070C0"/>
                </a:solidFill>
              </a:rPr>
              <a:t>Renovados</a:t>
            </a:r>
            <a:r>
              <a:rPr lang="en-US" i="1" dirty="0">
                <a:solidFill>
                  <a:srgbClr val="0070C0"/>
                </a:solidFill>
              </a:rPr>
              <a:t> de </a:t>
            </a:r>
            <a:r>
              <a:rPr lang="en-US" i="1" dirty="0" err="1">
                <a:solidFill>
                  <a:srgbClr val="0070C0"/>
                </a:solidFill>
              </a:rPr>
              <a:t>oculto</a:t>
            </a:r>
            <a:r>
              <a:rPr lang="en-US" i="1" dirty="0">
                <a:solidFill>
                  <a:srgbClr val="0070C0"/>
                </a:solidFill>
              </a:rPr>
              <a:t> a </a:t>
            </a:r>
            <a:r>
              <a:rPr lang="en-US" i="1" dirty="0" err="1">
                <a:solidFill>
                  <a:srgbClr val="0070C0"/>
                </a:solidFill>
              </a:rPr>
              <a:t>revelado</a:t>
            </a:r>
            <a:endParaRPr lang="en-US" i="1" dirty="0">
              <a:solidFill>
                <a:srgbClr val="0070C0"/>
              </a:solidFill>
            </a:endParaRPr>
          </a:p>
          <a:p>
            <a:pPr lvl="1"/>
            <a:r>
              <a:rPr lang="en-US" i="1" dirty="0" err="1">
                <a:solidFill>
                  <a:srgbClr val="0070C0"/>
                </a:solidFill>
              </a:rPr>
              <a:t>Efesios</a:t>
            </a:r>
            <a:r>
              <a:rPr lang="en-US" i="1" dirty="0">
                <a:solidFill>
                  <a:srgbClr val="0070C0"/>
                </a:solidFill>
              </a:rPr>
              <a:t> 3: 1-7</a:t>
            </a:r>
          </a:p>
          <a:p>
            <a:r>
              <a:rPr lang="en-US" i="1" dirty="0" err="1">
                <a:solidFill>
                  <a:srgbClr val="0070C0"/>
                </a:solidFill>
              </a:rPr>
              <a:t>Renovados</a:t>
            </a:r>
            <a:r>
              <a:rPr lang="en-US" i="1" dirty="0">
                <a:solidFill>
                  <a:srgbClr val="0070C0"/>
                </a:solidFill>
              </a:rPr>
              <a:t> de </a:t>
            </a:r>
            <a:r>
              <a:rPr lang="en-US" i="1" dirty="0" err="1">
                <a:solidFill>
                  <a:srgbClr val="0070C0"/>
                </a:solidFill>
              </a:rPr>
              <a:t>fiel</a:t>
            </a:r>
            <a:r>
              <a:rPr lang="en-US" i="1" dirty="0">
                <a:solidFill>
                  <a:srgbClr val="0070C0"/>
                </a:solidFill>
              </a:rPr>
              <a:t> a </a:t>
            </a:r>
            <a:r>
              <a:rPr lang="en-US" i="1" dirty="0" err="1">
                <a:solidFill>
                  <a:srgbClr val="0070C0"/>
                </a:solidFill>
              </a:rPr>
              <a:t>fructífero</a:t>
            </a:r>
            <a:endParaRPr lang="en-US" i="1" dirty="0">
              <a:solidFill>
                <a:srgbClr val="0070C0"/>
              </a:solidFill>
            </a:endParaRPr>
          </a:p>
          <a:p>
            <a:pPr lvl="1"/>
            <a:r>
              <a:rPr lang="en-US" i="1" dirty="0">
                <a:solidFill>
                  <a:srgbClr val="0070C0"/>
                </a:solidFill>
              </a:rPr>
              <a:t>Tito 3:14</a:t>
            </a:r>
            <a:endParaRPr lang="en-US" sz="2000" dirty="0">
              <a:solidFill>
                <a:srgbClr val="002060"/>
              </a:solidFill>
            </a:endParaRPr>
          </a:p>
        </p:txBody>
      </p:sp>
    </p:spTree>
    <p:extLst>
      <p:ext uri="{BB962C8B-B14F-4D97-AF65-F5344CB8AC3E}">
        <p14:creationId xmlns:p14="http://schemas.microsoft.com/office/powerpoint/2010/main" val="396457011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FF99-1BCA-A74B-909D-275167D75C27}"/>
              </a:ext>
            </a:extLst>
          </p:cNvPr>
          <p:cNvSpPr>
            <a:spLocks noGrp="1"/>
          </p:cNvSpPr>
          <p:nvPr>
            <p:ph type="title"/>
          </p:nvPr>
        </p:nvSpPr>
        <p:spPr/>
        <p:txBody>
          <a:bodyPr>
            <a:normAutofit/>
          </a:bodyPr>
          <a:lstStyle/>
          <a:p>
            <a:r>
              <a:rPr lang="en-US" sz="3100" b="1" dirty="0" err="1"/>
              <a:t>Números</a:t>
            </a:r>
            <a:r>
              <a:rPr lang="en-US" sz="3100" b="1" dirty="0"/>
              <a:t> 13-14</a:t>
            </a:r>
            <a:br>
              <a:rPr lang="en-US" dirty="0"/>
            </a:br>
            <a:r>
              <a:rPr lang="en-US" dirty="0"/>
              <a:t>Los 12 </a:t>
            </a:r>
            <a:r>
              <a:rPr lang="en-US" dirty="0" err="1"/>
              <a:t>Espías</a:t>
            </a:r>
            <a:r>
              <a:rPr lang="en-US" dirty="0"/>
              <a:t> </a:t>
            </a:r>
            <a:r>
              <a:rPr lang="en-US" dirty="0" err="1"/>
              <a:t>Espían</a:t>
            </a:r>
            <a:r>
              <a:rPr lang="en-US" dirty="0"/>
              <a:t> </a:t>
            </a:r>
            <a:r>
              <a:rPr lang="en-US" dirty="0" err="1"/>
              <a:t>Canaán</a:t>
            </a:r>
            <a:endParaRPr lang="en-US" dirty="0"/>
          </a:p>
        </p:txBody>
      </p:sp>
      <p:sp>
        <p:nvSpPr>
          <p:cNvPr id="3" name="Content Placeholder 2">
            <a:extLst>
              <a:ext uri="{FF2B5EF4-FFF2-40B4-BE49-F238E27FC236}">
                <a16:creationId xmlns:a16="http://schemas.microsoft.com/office/drawing/2014/main" id="{59DE0E93-8E07-E545-BB4D-519A21BC13ED}"/>
              </a:ext>
            </a:extLst>
          </p:cNvPr>
          <p:cNvSpPr>
            <a:spLocks noGrp="1"/>
          </p:cNvSpPr>
          <p:nvPr>
            <p:ph idx="1"/>
          </p:nvPr>
        </p:nvSpPr>
        <p:spPr>
          <a:xfrm>
            <a:off x="914400" y="1521354"/>
            <a:ext cx="7935686" cy="3980286"/>
          </a:xfrm>
        </p:spPr>
        <p:txBody>
          <a:bodyPr>
            <a:normAutofit fontScale="85000" lnSpcReduction="20000"/>
          </a:bodyPr>
          <a:lstStyle/>
          <a:p>
            <a:r>
              <a:rPr lang="en-US" b="1" baseline="30000" dirty="0"/>
              <a:t>17 </a:t>
            </a:r>
            <a:r>
              <a:rPr lang="en-US" dirty="0"/>
              <a:t>When Moses sent them to spy out the land of Canaan, he said to them, “Go up there </a:t>
            </a:r>
            <a:r>
              <a:rPr lang="en-US" dirty="0">
                <a:solidFill>
                  <a:srgbClr val="0070C0"/>
                </a:solidFill>
              </a:rPr>
              <a:t>into the Negev</a:t>
            </a:r>
            <a:r>
              <a:rPr lang="en-US" dirty="0"/>
              <a:t>; then go </a:t>
            </a:r>
            <a:r>
              <a:rPr lang="en-US" dirty="0">
                <a:solidFill>
                  <a:srgbClr val="0070C0"/>
                </a:solidFill>
              </a:rPr>
              <a:t>up into the hill country</a:t>
            </a:r>
            <a:r>
              <a:rPr lang="en-US" dirty="0"/>
              <a:t>. </a:t>
            </a:r>
            <a:br>
              <a:rPr lang="en-US" dirty="0"/>
            </a:br>
            <a:r>
              <a:rPr lang="en-US" b="1" baseline="30000" dirty="0"/>
              <a:t>18 </a:t>
            </a:r>
            <a:r>
              <a:rPr lang="en-US" dirty="0"/>
              <a:t>See what the land is like, and whether the people who live in it are </a:t>
            </a:r>
            <a:r>
              <a:rPr lang="en-US" dirty="0">
                <a:solidFill>
                  <a:srgbClr val="0070C0"/>
                </a:solidFill>
              </a:rPr>
              <a:t>strong </a:t>
            </a:r>
            <a:r>
              <a:rPr lang="en-US" i="1" dirty="0">
                <a:solidFill>
                  <a:srgbClr val="0070C0"/>
                </a:solidFill>
              </a:rPr>
              <a:t>or</a:t>
            </a:r>
            <a:r>
              <a:rPr lang="en-US" dirty="0">
                <a:solidFill>
                  <a:srgbClr val="0070C0"/>
                </a:solidFill>
              </a:rPr>
              <a:t> weak</a:t>
            </a:r>
            <a:r>
              <a:rPr lang="en-US" dirty="0"/>
              <a:t>, whether they are </a:t>
            </a:r>
            <a:br>
              <a:rPr lang="en-US" dirty="0"/>
            </a:br>
            <a:r>
              <a:rPr lang="en-US" dirty="0">
                <a:solidFill>
                  <a:srgbClr val="0070C0"/>
                </a:solidFill>
              </a:rPr>
              <a:t>few or many.</a:t>
            </a:r>
            <a:br>
              <a:rPr lang="en-US" dirty="0"/>
            </a:br>
            <a:r>
              <a:rPr lang="en-US" b="1" baseline="30000" dirty="0"/>
              <a:t>19 </a:t>
            </a:r>
            <a:r>
              <a:rPr lang="en-US" dirty="0"/>
              <a:t>How is the land in which they live, </a:t>
            </a:r>
            <a:r>
              <a:rPr lang="en-US" dirty="0">
                <a:solidFill>
                  <a:srgbClr val="0070C0"/>
                </a:solidFill>
              </a:rPr>
              <a:t>is it good or bad</a:t>
            </a:r>
            <a:r>
              <a:rPr lang="en-US" dirty="0"/>
              <a:t>? And how are the cities in which they live, are </a:t>
            </a:r>
            <a:r>
              <a:rPr lang="en-US" i="1" dirty="0"/>
              <a:t>they </a:t>
            </a:r>
            <a:r>
              <a:rPr lang="en-US" dirty="0"/>
              <a:t>like </a:t>
            </a:r>
            <a:r>
              <a:rPr lang="en-US" i="1" dirty="0">
                <a:solidFill>
                  <a:srgbClr val="0070C0"/>
                </a:solidFill>
              </a:rPr>
              <a:t>open </a:t>
            </a:r>
            <a:r>
              <a:rPr lang="en-US" dirty="0">
                <a:solidFill>
                  <a:srgbClr val="0070C0"/>
                </a:solidFill>
              </a:rPr>
              <a:t>camps or with fortifications</a:t>
            </a:r>
            <a:r>
              <a:rPr lang="en-US" dirty="0"/>
              <a:t>? </a:t>
            </a:r>
            <a:br>
              <a:rPr lang="en-US" dirty="0"/>
            </a:br>
            <a:r>
              <a:rPr lang="en-US" b="1" baseline="30000" dirty="0"/>
              <a:t>20 </a:t>
            </a:r>
            <a:r>
              <a:rPr lang="en-US" dirty="0"/>
              <a:t>How is the land, is it </a:t>
            </a:r>
            <a:r>
              <a:rPr lang="en-US" dirty="0">
                <a:solidFill>
                  <a:srgbClr val="0070C0"/>
                </a:solidFill>
              </a:rPr>
              <a:t>fat or lean</a:t>
            </a:r>
            <a:r>
              <a:rPr lang="en-US" dirty="0"/>
              <a:t>? Are there </a:t>
            </a:r>
            <a:r>
              <a:rPr lang="en-US" dirty="0">
                <a:solidFill>
                  <a:srgbClr val="0070C0"/>
                </a:solidFill>
              </a:rPr>
              <a:t>trees in it or not</a:t>
            </a:r>
            <a:r>
              <a:rPr lang="en-US" dirty="0"/>
              <a:t>? Make an effort then to get some of the fruit of the land.” Now the time was the time of the first ripe grapes.</a:t>
            </a:r>
          </a:p>
        </p:txBody>
      </p:sp>
    </p:spTree>
    <p:extLst>
      <p:ext uri="{BB962C8B-B14F-4D97-AF65-F5344CB8AC3E}">
        <p14:creationId xmlns:p14="http://schemas.microsoft.com/office/powerpoint/2010/main" val="157139380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FF99-1BCA-A74B-909D-275167D75C27}"/>
              </a:ext>
            </a:extLst>
          </p:cNvPr>
          <p:cNvSpPr>
            <a:spLocks noGrp="1"/>
          </p:cNvSpPr>
          <p:nvPr>
            <p:ph type="title"/>
          </p:nvPr>
        </p:nvSpPr>
        <p:spPr/>
        <p:txBody>
          <a:bodyPr>
            <a:normAutofit/>
          </a:bodyPr>
          <a:lstStyle/>
          <a:p>
            <a:r>
              <a:rPr lang="en-US" sz="2400" b="1" dirty="0" err="1"/>
              <a:t>Números</a:t>
            </a:r>
            <a:r>
              <a:rPr lang="en-US" sz="2400" b="1" dirty="0"/>
              <a:t> 13-14</a:t>
            </a:r>
            <a:br>
              <a:rPr lang="en-US" sz="3200" dirty="0"/>
            </a:br>
            <a:r>
              <a:rPr lang="en-US" sz="3200" dirty="0"/>
              <a:t>Los 12 </a:t>
            </a:r>
            <a:r>
              <a:rPr lang="en-US" sz="3200" dirty="0" err="1"/>
              <a:t>Espías</a:t>
            </a:r>
            <a:r>
              <a:rPr lang="en-US" sz="3200" dirty="0"/>
              <a:t> </a:t>
            </a:r>
            <a:r>
              <a:rPr lang="en-US" sz="3200" dirty="0" err="1"/>
              <a:t>Espían</a:t>
            </a:r>
            <a:r>
              <a:rPr lang="en-US" sz="3200" dirty="0"/>
              <a:t> </a:t>
            </a:r>
            <a:r>
              <a:rPr lang="en-US" sz="3200" dirty="0" err="1"/>
              <a:t>Canaán</a:t>
            </a:r>
            <a:endParaRPr lang="en-US" dirty="0"/>
          </a:p>
        </p:txBody>
      </p:sp>
      <p:sp>
        <p:nvSpPr>
          <p:cNvPr id="3" name="Content Placeholder 2">
            <a:extLst>
              <a:ext uri="{FF2B5EF4-FFF2-40B4-BE49-F238E27FC236}">
                <a16:creationId xmlns:a16="http://schemas.microsoft.com/office/drawing/2014/main" id="{59DE0E93-8E07-E545-BB4D-519A21BC13ED}"/>
              </a:ext>
            </a:extLst>
          </p:cNvPr>
          <p:cNvSpPr>
            <a:spLocks noGrp="1"/>
          </p:cNvSpPr>
          <p:nvPr>
            <p:ph idx="1"/>
          </p:nvPr>
        </p:nvSpPr>
        <p:spPr>
          <a:xfrm>
            <a:off x="914400" y="2179320"/>
            <a:ext cx="7935686" cy="3322320"/>
          </a:xfrm>
        </p:spPr>
        <p:txBody>
          <a:bodyPr>
            <a:normAutofit/>
          </a:bodyPr>
          <a:lstStyle/>
          <a:p>
            <a:pPr marL="0" indent="0" algn="ctr">
              <a:buNone/>
            </a:pPr>
            <a:r>
              <a:rPr lang="en-US" b="1" dirty="0" err="1">
                <a:solidFill>
                  <a:srgbClr val="0070C0"/>
                </a:solidFill>
              </a:rPr>
              <a:t>Examinamos</a:t>
            </a:r>
            <a:r>
              <a:rPr lang="en-US" b="1" dirty="0">
                <a:solidFill>
                  <a:srgbClr val="0070C0"/>
                </a:solidFill>
              </a:rPr>
              <a:t> un </a:t>
            </a:r>
            <a:r>
              <a:rPr lang="en-US" b="1" dirty="0" err="1">
                <a:solidFill>
                  <a:srgbClr val="0070C0"/>
                </a:solidFill>
              </a:rPr>
              <a:t>territorio</a:t>
            </a:r>
            <a:r>
              <a:rPr lang="en-US" b="1" dirty="0">
                <a:solidFill>
                  <a:srgbClr val="0070C0"/>
                </a:solidFill>
              </a:rPr>
              <a:t> </a:t>
            </a:r>
            <a:r>
              <a:rPr lang="en-US" b="1" dirty="0" err="1">
                <a:solidFill>
                  <a:srgbClr val="0070C0"/>
                </a:solidFill>
              </a:rPr>
              <a:t>desconocido</a:t>
            </a:r>
            <a:r>
              <a:rPr lang="en-US" b="1" dirty="0">
                <a:solidFill>
                  <a:srgbClr val="0070C0"/>
                </a:solidFill>
              </a:rPr>
              <a:t> para </a:t>
            </a:r>
            <a:r>
              <a:rPr lang="en-US" b="1" dirty="0" err="1">
                <a:solidFill>
                  <a:srgbClr val="0070C0"/>
                </a:solidFill>
              </a:rPr>
              <a:t>determinar</a:t>
            </a:r>
            <a:r>
              <a:rPr lang="en-US" b="1" dirty="0">
                <a:solidFill>
                  <a:srgbClr val="0070C0"/>
                </a:solidFill>
              </a:rPr>
              <a:t> QUÉ NECESITA </a:t>
            </a:r>
            <a:r>
              <a:rPr lang="en-US" b="1" dirty="0" err="1">
                <a:solidFill>
                  <a:srgbClr val="0070C0"/>
                </a:solidFill>
              </a:rPr>
              <a:t>avanzar</a:t>
            </a:r>
            <a:r>
              <a:rPr lang="en-US" b="1" dirty="0">
                <a:solidFill>
                  <a:srgbClr val="0070C0"/>
                </a:solidFill>
              </a:rPr>
              <a:t>, NO SI </a:t>
            </a:r>
            <a:r>
              <a:rPr lang="en-US" b="1" dirty="0" err="1">
                <a:solidFill>
                  <a:srgbClr val="0070C0"/>
                </a:solidFill>
              </a:rPr>
              <a:t>avanzamos</a:t>
            </a:r>
            <a:r>
              <a:rPr lang="en-US" b="1" dirty="0">
                <a:solidFill>
                  <a:srgbClr val="0070C0"/>
                </a:solidFill>
              </a:rPr>
              <a:t>.</a:t>
            </a:r>
          </a:p>
        </p:txBody>
      </p:sp>
    </p:spTree>
    <p:extLst>
      <p:ext uri="{BB962C8B-B14F-4D97-AF65-F5344CB8AC3E}">
        <p14:creationId xmlns:p14="http://schemas.microsoft.com/office/powerpoint/2010/main" val="199528710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FF99-1BCA-A74B-909D-275167D75C27}"/>
              </a:ext>
            </a:extLst>
          </p:cNvPr>
          <p:cNvSpPr>
            <a:spLocks noGrp="1"/>
          </p:cNvSpPr>
          <p:nvPr>
            <p:ph type="title"/>
          </p:nvPr>
        </p:nvSpPr>
        <p:spPr/>
        <p:txBody>
          <a:bodyPr>
            <a:normAutofit/>
          </a:bodyPr>
          <a:lstStyle/>
          <a:p>
            <a:r>
              <a:rPr lang="en-US" sz="3100" b="1" dirty="0" err="1"/>
              <a:t>Números</a:t>
            </a:r>
            <a:r>
              <a:rPr lang="en-US" sz="3100" b="1" dirty="0"/>
              <a:t> 13-14 </a:t>
            </a:r>
            <a:br>
              <a:rPr lang="en-US" sz="3100" b="1" dirty="0"/>
            </a:br>
            <a:r>
              <a:rPr lang="en-US" sz="3600" dirty="0"/>
              <a:t>Los 12 </a:t>
            </a:r>
            <a:r>
              <a:rPr lang="en-US" sz="3600" dirty="0" err="1"/>
              <a:t>espías</a:t>
            </a:r>
            <a:r>
              <a:rPr lang="en-US" sz="3600" dirty="0"/>
              <a:t> </a:t>
            </a:r>
            <a:r>
              <a:rPr lang="en-US" sz="3600" dirty="0" err="1"/>
              <a:t>informan</a:t>
            </a:r>
            <a:r>
              <a:rPr lang="en-US" sz="3600" dirty="0"/>
              <a:t> </a:t>
            </a:r>
            <a:r>
              <a:rPr lang="en-US" sz="3600" dirty="0" err="1"/>
              <a:t>sobre</a:t>
            </a:r>
            <a:r>
              <a:rPr lang="en-US" sz="3600" dirty="0"/>
              <a:t> la tierra</a:t>
            </a:r>
            <a:endParaRPr lang="en-US" dirty="0"/>
          </a:p>
        </p:txBody>
      </p:sp>
      <p:sp>
        <p:nvSpPr>
          <p:cNvPr id="3" name="Content Placeholder 2">
            <a:extLst>
              <a:ext uri="{FF2B5EF4-FFF2-40B4-BE49-F238E27FC236}">
                <a16:creationId xmlns:a16="http://schemas.microsoft.com/office/drawing/2014/main" id="{59DE0E93-8E07-E545-BB4D-519A21BC13ED}"/>
              </a:ext>
            </a:extLst>
          </p:cNvPr>
          <p:cNvSpPr>
            <a:spLocks noGrp="1"/>
          </p:cNvSpPr>
          <p:nvPr>
            <p:ph idx="1"/>
          </p:nvPr>
        </p:nvSpPr>
        <p:spPr>
          <a:xfrm>
            <a:off x="914400" y="1521354"/>
            <a:ext cx="8046720" cy="3980286"/>
          </a:xfrm>
        </p:spPr>
        <p:txBody>
          <a:bodyPr>
            <a:normAutofit lnSpcReduction="10000"/>
          </a:bodyPr>
          <a:lstStyle/>
          <a:p>
            <a:r>
              <a:rPr lang="en-US" sz="2800" dirty="0"/>
              <a:t>Los </a:t>
            </a:r>
            <a:r>
              <a:rPr lang="en-US" sz="2800" dirty="0" err="1"/>
              <a:t>espías</a:t>
            </a:r>
            <a:r>
              <a:rPr lang="en-US" sz="2800" dirty="0"/>
              <a:t> </a:t>
            </a:r>
            <a:r>
              <a:rPr lang="en-US" sz="2800" dirty="0" err="1"/>
              <a:t>regresan</a:t>
            </a:r>
            <a:r>
              <a:rPr lang="en-US" sz="2800" dirty="0"/>
              <a:t> con </a:t>
            </a:r>
            <a:r>
              <a:rPr lang="en-US" sz="2800" dirty="0" err="1"/>
              <a:t>información</a:t>
            </a:r>
            <a:r>
              <a:rPr lang="en-US" sz="2800" dirty="0"/>
              <a:t> y </a:t>
            </a:r>
            <a:r>
              <a:rPr lang="en-US" sz="2800" dirty="0" err="1"/>
              <a:t>evidencia</a:t>
            </a:r>
            <a:r>
              <a:rPr lang="en-US" sz="2800" dirty="0"/>
              <a:t>.</a:t>
            </a:r>
          </a:p>
          <a:p>
            <a:pPr lvl="1"/>
            <a:r>
              <a:rPr lang="en-US" sz="2400" dirty="0" err="1"/>
              <a:t>Números</a:t>
            </a:r>
            <a:r>
              <a:rPr lang="en-US" sz="2400" dirty="0"/>
              <a:t> 13: 25-27</a:t>
            </a:r>
          </a:p>
          <a:p>
            <a:r>
              <a:rPr lang="en-US" sz="2800" dirty="0"/>
              <a:t>Los </a:t>
            </a:r>
            <a:r>
              <a:rPr lang="en-US" sz="2800" dirty="0" err="1"/>
              <a:t>espías</a:t>
            </a:r>
            <a:r>
              <a:rPr lang="en-US" sz="2800" dirty="0"/>
              <a:t> </a:t>
            </a:r>
            <a:r>
              <a:rPr lang="en-US" sz="2800" dirty="0" err="1"/>
              <a:t>describen</a:t>
            </a:r>
            <a:r>
              <a:rPr lang="en-US" sz="2800" dirty="0"/>
              <a:t> los </a:t>
            </a:r>
            <a:r>
              <a:rPr lang="en-US" sz="2800" dirty="0" err="1"/>
              <a:t>verdaderos</a:t>
            </a:r>
            <a:r>
              <a:rPr lang="en-US" sz="2800" dirty="0"/>
              <a:t> </a:t>
            </a:r>
            <a:r>
              <a:rPr lang="en-US" sz="2800" dirty="0" err="1"/>
              <a:t>desafíos</a:t>
            </a:r>
            <a:r>
              <a:rPr lang="en-US" sz="2800" dirty="0"/>
              <a:t> y </a:t>
            </a:r>
            <a:r>
              <a:rPr lang="en-US" sz="2800" dirty="0" err="1"/>
              <a:t>peligros</a:t>
            </a:r>
            <a:r>
              <a:rPr lang="en-US" sz="2800" dirty="0"/>
              <a:t>.</a:t>
            </a:r>
          </a:p>
          <a:p>
            <a:pPr lvl="1"/>
            <a:r>
              <a:rPr lang="en-US" sz="2400" dirty="0" err="1"/>
              <a:t>Números</a:t>
            </a:r>
            <a:r>
              <a:rPr lang="en-US" sz="2400" dirty="0"/>
              <a:t> 13: 28-29</a:t>
            </a:r>
          </a:p>
          <a:p>
            <a:r>
              <a:rPr lang="en-US" sz="2800" dirty="0"/>
              <a:t>Caleb anima a las personas a </a:t>
            </a:r>
            <a:r>
              <a:rPr lang="en-US" sz="2800" dirty="0" err="1"/>
              <a:t>avanzar</a:t>
            </a:r>
            <a:r>
              <a:rPr lang="en-US" sz="2800" dirty="0"/>
              <a:t> y </a:t>
            </a:r>
            <a:r>
              <a:rPr lang="en-US" sz="2800" dirty="0" err="1"/>
              <a:t>afirma</a:t>
            </a:r>
            <a:r>
              <a:rPr lang="en-US" sz="2800" dirty="0"/>
              <a:t> </a:t>
            </a:r>
            <a:r>
              <a:rPr lang="en-US" sz="2800" dirty="0" err="1"/>
              <a:t>su</a:t>
            </a:r>
            <a:r>
              <a:rPr lang="en-US" sz="2800" dirty="0"/>
              <a:t> </a:t>
            </a:r>
            <a:r>
              <a:rPr lang="en-US" sz="2800" dirty="0" err="1"/>
              <a:t>capacidad</a:t>
            </a:r>
            <a:r>
              <a:rPr lang="en-US" sz="2800" dirty="0"/>
              <a:t> para </a:t>
            </a:r>
            <a:r>
              <a:rPr lang="en-US" sz="2800" dirty="0" err="1"/>
              <a:t>superar</a:t>
            </a:r>
            <a:r>
              <a:rPr lang="en-US" sz="2800" dirty="0"/>
              <a:t> los </a:t>
            </a:r>
            <a:r>
              <a:rPr lang="en-US" sz="2800" dirty="0" err="1"/>
              <a:t>problemas</a:t>
            </a:r>
            <a:r>
              <a:rPr lang="en-US" sz="2800" dirty="0"/>
              <a:t>.</a:t>
            </a:r>
          </a:p>
          <a:p>
            <a:pPr lvl="1"/>
            <a:r>
              <a:rPr lang="en-US" sz="2400" dirty="0" err="1"/>
              <a:t>Números</a:t>
            </a:r>
            <a:r>
              <a:rPr lang="en-US" sz="2400" dirty="0"/>
              <a:t> 13:30</a:t>
            </a:r>
          </a:p>
          <a:p>
            <a:r>
              <a:rPr lang="en-US" sz="2800" dirty="0"/>
              <a:t>Pero </a:t>
            </a:r>
            <a:r>
              <a:rPr lang="en-US" sz="2800" dirty="0" err="1"/>
              <a:t>entonces</a:t>
            </a:r>
            <a:r>
              <a:rPr lang="en-US" sz="2800" dirty="0"/>
              <a:t> la </a:t>
            </a:r>
            <a:r>
              <a:rPr lang="en-US" sz="2800" dirty="0" err="1"/>
              <a:t>preocupación</a:t>
            </a:r>
            <a:r>
              <a:rPr lang="en-US" sz="2800" dirty="0"/>
              <a:t> </a:t>
            </a:r>
            <a:r>
              <a:rPr lang="en-US" sz="2800" dirty="0" err="1"/>
              <a:t>empieza</a:t>
            </a:r>
            <a:r>
              <a:rPr lang="en-US" sz="2800" dirty="0"/>
              <a:t> a </a:t>
            </a:r>
            <a:r>
              <a:rPr lang="en-US" sz="2800" dirty="0" err="1"/>
              <a:t>llegar</a:t>
            </a:r>
            <a:r>
              <a:rPr lang="en-US" sz="2800" dirty="0"/>
              <a:t> ...</a:t>
            </a:r>
          </a:p>
          <a:p>
            <a:pPr lvl="1"/>
            <a:r>
              <a:rPr lang="en-US" sz="2400" dirty="0" err="1"/>
              <a:t>Números</a:t>
            </a:r>
            <a:r>
              <a:rPr lang="en-US" sz="2400" dirty="0"/>
              <a:t> 13: 31-33</a:t>
            </a:r>
            <a:endParaRPr lang="en-US" sz="2000" dirty="0"/>
          </a:p>
        </p:txBody>
      </p:sp>
    </p:spTree>
    <p:extLst>
      <p:ext uri="{BB962C8B-B14F-4D97-AF65-F5344CB8AC3E}">
        <p14:creationId xmlns:p14="http://schemas.microsoft.com/office/powerpoint/2010/main" val="278234825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AF569-43AE-8E4E-8885-50B1759F3C1D}"/>
              </a:ext>
            </a:extLst>
          </p:cNvPr>
          <p:cNvSpPr>
            <a:spLocks noGrp="1"/>
          </p:cNvSpPr>
          <p:nvPr>
            <p:ph type="title"/>
          </p:nvPr>
        </p:nvSpPr>
        <p:spPr/>
        <p:txBody>
          <a:bodyPr>
            <a:normAutofit fontScale="90000"/>
          </a:bodyPr>
          <a:lstStyle/>
          <a:p>
            <a:r>
              <a:rPr lang="en-US" sz="3100" b="1" dirty="0" err="1"/>
              <a:t>Números</a:t>
            </a:r>
            <a:r>
              <a:rPr lang="en-US" sz="3100" b="1" dirty="0"/>
              <a:t> 13-14</a:t>
            </a:r>
            <a:br>
              <a:rPr lang="en-US" sz="3100" b="1" dirty="0"/>
            </a:br>
            <a:r>
              <a:rPr lang="en-US" sz="3100" b="1" dirty="0"/>
              <a:t> </a:t>
            </a:r>
            <a:r>
              <a:rPr lang="en-US" sz="3600" dirty="0" err="1"/>
              <a:t>Preocupación</a:t>
            </a:r>
            <a:r>
              <a:rPr lang="en-US" sz="3600" dirty="0"/>
              <a:t> al </a:t>
            </a:r>
            <a:r>
              <a:rPr lang="en-US" sz="3600" dirty="0" err="1"/>
              <a:t>borde</a:t>
            </a:r>
            <a:r>
              <a:rPr lang="en-US" sz="3600" dirty="0"/>
              <a:t> de la tierra </a:t>
            </a:r>
            <a:r>
              <a:rPr lang="en-US" sz="3600" dirty="0" err="1"/>
              <a:t>prometida</a:t>
            </a:r>
            <a:endParaRPr lang="en-US" dirty="0"/>
          </a:p>
        </p:txBody>
      </p:sp>
      <p:sp>
        <p:nvSpPr>
          <p:cNvPr id="3" name="Content Placeholder 2">
            <a:extLst>
              <a:ext uri="{FF2B5EF4-FFF2-40B4-BE49-F238E27FC236}">
                <a16:creationId xmlns:a16="http://schemas.microsoft.com/office/drawing/2014/main" id="{E58B8A12-3A8D-CB42-BE44-1555A24C2932}"/>
              </a:ext>
            </a:extLst>
          </p:cNvPr>
          <p:cNvSpPr>
            <a:spLocks noGrp="1"/>
          </p:cNvSpPr>
          <p:nvPr>
            <p:ph idx="1"/>
          </p:nvPr>
        </p:nvSpPr>
        <p:spPr/>
        <p:txBody>
          <a:bodyPr>
            <a:normAutofit/>
          </a:bodyPr>
          <a:lstStyle/>
          <a:p>
            <a:r>
              <a:rPr lang="en-US" dirty="0"/>
              <a:t>La </a:t>
            </a:r>
            <a:r>
              <a:rPr lang="en-US" dirty="0" err="1"/>
              <a:t>gente</a:t>
            </a:r>
            <a:r>
              <a:rPr lang="en-US" dirty="0"/>
              <a:t> </a:t>
            </a:r>
            <a:r>
              <a:rPr lang="en-US" dirty="0" err="1"/>
              <a:t>está</a:t>
            </a:r>
            <a:r>
              <a:rPr lang="en-US" dirty="0"/>
              <a:t> </a:t>
            </a:r>
            <a:r>
              <a:rPr lang="en-US" dirty="0" err="1"/>
              <a:t>llena</a:t>
            </a:r>
            <a:r>
              <a:rPr lang="en-US" dirty="0"/>
              <a:t> de </a:t>
            </a:r>
            <a:r>
              <a:rPr lang="en-US" dirty="0" err="1"/>
              <a:t>preocupación</a:t>
            </a:r>
            <a:r>
              <a:rPr lang="en-US" dirty="0"/>
              <a:t> ...</a:t>
            </a:r>
          </a:p>
          <a:p>
            <a:pPr lvl="1"/>
            <a:r>
              <a:rPr lang="en-US" dirty="0"/>
              <a:t>Hay </a:t>
            </a:r>
            <a:r>
              <a:rPr lang="en-US" dirty="0" err="1"/>
              <a:t>confusión</a:t>
            </a:r>
            <a:r>
              <a:rPr lang="en-US" dirty="0"/>
              <a:t> (14: 1)</a:t>
            </a:r>
          </a:p>
          <a:p>
            <a:pPr lvl="1"/>
            <a:r>
              <a:rPr lang="en-US" dirty="0"/>
              <a:t>Hay </a:t>
            </a:r>
            <a:r>
              <a:rPr lang="en-US" dirty="0" err="1"/>
              <a:t>llanto</a:t>
            </a:r>
            <a:r>
              <a:rPr lang="en-US" dirty="0"/>
              <a:t>. (14: 1)</a:t>
            </a:r>
          </a:p>
          <a:p>
            <a:pPr lvl="1"/>
            <a:r>
              <a:rPr lang="en-US" dirty="0"/>
              <a:t>Hay </a:t>
            </a:r>
            <a:r>
              <a:rPr lang="en-US" dirty="0" err="1"/>
              <a:t>pena</a:t>
            </a:r>
            <a:r>
              <a:rPr lang="en-US" dirty="0"/>
              <a:t> (14: 1)</a:t>
            </a:r>
          </a:p>
          <a:p>
            <a:pPr lvl="1"/>
            <a:r>
              <a:rPr lang="en-US" dirty="0"/>
              <a:t>Hay </a:t>
            </a:r>
            <a:r>
              <a:rPr lang="en-US" dirty="0" err="1"/>
              <a:t>ira</a:t>
            </a:r>
            <a:r>
              <a:rPr lang="en-US" dirty="0"/>
              <a:t> y culpa. (14: 2)</a:t>
            </a:r>
          </a:p>
          <a:p>
            <a:pPr lvl="1"/>
            <a:r>
              <a:rPr lang="en-US" dirty="0"/>
              <a:t>Hay un </a:t>
            </a:r>
            <a:r>
              <a:rPr lang="en-US" dirty="0" err="1"/>
              <a:t>falso</a:t>
            </a:r>
            <a:r>
              <a:rPr lang="en-US" dirty="0"/>
              <a:t> </a:t>
            </a:r>
            <a:r>
              <a:rPr lang="en-US" dirty="0" err="1"/>
              <a:t>sentido</a:t>
            </a:r>
            <a:r>
              <a:rPr lang="en-US" dirty="0"/>
              <a:t> de </a:t>
            </a:r>
            <a:r>
              <a:rPr lang="en-US" dirty="0" err="1"/>
              <a:t>protección</a:t>
            </a:r>
            <a:r>
              <a:rPr lang="en-US" dirty="0"/>
              <a:t>. (14: 3)</a:t>
            </a:r>
          </a:p>
          <a:p>
            <a:pPr lvl="1"/>
            <a:r>
              <a:rPr lang="en-US" dirty="0"/>
              <a:t>Hay una </a:t>
            </a:r>
            <a:r>
              <a:rPr lang="en-US" dirty="0" err="1"/>
              <a:t>tentación</a:t>
            </a:r>
            <a:r>
              <a:rPr lang="en-US" dirty="0"/>
              <a:t> de </a:t>
            </a:r>
            <a:r>
              <a:rPr lang="en-US" dirty="0" err="1"/>
              <a:t>volver</a:t>
            </a:r>
            <a:r>
              <a:rPr lang="en-US" dirty="0"/>
              <a:t> </a:t>
            </a:r>
            <a:r>
              <a:rPr lang="en-US" dirty="0" err="1"/>
              <a:t>atrás</a:t>
            </a:r>
            <a:r>
              <a:rPr lang="en-US" dirty="0"/>
              <a:t>. (14: 4)</a:t>
            </a:r>
          </a:p>
        </p:txBody>
      </p:sp>
    </p:spTree>
    <p:extLst>
      <p:ext uri="{BB962C8B-B14F-4D97-AF65-F5344CB8AC3E}">
        <p14:creationId xmlns:p14="http://schemas.microsoft.com/office/powerpoint/2010/main" val="407608653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AF569-43AE-8E4E-8885-50B1759F3C1D}"/>
              </a:ext>
            </a:extLst>
          </p:cNvPr>
          <p:cNvSpPr>
            <a:spLocks noGrp="1"/>
          </p:cNvSpPr>
          <p:nvPr>
            <p:ph type="title"/>
          </p:nvPr>
        </p:nvSpPr>
        <p:spPr/>
        <p:txBody>
          <a:bodyPr>
            <a:normAutofit/>
          </a:bodyPr>
          <a:lstStyle/>
          <a:p>
            <a:r>
              <a:rPr lang="en-US" sz="2800" b="1" dirty="0" err="1"/>
              <a:t>Números</a:t>
            </a:r>
            <a:r>
              <a:rPr lang="en-US" sz="2800" b="1" dirty="0"/>
              <a:t> 13-14</a:t>
            </a:r>
            <a:br>
              <a:rPr lang="en-US" sz="2800" b="1" dirty="0"/>
            </a:br>
            <a:r>
              <a:rPr lang="en-US" sz="2800" b="1" dirty="0"/>
              <a:t> </a:t>
            </a:r>
            <a:r>
              <a:rPr lang="en-US" sz="3200" dirty="0" err="1"/>
              <a:t>Preocupación</a:t>
            </a:r>
            <a:r>
              <a:rPr lang="en-US" sz="3200" dirty="0"/>
              <a:t> al </a:t>
            </a:r>
            <a:r>
              <a:rPr lang="en-US" sz="3200" dirty="0" err="1"/>
              <a:t>borde</a:t>
            </a:r>
            <a:r>
              <a:rPr lang="en-US" sz="3200" dirty="0"/>
              <a:t> de la tierra </a:t>
            </a:r>
            <a:r>
              <a:rPr lang="en-US" sz="3200" dirty="0" err="1"/>
              <a:t>prometida</a:t>
            </a:r>
            <a:endParaRPr lang="en-US" dirty="0"/>
          </a:p>
        </p:txBody>
      </p:sp>
      <p:sp>
        <p:nvSpPr>
          <p:cNvPr id="3" name="Content Placeholder 2">
            <a:extLst>
              <a:ext uri="{FF2B5EF4-FFF2-40B4-BE49-F238E27FC236}">
                <a16:creationId xmlns:a16="http://schemas.microsoft.com/office/drawing/2014/main" id="{E58B8A12-3A8D-CB42-BE44-1555A24C2932}"/>
              </a:ext>
            </a:extLst>
          </p:cNvPr>
          <p:cNvSpPr>
            <a:spLocks noGrp="1"/>
          </p:cNvSpPr>
          <p:nvPr>
            <p:ph idx="1"/>
          </p:nvPr>
        </p:nvSpPr>
        <p:spPr>
          <a:xfrm>
            <a:off x="914400" y="1521354"/>
            <a:ext cx="7935686" cy="3626115"/>
          </a:xfrm>
        </p:spPr>
        <p:txBody>
          <a:bodyPr>
            <a:normAutofit fontScale="92500" lnSpcReduction="10000"/>
          </a:bodyPr>
          <a:lstStyle/>
          <a:p>
            <a:pPr marL="0" indent="0" algn="ctr">
              <a:buNone/>
            </a:pPr>
            <a:endParaRPr lang="en-US" b="1" dirty="0">
              <a:solidFill>
                <a:srgbClr val="0070C0"/>
              </a:solidFill>
            </a:endParaRPr>
          </a:p>
          <a:p>
            <a:pPr marL="0" indent="0" algn="ctr">
              <a:buNone/>
            </a:pPr>
            <a:r>
              <a:rPr lang="en-US" b="1" dirty="0">
                <a:solidFill>
                  <a:srgbClr val="0070C0"/>
                </a:solidFill>
              </a:rPr>
              <a:t>¡Caleb y </a:t>
            </a:r>
            <a:r>
              <a:rPr lang="en-US" b="1" dirty="0" err="1">
                <a:solidFill>
                  <a:srgbClr val="0070C0"/>
                </a:solidFill>
              </a:rPr>
              <a:t>Josué</a:t>
            </a:r>
            <a:r>
              <a:rPr lang="en-US" b="1" dirty="0">
                <a:solidFill>
                  <a:srgbClr val="0070C0"/>
                </a:solidFill>
              </a:rPr>
              <a:t> </a:t>
            </a:r>
            <a:r>
              <a:rPr lang="en-US" b="1" dirty="0" err="1">
                <a:solidFill>
                  <a:srgbClr val="0070C0"/>
                </a:solidFill>
              </a:rPr>
              <a:t>tienen</a:t>
            </a:r>
            <a:r>
              <a:rPr lang="en-US" b="1" dirty="0">
                <a:solidFill>
                  <a:srgbClr val="0070C0"/>
                </a:solidFill>
              </a:rPr>
              <a:t> un </a:t>
            </a:r>
            <a:r>
              <a:rPr lang="en-US" b="1" dirty="0" err="1">
                <a:solidFill>
                  <a:srgbClr val="0070C0"/>
                </a:solidFill>
              </a:rPr>
              <a:t>espíritu</a:t>
            </a:r>
            <a:r>
              <a:rPr lang="en-US" b="1" dirty="0">
                <a:solidFill>
                  <a:srgbClr val="0070C0"/>
                </a:solidFill>
              </a:rPr>
              <a:t> </a:t>
            </a:r>
            <a:r>
              <a:rPr lang="en-US" b="1" dirty="0" err="1">
                <a:solidFill>
                  <a:srgbClr val="0070C0"/>
                </a:solidFill>
              </a:rPr>
              <a:t>completamente</a:t>
            </a:r>
            <a:r>
              <a:rPr lang="en-US" b="1" dirty="0">
                <a:solidFill>
                  <a:srgbClr val="0070C0"/>
                </a:solidFill>
              </a:rPr>
              <a:t> </a:t>
            </a:r>
            <a:r>
              <a:rPr lang="en-US" b="1" dirty="0" err="1">
                <a:solidFill>
                  <a:srgbClr val="0070C0"/>
                </a:solidFill>
              </a:rPr>
              <a:t>diferente</a:t>
            </a:r>
            <a:r>
              <a:rPr lang="en-US" b="1" dirty="0">
                <a:solidFill>
                  <a:srgbClr val="0070C0"/>
                </a:solidFill>
              </a:rPr>
              <a:t> de la </a:t>
            </a:r>
            <a:r>
              <a:rPr lang="en-US" b="1" dirty="0" err="1">
                <a:solidFill>
                  <a:srgbClr val="0070C0"/>
                </a:solidFill>
              </a:rPr>
              <a:t>mayoría</a:t>
            </a:r>
            <a:r>
              <a:rPr lang="en-US" b="1" dirty="0">
                <a:solidFill>
                  <a:srgbClr val="0070C0"/>
                </a:solidFill>
              </a:rPr>
              <a:t>!</a:t>
            </a:r>
          </a:p>
          <a:p>
            <a:pPr marL="0" indent="0" algn="ctr">
              <a:buNone/>
            </a:pPr>
            <a:endParaRPr lang="en-US" b="1" dirty="0">
              <a:solidFill>
                <a:srgbClr val="0070C0"/>
              </a:solidFill>
            </a:endParaRPr>
          </a:p>
          <a:p>
            <a:pPr marL="0" indent="0" algn="ctr">
              <a:buNone/>
            </a:pPr>
            <a:r>
              <a:rPr lang="en-US" sz="3000" i="1" dirty="0">
                <a:solidFill>
                  <a:srgbClr val="002060"/>
                </a:solidFill>
              </a:rPr>
              <a:t>“But My servant Caleb, </a:t>
            </a:r>
            <a:r>
              <a:rPr lang="en-US" sz="3000" b="1" i="1" dirty="0">
                <a:solidFill>
                  <a:srgbClr val="002060"/>
                </a:solidFill>
              </a:rPr>
              <a:t>because he has had</a:t>
            </a:r>
            <a:br>
              <a:rPr lang="en-US" sz="3000" b="1" i="1" dirty="0">
                <a:solidFill>
                  <a:srgbClr val="002060"/>
                </a:solidFill>
              </a:rPr>
            </a:br>
            <a:r>
              <a:rPr lang="en-US" sz="3000" b="1" i="1" dirty="0">
                <a:solidFill>
                  <a:srgbClr val="002060"/>
                </a:solidFill>
              </a:rPr>
              <a:t> a different spirit and has followed Me fully</a:t>
            </a:r>
            <a:r>
              <a:rPr lang="en-US" sz="3000" i="1" dirty="0">
                <a:solidFill>
                  <a:srgbClr val="002060"/>
                </a:solidFill>
              </a:rPr>
              <a:t>, </a:t>
            </a:r>
            <a:br>
              <a:rPr lang="en-US" sz="3000" i="1" dirty="0">
                <a:solidFill>
                  <a:srgbClr val="002060"/>
                </a:solidFill>
              </a:rPr>
            </a:br>
            <a:r>
              <a:rPr lang="en-US" sz="3000" i="1" dirty="0">
                <a:solidFill>
                  <a:srgbClr val="002060"/>
                </a:solidFill>
              </a:rPr>
              <a:t>I will bring into the land which he entered,</a:t>
            </a:r>
            <a:br>
              <a:rPr lang="en-US" sz="3000" i="1" dirty="0">
                <a:solidFill>
                  <a:srgbClr val="002060"/>
                </a:solidFill>
              </a:rPr>
            </a:br>
            <a:r>
              <a:rPr lang="en-US" sz="3000" i="1" dirty="0">
                <a:solidFill>
                  <a:srgbClr val="002060"/>
                </a:solidFill>
              </a:rPr>
              <a:t> and his descendants shall take possession </a:t>
            </a:r>
            <a:br>
              <a:rPr lang="en-US" sz="3000" i="1" dirty="0">
                <a:solidFill>
                  <a:srgbClr val="002060"/>
                </a:solidFill>
              </a:rPr>
            </a:br>
            <a:r>
              <a:rPr lang="en-US" sz="3000" i="1" dirty="0">
                <a:solidFill>
                  <a:srgbClr val="002060"/>
                </a:solidFill>
              </a:rPr>
              <a:t>of it.” Numbers 14:24</a:t>
            </a:r>
          </a:p>
          <a:p>
            <a:pPr marL="0" indent="0" algn="ctr">
              <a:buNone/>
            </a:pPr>
            <a:endParaRPr lang="en-US" dirty="0"/>
          </a:p>
        </p:txBody>
      </p:sp>
    </p:spTree>
    <p:extLst>
      <p:ext uri="{BB962C8B-B14F-4D97-AF65-F5344CB8AC3E}">
        <p14:creationId xmlns:p14="http://schemas.microsoft.com/office/powerpoint/2010/main" val="376894323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B0FE3-4424-8045-B55E-2EE5ED6B8B00}"/>
              </a:ext>
            </a:extLst>
          </p:cNvPr>
          <p:cNvSpPr>
            <a:spLocks noGrp="1"/>
          </p:cNvSpPr>
          <p:nvPr>
            <p:ph type="title"/>
          </p:nvPr>
        </p:nvSpPr>
        <p:spPr/>
        <p:txBody>
          <a:bodyPr>
            <a:normAutofit/>
          </a:bodyPr>
          <a:lstStyle/>
          <a:p>
            <a:r>
              <a:rPr lang="en-US" dirty="0"/>
              <a:t>La </a:t>
            </a:r>
            <a:r>
              <a:rPr lang="en-US" dirty="0" err="1"/>
              <a:t>paz</a:t>
            </a:r>
            <a:r>
              <a:rPr lang="en-US" dirty="0"/>
              <a:t> </a:t>
            </a:r>
            <a:r>
              <a:rPr lang="en-US" dirty="0" err="1"/>
              <a:t>en</a:t>
            </a:r>
            <a:r>
              <a:rPr lang="en-US" dirty="0"/>
              <a:t> el </a:t>
            </a:r>
            <a:r>
              <a:rPr lang="en-US" dirty="0" err="1"/>
              <a:t>Señor</a:t>
            </a:r>
            <a:r>
              <a:rPr lang="en-US" dirty="0"/>
              <a:t> de Caleb y Josue</a:t>
            </a:r>
          </a:p>
        </p:txBody>
      </p:sp>
      <p:sp>
        <p:nvSpPr>
          <p:cNvPr id="3" name="Content Placeholder 2">
            <a:extLst>
              <a:ext uri="{FF2B5EF4-FFF2-40B4-BE49-F238E27FC236}">
                <a16:creationId xmlns:a16="http://schemas.microsoft.com/office/drawing/2014/main" id="{7F756BD9-5446-CD4D-A7A7-FEF685473DF4}"/>
              </a:ext>
            </a:extLst>
          </p:cNvPr>
          <p:cNvSpPr>
            <a:spLocks noGrp="1"/>
          </p:cNvSpPr>
          <p:nvPr>
            <p:ph idx="1"/>
          </p:nvPr>
        </p:nvSpPr>
        <p:spPr>
          <a:xfrm>
            <a:off x="914400" y="1521354"/>
            <a:ext cx="8229600" cy="3626115"/>
          </a:xfrm>
        </p:spPr>
        <p:txBody>
          <a:bodyPr>
            <a:normAutofit/>
          </a:bodyPr>
          <a:lstStyle/>
          <a:p>
            <a:r>
              <a:rPr lang="en-US" sz="2400" dirty="0" err="1"/>
              <a:t>Josué</a:t>
            </a:r>
            <a:r>
              <a:rPr lang="en-US" sz="2400" dirty="0"/>
              <a:t> y Caleb </a:t>
            </a:r>
            <a:r>
              <a:rPr lang="en-US" sz="2400" dirty="0" err="1"/>
              <a:t>traen</a:t>
            </a:r>
            <a:r>
              <a:rPr lang="en-US" sz="2400" dirty="0"/>
              <a:t> un </a:t>
            </a:r>
            <a:r>
              <a:rPr lang="en-US" sz="2400" dirty="0" err="1"/>
              <a:t>liderazgo</a:t>
            </a:r>
            <a:r>
              <a:rPr lang="en-US" sz="2400" dirty="0"/>
              <a:t> </a:t>
            </a:r>
            <a:r>
              <a:rPr lang="en-US" sz="2400" dirty="0" err="1"/>
              <a:t>piadoso</a:t>
            </a:r>
            <a:r>
              <a:rPr lang="en-US" sz="2400" dirty="0"/>
              <a:t> </a:t>
            </a:r>
            <a:r>
              <a:rPr lang="en-US" sz="2400" dirty="0" err="1"/>
              <a:t>excepcional</a:t>
            </a:r>
            <a:r>
              <a:rPr lang="en-US" sz="2400" dirty="0"/>
              <a:t>. (14: 6)</a:t>
            </a:r>
          </a:p>
          <a:p>
            <a:pPr lvl="1"/>
            <a:r>
              <a:rPr lang="en-US" sz="2000" dirty="0"/>
              <a:t>Bien </a:t>
            </a:r>
            <a:r>
              <a:rPr lang="en-US" sz="2000" dirty="0" err="1"/>
              <a:t>informado</a:t>
            </a:r>
            <a:r>
              <a:rPr lang="en-US" sz="2000" dirty="0"/>
              <a:t> (13:25), Testimonio </a:t>
            </a:r>
            <a:r>
              <a:rPr lang="en-US" sz="2000" dirty="0" err="1"/>
              <a:t>unido</a:t>
            </a:r>
            <a:r>
              <a:rPr lang="en-US" sz="2000" dirty="0"/>
              <a:t>, </a:t>
            </a:r>
            <a:r>
              <a:rPr lang="en-US" sz="2000" dirty="0" err="1"/>
              <a:t>invertido</a:t>
            </a:r>
            <a:r>
              <a:rPr lang="en-US" sz="2000" dirty="0"/>
              <a:t> </a:t>
            </a:r>
            <a:r>
              <a:rPr lang="en-US" sz="2000" dirty="0" err="1"/>
              <a:t>emocionalmente</a:t>
            </a:r>
            <a:endParaRPr lang="en-US" sz="2000" dirty="0"/>
          </a:p>
          <a:p>
            <a:r>
              <a:rPr lang="en-US" sz="2400" dirty="0" err="1"/>
              <a:t>Josué</a:t>
            </a:r>
            <a:r>
              <a:rPr lang="en-US" sz="2400" dirty="0"/>
              <a:t> y Caleb </a:t>
            </a:r>
            <a:r>
              <a:rPr lang="en-US" sz="2400" dirty="0" err="1"/>
              <a:t>hablan</a:t>
            </a:r>
            <a:r>
              <a:rPr lang="en-US" sz="2400" dirty="0"/>
              <a:t> con </a:t>
            </a:r>
            <a:r>
              <a:rPr lang="en-US" sz="2400" dirty="0" err="1"/>
              <a:t>esperanza</a:t>
            </a:r>
            <a:r>
              <a:rPr lang="en-US" sz="2400" dirty="0"/>
              <a:t> y </a:t>
            </a:r>
            <a:r>
              <a:rPr lang="en-US" sz="2400" dirty="0" err="1"/>
              <a:t>confianza</a:t>
            </a:r>
            <a:r>
              <a:rPr lang="en-US" sz="2400" dirty="0"/>
              <a:t> (14: 7)</a:t>
            </a:r>
          </a:p>
          <a:p>
            <a:r>
              <a:rPr lang="en-US" sz="2400" dirty="0" err="1"/>
              <a:t>Josué</a:t>
            </a:r>
            <a:r>
              <a:rPr lang="en-US" sz="2400" dirty="0"/>
              <a:t> y Caleb </a:t>
            </a:r>
            <a:r>
              <a:rPr lang="en-US" sz="2400" dirty="0" err="1"/>
              <a:t>dependen</a:t>
            </a:r>
            <a:r>
              <a:rPr lang="en-US" sz="2400" dirty="0"/>
              <a:t> de la </a:t>
            </a:r>
            <a:r>
              <a:rPr lang="en-US" sz="2400" dirty="0" err="1"/>
              <a:t>fortaleza</a:t>
            </a:r>
            <a:r>
              <a:rPr lang="en-US" sz="2400" dirty="0"/>
              <a:t> del </a:t>
            </a:r>
            <a:r>
              <a:rPr lang="en-US" sz="2400" dirty="0" err="1"/>
              <a:t>Señor</a:t>
            </a:r>
            <a:r>
              <a:rPr lang="en-US" sz="2400" dirty="0"/>
              <a:t> (14: 8)</a:t>
            </a:r>
          </a:p>
          <a:p>
            <a:r>
              <a:rPr lang="en-US" sz="2400" dirty="0" err="1"/>
              <a:t>Josué</a:t>
            </a:r>
            <a:r>
              <a:rPr lang="en-US" sz="2400" dirty="0"/>
              <a:t> y Caleb anima la </a:t>
            </a:r>
            <a:r>
              <a:rPr lang="en-US" sz="2400" dirty="0" err="1"/>
              <a:t>elección</a:t>
            </a:r>
            <a:r>
              <a:rPr lang="en-US" sz="2400" dirty="0"/>
              <a:t> para </a:t>
            </a:r>
            <a:r>
              <a:rPr lang="en-US" sz="2400" dirty="0" err="1"/>
              <a:t>superar</a:t>
            </a:r>
            <a:r>
              <a:rPr lang="en-US" sz="2400" dirty="0"/>
              <a:t> la </a:t>
            </a:r>
            <a:r>
              <a:rPr lang="en-US" sz="2400" dirty="0" err="1"/>
              <a:t>rebelión</a:t>
            </a:r>
            <a:r>
              <a:rPr lang="en-US" sz="2400" dirty="0"/>
              <a:t> y el </a:t>
            </a:r>
            <a:r>
              <a:rPr lang="en-US" sz="2400" dirty="0" err="1"/>
              <a:t>miedo</a:t>
            </a:r>
            <a:r>
              <a:rPr lang="en-US" sz="2400" dirty="0"/>
              <a:t>. (14: 9a)</a:t>
            </a:r>
          </a:p>
          <a:p>
            <a:r>
              <a:rPr lang="en-US" sz="2400" dirty="0" err="1"/>
              <a:t>Josué</a:t>
            </a:r>
            <a:r>
              <a:rPr lang="en-US" sz="2400" dirty="0"/>
              <a:t> y Caleb </a:t>
            </a:r>
            <a:r>
              <a:rPr lang="en-US" sz="2400" dirty="0" err="1"/>
              <a:t>declaran</a:t>
            </a:r>
            <a:r>
              <a:rPr lang="en-US" sz="2400" dirty="0"/>
              <a:t> </a:t>
            </a:r>
            <a:r>
              <a:rPr lang="en-US" sz="2400" dirty="0" err="1"/>
              <a:t>quién</a:t>
            </a:r>
            <a:r>
              <a:rPr lang="en-US" sz="2400" dirty="0"/>
              <a:t> </a:t>
            </a:r>
            <a:r>
              <a:rPr lang="en-US" sz="2400" dirty="0" err="1"/>
              <a:t>debería</a:t>
            </a:r>
            <a:r>
              <a:rPr lang="en-US" sz="2400" dirty="0"/>
              <a:t> </a:t>
            </a:r>
            <a:r>
              <a:rPr lang="en-US" sz="2400" dirty="0" err="1"/>
              <a:t>tener</a:t>
            </a:r>
            <a:r>
              <a:rPr lang="en-US" sz="2400" dirty="0"/>
              <a:t> </a:t>
            </a:r>
            <a:r>
              <a:rPr lang="en-US" sz="2400" dirty="0" err="1"/>
              <a:t>miedo</a:t>
            </a:r>
            <a:r>
              <a:rPr lang="en-US" sz="2400" dirty="0"/>
              <a:t>. (14: 9)</a:t>
            </a:r>
          </a:p>
          <a:p>
            <a:r>
              <a:rPr lang="en-US" sz="2400" dirty="0"/>
              <a:t>Dios le </a:t>
            </a:r>
            <a:r>
              <a:rPr lang="en-US" sz="2400" dirty="0" err="1"/>
              <a:t>pide</a:t>
            </a:r>
            <a:r>
              <a:rPr lang="en-US" sz="2400" dirty="0"/>
              <a:t> a </a:t>
            </a:r>
            <a:r>
              <a:rPr lang="en-US" sz="2400" dirty="0" err="1"/>
              <a:t>su</a:t>
            </a:r>
            <a:r>
              <a:rPr lang="en-US" sz="2400" dirty="0"/>
              <a:t> pueblo que </a:t>
            </a:r>
            <a:r>
              <a:rPr lang="en-US" sz="2400" dirty="0" err="1"/>
              <a:t>recuerde</a:t>
            </a:r>
            <a:r>
              <a:rPr lang="en-US" sz="2400" dirty="0"/>
              <a:t> sus </a:t>
            </a:r>
            <a:r>
              <a:rPr lang="en-US" sz="2400" dirty="0" err="1"/>
              <a:t>signos</a:t>
            </a:r>
            <a:r>
              <a:rPr lang="en-US" sz="2400" dirty="0"/>
              <a:t>. (14:11)</a:t>
            </a:r>
          </a:p>
          <a:p>
            <a:endParaRPr lang="en-US" sz="2400" dirty="0"/>
          </a:p>
          <a:p>
            <a:endParaRPr lang="en-US" sz="2400" dirty="0"/>
          </a:p>
        </p:txBody>
      </p:sp>
    </p:spTree>
    <p:extLst>
      <p:ext uri="{BB962C8B-B14F-4D97-AF65-F5344CB8AC3E}">
        <p14:creationId xmlns:p14="http://schemas.microsoft.com/office/powerpoint/2010/main" val="737271052"/>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1541</TotalTime>
  <Words>1853</Words>
  <Application>Microsoft Macintosh PowerPoint</Application>
  <PresentationFormat>On-screen Show (16:10)</PresentationFormat>
  <Paragraphs>150</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La Vida Transformada: Renovados de Preocupación a Paz</vt:lpstr>
      <vt:lpstr>La Vida Transformada</vt:lpstr>
      <vt:lpstr>La Vida Transformada</vt:lpstr>
      <vt:lpstr>Números 13-14 Los 12 Espías Espían Canaán</vt:lpstr>
      <vt:lpstr>Números 13-14 Los 12 Espías Espían Canaán</vt:lpstr>
      <vt:lpstr>Números 13-14  Los 12 espías informan sobre la tierra</vt:lpstr>
      <vt:lpstr>Números 13-14  Preocupación al borde de la tierra prometida</vt:lpstr>
      <vt:lpstr>Números 13-14  Preocupación al borde de la tierra prometida</vt:lpstr>
      <vt:lpstr>La paz en el Señor de Caleb y Josue</vt:lpstr>
      <vt:lpstr>Números 13-14 La paz en el Señor de Caleb y Josue</vt:lpstr>
      <vt:lpstr>Los pasajes del NT  Jesús renueva nuestras mentes para la paz</vt:lpstr>
      <vt:lpstr>La Vida Transformada: Renovados de Preocupación a Paz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  From Worry To Peace</dc:title>
  <dc:creator>Phillip Shumake</dc:creator>
  <cp:lastModifiedBy>Bill Sanchez</cp:lastModifiedBy>
  <cp:revision>71</cp:revision>
  <dcterms:created xsi:type="dcterms:W3CDTF">2020-07-29T17:29:37Z</dcterms:created>
  <dcterms:modified xsi:type="dcterms:W3CDTF">2020-08-02T15:10:27Z</dcterms:modified>
</cp:coreProperties>
</file>