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495" r:id="rId3"/>
    <p:sldId id="2429" r:id="rId4"/>
    <p:sldId id="2424" r:id="rId5"/>
    <p:sldId id="2425" r:id="rId6"/>
    <p:sldId id="2426" r:id="rId7"/>
    <p:sldId id="2427" r:id="rId8"/>
    <p:sldId id="2430" r:id="rId9"/>
    <p:sldId id="2428" r:id="rId10"/>
    <p:sldId id="24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F8438-5775-4E73-8BA7-F8BD5B9E7919}"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19E60-F530-48B5-B2E8-D7AEB3181278}" type="slidenum">
              <a:rPr lang="en-US" smtClean="0"/>
              <a:t>‹#›</a:t>
            </a:fld>
            <a:endParaRPr lang="en-US"/>
          </a:p>
        </p:txBody>
      </p:sp>
    </p:spTree>
    <p:extLst>
      <p:ext uri="{BB962C8B-B14F-4D97-AF65-F5344CB8AC3E}">
        <p14:creationId xmlns:p14="http://schemas.microsoft.com/office/powerpoint/2010/main" val="3544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41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95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03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54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89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8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00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8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30000" dirty="0">
                <a:latin typeface="Cambria" panose="02040503050406030204" pitchFamily="18" charset="0"/>
                <a:ea typeface="Cambria" panose="02040503050406030204" pitchFamily="18" charset="0"/>
              </a:rPr>
              <a:t>3 </a:t>
            </a:r>
            <a:r>
              <a:rPr lang="en-US" sz="1200" dirty="0">
                <a:latin typeface="Cambria" panose="02040503050406030204" pitchFamily="18" charset="0"/>
                <a:ea typeface="Cambria" panose="02040503050406030204" pitchFamily="18" charset="0"/>
              </a:rPr>
              <a:t>To grant those who mourn </a:t>
            </a:r>
            <a:r>
              <a:rPr lang="en-US" sz="1200" i="1" dirty="0">
                <a:latin typeface="Cambria" panose="02040503050406030204" pitchFamily="18" charset="0"/>
                <a:ea typeface="Cambria" panose="02040503050406030204" pitchFamily="18" charset="0"/>
              </a:rPr>
              <a:t>in</a:t>
            </a:r>
            <a:r>
              <a:rPr lang="en-US" sz="1200" dirty="0">
                <a:latin typeface="Cambria" panose="02040503050406030204" pitchFamily="18" charset="0"/>
                <a:ea typeface="Cambria" panose="02040503050406030204" pitchFamily="18" charset="0"/>
              </a:rPr>
              <a:t> Zion,</a:t>
            </a: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Giving them a garland instead of ashes,</a:t>
            </a: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The oil of gladness instead of mourning,</a:t>
            </a: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The mantle of praise instead of a spirit of fainting.</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they will be called oaks of righteousness,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planting of the </a:t>
            </a:r>
            <a:r>
              <a:rPr kumimoji="0" lang="en-US" sz="12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Lord</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that He may be glorified.</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2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4 </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Then they will rebuild the ancient ruins,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They will raise up the former devastations;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they will repair the ruined cities,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desolations of many generations.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Strangers will stand and pasture your flocks,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foreigners will be your farmers and your vinedressers.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6 </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But you will be called the priests of the </a:t>
            </a:r>
            <a:r>
              <a:rPr kumimoji="0" lang="en-US" sz="12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Lord</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You will be spoken of </a:t>
            </a:r>
            <a:r>
              <a:rPr kumimoji="0" lang="en-US" sz="1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as</a:t>
            </a: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ministers of our God.</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You will eat the wealth of nations,</a:t>
            </a:r>
            <a:b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1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in their riches you will boast.</a:t>
            </a:r>
          </a:p>
          <a:p>
            <a:endParaRPr lang="en-US" sz="1200" dirty="0">
              <a:latin typeface="Cambria" panose="02040503050406030204" pitchFamily="18" charset="0"/>
              <a:ea typeface="Cambria" panose="02040503050406030204" pitchFamily="18" charset="0"/>
            </a:endParaRPr>
          </a:p>
          <a:p>
            <a:endParaRPr lang="en-US" sz="1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Its only with the zeal and grace driven obedience that we will become what God wants us to be.  I want to end by going back to the Isaiah 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It is easy to stop the reading of Isaiah at this point since this is part of the text that Luke quotes to show that Jesus is the fulfillment of Isaiah’s coming anointed one. But notice that we are stopping in the middle of the sentence of this prophecy. We need to continue reading because Isaiah is going to describe our purpose and what we will do when Christ 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0" i="0" dirty="0">
              <a:solidFill>
                <a:srgbClr val="000000"/>
              </a:solidFill>
              <a:effectLst/>
              <a:latin typeface="system-ui"/>
            </a:endParaRPr>
          </a:p>
          <a:p>
            <a:pPr algn="l"/>
            <a:r>
              <a:rPr lang="en-US" sz="1200" dirty="0">
                <a:solidFill>
                  <a:srgbClr val="444444"/>
                </a:solidFill>
                <a:effectLst/>
                <a:latin typeface="Arial" panose="020B0604020202020204" pitchFamily="34" charset="0"/>
                <a:ea typeface="Times New Roman" panose="02020603050405020304" pitchFamily="18" charset="0"/>
              </a:rPr>
              <a:t>Notice in verse 3 the radical change that has occurred in Jesus. Verse 3 describes great comfort that we are able to have in Christ. The oil of gladness has replaced mourning. The garment of praise has replaced the faint spirit. Here we are crushed by our sins and separated from God. But Jesus comes and solves our sin problem. The faint spirit from the weight of our sins and mourning from our sinfulness has been replaced with praise and gladness. What Jesus has done in the cross changes our circumstances from doom to praise and hope</a:t>
            </a:r>
            <a:endParaRPr lang="en-US" sz="1200" b="0" i="0" dirty="0">
              <a:solidFill>
                <a:srgbClr val="000000"/>
              </a:solidFill>
              <a:effectLst/>
              <a:latin typeface="system-ui"/>
              <a:ea typeface="Times New Roman" panose="02020603050405020304" pitchFamily="18" charset="0"/>
            </a:endParaRPr>
          </a:p>
          <a:p>
            <a:pPr algn="l"/>
            <a:endParaRPr lang="en-US" sz="1200" b="0"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We fail to see the devastation that we do ourselves because of our sins. Isaiah’s prophecy opened with this picture of weakness and doom to help us see our condition before God. Listen to the picture: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But rebels and sinners shall be broken together, and those who forsake the Lord shall be consumed. For they shall be ashamed of the oaks that you desired; and you shall blush for the gardens that you have chosen. For you shall be like an oak whose leaf withers, and like a garden without water. And the strong shall become tinder, and his work a spark, and both of them shall burn together, with none to quench them. (Isaiah 1:28–31 ESV)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Do you hear the pictures of doom and emptiness? Our rebellion against God makes us like an oak with withered leaves and like a garden without water. The strong become tinder. We are devastated by our sins. But Jesus comes and listen to what changes about us in Isaiah 61:3. </a:t>
            </a:r>
            <a:r>
              <a:rPr lang="en-US" sz="1200" b="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“They may be called oaks of righteousness, the planting of the Lord, that he may be glorified.”</a:t>
            </a: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 The corrupted people now are righteous. We were trees with withered leaves but now are the planting of the Lord. The imagery is very similar to Psalm 1 where we are planted trees sitting by the waters, yielding fruit and not withering. Notice that God has rescued us from our sins so that he would be glorified. The transformation that occurs in us brings God glory. The sinners who disregarded and rebelled against God have changed hearts that turn toward God and desire him. God is glorified as those faint spirits who are crushed by sins enjoy gladness and joy as they come to the Lord, receiving mercy and salvation. Our primary is calling is the glorification of God. We are displaying the splendor of God to the world.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0" i="0" dirty="0">
              <a:solidFill>
                <a:srgbClr val="000000"/>
              </a:solidFill>
              <a:effectLst/>
              <a:latin typeface="system-ui"/>
            </a:endParaRPr>
          </a:p>
          <a:p>
            <a:pPr marL="0" marR="0" fontAlgn="base">
              <a:lnSpc>
                <a:spcPct val="107000"/>
              </a:lnSpc>
              <a:spcBef>
                <a:spcPts val="0"/>
              </a:spcBef>
              <a:spcAft>
                <a:spcPts val="0"/>
              </a:spcAft>
            </a:pPr>
            <a:r>
              <a:rPr lang="en-US" sz="12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We Are Builders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I want to see that there are two pictures given here about who we are in Christ that reflect our purpose as followers of Jesus. Isaiah 61:4-6 gives us these three pictures and through these three pictures we bring glory to God. The first picture is in verse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They shall build up the ancient ruins; they shall raise up the former devastations; they shall repair the ruined cities, the devastations of many generations. (Isaiah 61:4 ESV)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Notice we are pictured as builders. We are pictured as restoring the kingdom in the world. Christ has given us a new status and a new name so that we can enter into a new activity. We are pictured as restoring the broken. I want us to think about how this idea changes our world view and how we view ourselves in this world. Christ has saved you. Christ has transformed you. Christ has given you a purpose: build. We are pictured as workers building in the kingdom of God. We sing songs from our songbook where we describe ourselves wanting to be workers for the Lord. These ideas come from the scriptures. In fact, in 1 Corinthians 3 you may remember that the apostle Paul describes himself as a skilled master builder building on top of the foundation of Jesus.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0" i="0" dirty="0">
              <a:solidFill>
                <a:srgbClr val="000000"/>
              </a:solidFill>
              <a:effectLst/>
              <a:latin typeface="system-ui"/>
            </a:endParaRPr>
          </a:p>
          <a:p>
            <a:pPr algn="l"/>
            <a:r>
              <a:rPr lang="en-US" sz="1200" dirty="0">
                <a:solidFill>
                  <a:srgbClr val="444444"/>
                </a:solidFill>
                <a:effectLst/>
                <a:latin typeface="Arial" panose="020B0604020202020204" pitchFamily="34" charset="0"/>
                <a:ea typeface="Times New Roman" panose="02020603050405020304" pitchFamily="18" charset="0"/>
              </a:rPr>
              <a:t>We do not come here to worship so that we can simply point out what a mess the city is. We do not come here and look at the spiritual condition and shrug our shoulders. We are pictured as people who will rebuild the ruins, repairing it and raising it up.</a:t>
            </a:r>
            <a:endParaRPr lang="en-US" sz="1200" b="0" i="0" dirty="0">
              <a:solidFill>
                <a:srgbClr val="000000"/>
              </a:solidFill>
              <a:effectLst/>
              <a:latin typeface="system-ui"/>
              <a:ea typeface="Times New Roman" panose="02020603050405020304" pitchFamily="18" charset="0"/>
            </a:endParaRPr>
          </a:p>
          <a:p>
            <a:pPr algn="l"/>
            <a:endParaRPr lang="en-US" sz="1200" b="0" i="0" dirty="0">
              <a:solidFill>
                <a:srgbClr val="000000"/>
              </a:solidFill>
              <a:effectLst/>
              <a:latin typeface="system-ui"/>
            </a:endParaRPr>
          </a:p>
          <a:p>
            <a:pPr marL="0" marR="0" fontAlgn="base">
              <a:lnSpc>
                <a:spcPct val="107000"/>
              </a:lnSpc>
              <a:spcBef>
                <a:spcPts val="0"/>
              </a:spcBef>
              <a:spcAft>
                <a:spcPts val="0"/>
              </a:spcAft>
            </a:pPr>
            <a:r>
              <a:rPr lang="en-US" sz="12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We Are Priests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The second picture highlights this role even further. Look at verses 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Strangers shall stand and tend your flocks; foreigners shall be your plowmen and vinedressers; but you shall be called the priests of the Lord; they shall speak of you as the ministers of our God; (Isaiah 61:5–6 ESV)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Now we need to understand the picture given to us. Remember that under the Law of Moses the priests were released from laboring in the fields because they were given a distinctive work of service before God. The rest of the tribes of Israel worked the land while the priests of the tribe of Levi worked daily in ministry to God. This is what is now being pictured of us as followers of Christ. We are set apart to operate as priests of God. The outsiders are supposed to speak of us as ministers of our God.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444444"/>
                </a:solidFill>
                <a:effectLst/>
                <a:latin typeface="Arial" panose="020B0604020202020204" pitchFamily="34" charset="0"/>
                <a:ea typeface="Times New Roman" panose="02020603050405020304" pitchFamily="18" charset="0"/>
              </a:rPr>
              <a:t>When we think about the role of priests in Israel’s history we can see the picture clearly. The purpose of the priesthood was to serve God and serve the people of Israel. The priests functioned between God and the people. The priests were to know the laws of God and teach them to the people. This is the first role we see ourselves in as priests of God. We are to bring the knowledge of God to the world. We look at the spiritually broken down walls of the people and we bring them the knowledge of God. Not only this, though, the priests represented the people before God. In this way the priests brought the people closer to God. The priests were to bring the people nearer to God. So we go into the world, bringing the world the knowledge of God. Then we help people come near to God. We serve God and we serve the world in this very important spiritual capacity</a:t>
            </a:r>
          </a:p>
          <a:p>
            <a:endParaRPr lang="en-US" sz="1200" b="0" i="0" dirty="0">
              <a:solidFill>
                <a:srgbClr val="444444"/>
              </a:solidFill>
              <a:effectLst/>
              <a:latin typeface="Arial" panose="020B0604020202020204" pitchFamily="34" charset="0"/>
              <a:ea typeface="Times New Roman" panose="02020603050405020304" pitchFamily="18" charset="0"/>
            </a:endParaRPr>
          </a:p>
          <a:p>
            <a:pPr marL="0" marR="0" fontAlgn="base">
              <a:lnSpc>
                <a:spcPct val="107000"/>
              </a:lnSpc>
              <a:spcBef>
                <a:spcPts val="0"/>
              </a:spcBef>
              <a:spcAft>
                <a:spcPts val="0"/>
              </a:spcAft>
            </a:pPr>
            <a:r>
              <a:rPr lang="en-US" sz="12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Conclusion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444444"/>
                </a:solidFill>
                <a:effectLst/>
                <a:latin typeface="Arial" panose="020B0604020202020204" pitchFamily="34" charset="0"/>
                <a:ea typeface="Times New Roman" panose="02020603050405020304" pitchFamily="18" charset="0"/>
              </a:rPr>
              <a:t>We live in a nation that needs restoration. Our nation is deep in spiritual decay. We are not called to perfect church attendance. We are not called to make sure you take the Lord’s Supper once a week. </a:t>
            </a:r>
            <a:r>
              <a:rPr lang="en-US" sz="1200" dirty="0">
                <a:solidFill>
                  <a:srgbClr val="444444"/>
                </a:solidFill>
                <a:effectLst/>
                <a:highlight>
                  <a:srgbClr val="FFFF00"/>
                </a:highlight>
                <a:latin typeface="Arial" panose="020B0604020202020204" pitchFamily="34" charset="0"/>
                <a:ea typeface="Times New Roman" panose="02020603050405020304" pitchFamily="18" charset="0"/>
              </a:rPr>
              <a:t>Your purpose as a follower of Jesus is not to sit here for the last hour in worship. You are the planting of the Lord. You are an oak of righteousness, a monument for God’s glory. You are priests, for you are to take God to the people and bring the people to God</a:t>
            </a:r>
          </a:p>
          <a:p>
            <a:r>
              <a:rPr lang="en-US" sz="1200" b="0" i="0" dirty="0">
                <a:solidFill>
                  <a:srgbClr val="000000"/>
                </a:solidFill>
                <a:effectLst/>
                <a:latin typeface="system-ui"/>
              </a:rPr>
              <a:t>_________________________________________________________________________________________________________________________________________________________________________________________________</a:t>
            </a:r>
          </a:p>
          <a:p>
            <a:pPr marL="0" marR="0" fontAlgn="base">
              <a:spcBef>
                <a:spcPts val="0"/>
              </a:spcBef>
              <a:spcAft>
                <a:spcPts val="0"/>
              </a:spcAft>
            </a:pPr>
            <a:r>
              <a:rPr lang="en-US" sz="1200" b="1" dirty="0">
                <a:solidFill>
                  <a:srgbClr val="3A3A3A"/>
                </a:solidFill>
                <a:effectLst/>
                <a:latin typeface="Arial" panose="020B0604020202020204" pitchFamily="34" charset="0"/>
                <a:ea typeface="Times New Roman" panose="02020603050405020304" pitchFamily="18" charset="0"/>
              </a:rPr>
              <a:t>The Result of the Year of the Lord’s Favor (61:3-7)</a:t>
            </a:r>
            <a:endParaRPr lang="en-US" sz="1200" b="1" dirty="0">
              <a:effectLst/>
              <a:latin typeface="Times New Roman" panose="02020603050405020304" pitchFamily="18" charset="0"/>
              <a:ea typeface="Times New Roman" panose="02020603050405020304" pitchFamily="18" charset="0"/>
            </a:endParaRPr>
          </a:p>
          <a:p>
            <a:pPr marL="0" marR="0" fontAlgn="base">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rPr>
              <a:t>Why is God doing all of this for us? Notice the result of the Servant’s work in the middle of verse 3. These who are brokenhearted, captives, in darkness, and mourning are now going to be called oaks of righteousness, the planting of the Lord, so that God is glorified. </a:t>
            </a:r>
            <a:r>
              <a:rPr lang="en-US" sz="1200" dirty="0">
                <a:solidFill>
                  <a:srgbClr val="444444"/>
                </a:solidFill>
                <a:effectLst/>
                <a:highlight>
                  <a:srgbClr val="FFFF00"/>
                </a:highlight>
                <a:latin typeface="Arial" panose="020B0604020202020204" pitchFamily="34" charset="0"/>
                <a:ea typeface="Times New Roman" panose="02020603050405020304" pitchFamily="18" charset="0"/>
              </a:rPr>
              <a:t>We are a planting of the Lord to display God’s honor and splendor. We exist to show the glory of God</a:t>
            </a:r>
            <a:r>
              <a:rPr lang="en-US" sz="1200" dirty="0">
                <a:solidFill>
                  <a:srgbClr val="444444"/>
                </a:solidFill>
                <a:effectLst/>
                <a:latin typeface="Arial" panose="020B0604020202020204" pitchFamily="34" charset="0"/>
                <a:ea typeface="Times New Roman" panose="02020603050405020304" pitchFamily="18" charset="0"/>
              </a:rPr>
              <a:t>. </a:t>
            </a:r>
            <a:r>
              <a:rPr lang="en-US" sz="1200" dirty="0">
                <a:solidFill>
                  <a:srgbClr val="444444"/>
                </a:solidFill>
                <a:effectLst/>
                <a:highlight>
                  <a:srgbClr val="FFFF00"/>
                </a:highlight>
                <a:latin typeface="Arial" panose="020B0604020202020204" pitchFamily="34" charset="0"/>
                <a:ea typeface="Times New Roman" panose="02020603050405020304" pitchFamily="18" charset="0"/>
              </a:rPr>
              <a:t>Even better, our transformation from blind, mourning, captives to oaks of righteousness is to show the splendor of our God.</a:t>
            </a:r>
          </a:p>
          <a:p>
            <a:pPr marL="0" marR="0" fontAlgn="base">
              <a:spcBef>
                <a:spcPts val="0"/>
              </a:spcBef>
              <a:spcAft>
                <a:spcPts val="2100"/>
              </a:spcAft>
            </a:pPr>
            <a:endParaRPr lang="en-US" sz="1200" dirty="0">
              <a:solidFill>
                <a:srgbClr val="444444"/>
              </a:solidFill>
              <a:effectLst/>
              <a:highlight>
                <a:srgbClr val="FFFF00"/>
              </a:highligh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2100"/>
              </a:spcAft>
              <a:buClrTx/>
              <a:buSzTx/>
              <a:buFontTx/>
              <a:buNone/>
              <a:tabLst/>
              <a:defRPr/>
            </a:pPr>
            <a:r>
              <a:rPr lang="en-US" sz="1200" dirty="0">
                <a:solidFill>
                  <a:srgbClr val="444444"/>
                </a:solidFill>
                <a:effectLst/>
                <a:latin typeface="Arial" panose="020B0604020202020204" pitchFamily="34" charset="0"/>
                <a:ea typeface="Calibri" panose="020F0502020204030204" pitchFamily="34" charset="0"/>
              </a:rPr>
              <a:t>God’s radical transformation of our lives empowers us participate in the work of the kingdom. This is not merely a call to get to work in God’s kingdom. Isaiah is picturing something glorious. The work of the Servant of redemption and liberty will cause such a dramatic change in our lives that we will be workers in God’s restored kingdom. We are given the privilege of working for the cause of Jesus. This is not about us. </a:t>
            </a:r>
            <a:r>
              <a:rPr lang="en-US" sz="1200" u="sng" dirty="0">
                <a:solidFill>
                  <a:srgbClr val="444444"/>
                </a:solidFill>
                <a:effectLst/>
                <a:latin typeface="Arial" panose="020B0604020202020204" pitchFamily="34" charset="0"/>
                <a:ea typeface="Calibri" panose="020F0502020204030204" pitchFamily="34" charset="0"/>
              </a:rPr>
              <a:t>This is about what God has done for us. We are thrilled to be allowed to find our part of the work in God’s kingdom</a:t>
            </a:r>
            <a:endParaRPr lang="en-US" sz="1200" b="0" i="0" u="sng" dirty="0">
              <a:solidFill>
                <a:srgbClr val="444444"/>
              </a:solidFill>
              <a:effectLst/>
              <a:highlight>
                <a:srgbClr val="FFFF00"/>
              </a:highlight>
              <a:latin typeface="Arial" panose="020B0604020202020204" pitchFamily="34" charset="0"/>
              <a:ea typeface="Calibri" panose="020F0502020204030204" pitchFamily="34" charset="0"/>
            </a:endParaRPr>
          </a:p>
          <a:p>
            <a:pPr marL="0" marR="0" fontAlgn="base">
              <a:spcBef>
                <a:spcPts val="0"/>
              </a:spcBef>
              <a:spcAft>
                <a:spcPts val="2100"/>
              </a:spcAft>
            </a:pPr>
            <a:endParaRPr lang="en-US" sz="1200" dirty="0">
              <a:solidFill>
                <a:srgbClr val="444444"/>
              </a:solidFill>
              <a:effectLst/>
              <a:highlight>
                <a:srgbClr val="FFFF00"/>
              </a:highlight>
              <a:latin typeface="Arial" panose="020B0604020202020204" pitchFamily="34" charset="0"/>
              <a:ea typeface="Times New Roman" panose="02020603050405020304" pitchFamily="18" charset="0"/>
            </a:endParaRPr>
          </a:p>
          <a:p>
            <a:pPr marL="0" marR="0" fontAlgn="base">
              <a:spcBef>
                <a:spcPts val="0"/>
              </a:spcBef>
              <a:spcAft>
                <a:spcPts val="0"/>
              </a:spcAft>
            </a:pPr>
            <a:r>
              <a:rPr lang="en-US" sz="1200" b="1" dirty="0">
                <a:solidFill>
                  <a:srgbClr val="3A3A3A"/>
                </a:solidFill>
                <a:effectLst/>
                <a:latin typeface="Arial" panose="020B0604020202020204" pitchFamily="34" charset="0"/>
                <a:ea typeface="Times New Roman" panose="02020603050405020304" pitchFamily="18" charset="0"/>
              </a:rPr>
              <a:t>Our Response (61:10-11)</a:t>
            </a:r>
            <a:endParaRPr lang="en-US" sz="1200" b="1" dirty="0">
              <a:effectLst/>
              <a:latin typeface="Times New Roman" panose="02020603050405020304" pitchFamily="18" charset="0"/>
              <a:ea typeface="Times New Roman" panose="02020603050405020304" pitchFamily="18" charset="0"/>
            </a:endParaRPr>
          </a:p>
          <a:p>
            <a:pPr marL="0" marR="0" fontAlgn="base">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rPr>
              <a:t>Now the ball is back in our court. What will we do now that the Servant will come bringing the year of the Lord’s favor? </a:t>
            </a:r>
            <a:r>
              <a:rPr lang="en-US" sz="1200" dirty="0">
                <a:solidFill>
                  <a:srgbClr val="444444"/>
                </a:solidFill>
                <a:effectLst/>
                <a:highlight>
                  <a:srgbClr val="FFFF00"/>
                </a:highlight>
                <a:latin typeface="Arial" panose="020B0604020202020204" pitchFamily="34" charset="0"/>
                <a:ea typeface="Times New Roman" panose="02020603050405020304" pitchFamily="18" charset="0"/>
              </a:rPr>
              <a:t>“I will greatly rejoice in the Lord! My soul shall exult in my God!” (61:10). God will be our joy. God will be our rejoicing. Why? Why should we find our joy in the Lord now? “For he has clothed me with the garments of salvation; he has covered me with the robe of righteousness.” This is why we rejoice. God has made us beautiful. God has covered our sins with his salvation and with his righteousness (cf. Isaiah 60:17,20).</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2100"/>
              </a:spcAft>
            </a:pPr>
            <a:r>
              <a:rPr lang="en-US" sz="1200" dirty="0">
                <a:solidFill>
                  <a:srgbClr val="444444"/>
                </a:solidFill>
                <a:effectLst/>
                <a:latin typeface="Arial" panose="020B0604020202020204" pitchFamily="34" charset="0"/>
                <a:ea typeface="Times New Roman" panose="02020603050405020304" pitchFamily="18" charset="0"/>
              </a:rPr>
              <a:t>I continue to be amazed at how often Isaiah declares that God’s people will find their joy in the Lord and rejoice in God. God’s people will love God, hope in God, desire God, and live for God. The proclamation of the good news of Jesus is to move us to this response. </a:t>
            </a:r>
            <a:r>
              <a:rPr lang="en-US" sz="1200" dirty="0">
                <a:solidFill>
                  <a:srgbClr val="444444"/>
                </a:solidFill>
                <a:effectLst/>
                <a:highlight>
                  <a:srgbClr val="FFFF00"/>
                </a:highlight>
                <a:latin typeface="Arial" panose="020B0604020202020204" pitchFamily="34" charset="0"/>
                <a:ea typeface="Times New Roman" panose="02020603050405020304" pitchFamily="18" charset="0"/>
              </a:rPr>
              <a:t>He has taken us, who were captured by our sins, and set us free to be oaks of righteousness and priests of the Lord. With joy let us give our lives to the Lord.</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2100"/>
              </a:spcAft>
            </a:pPr>
            <a:endParaRPr lang="en-US" sz="1200" dirty="0">
              <a:solidFill>
                <a:srgbClr val="444444"/>
              </a:solidFill>
              <a:effectLst/>
              <a:highlight>
                <a:srgbClr val="FFFF00"/>
              </a:highlight>
              <a:latin typeface="Arial" panose="020B0604020202020204" pitchFamily="34" charset="0"/>
              <a:ea typeface="Times New Roman" panose="02020603050405020304" pitchFamily="18" charset="0"/>
            </a:endParaRPr>
          </a:p>
          <a:p>
            <a:pPr marL="0" marR="0" fontAlgn="base">
              <a:spcBef>
                <a:spcPts val="0"/>
              </a:spcBef>
              <a:spcAft>
                <a:spcPts val="2100"/>
              </a:spcAft>
            </a:pPr>
            <a:endParaRPr lang="en-US" sz="1200" dirty="0">
              <a:effectLst/>
              <a:latin typeface="Times New Roman" panose="02020603050405020304" pitchFamily="18" charset="0"/>
              <a:ea typeface="Times New Roman" panose="02020603050405020304" pitchFamily="18" charset="0"/>
            </a:endParaRPr>
          </a:p>
          <a:p>
            <a:endParaRPr lang="en-US" sz="1200" b="0" i="0" dirty="0">
              <a:solidFill>
                <a:srgbClr val="000000"/>
              </a:solidFill>
              <a:effectLst/>
              <a:latin typeface="system-ui"/>
            </a:endParaRPr>
          </a:p>
          <a:p>
            <a:pPr marL="0" marR="0" fontAlgn="base">
              <a:spcBef>
                <a:spcPts val="0"/>
              </a:spcBef>
              <a:spcAft>
                <a:spcPts val="2100"/>
              </a:spcAft>
            </a:pPr>
            <a:r>
              <a:rPr lang="en-US" sz="1200" u="sng" dirty="0">
                <a:solidFill>
                  <a:srgbClr val="444444"/>
                </a:solidFill>
                <a:effectLst/>
                <a:latin typeface="Arial" panose="020B0604020202020204" pitchFamily="34" charset="0"/>
                <a:ea typeface="Times New Roman" panose="02020603050405020304" pitchFamily="18" charset="0"/>
              </a:rPr>
              <a:t>We reach the lost, encourage the broken, strengthen the weak, teach one another, worship with each other, serve one another, and do all we can in this work because we are so overjoyed that God has taken us from captivity and made us oaks of righteousness</a:t>
            </a:r>
            <a:r>
              <a:rPr lang="en-US" sz="1200" dirty="0">
                <a:solidFill>
                  <a:srgbClr val="444444"/>
                </a:solidFill>
                <a:effectLst/>
                <a:latin typeface="Arial" panose="020B0604020202020204" pitchFamily="34" charset="0"/>
                <a:ea typeface="Times New Roman" panose="02020603050405020304" pitchFamily="18" charset="0"/>
              </a:rPr>
              <a:t>. How amazing it is that God has enabled us to be his workers! Our work is not a duty but represents the favor of the Lord to make us workers of righteousness.</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444444"/>
                </a:solidFill>
                <a:effectLst/>
                <a:latin typeface="Arial" panose="020B0604020202020204" pitchFamily="34" charset="0"/>
                <a:ea typeface="Calibri" panose="020F0502020204030204" pitchFamily="34" charset="0"/>
              </a:rPr>
              <a:t>But there is even more. Outsiders are joining in the life of the people in working for the Lord. We saw this image in Isaiah 60:10 where outsiders/foreigners were building the walls of Zion. God gives us another amazing picture of who we are. First, he said that he will make us oaks of righteousness. Now God says that we will “be called the priests of the Lord.” “They shall speak of you as the ministers of our God” (60:6). This is staggering! </a:t>
            </a:r>
            <a:r>
              <a:rPr lang="en-US" sz="1200" u="sng" dirty="0">
                <a:solidFill>
                  <a:srgbClr val="444444"/>
                </a:solidFill>
                <a:effectLst/>
                <a:latin typeface="Arial" panose="020B0604020202020204" pitchFamily="34" charset="0"/>
                <a:ea typeface="Calibri" panose="020F0502020204030204" pitchFamily="34" charset="0"/>
              </a:rPr>
              <a:t>God’s people were always intended to be priests of God</a:t>
            </a:r>
            <a:endParaRPr lang="en-US" b="0" i="0" dirty="0">
              <a:solidFill>
                <a:srgbClr val="000000"/>
              </a:solidFill>
              <a:effectLst/>
              <a:latin typeface="system-ui"/>
            </a:endParaRPr>
          </a:p>
          <a:p>
            <a:pPr algn="l"/>
            <a:endParaRPr lang="en-US" b="0" i="0" dirty="0">
              <a:solidFill>
                <a:srgbClr val="000000"/>
              </a:solidFill>
              <a:effectLst/>
              <a:latin typeface="system-ui"/>
            </a:endParaRPr>
          </a:p>
          <a:p>
            <a:pPr algn="l"/>
            <a:r>
              <a:rPr lang="en-US" b="0" i="0" dirty="0">
                <a:solidFill>
                  <a:srgbClr val="000000"/>
                </a:solidFill>
                <a:effectLst/>
                <a:latin typeface="system-ui"/>
              </a:rPr>
              <a:t>The Spirit of the Lord </a:t>
            </a:r>
            <a:r>
              <a:rPr lang="en-US" b="0" i="0" cap="small" dirty="0">
                <a:solidFill>
                  <a:srgbClr val="000000"/>
                </a:solidFill>
                <a:effectLst/>
                <a:latin typeface="system-ui"/>
              </a:rPr>
              <a:t>God</a:t>
            </a:r>
            <a:r>
              <a:rPr lang="en-US" b="0" i="0" dirty="0">
                <a:solidFill>
                  <a:srgbClr val="000000"/>
                </a:solidFill>
                <a:effectLst/>
                <a:latin typeface="system-ui"/>
              </a:rPr>
              <a:t> is upon me,</a:t>
            </a:r>
            <a:br>
              <a:rPr lang="en-US" b="0" i="0" dirty="0">
                <a:solidFill>
                  <a:srgbClr val="000000"/>
                </a:solidFill>
                <a:effectLst/>
                <a:latin typeface="system-ui"/>
              </a:rPr>
            </a:br>
            <a:r>
              <a:rPr lang="en-US" b="0" i="0" dirty="0">
                <a:solidFill>
                  <a:srgbClr val="000000"/>
                </a:solidFill>
                <a:effectLst/>
                <a:latin typeface="system-ui"/>
              </a:rPr>
              <a:t>Because the </a:t>
            </a:r>
            <a:r>
              <a:rPr lang="en-US" b="0" i="0" cap="small" dirty="0">
                <a:solidFill>
                  <a:srgbClr val="000000"/>
                </a:solidFill>
                <a:effectLst/>
                <a:latin typeface="system-ui"/>
              </a:rPr>
              <a:t>Lord</a:t>
            </a:r>
            <a:r>
              <a:rPr lang="en-US" b="0" i="0" dirty="0">
                <a:solidFill>
                  <a:srgbClr val="000000"/>
                </a:solidFill>
                <a:effectLst/>
                <a:latin typeface="system-ui"/>
              </a:rPr>
              <a:t> has anointed me</a:t>
            </a:r>
            <a:br>
              <a:rPr lang="en-US" b="0" i="0" dirty="0">
                <a:solidFill>
                  <a:srgbClr val="000000"/>
                </a:solidFill>
                <a:effectLst/>
                <a:latin typeface="system-ui"/>
              </a:rPr>
            </a:br>
            <a:r>
              <a:rPr lang="en-US" b="0" i="0" dirty="0">
                <a:solidFill>
                  <a:srgbClr val="000000"/>
                </a:solidFill>
                <a:effectLst/>
                <a:latin typeface="system-ui"/>
              </a:rPr>
              <a:t>To bring good news to the afflicted;</a:t>
            </a:r>
            <a:br>
              <a:rPr lang="en-US" b="0" i="0" dirty="0">
                <a:solidFill>
                  <a:srgbClr val="000000"/>
                </a:solidFill>
                <a:effectLst/>
                <a:latin typeface="system-ui"/>
              </a:rPr>
            </a:br>
            <a:r>
              <a:rPr lang="en-US" b="0" i="0" dirty="0">
                <a:solidFill>
                  <a:srgbClr val="000000"/>
                </a:solidFill>
                <a:effectLst/>
                <a:latin typeface="system-ui"/>
              </a:rPr>
              <a:t>He has sent me to bind up the brokenhearted,</a:t>
            </a:r>
            <a:br>
              <a:rPr lang="en-US" b="0" i="0" dirty="0">
                <a:solidFill>
                  <a:srgbClr val="000000"/>
                </a:solidFill>
                <a:effectLst/>
                <a:latin typeface="system-ui"/>
              </a:rPr>
            </a:br>
            <a:r>
              <a:rPr lang="en-US" b="0" i="0" dirty="0">
                <a:solidFill>
                  <a:srgbClr val="000000"/>
                </a:solidFill>
                <a:effectLst/>
                <a:latin typeface="system-ui"/>
              </a:rPr>
              <a:t>To proclaim liberty to captives</a:t>
            </a:r>
            <a:br>
              <a:rPr lang="en-US" b="0" i="0" dirty="0">
                <a:solidFill>
                  <a:srgbClr val="000000"/>
                </a:solidFill>
                <a:effectLst/>
                <a:latin typeface="system-ui"/>
              </a:rPr>
            </a:br>
            <a:r>
              <a:rPr lang="en-US" b="0" i="0" dirty="0">
                <a:solidFill>
                  <a:srgbClr val="000000"/>
                </a:solidFill>
                <a:effectLst/>
                <a:latin typeface="system-ui"/>
              </a:rPr>
              <a:t>And freedom to prisoners;</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To proclaim the favorable year of the </a:t>
            </a:r>
            <a:r>
              <a:rPr lang="en-US" b="0" i="0" cap="small" dirty="0">
                <a:solidFill>
                  <a:srgbClr val="000000"/>
                </a:solidFill>
                <a:effectLst/>
                <a:latin typeface="system-ui"/>
              </a:rPr>
              <a:t>Lord</a:t>
            </a:r>
            <a:br>
              <a:rPr lang="en-US" b="0" i="0" dirty="0">
                <a:solidFill>
                  <a:srgbClr val="000000"/>
                </a:solidFill>
                <a:effectLst/>
                <a:latin typeface="system-ui"/>
              </a:rPr>
            </a:br>
            <a:r>
              <a:rPr lang="en-US" b="0" i="0" dirty="0">
                <a:solidFill>
                  <a:srgbClr val="000000"/>
                </a:solidFill>
                <a:effectLst/>
                <a:latin typeface="system-ui"/>
              </a:rPr>
              <a:t>And the day of vengeance of our God;</a:t>
            </a:r>
            <a:br>
              <a:rPr lang="en-US" b="0" i="0" dirty="0">
                <a:solidFill>
                  <a:srgbClr val="000000"/>
                </a:solidFill>
                <a:effectLst/>
                <a:latin typeface="system-ui"/>
              </a:rPr>
            </a:br>
            <a:r>
              <a:rPr lang="en-US" b="0" i="0" dirty="0">
                <a:solidFill>
                  <a:srgbClr val="000000"/>
                </a:solidFill>
                <a:effectLst/>
                <a:latin typeface="system-ui"/>
              </a:rPr>
              <a:t>To comfort all who mourn,</a:t>
            </a:r>
            <a:br>
              <a:rPr lang="en-US" b="0" i="0" dirty="0">
                <a:solidFill>
                  <a:srgbClr val="000000"/>
                </a:solidFill>
                <a:effectLst/>
                <a:latin typeface="system-ui"/>
              </a:rPr>
            </a:br>
            <a:r>
              <a:rPr lang="en-US" b="1" i="0" baseline="30000" dirty="0">
                <a:solidFill>
                  <a:srgbClr val="000000"/>
                </a:solidFill>
                <a:effectLst/>
                <a:latin typeface="system-ui"/>
              </a:rPr>
              <a:t>3 </a:t>
            </a:r>
            <a:r>
              <a:rPr lang="en-US" b="0" i="0" dirty="0">
                <a:solidFill>
                  <a:srgbClr val="000000"/>
                </a:solidFill>
                <a:effectLst/>
                <a:latin typeface="system-ui"/>
              </a:rPr>
              <a:t>To grant those who mourn </a:t>
            </a:r>
            <a:r>
              <a:rPr lang="en-US" b="0" i="1" dirty="0">
                <a:solidFill>
                  <a:srgbClr val="000000"/>
                </a:solidFill>
                <a:effectLst/>
                <a:latin typeface="system-ui"/>
              </a:rPr>
              <a:t>in</a:t>
            </a:r>
            <a:r>
              <a:rPr lang="en-US" b="0" i="0" dirty="0">
                <a:solidFill>
                  <a:srgbClr val="000000"/>
                </a:solidFill>
                <a:effectLst/>
                <a:latin typeface="system-ui"/>
              </a:rPr>
              <a:t> Zion,</a:t>
            </a:r>
            <a:br>
              <a:rPr lang="en-US" b="0" i="0" dirty="0">
                <a:solidFill>
                  <a:srgbClr val="000000"/>
                </a:solidFill>
                <a:effectLst/>
                <a:latin typeface="system-ui"/>
              </a:rPr>
            </a:br>
            <a:r>
              <a:rPr lang="en-US" b="0" i="0" dirty="0">
                <a:solidFill>
                  <a:srgbClr val="000000"/>
                </a:solidFill>
                <a:effectLst/>
                <a:latin typeface="system-ui"/>
              </a:rPr>
              <a:t>Giving them a garland instead of ashes,</a:t>
            </a:r>
            <a:br>
              <a:rPr lang="en-US" b="0" i="0" dirty="0">
                <a:solidFill>
                  <a:srgbClr val="000000"/>
                </a:solidFill>
                <a:effectLst/>
                <a:latin typeface="system-ui"/>
              </a:rPr>
            </a:br>
            <a:r>
              <a:rPr lang="en-US" b="0" i="0" dirty="0">
                <a:solidFill>
                  <a:srgbClr val="000000"/>
                </a:solidFill>
                <a:effectLst/>
                <a:latin typeface="system-ui"/>
              </a:rPr>
              <a:t>The oil of gladness instead of mourning,</a:t>
            </a:r>
            <a:br>
              <a:rPr lang="en-US" b="0" i="0" dirty="0">
                <a:solidFill>
                  <a:srgbClr val="000000"/>
                </a:solidFill>
                <a:effectLst/>
                <a:latin typeface="system-ui"/>
              </a:rPr>
            </a:br>
            <a:r>
              <a:rPr lang="en-US" b="0" i="0" dirty="0">
                <a:solidFill>
                  <a:srgbClr val="000000"/>
                </a:solidFill>
                <a:effectLst/>
                <a:latin typeface="system-ui"/>
              </a:rPr>
              <a:t>The mantle of praise instead of a spirit of fainting.</a:t>
            </a:r>
            <a:br>
              <a:rPr lang="en-US" b="0" i="0" dirty="0">
                <a:solidFill>
                  <a:srgbClr val="000000"/>
                </a:solidFill>
                <a:effectLst/>
                <a:latin typeface="system-ui"/>
              </a:rPr>
            </a:br>
            <a:r>
              <a:rPr lang="en-US" b="0" i="0" dirty="0">
                <a:solidFill>
                  <a:srgbClr val="000000"/>
                </a:solidFill>
                <a:effectLst/>
                <a:latin typeface="system-ui"/>
              </a:rPr>
              <a:t>So they will be called oaks of righteousness,</a:t>
            </a:r>
            <a:br>
              <a:rPr lang="en-US" b="0" i="0" dirty="0">
                <a:solidFill>
                  <a:srgbClr val="000000"/>
                </a:solidFill>
                <a:effectLst/>
                <a:latin typeface="system-ui"/>
              </a:rPr>
            </a:br>
            <a:r>
              <a:rPr lang="en-US" b="0" i="0" dirty="0">
                <a:solidFill>
                  <a:srgbClr val="000000"/>
                </a:solidFill>
                <a:effectLst/>
                <a:latin typeface="system-ui"/>
              </a:rPr>
              <a:t>The planting of the </a:t>
            </a:r>
            <a:r>
              <a:rPr lang="en-US" b="0" i="0" cap="small" dirty="0">
                <a:solidFill>
                  <a:srgbClr val="000000"/>
                </a:solidFill>
                <a:effectLst/>
                <a:latin typeface="system-ui"/>
              </a:rPr>
              <a:t>Lord</a:t>
            </a:r>
            <a:r>
              <a:rPr lang="en-US" b="0" i="0" dirty="0">
                <a:solidFill>
                  <a:srgbClr val="000000"/>
                </a:solidFill>
                <a:effectLst/>
                <a:latin typeface="system-ui"/>
              </a:rPr>
              <a:t>, that He may be glorified.</a:t>
            </a:r>
          </a:p>
          <a:p>
            <a:pPr algn="l"/>
            <a:r>
              <a:rPr lang="en-US" b="1" i="0" baseline="30000" dirty="0">
                <a:solidFill>
                  <a:srgbClr val="000000"/>
                </a:solidFill>
                <a:effectLst/>
                <a:latin typeface="system-ui"/>
              </a:rPr>
              <a:t>4 </a:t>
            </a:r>
            <a:r>
              <a:rPr lang="en-US" b="0" i="0" dirty="0">
                <a:solidFill>
                  <a:srgbClr val="000000"/>
                </a:solidFill>
                <a:effectLst/>
                <a:latin typeface="system-ui"/>
              </a:rPr>
              <a:t>Then they will rebuild the ancient ruins,</a:t>
            </a:r>
            <a:br>
              <a:rPr lang="en-US" b="0" i="0" dirty="0">
                <a:solidFill>
                  <a:srgbClr val="000000"/>
                </a:solidFill>
                <a:effectLst/>
                <a:latin typeface="system-ui"/>
              </a:rPr>
            </a:br>
            <a:r>
              <a:rPr lang="en-US" b="0" i="0" dirty="0">
                <a:solidFill>
                  <a:srgbClr val="000000"/>
                </a:solidFill>
                <a:effectLst/>
                <a:latin typeface="system-ui"/>
              </a:rPr>
              <a:t>They will raise up the former devastations;</a:t>
            </a:r>
            <a:br>
              <a:rPr lang="en-US" b="0" i="0" dirty="0">
                <a:solidFill>
                  <a:srgbClr val="000000"/>
                </a:solidFill>
                <a:effectLst/>
                <a:latin typeface="system-ui"/>
              </a:rPr>
            </a:br>
            <a:r>
              <a:rPr lang="en-US" b="0" i="0" dirty="0">
                <a:solidFill>
                  <a:srgbClr val="000000"/>
                </a:solidFill>
                <a:effectLst/>
                <a:latin typeface="system-ui"/>
              </a:rPr>
              <a:t>And they will repair the ruined cities,</a:t>
            </a:r>
            <a:br>
              <a:rPr lang="en-US" b="0" i="0" dirty="0">
                <a:solidFill>
                  <a:srgbClr val="000000"/>
                </a:solidFill>
                <a:effectLst/>
                <a:latin typeface="system-ui"/>
              </a:rPr>
            </a:br>
            <a:r>
              <a:rPr lang="en-US" b="0" i="0" dirty="0">
                <a:solidFill>
                  <a:srgbClr val="000000"/>
                </a:solidFill>
                <a:effectLst/>
                <a:latin typeface="system-ui"/>
              </a:rPr>
              <a:t>The desolations of many generations.</a:t>
            </a:r>
            <a:br>
              <a:rPr lang="en-US" b="0" i="0" dirty="0">
                <a:solidFill>
                  <a:srgbClr val="000000"/>
                </a:solidFill>
                <a:effectLst/>
                <a:latin typeface="system-ui"/>
              </a:rPr>
            </a:br>
            <a:r>
              <a:rPr lang="en-US" b="1" i="0" baseline="30000" dirty="0">
                <a:solidFill>
                  <a:srgbClr val="000000"/>
                </a:solidFill>
                <a:effectLst/>
                <a:latin typeface="system-ui"/>
              </a:rPr>
              <a:t>5 </a:t>
            </a:r>
            <a:r>
              <a:rPr lang="en-US" b="0" i="0" dirty="0">
                <a:solidFill>
                  <a:srgbClr val="000000"/>
                </a:solidFill>
                <a:effectLst/>
                <a:latin typeface="system-ui"/>
              </a:rPr>
              <a:t>Strangers will stand and pasture your flocks,</a:t>
            </a:r>
            <a:br>
              <a:rPr lang="en-US" b="0" i="0" dirty="0">
                <a:solidFill>
                  <a:srgbClr val="000000"/>
                </a:solidFill>
                <a:effectLst/>
                <a:latin typeface="system-ui"/>
              </a:rPr>
            </a:br>
            <a:r>
              <a:rPr lang="en-US" b="0" i="0" dirty="0">
                <a:solidFill>
                  <a:srgbClr val="000000"/>
                </a:solidFill>
                <a:effectLst/>
                <a:latin typeface="system-ui"/>
              </a:rPr>
              <a:t>And foreigners will be your farmers and your vinedressers.</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But you will be called the priests of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You will be spoken of </a:t>
            </a:r>
            <a:r>
              <a:rPr lang="en-US" b="0" i="1" dirty="0">
                <a:solidFill>
                  <a:srgbClr val="000000"/>
                </a:solidFill>
                <a:effectLst/>
                <a:latin typeface="system-ui"/>
              </a:rPr>
              <a:t>as</a:t>
            </a:r>
            <a:r>
              <a:rPr lang="en-US" b="0" i="0" dirty="0">
                <a:solidFill>
                  <a:srgbClr val="000000"/>
                </a:solidFill>
                <a:effectLst/>
                <a:latin typeface="system-ui"/>
              </a:rPr>
              <a:t> ministers of our God.</a:t>
            </a:r>
            <a:br>
              <a:rPr lang="en-US" b="0" i="0" dirty="0">
                <a:solidFill>
                  <a:srgbClr val="000000"/>
                </a:solidFill>
                <a:effectLst/>
                <a:latin typeface="system-ui"/>
              </a:rPr>
            </a:br>
            <a:r>
              <a:rPr lang="en-US" b="0" i="0" dirty="0">
                <a:solidFill>
                  <a:srgbClr val="000000"/>
                </a:solidFill>
                <a:effectLst/>
                <a:latin typeface="system-ui"/>
              </a:rPr>
              <a:t>You will eat the wealth of nations,</a:t>
            </a:r>
            <a:br>
              <a:rPr lang="en-US" b="0" i="0" dirty="0">
                <a:solidFill>
                  <a:srgbClr val="000000"/>
                </a:solidFill>
                <a:effectLst/>
                <a:latin typeface="system-ui"/>
              </a:rPr>
            </a:br>
            <a:r>
              <a:rPr lang="en-US" b="0" i="0" dirty="0">
                <a:solidFill>
                  <a:srgbClr val="000000"/>
                </a:solidFill>
                <a:effectLst/>
                <a:latin typeface="system-ui"/>
              </a:rPr>
              <a:t>And in their riches you will boast.</a:t>
            </a:r>
            <a:br>
              <a:rPr lang="en-US" b="0" i="0" dirty="0">
                <a:solidFill>
                  <a:srgbClr val="000000"/>
                </a:solidFill>
                <a:effectLst/>
                <a:latin typeface="system-ui"/>
              </a:rPr>
            </a:br>
            <a:r>
              <a:rPr lang="en-US" b="1" i="0" baseline="30000" dirty="0">
                <a:solidFill>
                  <a:srgbClr val="000000"/>
                </a:solidFill>
                <a:effectLst/>
                <a:latin typeface="system-ui"/>
              </a:rPr>
              <a:t>7 </a:t>
            </a:r>
            <a:r>
              <a:rPr lang="en-US" b="0" i="0" dirty="0">
                <a:solidFill>
                  <a:srgbClr val="000000"/>
                </a:solidFill>
                <a:effectLst/>
                <a:latin typeface="system-ui"/>
              </a:rPr>
              <a:t>Instead of your shame </a:t>
            </a:r>
            <a:r>
              <a:rPr lang="en-US" b="0" i="1" dirty="0">
                <a:solidFill>
                  <a:srgbClr val="000000"/>
                </a:solidFill>
                <a:effectLst/>
                <a:latin typeface="system-ui"/>
              </a:rPr>
              <a:t>you will have a</a:t>
            </a:r>
            <a:r>
              <a:rPr lang="en-US" b="0" i="0" dirty="0">
                <a:solidFill>
                  <a:srgbClr val="000000"/>
                </a:solidFill>
                <a:effectLst/>
                <a:latin typeface="system-ui"/>
              </a:rPr>
              <a:t> double </a:t>
            </a:r>
            <a:r>
              <a:rPr lang="en-US" b="0" i="1" dirty="0">
                <a:solidFill>
                  <a:srgbClr val="000000"/>
                </a:solidFill>
                <a:effectLst/>
                <a:latin typeface="system-ui"/>
              </a:rPr>
              <a:t>portion</a:t>
            </a:r>
            <a:r>
              <a:rPr lang="en-US"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And </a:t>
            </a:r>
            <a:r>
              <a:rPr lang="en-US" b="0" i="1" dirty="0">
                <a:solidFill>
                  <a:srgbClr val="000000"/>
                </a:solidFill>
                <a:effectLst/>
                <a:latin typeface="system-ui"/>
              </a:rPr>
              <a:t>instead of</a:t>
            </a:r>
            <a:r>
              <a:rPr lang="en-US" b="0" i="0" dirty="0">
                <a:solidFill>
                  <a:srgbClr val="000000"/>
                </a:solidFill>
                <a:effectLst/>
                <a:latin typeface="system-ui"/>
              </a:rPr>
              <a:t> humiliation they will shout for joy over their portion.</a:t>
            </a:r>
            <a:br>
              <a:rPr lang="en-US" b="0" i="0" dirty="0">
                <a:solidFill>
                  <a:srgbClr val="000000"/>
                </a:solidFill>
                <a:effectLst/>
                <a:latin typeface="system-ui"/>
              </a:rPr>
            </a:br>
            <a:r>
              <a:rPr lang="en-US" b="0" i="0" dirty="0">
                <a:solidFill>
                  <a:srgbClr val="000000"/>
                </a:solidFill>
                <a:effectLst/>
                <a:latin typeface="system-ui"/>
              </a:rPr>
              <a:t>Therefore they will possess a double </a:t>
            </a:r>
            <a:r>
              <a:rPr lang="en-US" b="0" i="1" dirty="0">
                <a:solidFill>
                  <a:srgbClr val="000000"/>
                </a:solidFill>
                <a:effectLst/>
                <a:latin typeface="system-ui"/>
              </a:rPr>
              <a:t>portion</a:t>
            </a:r>
            <a:r>
              <a:rPr lang="en-US" b="0" i="0" dirty="0">
                <a:solidFill>
                  <a:srgbClr val="000000"/>
                </a:solidFill>
                <a:effectLst/>
                <a:latin typeface="system-ui"/>
              </a:rPr>
              <a:t> in their land,</a:t>
            </a:r>
            <a:br>
              <a:rPr lang="en-US" b="0" i="0" dirty="0">
                <a:solidFill>
                  <a:srgbClr val="000000"/>
                </a:solidFill>
                <a:effectLst/>
                <a:latin typeface="system-ui"/>
              </a:rPr>
            </a:br>
            <a:r>
              <a:rPr lang="en-US" b="0" i="0" dirty="0">
                <a:solidFill>
                  <a:srgbClr val="000000"/>
                </a:solidFill>
                <a:effectLst/>
                <a:latin typeface="system-ui"/>
              </a:rPr>
              <a:t>Everlasting joy will be theirs.</a:t>
            </a:r>
            <a:br>
              <a:rPr lang="en-US" b="0" i="0" dirty="0">
                <a:solidFill>
                  <a:srgbClr val="000000"/>
                </a:solidFill>
                <a:effectLst/>
                <a:latin typeface="system-ui"/>
              </a:rPr>
            </a:br>
            <a:r>
              <a:rPr lang="en-US" b="1" i="0" baseline="30000" dirty="0">
                <a:solidFill>
                  <a:srgbClr val="000000"/>
                </a:solidFill>
                <a:effectLst/>
                <a:latin typeface="system-ui"/>
              </a:rPr>
              <a:t>8 </a:t>
            </a:r>
            <a:r>
              <a:rPr lang="en-US" b="0" i="0" dirty="0">
                <a:solidFill>
                  <a:srgbClr val="000000"/>
                </a:solidFill>
                <a:effectLst/>
                <a:latin typeface="system-ui"/>
              </a:rPr>
              <a:t>For I, the </a:t>
            </a:r>
            <a:r>
              <a:rPr lang="en-US" b="0" i="0" cap="small" dirty="0">
                <a:solidFill>
                  <a:srgbClr val="000000"/>
                </a:solidFill>
                <a:effectLst/>
                <a:latin typeface="system-ui"/>
              </a:rPr>
              <a:t>Lord</a:t>
            </a:r>
            <a:r>
              <a:rPr lang="en-US" b="0" i="0" dirty="0">
                <a:solidFill>
                  <a:srgbClr val="000000"/>
                </a:solidFill>
                <a:effectLst/>
                <a:latin typeface="system-ui"/>
              </a:rPr>
              <a:t>, love justice,</a:t>
            </a:r>
            <a:br>
              <a:rPr lang="en-US" b="0" i="0" dirty="0">
                <a:solidFill>
                  <a:srgbClr val="000000"/>
                </a:solidFill>
                <a:effectLst/>
                <a:latin typeface="system-ui"/>
              </a:rPr>
            </a:br>
            <a:r>
              <a:rPr lang="en-US" b="0" i="0" dirty="0">
                <a:solidFill>
                  <a:srgbClr val="000000"/>
                </a:solidFill>
                <a:effectLst/>
                <a:latin typeface="system-ui"/>
              </a:rPr>
              <a:t>I hate robbery in the burnt offering;</a:t>
            </a:r>
            <a:br>
              <a:rPr lang="en-US" b="0" i="0" dirty="0">
                <a:solidFill>
                  <a:srgbClr val="000000"/>
                </a:solidFill>
                <a:effectLst/>
                <a:latin typeface="system-ui"/>
              </a:rPr>
            </a:br>
            <a:r>
              <a:rPr lang="en-US" b="0" i="0" dirty="0">
                <a:solidFill>
                  <a:srgbClr val="000000"/>
                </a:solidFill>
                <a:effectLst/>
                <a:latin typeface="system-ui"/>
              </a:rPr>
              <a:t>And I will faithfully give them their recompense</a:t>
            </a:r>
            <a:br>
              <a:rPr lang="en-US" b="0" i="0" dirty="0">
                <a:solidFill>
                  <a:srgbClr val="000000"/>
                </a:solidFill>
                <a:effectLst/>
                <a:latin typeface="system-ui"/>
              </a:rPr>
            </a:br>
            <a:r>
              <a:rPr lang="en-US" b="0" i="0" dirty="0">
                <a:solidFill>
                  <a:srgbClr val="000000"/>
                </a:solidFill>
                <a:effectLst/>
                <a:latin typeface="system-ui"/>
              </a:rPr>
              <a:t>And make an everlasting covenant with them.</a:t>
            </a:r>
            <a:br>
              <a:rPr lang="en-US" b="0" i="0" dirty="0">
                <a:solidFill>
                  <a:srgbClr val="000000"/>
                </a:solidFill>
                <a:effectLst/>
                <a:latin typeface="system-ui"/>
              </a:rPr>
            </a:br>
            <a:r>
              <a:rPr lang="en-US" b="1" i="0" baseline="30000" dirty="0">
                <a:solidFill>
                  <a:srgbClr val="000000"/>
                </a:solidFill>
                <a:effectLst/>
                <a:latin typeface="system-ui"/>
              </a:rPr>
              <a:t>9 </a:t>
            </a:r>
            <a:r>
              <a:rPr lang="en-US" b="0" i="0" dirty="0">
                <a:solidFill>
                  <a:srgbClr val="000000"/>
                </a:solidFill>
                <a:effectLst/>
                <a:latin typeface="system-ui"/>
              </a:rPr>
              <a:t>Then their offspring will be known among the nations,</a:t>
            </a:r>
            <a:br>
              <a:rPr lang="en-US" b="0" i="0" dirty="0">
                <a:solidFill>
                  <a:srgbClr val="000000"/>
                </a:solidFill>
                <a:effectLst/>
                <a:latin typeface="system-ui"/>
              </a:rPr>
            </a:br>
            <a:r>
              <a:rPr lang="en-US" b="0" i="0" dirty="0">
                <a:solidFill>
                  <a:srgbClr val="000000"/>
                </a:solidFill>
                <a:effectLst/>
                <a:latin typeface="system-ui"/>
              </a:rPr>
              <a:t>And their descendants in the midst of the peoples.</a:t>
            </a:r>
            <a:br>
              <a:rPr lang="en-US" b="0" i="0" dirty="0">
                <a:solidFill>
                  <a:srgbClr val="000000"/>
                </a:solidFill>
                <a:effectLst/>
                <a:latin typeface="system-ui"/>
              </a:rPr>
            </a:br>
            <a:r>
              <a:rPr lang="en-US" b="0" i="0" dirty="0">
                <a:solidFill>
                  <a:srgbClr val="000000"/>
                </a:solidFill>
                <a:effectLst/>
                <a:latin typeface="system-ui"/>
              </a:rPr>
              <a:t>All who see them will recognize them</a:t>
            </a:r>
            <a:br>
              <a:rPr lang="en-US" b="0" i="0" dirty="0">
                <a:solidFill>
                  <a:srgbClr val="000000"/>
                </a:solidFill>
                <a:effectLst/>
                <a:latin typeface="system-ui"/>
              </a:rPr>
            </a:br>
            <a:r>
              <a:rPr lang="en-US" b="0" i="0" dirty="0">
                <a:solidFill>
                  <a:srgbClr val="000000"/>
                </a:solidFill>
                <a:effectLst/>
                <a:latin typeface="system-ui"/>
              </a:rPr>
              <a:t>Because they are the offspring </a:t>
            </a:r>
            <a:r>
              <a:rPr lang="en-US" b="0" i="1" dirty="0">
                <a:solidFill>
                  <a:srgbClr val="000000"/>
                </a:solidFill>
                <a:effectLst/>
                <a:latin typeface="system-ui"/>
              </a:rPr>
              <a:t>whom</a:t>
            </a:r>
            <a:r>
              <a:rPr lang="en-US" b="0" i="0" dirty="0">
                <a:solidFill>
                  <a:srgbClr val="000000"/>
                </a:solidFill>
                <a:effectLst/>
                <a:latin typeface="system-ui"/>
              </a:rPr>
              <a:t> the </a:t>
            </a:r>
            <a:r>
              <a:rPr lang="en-US" b="0" i="0" cap="small" dirty="0">
                <a:solidFill>
                  <a:srgbClr val="000000"/>
                </a:solidFill>
                <a:effectLst/>
                <a:latin typeface="system-ui"/>
              </a:rPr>
              <a:t>Lord</a:t>
            </a:r>
            <a:r>
              <a:rPr lang="en-US" b="0" i="0" dirty="0">
                <a:solidFill>
                  <a:srgbClr val="000000"/>
                </a:solidFill>
                <a:effectLst/>
                <a:latin typeface="system-ui"/>
              </a:rPr>
              <a:t> has blessed.</a:t>
            </a:r>
          </a:p>
          <a:p>
            <a:pPr algn="l"/>
            <a:r>
              <a:rPr lang="en-US" b="1" i="0" baseline="30000" dirty="0">
                <a:solidFill>
                  <a:srgbClr val="000000"/>
                </a:solidFill>
                <a:effectLst/>
                <a:latin typeface="system-ui"/>
              </a:rPr>
              <a:t>10 </a:t>
            </a:r>
            <a:r>
              <a:rPr lang="en-US" b="0" i="0" dirty="0">
                <a:solidFill>
                  <a:srgbClr val="000000"/>
                </a:solidFill>
                <a:effectLst/>
                <a:latin typeface="system-ui"/>
              </a:rPr>
              <a:t>I will rejoice greatly in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My soul will exult in my God;</a:t>
            </a:r>
            <a:br>
              <a:rPr lang="en-US" b="0" i="0" dirty="0">
                <a:solidFill>
                  <a:srgbClr val="000000"/>
                </a:solidFill>
                <a:effectLst/>
                <a:latin typeface="system-ui"/>
              </a:rPr>
            </a:br>
            <a:r>
              <a:rPr lang="en-US" b="0" i="0" dirty="0">
                <a:solidFill>
                  <a:srgbClr val="000000"/>
                </a:solidFill>
                <a:effectLst/>
                <a:latin typeface="system-ui"/>
              </a:rPr>
              <a:t>For He has clothed me with garments of salvation,</a:t>
            </a:r>
            <a:br>
              <a:rPr lang="en-US" b="0" i="0" dirty="0">
                <a:solidFill>
                  <a:srgbClr val="000000"/>
                </a:solidFill>
                <a:effectLst/>
                <a:latin typeface="system-ui"/>
              </a:rPr>
            </a:br>
            <a:r>
              <a:rPr lang="en-US" b="0" i="0" dirty="0">
                <a:solidFill>
                  <a:srgbClr val="000000"/>
                </a:solidFill>
                <a:effectLst/>
                <a:latin typeface="system-ui"/>
              </a:rPr>
              <a:t>He has wrapped me with a robe of righteousness,</a:t>
            </a:r>
            <a:br>
              <a:rPr lang="en-US" b="0" i="0" dirty="0">
                <a:solidFill>
                  <a:srgbClr val="000000"/>
                </a:solidFill>
                <a:effectLst/>
                <a:latin typeface="system-ui"/>
              </a:rPr>
            </a:br>
            <a:r>
              <a:rPr lang="en-US" b="0" i="0" dirty="0">
                <a:solidFill>
                  <a:srgbClr val="000000"/>
                </a:solidFill>
                <a:effectLst/>
                <a:latin typeface="system-ui"/>
              </a:rPr>
              <a:t>As a bridegroom decks himself with a garland,</a:t>
            </a:r>
            <a:br>
              <a:rPr lang="en-US" b="0" i="0" dirty="0">
                <a:solidFill>
                  <a:srgbClr val="000000"/>
                </a:solidFill>
                <a:effectLst/>
                <a:latin typeface="system-ui"/>
              </a:rPr>
            </a:br>
            <a:r>
              <a:rPr lang="en-US" b="0" i="0" dirty="0">
                <a:solidFill>
                  <a:srgbClr val="000000"/>
                </a:solidFill>
                <a:effectLst/>
                <a:latin typeface="system-ui"/>
              </a:rPr>
              <a:t>And as a bride adorns herself with her jewels.</a:t>
            </a:r>
            <a:br>
              <a:rPr lang="en-US" b="0" i="0" dirty="0">
                <a:solidFill>
                  <a:srgbClr val="000000"/>
                </a:solidFill>
                <a:effectLst/>
                <a:latin typeface="system-ui"/>
              </a:rPr>
            </a:br>
            <a:r>
              <a:rPr lang="en-US" b="1" i="0" baseline="30000" dirty="0">
                <a:solidFill>
                  <a:srgbClr val="000000"/>
                </a:solidFill>
                <a:effectLst/>
                <a:latin typeface="system-ui"/>
              </a:rPr>
              <a:t>11 </a:t>
            </a:r>
            <a:r>
              <a:rPr lang="en-US" b="0" i="0" dirty="0">
                <a:solidFill>
                  <a:srgbClr val="000000"/>
                </a:solidFill>
                <a:effectLst/>
                <a:latin typeface="system-ui"/>
              </a:rPr>
              <a:t>For as the earth brings forth its sprouts,</a:t>
            </a:r>
            <a:br>
              <a:rPr lang="en-US" b="0" i="0" dirty="0">
                <a:solidFill>
                  <a:srgbClr val="000000"/>
                </a:solidFill>
                <a:effectLst/>
                <a:latin typeface="system-ui"/>
              </a:rPr>
            </a:br>
            <a:r>
              <a:rPr lang="en-US" b="0" i="0" dirty="0">
                <a:solidFill>
                  <a:srgbClr val="000000"/>
                </a:solidFill>
                <a:effectLst/>
                <a:latin typeface="system-ui"/>
              </a:rPr>
              <a:t>And as a garden causes the things sown in it to spring up,</a:t>
            </a:r>
            <a:br>
              <a:rPr lang="en-US" b="0" i="0" dirty="0">
                <a:solidFill>
                  <a:srgbClr val="000000"/>
                </a:solidFill>
                <a:effectLst/>
                <a:latin typeface="system-ui"/>
              </a:rPr>
            </a:br>
            <a:r>
              <a:rPr lang="en-US" b="0" i="0" dirty="0">
                <a:solidFill>
                  <a:srgbClr val="000000"/>
                </a:solidFill>
                <a:effectLst/>
                <a:latin typeface="system-ui"/>
              </a:rPr>
              <a:t>So the Lord </a:t>
            </a:r>
            <a:r>
              <a:rPr lang="en-US" b="0" i="0" cap="small" dirty="0">
                <a:solidFill>
                  <a:srgbClr val="000000"/>
                </a:solidFill>
                <a:effectLst/>
                <a:latin typeface="system-ui"/>
              </a:rPr>
              <a:t>God</a:t>
            </a:r>
            <a:r>
              <a:rPr lang="en-US" b="0" i="0" dirty="0">
                <a:solidFill>
                  <a:srgbClr val="000000"/>
                </a:solidFill>
                <a:effectLst/>
                <a:latin typeface="system-ui"/>
              </a:rPr>
              <a:t> will cause righteousness and praise</a:t>
            </a:r>
            <a:br>
              <a:rPr lang="en-US" b="0" i="0" dirty="0">
                <a:solidFill>
                  <a:srgbClr val="000000"/>
                </a:solidFill>
                <a:effectLst/>
                <a:latin typeface="system-ui"/>
              </a:rPr>
            </a:br>
            <a:r>
              <a:rPr lang="en-US" b="0" i="0" dirty="0">
                <a:solidFill>
                  <a:srgbClr val="000000"/>
                </a:solidFill>
                <a:effectLst/>
                <a:latin typeface="system-ui"/>
              </a:rPr>
              <a:t>To spring up before all the nations.</a:t>
            </a:r>
          </a:p>
          <a:p>
            <a:br>
              <a:rPr lang="en-US" sz="1200" dirty="0">
                <a:latin typeface="Cambria" panose="02040503050406030204" pitchFamily="18" charset="0"/>
                <a:ea typeface="Cambria" panose="02040503050406030204" pitchFamily="18"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8FD29-1487-4F57-A552-95557CC4E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23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44"/>
          </a:p>
        </p:txBody>
      </p:sp>
      <p:sp>
        <p:nvSpPr>
          <p:cNvPr id="9" name="Title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5184"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9"/>
            <a:ext cx="10363200" cy="1199704"/>
          </a:xfrm>
        </p:spPr>
        <p:txBody>
          <a:bodyPr lIns="45720" rIns="45720"/>
          <a:lstStyle>
            <a:lvl1pPr marL="0" marR="69130" indent="0" algn="r">
              <a:buNone/>
              <a:defRPr>
                <a:solidFill>
                  <a:schemeClr val="tx2"/>
                </a:solidFill>
              </a:defRPr>
            </a:lvl1pPr>
            <a:lvl2pPr marL="493776" indent="0" algn="ctr">
              <a:buNone/>
            </a:lvl2pPr>
            <a:lvl3pPr marL="987552" indent="0" algn="ctr">
              <a:buNone/>
            </a:lvl3pPr>
            <a:lvl4pPr marL="1481328" indent="0" algn="ctr">
              <a:buNone/>
            </a:lvl4pPr>
            <a:lvl5pPr marL="1975104" indent="0" algn="ctr">
              <a:buNone/>
            </a:lvl5pPr>
            <a:lvl6pPr marL="2468880" indent="0" algn="ctr">
              <a:buNone/>
            </a:lvl6pPr>
            <a:lvl7pPr marL="2962656" indent="0" algn="ctr">
              <a:buNone/>
            </a:lvl7pPr>
            <a:lvl8pPr marL="3456432" indent="0" algn="ctr">
              <a:buNone/>
            </a:lvl8pPr>
            <a:lvl9pPr marL="3950208" indent="0" algn="ctr">
              <a:buNone/>
            </a:lvl9pPr>
            <a:extLst/>
          </a:lstStyle>
          <a:p>
            <a:r>
              <a:rPr kumimoji="0" lang="en-US"/>
              <a:t>Click to edit Master subtitle style</a:t>
            </a:r>
          </a:p>
        </p:txBody>
      </p:sp>
      <p:grpSp>
        <p:nvGrpSpPr>
          <p:cNvPr id="2" name="Group 1"/>
          <p:cNvGrpSpPr/>
          <p:nvPr/>
        </p:nvGrpSpPr>
        <p:grpSpPr>
          <a:xfrm>
            <a:off x="-5018" y="4953003"/>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944"/>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944"/>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944"/>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1EEFFD7-093D-4D8F-BC69-33D392BA2BA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582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2"/>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2B52374A-F968-4C85-9B00-AA6B1B86930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906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0"/>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3"/>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3E3A262-5E5B-44B0-8964-50F596EC1BF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850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79934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08318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6F5D1ADA-1BCA-4C00-B3D1-67D14BB7348E}"/>
              </a:ext>
            </a:extLst>
          </p:cNvPr>
          <p:cNvGrpSpPr>
            <a:grpSpLocks/>
          </p:cNvGrpSpPr>
          <p:nvPr/>
        </p:nvGrpSpPr>
        <p:grpSpPr bwMode="auto">
          <a:xfrm>
            <a:off x="-1380067" y="1552577"/>
            <a:ext cx="13572067" cy="5305426"/>
            <a:chOff x="-652" y="978"/>
            <a:chExt cx="6412" cy="3342"/>
          </a:xfrm>
        </p:grpSpPr>
        <p:sp>
          <p:nvSpPr>
            <p:cNvPr id="5" name="Freeform 3">
              <a:extLst>
                <a:ext uri="{FF2B5EF4-FFF2-40B4-BE49-F238E27FC236}">
                  <a16:creationId xmlns:a16="http://schemas.microsoft.com/office/drawing/2014/main" id="{7E4105E2-F2EB-4374-ADE5-21ECCAEF2DA8}"/>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sz="1620">
                <a:latin typeface="Times New Roman" charset="0"/>
              </a:endParaRPr>
            </a:p>
          </p:txBody>
        </p:sp>
        <p:sp>
          <p:nvSpPr>
            <p:cNvPr id="6" name="Arc 4">
              <a:extLst>
                <a:ext uri="{FF2B5EF4-FFF2-40B4-BE49-F238E27FC236}">
                  <a16:creationId xmlns:a16="http://schemas.microsoft.com/office/drawing/2014/main" id="{17A439B8-DED6-43F0-8602-E93D2D957F13}"/>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sz="1620">
                <a:latin typeface="Times New Roman" charset="0"/>
              </a:endParaRPr>
            </a:p>
          </p:txBody>
        </p:sp>
      </p:grpSp>
      <p:sp>
        <p:nvSpPr>
          <p:cNvPr id="3077" name="Rectangle 5"/>
          <p:cNvSpPr>
            <a:spLocks noGrp="1" noChangeArrowheads="1"/>
          </p:cNvSpPr>
          <p:nvPr>
            <p:ph type="ctrTitle" sz="quarter"/>
          </p:nvPr>
        </p:nvSpPr>
        <p:spPr>
          <a:xfrm>
            <a:off x="1725084" y="762000"/>
            <a:ext cx="103632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914400" y="3429000"/>
            <a:ext cx="85344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a:extLst>
              <a:ext uri="{FF2B5EF4-FFF2-40B4-BE49-F238E27FC236}">
                <a16:creationId xmlns:a16="http://schemas.microsoft.com/office/drawing/2014/main" id="{03AD3F61-C302-46B3-AD39-4269966AB665}"/>
              </a:ext>
            </a:extLst>
          </p:cNvPr>
          <p:cNvSpPr>
            <a:spLocks noGrp="1" noChangeArrowheads="1"/>
          </p:cNvSpPr>
          <p:nvPr>
            <p:ph type="dt" sz="quarter" idx="10"/>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6DC5947E-C9DD-466D-A13D-D0875CAB2F4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3357BFC2-85C0-4AF0-B15D-7061289287CE}"/>
              </a:ext>
            </a:extLst>
          </p:cNvPr>
          <p:cNvSpPr>
            <a:spLocks noGrp="1" noChangeArrowheads="1"/>
          </p:cNvSpPr>
          <p:nvPr>
            <p:ph type="sldNum" sz="quarter" idx="12"/>
          </p:nvPr>
        </p:nvSpPr>
        <p:spPr/>
        <p:txBody>
          <a:bodyPr/>
          <a:lstStyle>
            <a:lvl1pPr>
              <a:defRPr/>
            </a:lvl1pPr>
          </a:lstStyle>
          <a:p>
            <a:fld id="{E3D3F054-59A1-4024-BE5E-5FA943AF2E45}" type="slidenum">
              <a:rPr lang="en-US" altLang="en-US"/>
              <a:pPr/>
              <a:t>‹#›</a:t>
            </a:fld>
            <a:endParaRPr lang="en-US" altLang="en-US"/>
          </a:p>
        </p:txBody>
      </p:sp>
    </p:spTree>
    <p:extLst>
      <p:ext uri="{BB962C8B-B14F-4D97-AF65-F5344CB8AC3E}">
        <p14:creationId xmlns:p14="http://schemas.microsoft.com/office/powerpoint/2010/main" val="3985161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9B1A2-CD76-4C2A-B1E3-B1C4C70956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9055E6-63E6-4FAA-A212-56A8CCA9F4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24D922-767A-47F6-895A-D3E251B74F10}"/>
              </a:ext>
            </a:extLst>
          </p:cNvPr>
          <p:cNvSpPr>
            <a:spLocks noGrp="1"/>
          </p:cNvSpPr>
          <p:nvPr>
            <p:ph type="sldNum" sz="quarter" idx="12"/>
          </p:nvPr>
        </p:nvSpPr>
        <p:spPr/>
        <p:txBody>
          <a:bodyPr/>
          <a:lstStyle>
            <a:lvl1pPr>
              <a:defRPr/>
            </a:lvl1pPr>
          </a:lstStyle>
          <a:p>
            <a:fld id="{7CF832DD-91C6-4DCD-8683-381E3B1F2AC1}" type="slidenum">
              <a:rPr lang="en-US" altLang="en-US"/>
              <a:pPr/>
              <a:t>‹#›</a:t>
            </a:fld>
            <a:endParaRPr lang="en-US" altLang="en-US"/>
          </a:p>
        </p:txBody>
      </p:sp>
    </p:spTree>
    <p:extLst>
      <p:ext uri="{BB962C8B-B14F-4D97-AF65-F5344CB8AC3E}">
        <p14:creationId xmlns:p14="http://schemas.microsoft.com/office/powerpoint/2010/main" val="197304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a:extLst>
              <a:ext uri="{FF2B5EF4-FFF2-40B4-BE49-F238E27FC236}">
                <a16:creationId xmlns:a16="http://schemas.microsoft.com/office/drawing/2014/main" id="{B947D028-E117-47A7-9D05-8F9C30784B4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2F1822-8445-4B8A-8E31-B9D2A8E7B0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6C7552-4E53-4170-8AAE-599B61029C3A}"/>
              </a:ext>
            </a:extLst>
          </p:cNvPr>
          <p:cNvSpPr>
            <a:spLocks noGrp="1"/>
          </p:cNvSpPr>
          <p:nvPr>
            <p:ph type="sldNum" sz="quarter" idx="12"/>
          </p:nvPr>
        </p:nvSpPr>
        <p:spPr/>
        <p:txBody>
          <a:bodyPr/>
          <a:lstStyle>
            <a:lvl1pPr>
              <a:defRPr/>
            </a:lvl1pPr>
          </a:lstStyle>
          <a:p>
            <a:fld id="{EDE966A4-889D-4AD1-AAFA-044BD97726C3}" type="slidenum">
              <a:rPr lang="en-US" altLang="en-US"/>
              <a:pPr/>
              <a:t>‹#›</a:t>
            </a:fld>
            <a:endParaRPr lang="en-US" altLang="en-US"/>
          </a:p>
        </p:txBody>
      </p:sp>
    </p:spTree>
    <p:extLst>
      <p:ext uri="{BB962C8B-B14F-4D97-AF65-F5344CB8AC3E}">
        <p14:creationId xmlns:p14="http://schemas.microsoft.com/office/powerpoint/2010/main" val="157544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DEF52-2044-4229-B398-B536CC301F6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1ADD536-F558-4F65-A8FB-26E112EEB9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1175422-EC91-4FCE-863C-7C35A7684FDB}"/>
              </a:ext>
            </a:extLst>
          </p:cNvPr>
          <p:cNvSpPr>
            <a:spLocks noGrp="1"/>
          </p:cNvSpPr>
          <p:nvPr>
            <p:ph type="sldNum" sz="quarter" idx="12"/>
          </p:nvPr>
        </p:nvSpPr>
        <p:spPr/>
        <p:txBody>
          <a:bodyPr/>
          <a:lstStyle>
            <a:lvl1pPr>
              <a:defRPr/>
            </a:lvl1pPr>
          </a:lstStyle>
          <a:p>
            <a:fld id="{42CD9E50-1E0F-4412-8434-4A8EE3173290}" type="slidenum">
              <a:rPr lang="en-US" altLang="en-US"/>
              <a:pPr/>
              <a:t>‹#›</a:t>
            </a:fld>
            <a:endParaRPr lang="en-US" altLang="en-US"/>
          </a:p>
        </p:txBody>
      </p:sp>
    </p:spTree>
    <p:extLst>
      <p:ext uri="{BB962C8B-B14F-4D97-AF65-F5344CB8AC3E}">
        <p14:creationId xmlns:p14="http://schemas.microsoft.com/office/powerpoint/2010/main" val="253013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245BB4-B7CE-4837-95A0-CE6D0C34053D}"/>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4ECBA977-AF73-4DEB-BF03-C0EBB18C0C8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391FD51-2A6B-4984-9CF4-C3723096ECBD}"/>
              </a:ext>
            </a:extLst>
          </p:cNvPr>
          <p:cNvSpPr>
            <a:spLocks noGrp="1"/>
          </p:cNvSpPr>
          <p:nvPr>
            <p:ph type="sldNum" sz="quarter" idx="12"/>
          </p:nvPr>
        </p:nvSpPr>
        <p:spPr/>
        <p:txBody>
          <a:bodyPr/>
          <a:lstStyle>
            <a:lvl1pPr>
              <a:defRPr/>
            </a:lvl1pPr>
          </a:lstStyle>
          <a:p>
            <a:fld id="{409B5647-CAC3-406C-9D67-04C082B17953}" type="slidenum">
              <a:rPr lang="en-US" altLang="en-US"/>
              <a:pPr/>
              <a:t>‹#›</a:t>
            </a:fld>
            <a:endParaRPr lang="en-US" altLang="en-US"/>
          </a:p>
        </p:txBody>
      </p:sp>
    </p:spTree>
    <p:extLst>
      <p:ext uri="{BB962C8B-B14F-4D97-AF65-F5344CB8AC3E}">
        <p14:creationId xmlns:p14="http://schemas.microsoft.com/office/powerpoint/2010/main" val="2003417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DF484-AF68-412A-9568-B154A3107C8A}"/>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2A76D55-ED34-47EA-9006-E888B7149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AE76B43-9A3E-410F-9D34-05DE11569598}"/>
              </a:ext>
            </a:extLst>
          </p:cNvPr>
          <p:cNvSpPr>
            <a:spLocks noGrp="1"/>
          </p:cNvSpPr>
          <p:nvPr>
            <p:ph type="sldNum" sz="quarter" idx="12"/>
          </p:nvPr>
        </p:nvSpPr>
        <p:spPr/>
        <p:txBody>
          <a:bodyPr/>
          <a:lstStyle>
            <a:lvl1pPr>
              <a:defRPr/>
            </a:lvl1pPr>
          </a:lstStyle>
          <a:p>
            <a:fld id="{903A85DE-6CF7-43CD-A64D-C9523DC9D3B6}" type="slidenum">
              <a:rPr lang="en-US" altLang="en-US"/>
              <a:pPr/>
              <a:t>‹#›</a:t>
            </a:fld>
            <a:endParaRPr lang="en-US" altLang="en-US"/>
          </a:p>
        </p:txBody>
      </p:sp>
    </p:spTree>
    <p:extLst>
      <p:ext uri="{BB962C8B-B14F-4D97-AF65-F5344CB8AC3E}">
        <p14:creationId xmlns:p14="http://schemas.microsoft.com/office/powerpoint/2010/main" val="265440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7330555-59FB-4015-8A48-3F72BFF9ABF0}" type="slidenum">
              <a:rPr lang="en-US" smtClean="0">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5889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3F089-3295-4C7C-8C2E-190B06F50BEA}"/>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F07208C7-EE32-41EE-981F-F33F39718C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E2E7ABF-59EC-4367-A157-EA4B33367AF7}"/>
              </a:ext>
            </a:extLst>
          </p:cNvPr>
          <p:cNvSpPr>
            <a:spLocks noGrp="1"/>
          </p:cNvSpPr>
          <p:nvPr>
            <p:ph type="sldNum" sz="quarter" idx="12"/>
          </p:nvPr>
        </p:nvSpPr>
        <p:spPr/>
        <p:txBody>
          <a:bodyPr/>
          <a:lstStyle>
            <a:lvl1pPr>
              <a:defRPr/>
            </a:lvl1pPr>
          </a:lstStyle>
          <a:p>
            <a:fld id="{C165B484-0215-4EFC-B335-B90557198260}" type="slidenum">
              <a:rPr lang="en-US" altLang="en-US"/>
              <a:pPr/>
              <a:t>‹#›</a:t>
            </a:fld>
            <a:endParaRPr lang="en-US" altLang="en-US"/>
          </a:p>
        </p:txBody>
      </p:sp>
    </p:spTree>
    <p:extLst>
      <p:ext uri="{BB962C8B-B14F-4D97-AF65-F5344CB8AC3E}">
        <p14:creationId xmlns:p14="http://schemas.microsoft.com/office/powerpoint/2010/main" val="347874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a:extLst>
              <a:ext uri="{FF2B5EF4-FFF2-40B4-BE49-F238E27FC236}">
                <a16:creationId xmlns:a16="http://schemas.microsoft.com/office/drawing/2014/main" id="{5A074287-D751-4F4A-9BD8-D0F880B460B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F531F4B-81AB-40CC-8B5B-95951FFC38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D50DFA-2BCD-4D59-B606-B67FA985A94A}"/>
              </a:ext>
            </a:extLst>
          </p:cNvPr>
          <p:cNvSpPr>
            <a:spLocks noGrp="1"/>
          </p:cNvSpPr>
          <p:nvPr>
            <p:ph type="sldNum" sz="quarter" idx="12"/>
          </p:nvPr>
        </p:nvSpPr>
        <p:spPr/>
        <p:txBody>
          <a:bodyPr/>
          <a:lstStyle>
            <a:lvl1pPr>
              <a:defRPr/>
            </a:lvl1pPr>
          </a:lstStyle>
          <a:p>
            <a:fld id="{0B612B00-A5D7-432F-8152-0D60968D74E4}" type="slidenum">
              <a:rPr lang="en-US" altLang="en-US"/>
              <a:pPr/>
              <a:t>‹#›</a:t>
            </a:fld>
            <a:endParaRPr lang="en-US" altLang="en-US"/>
          </a:p>
        </p:txBody>
      </p:sp>
    </p:spTree>
    <p:extLst>
      <p:ext uri="{BB962C8B-B14F-4D97-AF65-F5344CB8AC3E}">
        <p14:creationId xmlns:p14="http://schemas.microsoft.com/office/powerpoint/2010/main" val="229118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a:extLst>
              <a:ext uri="{FF2B5EF4-FFF2-40B4-BE49-F238E27FC236}">
                <a16:creationId xmlns:a16="http://schemas.microsoft.com/office/drawing/2014/main" id="{B61D3C71-B060-4F7E-9982-7CB794414C3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D94569E-54E2-42AF-8995-05A9E61E35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E884047-02DF-462C-A22B-3641AA4B090C}"/>
              </a:ext>
            </a:extLst>
          </p:cNvPr>
          <p:cNvSpPr>
            <a:spLocks noGrp="1"/>
          </p:cNvSpPr>
          <p:nvPr>
            <p:ph type="sldNum" sz="quarter" idx="12"/>
          </p:nvPr>
        </p:nvSpPr>
        <p:spPr/>
        <p:txBody>
          <a:bodyPr/>
          <a:lstStyle>
            <a:lvl1pPr>
              <a:defRPr/>
            </a:lvl1pPr>
          </a:lstStyle>
          <a:p>
            <a:fld id="{3D73A93B-644F-4E0E-B77A-DA0B34307BBD}" type="slidenum">
              <a:rPr lang="en-US" altLang="en-US"/>
              <a:pPr/>
              <a:t>‹#›</a:t>
            </a:fld>
            <a:endParaRPr lang="en-US" altLang="en-US"/>
          </a:p>
        </p:txBody>
      </p:sp>
    </p:spTree>
    <p:extLst>
      <p:ext uri="{BB962C8B-B14F-4D97-AF65-F5344CB8AC3E}">
        <p14:creationId xmlns:p14="http://schemas.microsoft.com/office/powerpoint/2010/main" val="353497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9F6B5-E3CD-4A1E-AAC4-D90A8F37089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FA802D-28B8-4526-B59B-82F9E15C88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787027-48F3-4ABA-B542-3AF15A443115}"/>
              </a:ext>
            </a:extLst>
          </p:cNvPr>
          <p:cNvSpPr>
            <a:spLocks noGrp="1"/>
          </p:cNvSpPr>
          <p:nvPr>
            <p:ph type="sldNum" sz="quarter" idx="12"/>
          </p:nvPr>
        </p:nvSpPr>
        <p:spPr/>
        <p:txBody>
          <a:bodyPr/>
          <a:lstStyle>
            <a:lvl1pPr>
              <a:defRPr/>
            </a:lvl1pPr>
          </a:lstStyle>
          <a:p>
            <a:fld id="{A9081AD0-26E9-46F8-9DE6-90144CC55B61}" type="slidenum">
              <a:rPr lang="en-US" altLang="en-US"/>
              <a:pPr/>
              <a:t>‹#›</a:t>
            </a:fld>
            <a:endParaRPr lang="en-US" altLang="en-US"/>
          </a:p>
        </p:txBody>
      </p:sp>
    </p:spTree>
    <p:extLst>
      <p:ext uri="{BB962C8B-B14F-4D97-AF65-F5344CB8AC3E}">
        <p14:creationId xmlns:p14="http://schemas.microsoft.com/office/powerpoint/2010/main" val="101993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24E72-C048-4C7C-8233-C6C6CBD0B8C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98A7312-3DAD-4844-9139-A8F564C6CB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AAB798-3A73-4C2C-B52E-D12B42DBEA19}"/>
              </a:ext>
            </a:extLst>
          </p:cNvPr>
          <p:cNvSpPr>
            <a:spLocks noGrp="1"/>
          </p:cNvSpPr>
          <p:nvPr>
            <p:ph type="sldNum" sz="quarter" idx="12"/>
          </p:nvPr>
        </p:nvSpPr>
        <p:spPr/>
        <p:txBody>
          <a:bodyPr/>
          <a:lstStyle>
            <a:lvl1pPr>
              <a:defRPr/>
            </a:lvl1pPr>
          </a:lstStyle>
          <a:p>
            <a:fld id="{6D910033-0CAC-432D-A827-9F1E4157A49A}" type="slidenum">
              <a:rPr lang="en-US" altLang="en-US"/>
              <a:pPr/>
              <a:t>‹#›</a:t>
            </a:fld>
            <a:endParaRPr lang="en-US" altLang="en-US"/>
          </a:p>
        </p:txBody>
      </p:sp>
    </p:spTree>
    <p:extLst>
      <p:ext uri="{BB962C8B-B14F-4D97-AF65-F5344CB8AC3E}">
        <p14:creationId xmlns:p14="http://schemas.microsoft.com/office/powerpoint/2010/main" val="16562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66C655B4-DE4F-4E56-B280-7612754E6A4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1DF6C44-D568-438B-9517-23789E1AF6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4B3F349-A93A-49C6-B3D5-EF741C7C6C65}"/>
              </a:ext>
            </a:extLst>
          </p:cNvPr>
          <p:cNvSpPr>
            <a:spLocks noGrp="1"/>
          </p:cNvSpPr>
          <p:nvPr>
            <p:ph type="sldNum" sz="quarter" idx="12"/>
          </p:nvPr>
        </p:nvSpPr>
        <p:spPr/>
        <p:txBody>
          <a:bodyPr/>
          <a:lstStyle>
            <a:lvl1pPr>
              <a:defRPr/>
            </a:lvl1pPr>
          </a:lstStyle>
          <a:p>
            <a:fld id="{8BE73C90-3FB4-4A08-8CD1-20B64B0C5F57}" type="slidenum">
              <a:rPr lang="en-US" altLang="en-US"/>
              <a:pPr/>
              <a:t>‹#›</a:t>
            </a:fld>
            <a:endParaRPr lang="en-US" altLang="en-US"/>
          </a:p>
        </p:txBody>
      </p:sp>
    </p:spTree>
    <p:extLst>
      <p:ext uri="{BB962C8B-B14F-4D97-AF65-F5344CB8AC3E}">
        <p14:creationId xmlns:p14="http://schemas.microsoft.com/office/powerpoint/2010/main" val="25652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5184"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484">
                <a:solidFill>
                  <a:schemeClr val="tx1"/>
                </a:solidFill>
              </a:defRPr>
            </a:lvl1pPr>
            <a:lvl2pPr>
              <a:buNone/>
              <a:defRPr sz="1944">
                <a:solidFill>
                  <a:schemeClr val="tx1">
                    <a:tint val="75000"/>
                  </a:schemeClr>
                </a:solidFill>
              </a:defRPr>
            </a:lvl2pPr>
            <a:lvl3pPr>
              <a:buNone/>
              <a:defRPr sz="1728">
                <a:solidFill>
                  <a:schemeClr val="tx1">
                    <a:tint val="75000"/>
                  </a:schemeClr>
                </a:solidFill>
              </a:defRPr>
            </a:lvl3pPr>
            <a:lvl4pPr>
              <a:buNone/>
              <a:defRPr sz="1512">
                <a:solidFill>
                  <a:schemeClr val="tx1">
                    <a:tint val="75000"/>
                  </a:schemeClr>
                </a:solidFill>
              </a:defRPr>
            </a:lvl4pPr>
            <a:lvl5pPr>
              <a:buNone/>
              <a:defRPr sz="1512">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4BF15D5-43AC-4D64-92BF-003D58277328}" type="slidenum">
              <a:rPr lang="en-US" smtClean="0">
                <a:solidFill>
                  <a:srgbClr val="FFFFFF"/>
                </a:solidFill>
              </a:rPr>
              <a:pPr>
                <a:defRPr/>
              </a:pPr>
              <a:t>‹#›</a:t>
            </a:fld>
            <a:endParaRPr lang="en-US">
              <a:solidFill>
                <a:srgbClr val="FFFFFF"/>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944"/>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944"/>
          </a:p>
        </p:txBody>
      </p:sp>
    </p:spTree>
    <p:extLst>
      <p:ext uri="{BB962C8B-B14F-4D97-AF65-F5344CB8AC3E}">
        <p14:creationId xmlns:p14="http://schemas.microsoft.com/office/powerpoint/2010/main" val="411030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8"/>
            <a:ext cx="5384800" cy="4525963"/>
          </a:xfrm>
        </p:spPr>
        <p:txBody>
          <a:bodyPr/>
          <a:lstStyle>
            <a:lvl1pPr>
              <a:defRPr sz="3024"/>
            </a:lvl1pPr>
            <a:lvl2pPr>
              <a:defRPr sz="2592"/>
            </a:lvl2pPr>
            <a:lvl3pPr>
              <a:defRPr sz="2160"/>
            </a:lvl3pPr>
            <a:lvl4pPr>
              <a:defRPr sz="1944"/>
            </a:lvl4pPr>
            <a:lvl5pPr>
              <a:defRPr sz="1944"/>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8"/>
            <a:ext cx="5384800" cy="4525963"/>
          </a:xfrm>
        </p:spPr>
        <p:txBody>
          <a:bodyPr/>
          <a:lstStyle>
            <a:lvl1pPr>
              <a:defRPr sz="3024"/>
            </a:lvl1pPr>
            <a:lvl2pPr>
              <a:defRPr sz="2592"/>
            </a:lvl2pPr>
            <a:lvl3pPr>
              <a:defRPr sz="2160"/>
            </a:lvl3pPr>
            <a:lvl4pPr>
              <a:defRPr sz="1944"/>
            </a:lvl4pPr>
            <a:lvl5pPr>
              <a:defRPr sz="1944"/>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E2B900F5-D751-4248-94C0-B420CEDB3526}" type="slidenum">
              <a:rPr lang="en-US" smtClean="0">
                <a:solidFill>
                  <a:srgbClr val="FFFFFF"/>
                </a:solidFill>
              </a:rPr>
              <a:pPr>
                <a:defRPr/>
              </a:pPr>
              <a:t>‹#›</a:t>
            </a:fld>
            <a:endParaRPr lang="en-US">
              <a:solidFill>
                <a:srgbClr val="FFFFFF"/>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93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592" b="0">
                <a:solidFill>
                  <a:schemeClr val="bg1"/>
                </a:solidFill>
              </a:defRPr>
            </a:lvl1pPr>
            <a:lvl2pPr>
              <a:buNone/>
              <a:defRPr sz="2160" b="1"/>
            </a:lvl2pPr>
            <a:lvl3pPr>
              <a:buNone/>
              <a:defRPr sz="1944" b="1"/>
            </a:lvl3pPr>
            <a:lvl4pPr>
              <a:buNone/>
              <a:defRPr sz="1728" b="1"/>
            </a:lvl4pPr>
            <a:lvl5pPr>
              <a:buNone/>
              <a:defRPr sz="1728"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4" y="5410200"/>
            <a:ext cx="5389033" cy="762000"/>
          </a:xfrm>
          <a:solidFill>
            <a:schemeClr val="accent1"/>
          </a:solidFill>
          <a:ln w="9652">
            <a:solidFill>
              <a:schemeClr val="accent1"/>
            </a:solidFill>
            <a:miter lim="800000"/>
          </a:ln>
        </p:spPr>
        <p:txBody>
          <a:bodyPr lIns="182880" anchor="ctr"/>
          <a:lstStyle>
            <a:lvl1pPr marL="0" indent="0">
              <a:buNone/>
              <a:defRPr sz="2592" b="0">
                <a:solidFill>
                  <a:schemeClr val="bg1"/>
                </a:solidFill>
              </a:defRPr>
            </a:lvl1pPr>
            <a:lvl2pPr>
              <a:buNone/>
              <a:defRPr sz="2160" b="1"/>
            </a:lvl2pPr>
            <a:lvl3pPr>
              <a:buNone/>
              <a:defRPr sz="1944" b="1"/>
            </a:lvl3pPr>
            <a:lvl4pPr>
              <a:buNone/>
              <a:defRPr sz="1728" b="1"/>
            </a:lvl4pPr>
            <a:lvl5pPr>
              <a:buNone/>
              <a:defRPr sz="1728"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4"/>
          </a:xfrm>
          <a:ln>
            <a:noFill/>
            <a:prstDash val="sysDash"/>
            <a:miter lim="800000"/>
          </a:ln>
        </p:spPr>
        <p:txBody>
          <a:bodyPr/>
          <a:lstStyle>
            <a:lvl1pPr>
              <a:defRPr sz="2592"/>
            </a:lvl1pPr>
            <a:lvl2pPr>
              <a:defRPr sz="2160"/>
            </a:lvl2pPr>
            <a:lvl3pPr>
              <a:defRPr sz="1944"/>
            </a:lvl3pPr>
            <a:lvl4pPr>
              <a:defRPr sz="1728"/>
            </a:lvl4pPr>
            <a:lvl5pPr>
              <a:defRPr sz="1728"/>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3" y="1444295"/>
            <a:ext cx="5389033" cy="3941764"/>
          </a:xfrm>
          <a:ln>
            <a:noFill/>
            <a:prstDash val="sysDash"/>
            <a:miter lim="800000"/>
          </a:ln>
        </p:spPr>
        <p:txBody>
          <a:bodyPr/>
          <a:lstStyle>
            <a:lvl1pPr>
              <a:spcBef>
                <a:spcPts val="0"/>
              </a:spcBef>
              <a:defRPr sz="2592"/>
            </a:lvl1pPr>
            <a:lvl2pPr>
              <a:defRPr sz="2160"/>
            </a:lvl2pPr>
            <a:lvl3pPr>
              <a:defRPr sz="1944"/>
            </a:lvl3pPr>
            <a:lvl4pPr>
              <a:defRPr sz="1728"/>
            </a:lvl4pPr>
            <a:lvl5pPr>
              <a:defRPr sz="1728"/>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462BC60-E0B5-4857-B671-9CDA962A44F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53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A3F70428-E4F4-42BE-B768-7C5FFE3B6F71}" type="slidenum">
              <a:rPr lang="en-US" smtClean="0">
                <a:solidFill>
                  <a:srgbClr val="FFFFFF"/>
                </a:solidFill>
              </a:rPr>
              <a:pPr>
                <a:defRPr/>
              </a:pPr>
              <a:t>‹#›</a:t>
            </a:fld>
            <a:endParaRPr lang="en-US">
              <a:solidFill>
                <a:srgbClr val="FFFFFF"/>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45275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F5132B4-D726-4B87-9E0A-2B677BD57CF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28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7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728"/>
            </a:lvl1pPr>
            <a:lvl2pPr>
              <a:buNone/>
              <a:defRPr sz="1296"/>
            </a:lvl2pPr>
            <a:lvl3pPr>
              <a:buNone/>
              <a:defRPr sz="1080"/>
            </a:lvl3pPr>
            <a:lvl4pPr>
              <a:buNone/>
              <a:defRPr sz="972"/>
            </a:lvl4pPr>
            <a:lvl5pPr>
              <a:buNone/>
              <a:defRPr sz="972"/>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456"/>
            </a:lvl1pPr>
            <a:lvl2pPr>
              <a:defRPr sz="3024"/>
            </a:lvl2pPr>
            <a:lvl3pPr>
              <a:defRPr sz="2592"/>
            </a:lvl3pPr>
            <a:lvl4pPr>
              <a:defRPr sz="2160"/>
            </a:lvl4pPr>
            <a:lvl5pPr>
              <a:defRPr sz="216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9A8F34B-C93A-4517-AA2D-C55C8BEDF6E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9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40" tIns="0" rIns="91440" anchor="t"/>
          <a:lstStyle>
            <a:lvl1pPr marL="0" marR="19752" indent="0" algn="r">
              <a:buNone/>
              <a:defRPr sz="1512"/>
            </a:lvl1pPr>
            <a:lvl2pPr>
              <a:defRPr sz="1296"/>
            </a:lvl2pPr>
            <a:lvl3pPr>
              <a:defRPr sz="1080"/>
            </a:lvl3pPr>
            <a:lvl4pPr>
              <a:defRPr sz="972"/>
            </a:lvl4pPr>
            <a:lvl5pPr>
              <a:defRPr sz="972"/>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456"/>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srgbClr val="FFFFFF"/>
              </a:solidFill>
            </a:endParaRPr>
          </a:p>
        </p:txBody>
      </p:sp>
      <p:sp>
        <p:nvSpPr>
          <p:cNvPr id="6" name="Footer Placeholder 5"/>
          <p:cNvSpPr>
            <a:spLocks noGrp="1"/>
          </p:cNvSpPr>
          <p:nvPr>
            <p:ph type="ftr" sz="quarter" idx="11"/>
          </p:nvPr>
        </p:nvSpPr>
        <p:spPr>
          <a:xfrm>
            <a:off x="5840102" y="6407948"/>
            <a:ext cx="3134241" cy="365125"/>
          </a:xfrm>
        </p:spPr>
        <p:txBody>
          <a:bodyPr/>
          <a:lstStyle>
            <a:lvl1pPr>
              <a:defRPr>
                <a:solidFill>
                  <a:schemeClr val="tx1"/>
                </a:solidFill>
              </a:defRPr>
            </a:lvl1pPr>
            <a:extLst/>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65DDED6-2470-4B58-B393-9ACD89A69B98}" type="slidenum">
              <a:rPr lang="en-US" smtClean="0">
                <a:solidFill>
                  <a:srgbClr val="FFFFFF"/>
                </a:solidFill>
              </a:rPr>
              <a:pPr>
                <a:defRPr/>
              </a:pPr>
              <a:t>‹#›</a:t>
            </a:fld>
            <a:endParaRPr lang="en-US">
              <a:solidFill>
                <a:srgbClr val="FFFFFF"/>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324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8755" tIns="49378" rIns="98755" bIns="49378" anchor="t" compatLnSpc="1"/>
          <a:lstStyle/>
          <a:p>
            <a:endParaRPr kumimoji="0" lang="en-US" sz="1944"/>
          </a:p>
        </p:txBody>
      </p:sp>
      <p:sp>
        <p:nvSpPr>
          <p:cNvPr id="9" name="Freeform 8"/>
          <p:cNvSpPr>
            <a:spLocks/>
          </p:cNvSpPr>
          <p:nvPr/>
        </p:nvSpPr>
        <p:spPr bwMode="auto">
          <a:xfrm>
            <a:off x="647623" y="5939014"/>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8755" tIns="49378" rIns="98755" bIns="49378" anchor="t" compatLnSpc="1"/>
          <a:lstStyle/>
          <a:p>
            <a:endParaRPr kumimoji="0" lang="en-US" sz="1944"/>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8755" tIns="49378" rIns="98755" bIns="49378" anchor="ctr" compatLnSpc="1"/>
          <a:lstStyle/>
          <a:p>
            <a:pPr algn="ctr" eaLnBrk="1" latinLnBrk="0" hangingPunct="1"/>
            <a:endParaRPr kumimoji="0" lang="en-US" sz="1944"/>
          </a:p>
        </p:txBody>
      </p:sp>
      <p:cxnSp>
        <p:nvCxnSpPr>
          <p:cNvPr id="11" name="Straight Connector 10"/>
          <p:cNvCxnSpPr/>
          <p:nvPr/>
        </p:nvCxnSpPr>
        <p:spPr>
          <a:xfrm>
            <a:off x="-12316" y="5787738"/>
            <a:ext cx="4540679" cy="108438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944"/>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944"/>
          </a:p>
        </p:txBody>
      </p:sp>
    </p:spTree>
    <p:extLst>
      <p:ext uri="{BB962C8B-B14F-4D97-AF65-F5344CB8AC3E}">
        <p14:creationId xmlns:p14="http://schemas.microsoft.com/office/powerpoint/2010/main" val="140625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7"/>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8755" tIns="49378" rIns="98755" bIns="49378" anchor="t" compatLnSpc="1"/>
          <a:lstStyle/>
          <a:p>
            <a:endParaRPr kumimoji="0" lang="en-US" sz="1944"/>
          </a:p>
        </p:txBody>
      </p:sp>
      <p:sp>
        <p:nvSpPr>
          <p:cNvPr id="12" name="Freeform 11"/>
          <p:cNvSpPr>
            <a:spLocks/>
          </p:cNvSpPr>
          <p:nvPr/>
        </p:nvSpPr>
        <p:spPr bwMode="auto">
          <a:xfrm>
            <a:off x="647623" y="5939014"/>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8755" tIns="49378" rIns="98755" bIns="49378" anchor="t" compatLnSpc="1"/>
          <a:lstStyle/>
          <a:p>
            <a:endParaRPr kumimoji="0" lang="en-US" sz="1944"/>
          </a:p>
        </p:txBody>
      </p:sp>
      <p:sp>
        <p:nvSpPr>
          <p:cNvPr id="14" name="Right Triangle 13"/>
          <p:cNvSpPr>
            <a:spLocks/>
          </p:cNvSpPr>
          <p:nvPr/>
        </p:nvSpPr>
        <p:spPr bwMode="auto">
          <a:xfrm>
            <a:off x="-8056" y="5791253"/>
            <a:ext cx="4536419"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8755" tIns="49378" rIns="98755" bIns="49378" anchor="ctr" compatLnSpc="1"/>
          <a:lstStyle/>
          <a:p>
            <a:pPr algn="ctr" eaLnBrk="1" latinLnBrk="0" hangingPunct="1"/>
            <a:endParaRPr kumimoji="0" lang="en-US" sz="1944"/>
          </a:p>
        </p:txBody>
      </p:sp>
      <p:cxnSp>
        <p:nvCxnSpPr>
          <p:cNvPr id="15" name="Straight Connector 14"/>
          <p:cNvCxnSpPr/>
          <p:nvPr/>
        </p:nvCxnSpPr>
        <p:spPr>
          <a:xfrm>
            <a:off x="-12316" y="5787738"/>
            <a:ext cx="4540679" cy="108438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8"/>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8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40102" y="6407948"/>
            <a:ext cx="3134241" cy="365125"/>
          </a:xfrm>
          <a:prstGeom prst="rect">
            <a:avLst/>
          </a:prstGeom>
        </p:spPr>
        <p:txBody>
          <a:bodyPr vert="horz" anchor="b"/>
          <a:lstStyle>
            <a:lvl1pPr algn="r" eaLnBrk="1" latinLnBrk="0" hangingPunct="1">
              <a:defRPr kumimoji="0" sz="108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11529696" y="6407948"/>
            <a:ext cx="487680" cy="365125"/>
          </a:xfrm>
          <a:prstGeom prst="rect">
            <a:avLst/>
          </a:prstGeom>
        </p:spPr>
        <p:txBody>
          <a:bodyPr vert="horz" anchor="b"/>
          <a:lstStyle>
            <a:lvl1pPr algn="r" eaLnBrk="1" latinLnBrk="0" hangingPunct="1">
              <a:defRPr kumimoji="0" sz="1080" b="0">
                <a:solidFill>
                  <a:schemeClr val="tx1"/>
                </a:solidFill>
              </a:defRPr>
            </a:lvl1pPr>
            <a:extLst/>
          </a:lstStyle>
          <a:p>
            <a:fld id="{2B2E5BFB-231B-491D-9DFE-3F1770B2D211}" type="slidenum">
              <a:rPr lang="en-US" altLang="en-US" smtClean="0"/>
              <a:pPr/>
              <a:t>‹#›</a:t>
            </a:fld>
            <a:endParaRPr lang="en-US" altLang="en-US"/>
          </a:p>
        </p:txBody>
      </p:sp>
    </p:spTree>
    <p:extLst>
      <p:ext uri="{BB962C8B-B14F-4D97-AF65-F5344CB8AC3E}">
        <p14:creationId xmlns:p14="http://schemas.microsoft.com/office/powerpoint/2010/main" val="22725540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28"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95021" indent="-276515" algn="l" rtl="0" eaLnBrk="1" latinLnBrk="0" hangingPunct="1">
        <a:spcBef>
          <a:spcPts val="432"/>
        </a:spcBef>
        <a:spcAft>
          <a:spcPts val="0"/>
        </a:spcAft>
        <a:buClr>
          <a:schemeClr val="accent1"/>
        </a:buClr>
        <a:buSzPct val="68000"/>
        <a:buFont typeface="Wingdings 3"/>
        <a:buChar char=""/>
        <a:defRPr kumimoji="0" sz="2916" kern="1200">
          <a:solidFill>
            <a:schemeClr val="tx1"/>
          </a:solidFill>
          <a:latin typeface="+mn-lt"/>
          <a:ea typeface="+mn-ea"/>
          <a:cs typeface="+mn-cs"/>
        </a:defRPr>
      </a:lvl1pPr>
      <a:lvl2pPr marL="671536" indent="-246888" algn="l" rtl="0" eaLnBrk="1" latinLnBrk="0" hangingPunct="1">
        <a:spcBef>
          <a:spcPts val="350"/>
        </a:spcBef>
        <a:buClr>
          <a:schemeClr val="accent1"/>
        </a:buClr>
        <a:buFont typeface="Verdana"/>
        <a:buChar char="◦"/>
        <a:defRPr kumimoji="0" sz="2484" kern="1200">
          <a:solidFill>
            <a:schemeClr val="tx1"/>
          </a:solidFill>
          <a:latin typeface="+mn-lt"/>
          <a:ea typeface="+mn-ea"/>
          <a:cs typeface="+mn-cs"/>
        </a:defRPr>
      </a:lvl2pPr>
      <a:lvl3pPr marL="928298" indent="-246888" algn="l" rtl="0" eaLnBrk="1" latinLnBrk="0" hangingPunct="1">
        <a:spcBef>
          <a:spcPts val="378"/>
        </a:spcBef>
        <a:buClr>
          <a:schemeClr val="accent2"/>
        </a:buClr>
        <a:buSzPct val="100000"/>
        <a:buFont typeface="Wingdings 2"/>
        <a:buChar char=""/>
        <a:defRPr kumimoji="0" sz="2268" kern="1200">
          <a:solidFill>
            <a:schemeClr val="tx1"/>
          </a:solidFill>
          <a:latin typeface="+mn-lt"/>
          <a:ea typeface="+mn-ea"/>
          <a:cs typeface="+mn-cs"/>
        </a:defRPr>
      </a:lvl3pPr>
      <a:lvl4pPr marL="1234440" indent="-246888" algn="l" rtl="0" eaLnBrk="1" latinLnBrk="0" hangingPunct="1">
        <a:spcBef>
          <a:spcPts val="378"/>
        </a:spcBef>
        <a:buClr>
          <a:schemeClr val="accent2"/>
        </a:buClr>
        <a:buFont typeface="Wingdings 2"/>
        <a:buChar char=""/>
        <a:defRPr kumimoji="0" sz="2052" kern="1200">
          <a:solidFill>
            <a:schemeClr val="tx1"/>
          </a:solidFill>
          <a:latin typeface="+mn-lt"/>
          <a:ea typeface="+mn-ea"/>
          <a:cs typeface="+mn-cs"/>
        </a:defRPr>
      </a:lvl4pPr>
      <a:lvl5pPr marL="1481328" indent="-246888" algn="l" rtl="0" eaLnBrk="1" latinLnBrk="0" hangingPunct="1">
        <a:spcBef>
          <a:spcPts val="378"/>
        </a:spcBef>
        <a:buClr>
          <a:schemeClr val="accent2"/>
        </a:buClr>
        <a:buFont typeface="Wingdings 2"/>
        <a:buChar char=""/>
        <a:defRPr kumimoji="0" sz="1944" kern="1200">
          <a:solidFill>
            <a:schemeClr val="tx1"/>
          </a:solidFill>
          <a:latin typeface="+mn-lt"/>
          <a:ea typeface="+mn-ea"/>
          <a:cs typeface="+mn-cs"/>
        </a:defRPr>
      </a:lvl5pPr>
      <a:lvl6pPr marL="1728216" indent="-246888" algn="l" rtl="0" eaLnBrk="1" latinLnBrk="0" hangingPunct="1">
        <a:spcBef>
          <a:spcPts val="378"/>
        </a:spcBef>
        <a:buClr>
          <a:schemeClr val="accent3"/>
        </a:buClr>
        <a:buFont typeface="Wingdings 2"/>
        <a:buChar char=""/>
        <a:defRPr kumimoji="0" sz="1944" kern="1200">
          <a:solidFill>
            <a:schemeClr val="tx1"/>
          </a:solidFill>
          <a:latin typeface="+mn-lt"/>
          <a:ea typeface="+mn-ea"/>
          <a:cs typeface="+mn-cs"/>
        </a:defRPr>
      </a:lvl6pPr>
      <a:lvl7pPr marL="1975104" indent="-246888" algn="l" rtl="0" eaLnBrk="1" latinLnBrk="0" hangingPunct="1">
        <a:spcBef>
          <a:spcPts val="378"/>
        </a:spcBef>
        <a:buClr>
          <a:schemeClr val="accent3"/>
        </a:buClr>
        <a:buFont typeface="Wingdings 2"/>
        <a:buChar char=""/>
        <a:defRPr kumimoji="0" sz="1728" kern="1200">
          <a:solidFill>
            <a:schemeClr val="tx1"/>
          </a:solidFill>
          <a:latin typeface="+mn-lt"/>
          <a:ea typeface="+mn-ea"/>
          <a:cs typeface="+mn-cs"/>
        </a:defRPr>
      </a:lvl7pPr>
      <a:lvl8pPr marL="2221992" indent="-246888" algn="l" rtl="0" eaLnBrk="1" latinLnBrk="0" hangingPunct="1">
        <a:spcBef>
          <a:spcPts val="378"/>
        </a:spcBef>
        <a:buClr>
          <a:schemeClr val="accent3"/>
        </a:buClr>
        <a:buFont typeface="Wingdings 2"/>
        <a:buChar char=""/>
        <a:defRPr kumimoji="0" sz="1728" kern="1200">
          <a:solidFill>
            <a:schemeClr val="tx1"/>
          </a:solidFill>
          <a:latin typeface="+mn-lt"/>
          <a:ea typeface="+mn-ea"/>
          <a:cs typeface="+mn-cs"/>
        </a:defRPr>
      </a:lvl8pPr>
      <a:lvl9pPr marL="2468880" indent="-246888" algn="l" rtl="0" eaLnBrk="1" latinLnBrk="0" hangingPunct="1">
        <a:spcBef>
          <a:spcPts val="378"/>
        </a:spcBef>
        <a:buClr>
          <a:schemeClr val="accent3"/>
        </a:buClr>
        <a:buFont typeface="Wingdings 2"/>
        <a:buChar char=""/>
        <a:defRPr kumimoji="0" sz="1728"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93776" algn="l" rtl="0" eaLnBrk="1" latinLnBrk="0" hangingPunct="1">
        <a:defRPr kumimoji="0" kern="1200">
          <a:solidFill>
            <a:schemeClr val="tx1"/>
          </a:solidFill>
          <a:latin typeface="+mn-lt"/>
          <a:ea typeface="+mn-ea"/>
          <a:cs typeface="+mn-cs"/>
        </a:defRPr>
      </a:lvl2pPr>
      <a:lvl3pPr marL="987552" algn="l" rtl="0" eaLnBrk="1" latinLnBrk="0" hangingPunct="1">
        <a:defRPr kumimoji="0" kern="1200">
          <a:solidFill>
            <a:schemeClr val="tx1"/>
          </a:solidFill>
          <a:latin typeface="+mn-lt"/>
          <a:ea typeface="+mn-ea"/>
          <a:cs typeface="+mn-cs"/>
        </a:defRPr>
      </a:lvl3pPr>
      <a:lvl4pPr marL="1481328" algn="l" rtl="0" eaLnBrk="1" latinLnBrk="0" hangingPunct="1">
        <a:defRPr kumimoji="0" kern="1200">
          <a:solidFill>
            <a:schemeClr val="tx1"/>
          </a:solidFill>
          <a:latin typeface="+mn-lt"/>
          <a:ea typeface="+mn-ea"/>
          <a:cs typeface="+mn-cs"/>
        </a:defRPr>
      </a:lvl4pPr>
      <a:lvl5pPr marL="1975104" algn="l" rtl="0" eaLnBrk="1" latinLnBrk="0" hangingPunct="1">
        <a:defRPr kumimoji="0" kern="1200">
          <a:solidFill>
            <a:schemeClr val="tx1"/>
          </a:solidFill>
          <a:latin typeface="+mn-lt"/>
          <a:ea typeface="+mn-ea"/>
          <a:cs typeface="+mn-cs"/>
        </a:defRPr>
      </a:lvl5pPr>
      <a:lvl6pPr marL="2468880" algn="l" rtl="0" eaLnBrk="1" latinLnBrk="0" hangingPunct="1">
        <a:defRPr kumimoji="0" kern="1200">
          <a:solidFill>
            <a:schemeClr val="tx1"/>
          </a:solidFill>
          <a:latin typeface="+mn-lt"/>
          <a:ea typeface="+mn-ea"/>
          <a:cs typeface="+mn-cs"/>
        </a:defRPr>
      </a:lvl6pPr>
      <a:lvl7pPr marL="2962656" algn="l" rtl="0" eaLnBrk="1" latinLnBrk="0" hangingPunct="1">
        <a:defRPr kumimoji="0" kern="1200">
          <a:solidFill>
            <a:schemeClr val="tx1"/>
          </a:solidFill>
          <a:latin typeface="+mn-lt"/>
          <a:ea typeface="+mn-ea"/>
          <a:cs typeface="+mn-cs"/>
        </a:defRPr>
      </a:lvl7pPr>
      <a:lvl8pPr marL="3456432" algn="l" rtl="0" eaLnBrk="1" latinLnBrk="0" hangingPunct="1">
        <a:defRPr kumimoji="0" kern="1200">
          <a:solidFill>
            <a:schemeClr val="tx1"/>
          </a:solidFill>
          <a:latin typeface="+mn-lt"/>
          <a:ea typeface="+mn-ea"/>
          <a:cs typeface="+mn-cs"/>
        </a:defRPr>
      </a:lvl8pPr>
      <a:lvl9pPr marL="3950208"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4" name="Group 10">
            <a:extLst>
              <a:ext uri="{FF2B5EF4-FFF2-40B4-BE49-F238E27FC236}">
                <a16:creationId xmlns:a16="http://schemas.microsoft.com/office/drawing/2014/main" id="{5D7ADD74-A6B0-4C6D-A258-9A1131648EF9}"/>
              </a:ext>
            </a:extLst>
          </p:cNvPr>
          <p:cNvGrpSpPr>
            <a:grpSpLocks/>
          </p:cNvGrpSpPr>
          <p:nvPr/>
        </p:nvGrpSpPr>
        <p:grpSpPr bwMode="auto">
          <a:xfrm>
            <a:off x="0" y="1588"/>
            <a:ext cx="12177184" cy="6845300"/>
            <a:chOff x="0" y="1"/>
            <a:chExt cx="5753" cy="4312"/>
          </a:xfrm>
        </p:grpSpPr>
        <p:sp>
          <p:nvSpPr>
            <p:cNvPr id="2051" name="Freeform 3">
              <a:extLst>
                <a:ext uri="{FF2B5EF4-FFF2-40B4-BE49-F238E27FC236}">
                  <a16:creationId xmlns:a16="http://schemas.microsoft.com/office/drawing/2014/main" id="{F54AAC57-6A93-4B6D-9DFA-829DD933663C}"/>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sz="1620">
                <a:latin typeface="Times New Roman" charset="0"/>
              </a:endParaRPr>
            </a:p>
          </p:txBody>
        </p:sp>
        <p:sp>
          <p:nvSpPr>
            <p:cNvPr id="2052" name="Arc 4">
              <a:extLst>
                <a:ext uri="{FF2B5EF4-FFF2-40B4-BE49-F238E27FC236}">
                  <a16:creationId xmlns:a16="http://schemas.microsoft.com/office/drawing/2014/main" id="{F7A35749-CFA4-434F-9A45-993C4750864B}"/>
                </a:ext>
              </a:extLst>
            </p:cNvPr>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sz="1620">
                <a:latin typeface="Times New Roman" charset="0"/>
              </a:endParaRPr>
            </a:p>
          </p:txBody>
        </p:sp>
      </p:grpSp>
      <p:sp>
        <p:nvSpPr>
          <p:cNvPr id="2053" name="Rectangle 5">
            <a:extLst>
              <a:ext uri="{FF2B5EF4-FFF2-40B4-BE49-F238E27FC236}">
                <a16:creationId xmlns:a16="http://schemas.microsoft.com/office/drawing/2014/main" id="{DF2D0B5D-9364-45AF-A3FA-BA5A52B0434B}"/>
              </a:ext>
            </a:extLst>
          </p:cNvPr>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5" name="Rectangle 7">
            <a:extLst>
              <a:ext uri="{FF2B5EF4-FFF2-40B4-BE49-F238E27FC236}">
                <a16:creationId xmlns:a16="http://schemas.microsoft.com/office/drawing/2014/main" id="{343393E7-5987-4C30-A98D-96E778CC65C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spcBef>
                <a:spcPct val="0"/>
              </a:spcBef>
              <a:buClrTx/>
              <a:buSzTx/>
              <a:buFontTx/>
              <a:buNone/>
              <a:defRPr sz="1260">
                <a:latin typeface="Times New Roman" charset="0"/>
              </a:defRPr>
            </a:lvl1pPr>
          </a:lstStyle>
          <a:p>
            <a:pPr>
              <a:defRPr/>
            </a:pPr>
            <a:endParaRPr lang="en-US"/>
          </a:p>
        </p:txBody>
      </p:sp>
      <p:sp>
        <p:nvSpPr>
          <p:cNvPr id="2056" name="Rectangle 8">
            <a:extLst>
              <a:ext uri="{FF2B5EF4-FFF2-40B4-BE49-F238E27FC236}">
                <a16:creationId xmlns:a16="http://schemas.microsoft.com/office/drawing/2014/main" id="{9AC89EA2-D5CE-4744-8167-408B05030FF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lnSpc>
                <a:spcPct val="100000"/>
              </a:lnSpc>
              <a:spcBef>
                <a:spcPct val="0"/>
              </a:spcBef>
              <a:buClrTx/>
              <a:buSzTx/>
              <a:buFontTx/>
              <a:buNone/>
              <a:defRPr sz="1260">
                <a:latin typeface="Times New Roman" charset="0"/>
              </a:defRPr>
            </a:lvl1pPr>
          </a:lstStyle>
          <a:p>
            <a:pPr>
              <a:defRPr/>
            </a:pPr>
            <a:endParaRPr lang="en-US"/>
          </a:p>
        </p:txBody>
      </p:sp>
      <p:sp>
        <p:nvSpPr>
          <p:cNvPr id="2057" name="Rectangle 9">
            <a:extLst>
              <a:ext uri="{FF2B5EF4-FFF2-40B4-BE49-F238E27FC236}">
                <a16:creationId xmlns:a16="http://schemas.microsoft.com/office/drawing/2014/main" id="{EC4B37FA-706E-45E4-BC40-8915911CFAD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lnSpc>
                <a:spcPct val="100000"/>
              </a:lnSpc>
              <a:spcBef>
                <a:spcPct val="0"/>
              </a:spcBef>
              <a:buClrTx/>
              <a:buSzTx/>
              <a:buFontTx/>
              <a:buNone/>
              <a:defRPr sz="1260"/>
            </a:lvl1pPr>
          </a:lstStyle>
          <a:p>
            <a:fld id="{2B2E5BFB-231B-491D-9DFE-3F1770B2D211}" type="slidenum">
              <a:rPr lang="en-US" altLang="en-US"/>
              <a:pPr/>
              <a:t>‹#›</a:t>
            </a:fld>
            <a:endParaRPr lang="en-US" altLang="en-US"/>
          </a:p>
        </p:txBody>
      </p:sp>
      <p:sp>
        <p:nvSpPr>
          <p:cNvPr id="3079" name="Rectangle 11">
            <a:extLst>
              <a:ext uri="{FF2B5EF4-FFF2-40B4-BE49-F238E27FC236}">
                <a16:creationId xmlns:a16="http://schemas.microsoft.com/office/drawing/2014/main" id="{D0AFBF92-16EE-4406-BB30-8E9AE9F72BC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927331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396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96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96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96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960">
          <a:solidFill>
            <a:schemeClr val="tx2"/>
          </a:solidFill>
          <a:effectLst>
            <a:outerShdw blurRad="38100" dist="38100" dir="2700000" algn="tl">
              <a:srgbClr val="000000"/>
            </a:outerShdw>
          </a:effectLst>
          <a:latin typeface="Arial" charset="0"/>
        </a:defRPr>
      </a:lvl5pPr>
      <a:lvl6pPr marL="411480" algn="ctr" rtl="0" fontAlgn="base">
        <a:spcBef>
          <a:spcPct val="0"/>
        </a:spcBef>
        <a:spcAft>
          <a:spcPct val="0"/>
        </a:spcAft>
        <a:defRPr sz="3960">
          <a:solidFill>
            <a:schemeClr val="tx2"/>
          </a:solidFill>
          <a:effectLst>
            <a:outerShdw blurRad="38100" dist="38100" dir="2700000" algn="tl">
              <a:srgbClr val="000000"/>
            </a:outerShdw>
          </a:effectLst>
          <a:latin typeface="Arial" charset="0"/>
        </a:defRPr>
      </a:lvl6pPr>
      <a:lvl7pPr marL="822960" algn="ctr" rtl="0" fontAlgn="base">
        <a:spcBef>
          <a:spcPct val="0"/>
        </a:spcBef>
        <a:spcAft>
          <a:spcPct val="0"/>
        </a:spcAft>
        <a:defRPr sz="3960">
          <a:solidFill>
            <a:schemeClr val="tx2"/>
          </a:solidFill>
          <a:effectLst>
            <a:outerShdw blurRad="38100" dist="38100" dir="2700000" algn="tl">
              <a:srgbClr val="000000"/>
            </a:outerShdw>
          </a:effectLst>
          <a:latin typeface="Arial" charset="0"/>
        </a:defRPr>
      </a:lvl7pPr>
      <a:lvl8pPr marL="1234440" algn="ctr" rtl="0" fontAlgn="base">
        <a:spcBef>
          <a:spcPct val="0"/>
        </a:spcBef>
        <a:spcAft>
          <a:spcPct val="0"/>
        </a:spcAft>
        <a:defRPr sz="3960">
          <a:solidFill>
            <a:schemeClr val="tx2"/>
          </a:solidFill>
          <a:effectLst>
            <a:outerShdw blurRad="38100" dist="38100" dir="2700000" algn="tl">
              <a:srgbClr val="000000"/>
            </a:outerShdw>
          </a:effectLst>
          <a:latin typeface="Arial" charset="0"/>
        </a:defRPr>
      </a:lvl8pPr>
      <a:lvl9pPr marL="1645920" algn="ctr" rtl="0" fontAlgn="base">
        <a:spcBef>
          <a:spcPct val="0"/>
        </a:spcBef>
        <a:spcAft>
          <a:spcPct val="0"/>
        </a:spcAft>
        <a:defRPr sz="3960">
          <a:solidFill>
            <a:schemeClr val="tx2"/>
          </a:solidFill>
          <a:effectLst>
            <a:outerShdw blurRad="38100" dist="38100" dir="2700000" algn="tl">
              <a:srgbClr val="000000"/>
            </a:outerShdw>
          </a:effectLst>
          <a:latin typeface="Arial" charset="0"/>
        </a:defRPr>
      </a:lvl9pPr>
    </p:titleStyle>
    <p:bodyStyle>
      <a:lvl1pPr marL="308610" indent="-308610" algn="l" rtl="0" eaLnBrk="0" fontAlgn="base" hangingPunct="0">
        <a:spcBef>
          <a:spcPct val="20000"/>
        </a:spcBef>
        <a:spcAft>
          <a:spcPct val="0"/>
        </a:spcAft>
        <a:buClr>
          <a:schemeClr val="accent2"/>
        </a:buClr>
        <a:buSzPct val="80000"/>
        <a:buFont typeface="Wingdings" panose="05000000000000000000" pitchFamily="2" charset="2"/>
        <a:buChar char="l"/>
        <a:defRPr sz="2880">
          <a:solidFill>
            <a:schemeClr val="tx1"/>
          </a:solidFill>
          <a:latin typeface="+mn-lt"/>
          <a:ea typeface="+mn-ea"/>
          <a:cs typeface="+mn-cs"/>
        </a:defRPr>
      </a:lvl1pPr>
      <a:lvl2pPr marL="668656" indent="-257176" algn="l" rtl="0" eaLnBrk="0" fontAlgn="base" hangingPunct="0">
        <a:spcBef>
          <a:spcPct val="20000"/>
        </a:spcBef>
        <a:spcAft>
          <a:spcPct val="0"/>
        </a:spcAft>
        <a:buClr>
          <a:schemeClr val="tx1"/>
        </a:buClr>
        <a:buSzPct val="90000"/>
        <a:buChar char="–"/>
        <a:defRPr sz="2520">
          <a:solidFill>
            <a:schemeClr val="tx1"/>
          </a:solidFill>
          <a:latin typeface="+mn-lt"/>
        </a:defRPr>
      </a:lvl2pPr>
      <a:lvl3pPr marL="1028700" indent="-205740" algn="l" rtl="0" eaLnBrk="0" fontAlgn="base" hangingPunct="0">
        <a:spcBef>
          <a:spcPct val="20000"/>
        </a:spcBef>
        <a:spcAft>
          <a:spcPct val="0"/>
        </a:spcAft>
        <a:buClr>
          <a:schemeClr val="accent1"/>
        </a:buClr>
        <a:buSzPct val="60000"/>
        <a:buFont typeface="Wingdings" panose="05000000000000000000" pitchFamily="2" charset="2"/>
        <a:buChar char="l"/>
        <a:defRPr sz="2160">
          <a:solidFill>
            <a:schemeClr val="tx1"/>
          </a:solidFill>
          <a:latin typeface="+mn-lt"/>
        </a:defRPr>
      </a:lvl3pPr>
      <a:lvl4pPr marL="1440180" indent="-205740" algn="l" rtl="0" eaLnBrk="0" fontAlgn="base" hangingPunct="0">
        <a:spcBef>
          <a:spcPct val="20000"/>
        </a:spcBef>
        <a:spcAft>
          <a:spcPct val="0"/>
        </a:spcAft>
        <a:buClr>
          <a:schemeClr val="tx1"/>
        </a:buClr>
        <a:buChar char="–"/>
        <a:defRPr sz="1800">
          <a:solidFill>
            <a:schemeClr val="tx1"/>
          </a:solidFill>
          <a:latin typeface="+mn-lt"/>
        </a:defRPr>
      </a:lvl4pPr>
      <a:lvl5pPr marL="1851660" indent="-205740" algn="l" rtl="0" eaLnBrk="0" fontAlgn="base" hangingPunct="0">
        <a:spcBef>
          <a:spcPct val="20000"/>
        </a:spcBef>
        <a:spcAft>
          <a:spcPct val="0"/>
        </a:spcAft>
        <a:buClr>
          <a:schemeClr val="accent1"/>
        </a:buClr>
        <a:buChar char="•"/>
        <a:defRPr sz="1800">
          <a:solidFill>
            <a:schemeClr val="tx1"/>
          </a:solidFill>
          <a:latin typeface="+mn-lt"/>
        </a:defRPr>
      </a:lvl5pPr>
      <a:lvl6pPr marL="2263140" indent="-205740" algn="l" rtl="0" fontAlgn="base">
        <a:spcBef>
          <a:spcPct val="20000"/>
        </a:spcBef>
        <a:spcAft>
          <a:spcPct val="0"/>
        </a:spcAft>
        <a:buClr>
          <a:schemeClr val="accent1"/>
        </a:buClr>
        <a:buChar char="•"/>
        <a:defRPr sz="1800">
          <a:solidFill>
            <a:schemeClr val="tx1"/>
          </a:solidFill>
          <a:latin typeface="+mn-lt"/>
        </a:defRPr>
      </a:lvl6pPr>
      <a:lvl7pPr marL="2674620" indent="-205740" algn="l" rtl="0" fontAlgn="base">
        <a:spcBef>
          <a:spcPct val="20000"/>
        </a:spcBef>
        <a:spcAft>
          <a:spcPct val="0"/>
        </a:spcAft>
        <a:buClr>
          <a:schemeClr val="accent1"/>
        </a:buClr>
        <a:buChar char="•"/>
        <a:defRPr sz="1800">
          <a:solidFill>
            <a:schemeClr val="tx1"/>
          </a:solidFill>
          <a:latin typeface="+mn-lt"/>
        </a:defRPr>
      </a:lvl7pPr>
      <a:lvl8pPr marL="3086100" indent="-205740" algn="l" rtl="0" fontAlgn="base">
        <a:spcBef>
          <a:spcPct val="20000"/>
        </a:spcBef>
        <a:spcAft>
          <a:spcPct val="0"/>
        </a:spcAft>
        <a:buClr>
          <a:schemeClr val="accent1"/>
        </a:buClr>
        <a:buChar char="•"/>
        <a:defRPr sz="1800">
          <a:solidFill>
            <a:schemeClr val="tx1"/>
          </a:solidFill>
          <a:latin typeface="+mn-lt"/>
        </a:defRPr>
      </a:lvl8pPr>
      <a:lvl9pPr marL="3497580" indent="-205740" algn="l" rtl="0" fontAlgn="base">
        <a:spcBef>
          <a:spcPct val="20000"/>
        </a:spcBef>
        <a:spcAft>
          <a:spcPct val="0"/>
        </a:spcAft>
        <a:buClr>
          <a:schemeClr val="accent1"/>
        </a:buClr>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FFF96-8514-4A03-9E11-B5B479EF83A6}"/>
              </a:ext>
            </a:extLst>
          </p:cNvPr>
          <p:cNvSpPr txBox="1"/>
          <p:nvPr/>
        </p:nvSpPr>
        <p:spPr>
          <a:xfrm>
            <a:off x="4198494" y="2791903"/>
            <a:ext cx="3795013" cy="646331"/>
          </a:xfrm>
          <a:prstGeom prst="rect">
            <a:avLst/>
          </a:prstGeom>
          <a:noFill/>
        </p:spPr>
        <p:txBody>
          <a:bodyPr wrap="none" rtlCol="0">
            <a:spAutoFit/>
          </a:bodyPr>
          <a:lstStyle/>
          <a:p>
            <a:pPr algn="ctr" defTabSz="822960">
              <a:spcAft>
                <a:spcPts val="1080"/>
              </a:spcAft>
            </a:pPr>
            <a:r>
              <a:rPr lang="en-US" sz="3600" b="1" i="1" dirty="0">
                <a:solidFill>
                  <a:srgbClr val="FFFF00"/>
                </a:solidFill>
                <a:latin typeface="Cambria" panose="02040503050406030204" pitchFamily="18" charset="0"/>
                <a:ea typeface="Cambria" panose="02040503050406030204" pitchFamily="18" charset="0"/>
              </a:rPr>
              <a:t>Faith of the Freed</a:t>
            </a:r>
          </a:p>
        </p:txBody>
      </p:sp>
    </p:spTree>
    <p:extLst>
      <p:ext uri="{BB962C8B-B14F-4D97-AF65-F5344CB8AC3E}">
        <p14:creationId xmlns:p14="http://schemas.microsoft.com/office/powerpoint/2010/main" val="17402807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55C31-5C86-4492-8BF8-272F194EA8D8}"/>
              </a:ext>
            </a:extLst>
          </p:cNvPr>
          <p:cNvSpPr txBox="1">
            <a:spLocks noChangeArrowheads="1"/>
          </p:cNvSpPr>
          <p:nvPr/>
        </p:nvSpPr>
        <p:spPr bwMode="auto">
          <a:xfrm>
            <a:off x="704008" y="378527"/>
            <a:ext cx="10783982" cy="30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22960"/>
            <a:r>
              <a:rPr lang="en-US" altLang="en-US" sz="2520" i="1" u="sng" dirty="0">
                <a:solidFill>
                  <a:srgbClr val="FFFF00"/>
                </a:solidFill>
                <a:latin typeface="Cambria" panose="02040503050406030204" pitchFamily="18" charset="0"/>
                <a:ea typeface="Cambria" panose="02040503050406030204" pitchFamily="18" charset="0"/>
              </a:rPr>
              <a:t>Jesus’ Message in the Synagogue of Nazareth (Luke 4:16-21)</a:t>
            </a:r>
          </a:p>
        </p:txBody>
      </p:sp>
      <p:sp>
        <p:nvSpPr>
          <p:cNvPr id="4" name="Rectangle 3">
            <a:extLst>
              <a:ext uri="{FF2B5EF4-FFF2-40B4-BE49-F238E27FC236}">
                <a16:creationId xmlns:a16="http://schemas.microsoft.com/office/drawing/2014/main" id="{643F2D4C-97C5-415B-942C-96B3B4450298}"/>
              </a:ext>
            </a:extLst>
          </p:cNvPr>
          <p:cNvSpPr txBox="1">
            <a:spLocks noChangeArrowheads="1"/>
          </p:cNvSpPr>
          <p:nvPr/>
        </p:nvSpPr>
        <p:spPr bwMode="auto">
          <a:xfrm>
            <a:off x="742309" y="855024"/>
            <a:ext cx="10707385" cy="55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22960">
              <a:buNone/>
              <a:defRPr/>
            </a:pPr>
            <a:r>
              <a:rPr lang="en-US" sz="2160" b="1" baseline="30000" dirty="0">
                <a:solidFill>
                  <a:sysClr val="window" lastClr="FFFFFF"/>
                </a:solidFill>
                <a:latin typeface="Cambria" panose="02040503050406030204" pitchFamily="18" charset="0"/>
                <a:ea typeface="Cambria" panose="02040503050406030204" pitchFamily="18" charset="0"/>
              </a:rPr>
              <a:t>16 </a:t>
            </a:r>
            <a:r>
              <a:rPr lang="en-US" sz="2160" dirty="0">
                <a:solidFill>
                  <a:sysClr val="window" lastClr="FFFFFF"/>
                </a:solidFill>
                <a:latin typeface="Cambria" panose="02040503050406030204" pitchFamily="18" charset="0"/>
                <a:ea typeface="Cambria" panose="02040503050406030204" pitchFamily="18" charset="0"/>
              </a:rPr>
              <a:t>And He came to Nazareth, where He had been brought up; and as was His custom, He entered the synagogue on the Sabbath, and stood up to read. </a:t>
            </a:r>
            <a:r>
              <a:rPr lang="en-US" sz="2160" b="1" baseline="30000" dirty="0">
                <a:solidFill>
                  <a:sysClr val="window" lastClr="FFFFFF"/>
                </a:solidFill>
                <a:latin typeface="Cambria" panose="02040503050406030204" pitchFamily="18" charset="0"/>
                <a:ea typeface="Cambria" panose="02040503050406030204" pitchFamily="18" charset="0"/>
              </a:rPr>
              <a:t>17 </a:t>
            </a:r>
            <a:r>
              <a:rPr lang="en-US" sz="2160" dirty="0">
                <a:solidFill>
                  <a:sysClr val="window" lastClr="FFFFFF"/>
                </a:solidFill>
                <a:latin typeface="Cambria" panose="02040503050406030204" pitchFamily="18" charset="0"/>
                <a:ea typeface="Cambria" panose="02040503050406030204" pitchFamily="18" charset="0"/>
              </a:rPr>
              <a:t>And the book of the prophet Isaiah was handed to Him. And He opened the book and found the place where it was written,</a:t>
            </a:r>
          </a:p>
          <a:p>
            <a:pPr marL="0" indent="0" algn="ctr" defTabSz="822960">
              <a:buNone/>
              <a:defRPr/>
            </a:pPr>
            <a:r>
              <a:rPr lang="en-US" sz="2160" b="1" baseline="30000" dirty="0">
                <a:solidFill>
                  <a:sysClr val="window" lastClr="FFFFFF"/>
                </a:solidFill>
                <a:latin typeface="Cambria" panose="02040503050406030204" pitchFamily="18" charset="0"/>
                <a:ea typeface="Cambria" panose="02040503050406030204" pitchFamily="18" charset="0"/>
              </a:rPr>
              <a:t>18 </a:t>
            </a:r>
            <a:r>
              <a:rPr lang="en-US" sz="2160" dirty="0">
                <a:solidFill>
                  <a:sysClr val="window" lastClr="FFFFFF"/>
                </a:solidFill>
                <a:latin typeface="Cambria" panose="02040503050406030204" pitchFamily="18" charset="0"/>
                <a:ea typeface="Cambria" panose="02040503050406030204" pitchFamily="18" charset="0"/>
              </a:rPr>
              <a:t>“</a:t>
            </a:r>
            <a:r>
              <a:rPr lang="en-US" sz="2160" cap="small" dirty="0">
                <a:solidFill>
                  <a:sysClr val="window" lastClr="FFFFFF"/>
                </a:solidFill>
                <a:latin typeface="Cambria" panose="02040503050406030204" pitchFamily="18" charset="0"/>
                <a:ea typeface="Cambria" panose="02040503050406030204" pitchFamily="18" charset="0"/>
              </a:rPr>
              <a:t>The Spirit of the Lord is upon Me</a:t>
            </a:r>
            <a:r>
              <a:rPr lang="en-US" sz="2160" dirty="0">
                <a:solidFill>
                  <a:sysClr val="window" lastClr="FFFFFF"/>
                </a:solidFill>
                <a:latin typeface="Cambria" panose="02040503050406030204" pitchFamily="18" charset="0"/>
                <a:ea typeface="Cambria" panose="02040503050406030204" pitchFamily="18" charset="0"/>
              </a:rPr>
              <a:t>,</a:t>
            </a:r>
            <a:br>
              <a:rPr lang="en-US" sz="2160" dirty="0">
                <a:solidFill>
                  <a:sysClr val="window" lastClr="FFFFFF"/>
                </a:solidFill>
                <a:latin typeface="Cambria" panose="02040503050406030204" pitchFamily="18" charset="0"/>
                <a:ea typeface="Cambria" panose="02040503050406030204" pitchFamily="18" charset="0"/>
              </a:rPr>
            </a:br>
            <a:r>
              <a:rPr lang="en-US" sz="2160" cap="small" dirty="0">
                <a:solidFill>
                  <a:sysClr val="window" lastClr="FFFFFF"/>
                </a:solidFill>
                <a:latin typeface="Cambria" panose="02040503050406030204" pitchFamily="18" charset="0"/>
                <a:ea typeface="Cambria" panose="02040503050406030204" pitchFamily="18" charset="0"/>
              </a:rPr>
              <a:t>Because He anointed Me to preach the gospel to the poor</a:t>
            </a:r>
            <a:r>
              <a:rPr lang="en-US" sz="2160" dirty="0">
                <a:solidFill>
                  <a:sysClr val="window" lastClr="FFFFFF"/>
                </a:solidFill>
                <a:latin typeface="Cambria" panose="02040503050406030204" pitchFamily="18" charset="0"/>
                <a:ea typeface="Cambria" panose="02040503050406030204" pitchFamily="18" charset="0"/>
              </a:rPr>
              <a:t>.</a:t>
            </a:r>
            <a:br>
              <a:rPr lang="en-US" sz="2160" dirty="0">
                <a:solidFill>
                  <a:sysClr val="window" lastClr="FFFFFF"/>
                </a:solidFill>
                <a:latin typeface="Cambria" panose="02040503050406030204" pitchFamily="18" charset="0"/>
                <a:ea typeface="Cambria" panose="02040503050406030204" pitchFamily="18" charset="0"/>
              </a:rPr>
            </a:br>
            <a:r>
              <a:rPr lang="en-US" sz="2160" cap="small" dirty="0">
                <a:solidFill>
                  <a:sysClr val="window" lastClr="FFFFFF"/>
                </a:solidFill>
                <a:latin typeface="Cambria" panose="02040503050406030204" pitchFamily="18" charset="0"/>
                <a:ea typeface="Cambria" panose="02040503050406030204" pitchFamily="18" charset="0"/>
              </a:rPr>
              <a:t>He has sent Me to proclaim release to the captives</a:t>
            </a:r>
            <a:r>
              <a:rPr lang="en-US" sz="2160" dirty="0">
                <a:solidFill>
                  <a:sysClr val="window" lastClr="FFFFFF"/>
                </a:solidFill>
                <a:latin typeface="Cambria" panose="02040503050406030204" pitchFamily="18" charset="0"/>
                <a:ea typeface="Cambria" panose="02040503050406030204" pitchFamily="18" charset="0"/>
              </a:rPr>
              <a:t>,</a:t>
            </a:r>
            <a:br>
              <a:rPr lang="en-US" sz="2160" dirty="0">
                <a:solidFill>
                  <a:sysClr val="window" lastClr="FFFFFF"/>
                </a:solidFill>
                <a:latin typeface="Cambria" panose="02040503050406030204" pitchFamily="18" charset="0"/>
                <a:ea typeface="Cambria" panose="02040503050406030204" pitchFamily="18" charset="0"/>
              </a:rPr>
            </a:br>
            <a:r>
              <a:rPr lang="en-US" sz="2160" cap="small" dirty="0">
                <a:solidFill>
                  <a:sysClr val="window" lastClr="FFFFFF"/>
                </a:solidFill>
                <a:latin typeface="Cambria" panose="02040503050406030204" pitchFamily="18" charset="0"/>
                <a:ea typeface="Cambria" panose="02040503050406030204" pitchFamily="18" charset="0"/>
              </a:rPr>
              <a:t>And recovery of sight to the blind</a:t>
            </a:r>
            <a:r>
              <a:rPr lang="en-US" sz="2160" dirty="0">
                <a:solidFill>
                  <a:sysClr val="window" lastClr="FFFFFF"/>
                </a:solidFill>
                <a:latin typeface="Cambria" panose="02040503050406030204" pitchFamily="18" charset="0"/>
                <a:ea typeface="Cambria" panose="02040503050406030204" pitchFamily="18" charset="0"/>
              </a:rPr>
              <a:t>,</a:t>
            </a:r>
            <a:br>
              <a:rPr lang="en-US" sz="2160" dirty="0">
                <a:solidFill>
                  <a:sysClr val="window" lastClr="FFFFFF"/>
                </a:solidFill>
                <a:latin typeface="Cambria" panose="02040503050406030204" pitchFamily="18" charset="0"/>
                <a:ea typeface="Cambria" panose="02040503050406030204" pitchFamily="18" charset="0"/>
              </a:rPr>
            </a:br>
            <a:r>
              <a:rPr lang="en-US" sz="2160" cap="small" dirty="0">
                <a:solidFill>
                  <a:sysClr val="window" lastClr="FFFFFF"/>
                </a:solidFill>
                <a:latin typeface="Cambria" panose="02040503050406030204" pitchFamily="18" charset="0"/>
                <a:ea typeface="Cambria" panose="02040503050406030204" pitchFamily="18" charset="0"/>
              </a:rPr>
              <a:t>To set free those who are oppressed</a:t>
            </a:r>
            <a:r>
              <a:rPr lang="en-US" sz="2160" dirty="0">
                <a:solidFill>
                  <a:sysClr val="window" lastClr="FFFFFF"/>
                </a:solidFill>
                <a:latin typeface="Cambria" panose="02040503050406030204" pitchFamily="18" charset="0"/>
                <a:ea typeface="Cambria" panose="02040503050406030204" pitchFamily="18" charset="0"/>
              </a:rPr>
              <a:t>,</a:t>
            </a:r>
            <a:br>
              <a:rPr lang="en-US" sz="2160" dirty="0">
                <a:solidFill>
                  <a:sysClr val="window" lastClr="FFFFFF"/>
                </a:solidFill>
                <a:latin typeface="Cambria" panose="02040503050406030204" pitchFamily="18" charset="0"/>
                <a:ea typeface="Cambria" panose="02040503050406030204" pitchFamily="18" charset="0"/>
              </a:rPr>
            </a:br>
            <a:r>
              <a:rPr lang="en-US" sz="2160" b="1" baseline="30000" dirty="0">
                <a:solidFill>
                  <a:sysClr val="window" lastClr="FFFFFF"/>
                </a:solidFill>
                <a:latin typeface="Cambria" panose="02040503050406030204" pitchFamily="18" charset="0"/>
                <a:ea typeface="Cambria" panose="02040503050406030204" pitchFamily="18" charset="0"/>
              </a:rPr>
              <a:t>19 </a:t>
            </a:r>
            <a:r>
              <a:rPr lang="en-US" sz="2160" cap="small" dirty="0">
                <a:solidFill>
                  <a:sysClr val="window" lastClr="FFFFFF"/>
                </a:solidFill>
                <a:latin typeface="Cambria" panose="02040503050406030204" pitchFamily="18" charset="0"/>
                <a:ea typeface="Cambria" panose="02040503050406030204" pitchFamily="18" charset="0"/>
              </a:rPr>
              <a:t>To proclaim the favorable year of the Lord</a:t>
            </a:r>
            <a:r>
              <a:rPr lang="en-US" sz="2160" dirty="0">
                <a:solidFill>
                  <a:sysClr val="window" lastClr="FFFFFF"/>
                </a:solidFill>
                <a:latin typeface="Cambria" panose="02040503050406030204" pitchFamily="18" charset="0"/>
                <a:ea typeface="Cambria" panose="02040503050406030204" pitchFamily="18" charset="0"/>
              </a:rPr>
              <a:t>.”</a:t>
            </a:r>
          </a:p>
          <a:p>
            <a:pPr marL="0" indent="0" algn="ctr" defTabSz="822960">
              <a:buNone/>
              <a:defRPr/>
            </a:pPr>
            <a:r>
              <a:rPr lang="en-US" sz="2160" b="1" baseline="30000" dirty="0">
                <a:solidFill>
                  <a:sysClr val="window" lastClr="FFFFFF"/>
                </a:solidFill>
                <a:latin typeface="Cambria" panose="02040503050406030204" pitchFamily="18" charset="0"/>
                <a:ea typeface="Cambria" panose="02040503050406030204" pitchFamily="18" charset="0"/>
              </a:rPr>
              <a:t>20 </a:t>
            </a:r>
            <a:r>
              <a:rPr lang="en-US" sz="2160" dirty="0">
                <a:solidFill>
                  <a:sysClr val="window" lastClr="FFFFFF"/>
                </a:solidFill>
                <a:latin typeface="Cambria" panose="02040503050406030204" pitchFamily="18" charset="0"/>
                <a:ea typeface="Cambria" panose="02040503050406030204" pitchFamily="18" charset="0"/>
              </a:rPr>
              <a:t>And He closed the book, gave it back to the attendant and sat down; and the eyes of all in the synagogue were fixed on Him. </a:t>
            </a:r>
            <a:r>
              <a:rPr lang="en-US" sz="2160" b="1" baseline="30000" dirty="0">
                <a:solidFill>
                  <a:sysClr val="window" lastClr="FFFFFF"/>
                </a:solidFill>
                <a:latin typeface="Cambria" panose="02040503050406030204" pitchFamily="18" charset="0"/>
                <a:ea typeface="Cambria" panose="02040503050406030204" pitchFamily="18" charset="0"/>
              </a:rPr>
              <a:t>21 </a:t>
            </a:r>
            <a:r>
              <a:rPr lang="en-US" sz="2160" dirty="0">
                <a:solidFill>
                  <a:sysClr val="window" lastClr="FFFFFF"/>
                </a:solidFill>
                <a:latin typeface="Cambria" panose="02040503050406030204" pitchFamily="18" charset="0"/>
                <a:ea typeface="Cambria" panose="02040503050406030204" pitchFamily="18" charset="0"/>
              </a:rPr>
              <a:t>And He began to say to them, “Today this Scripture has been fulfilled in your hearing.”</a:t>
            </a:r>
          </a:p>
          <a:p>
            <a:pPr marL="0" indent="0" algn="ctr" defTabSz="822960">
              <a:spcAft>
                <a:spcPts val="1080"/>
              </a:spcAft>
              <a:buNone/>
              <a:defRPr/>
            </a:pPr>
            <a:endParaRPr lang="en-US" altLang="en-US" sz="2160" dirty="0">
              <a:solidFill>
                <a:sysClr val="window" lastClr="FFFFFF"/>
              </a:solidFill>
              <a:latin typeface="Cambria" panose="02040503050406030204" pitchFamily="18" charset="0"/>
              <a:ea typeface="Cambria" panose="02040503050406030204" pitchFamily="18" charset="0"/>
            </a:endParaRPr>
          </a:p>
          <a:p>
            <a:pPr marL="0" indent="0" algn="ctr" defTabSz="822960">
              <a:spcAft>
                <a:spcPts val="1080"/>
              </a:spcAft>
              <a:buNone/>
              <a:defRPr/>
            </a:pPr>
            <a:endParaRPr lang="en-US" altLang="en-US" sz="2160" i="1" dirty="0">
              <a:solidFill>
                <a:sysClr val="window" lastClr="FFFFFF"/>
              </a:solidFill>
              <a:latin typeface="Cambria" panose="02040503050406030204" pitchFamily="18" charset="0"/>
              <a:ea typeface="Cambria" panose="02040503050406030204" pitchFamily="18" charset="0"/>
            </a:endParaRPr>
          </a:p>
          <a:p>
            <a:pPr marL="0" indent="0" algn="ctr" defTabSz="822960">
              <a:spcAft>
                <a:spcPts val="1080"/>
              </a:spcAft>
              <a:buNone/>
              <a:defRPr/>
            </a:pPr>
            <a:endParaRPr lang="en-US" altLang="en-US" sz="2160" i="1" dirty="0">
              <a:solidFill>
                <a:sysClr val="window" lastClr="FFFFFF"/>
              </a:solidFill>
              <a:latin typeface="Cambria" panose="02040503050406030204" pitchFamily="18" charset="0"/>
              <a:ea typeface="Cambria" panose="02040503050406030204" pitchFamily="18" charset="0"/>
            </a:endParaRPr>
          </a:p>
          <a:p>
            <a:pPr marL="0" indent="0" algn="ctr" defTabSz="822960">
              <a:spcAft>
                <a:spcPts val="1080"/>
              </a:spcAft>
              <a:buNone/>
              <a:defRPr/>
            </a:pPr>
            <a:endParaRPr lang="en-US" altLang="en-US" sz="2160" dirty="0">
              <a:solidFill>
                <a:sysClr val="window" lastClr="FFFFFF"/>
              </a:solidFill>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B66FC937-9C66-4F0D-B645-6B867276A0EF}"/>
              </a:ext>
            </a:extLst>
          </p:cNvPr>
          <p:cNvCxnSpPr>
            <a:cxnSpLocks/>
          </p:cNvCxnSpPr>
          <p:nvPr/>
        </p:nvCxnSpPr>
        <p:spPr>
          <a:xfrm>
            <a:off x="4339277" y="2613206"/>
            <a:ext cx="3864304" cy="0"/>
          </a:xfrm>
          <a:prstGeom prst="line">
            <a:avLst/>
          </a:prstGeom>
          <a:noFill/>
          <a:ln w="38100" cap="flat" cmpd="sng" algn="ctr">
            <a:solidFill>
              <a:srgbClr val="FFFF00"/>
            </a:solidFill>
            <a:prstDash val="solid"/>
          </a:ln>
          <a:effectLst/>
        </p:spPr>
      </p:cxnSp>
      <p:sp>
        <p:nvSpPr>
          <p:cNvPr id="6" name="Rounded Rectangular Callout 4">
            <a:extLst>
              <a:ext uri="{FF2B5EF4-FFF2-40B4-BE49-F238E27FC236}">
                <a16:creationId xmlns:a16="http://schemas.microsoft.com/office/drawing/2014/main" id="{E5DE9ECC-D70E-444A-8563-351138ABD86F}"/>
              </a:ext>
            </a:extLst>
          </p:cNvPr>
          <p:cNvSpPr/>
          <p:nvPr/>
        </p:nvSpPr>
        <p:spPr>
          <a:xfrm>
            <a:off x="9217954" y="3365574"/>
            <a:ext cx="1909338" cy="454844"/>
          </a:xfrm>
          <a:prstGeom prst="wedgeRoundRectCallout">
            <a:avLst>
              <a:gd name="adj1" fmla="val -1783"/>
              <a:gd name="adj2" fmla="val -45947"/>
              <a:gd name="adj3" fmla="val 16667"/>
            </a:avLst>
          </a:prstGeom>
          <a:solidFill>
            <a:srgbClr val="002060"/>
          </a:solidFill>
          <a:ln w="25400" cap="flat" cmpd="sng" algn="ctr">
            <a:solidFill>
              <a:srgbClr val="FF0000"/>
            </a:solidFill>
            <a:prstDash val="solid"/>
          </a:ln>
          <a:effectLst/>
        </p:spPr>
        <p:txBody>
          <a:bodyPr lIns="109650" tIns="54830" rIns="109650" bIns="54830" rtlCol="0" anchor="ctr"/>
          <a:lstStyle/>
          <a:p>
            <a:pPr algn="ctr" defTabSz="822960">
              <a:defRPr/>
            </a:pPr>
            <a:r>
              <a:rPr lang="en-US" sz="2160" kern="0" dirty="0">
                <a:solidFill>
                  <a:srgbClr val="FFFFFF"/>
                </a:solidFill>
                <a:latin typeface="Cambria" panose="02040503050406030204" pitchFamily="18" charset="0"/>
              </a:rPr>
              <a:t>Isaiah 61:1-2</a:t>
            </a:r>
            <a:endParaRPr lang="en-US" sz="2160" b="1" i="1" kern="0" dirty="0">
              <a:solidFill>
                <a:srgbClr val="FFFF00"/>
              </a:solidFill>
              <a:latin typeface="Cambria" panose="02040503050406030204" pitchFamily="18" charset="0"/>
            </a:endParaRPr>
          </a:p>
        </p:txBody>
      </p:sp>
      <p:cxnSp>
        <p:nvCxnSpPr>
          <p:cNvPr id="7" name="Straight Connector 6">
            <a:extLst>
              <a:ext uri="{FF2B5EF4-FFF2-40B4-BE49-F238E27FC236}">
                <a16:creationId xmlns:a16="http://schemas.microsoft.com/office/drawing/2014/main" id="{84E9B5F5-AFC5-47AF-9723-4779285CA291}"/>
              </a:ext>
            </a:extLst>
          </p:cNvPr>
          <p:cNvCxnSpPr>
            <a:cxnSpLocks/>
          </p:cNvCxnSpPr>
          <p:nvPr/>
        </p:nvCxnSpPr>
        <p:spPr>
          <a:xfrm>
            <a:off x="8058615" y="2907378"/>
            <a:ext cx="1362679" cy="0"/>
          </a:xfrm>
          <a:prstGeom prst="line">
            <a:avLst/>
          </a:prstGeom>
          <a:noFill/>
          <a:ln w="38100" cap="flat" cmpd="sng" algn="ctr">
            <a:solidFill>
              <a:srgbClr val="FFFF00"/>
            </a:solidFill>
            <a:prstDash val="solid"/>
          </a:ln>
          <a:effectLst/>
        </p:spPr>
      </p:cxnSp>
      <p:cxnSp>
        <p:nvCxnSpPr>
          <p:cNvPr id="8" name="Straight Connector 7">
            <a:extLst>
              <a:ext uri="{FF2B5EF4-FFF2-40B4-BE49-F238E27FC236}">
                <a16:creationId xmlns:a16="http://schemas.microsoft.com/office/drawing/2014/main" id="{682C70A8-DC6F-4E89-837B-36D1D642908E}"/>
              </a:ext>
            </a:extLst>
          </p:cNvPr>
          <p:cNvCxnSpPr>
            <a:cxnSpLocks/>
          </p:cNvCxnSpPr>
          <p:nvPr/>
        </p:nvCxnSpPr>
        <p:spPr>
          <a:xfrm>
            <a:off x="6367970" y="3252840"/>
            <a:ext cx="2659566" cy="0"/>
          </a:xfrm>
          <a:prstGeom prst="line">
            <a:avLst/>
          </a:prstGeom>
          <a:noFill/>
          <a:ln w="38100" cap="flat" cmpd="sng" algn="ctr">
            <a:solidFill>
              <a:srgbClr val="FFFF00"/>
            </a:solidFill>
            <a:prstDash val="solid"/>
          </a:ln>
          <a:effectLst/>
        </p:spPr>
      </p:cxnSp>
      <p:cxnSp>
        <p:nvCxnSpPr>
          <p:cNvPr id="9" name="Straight Connector 8">
            <a:extLst>
              <a:ext uri="{FF2B5EF4-FFF2-40B4-BE49-F238E27FC236}">
                <a16:creationId xmlns:a16="http://schemas.microsoft.com/office/drawing/2014/main" id="{2014230A-BE22-4A2F-AC10-530D1F944E6B}"/>
              </a:ext>
            </a:extLst>
          </p:cNvPr>
          <p:cNvCxnSpPr>
            <a:cxnSpLocks/>
          </p:cNvCxnSpPr>
          <p:nvPr/>
        </p:nvCxnSpPr>
        <p:spPr>
          <a:xfrm>
            <a:off x="6007086" y="3560743"/>
            <a:ext cx="2051530" cy="0"/>
          </a:xfrm>
          <a:prstGeom prst="line">
            <a:avLst/>
          </a:prstGeom>
          <a:noFill/>
          <a:ln w="38100" cap="flat" cmpd="sng" algn="ctr">
            <a:solidFill>
              <a:srgbClr val="FFFF00"/>
            </a:solidFill>
            <a:prstDash val="solid"/>
          </a:ln>
          <a:effectLst/>
        </p:spPr>
      </p:cxnSp>
      <p:cxnSp>
        <p:nvCxnSpPr>
          <p:cNvPr id="10" name="Straight Connector 9">
            <a:extLst>
              <a:ext uri="{FF2B5EF4-FFF2-40B4-BE49-F238E27FC236}">
                <a16:creationId xmlns:a16="http://schemas.microsoft.com/office/drawing/2014/main" id="{A9D1FA10-15F5-4B0C-86A6-D13AC577DF09}"/>
              </a:ext>
            </a:extLst>
          </p:cNvPr>
          <p:cNvCxnSpPr>
            <a:cxnSpLocks/>
          </p:cNvCxnSpPr>
          <p:nvPr/>
        </p:nvCxnSpPr>
        <p:spPr>
          <a:xfrm>
            <a:off x="4339277" y="3900878"/>
            <a:ext cx="3864304" cy="0"/>
          </a:xfrm>
          <a:prstGeom prst="line">
            <a:avLst/>
          </a:prstGeom>
          <a:noFill/>
          <a:ln w="38100" cap="flat" cmpd="sng" algn="ctr">
            <a:solidFill>
              <a:srgbClr val="FFFF00"/>
            </a:solidFill>
            <a:prstDash val="solid"/>
          </a:ln>
          <a:effectLst/>
        </p:spPr>
      </p:cxnSp>
      <p:sp>
        <p:nvSpPr>
          <p:cNvPr id="11" name="Rounded Rectangular Callout 39">
            <a:extLst>
              <a:ext uri="{FF2B5EF4-FFF2-40B4-BE49-F238E27FC236}">
                <a16:creationId xmlns:a16="http://schemas.microsoft.com/office/drawing/2014/main" id="{7F935263-DC6F-462B-8F26-03EE28028443}"/>
              </a:ext>
            </a:extLst>
          </p:cNvPr>
          <p:cNvSpPr/>
          <p:nvPr/>
        </p:nvSpPr>
        <p:spPr bwMode="auto">
          <a:xfrm>
            <a:off x="1430862" y="1639131"/>
            <a:ext cx="3583522" cy="684913"/>
          </a:xfrm>
          <a:prstGeom prst="wedgeRoundRectCallout">
            <a:avLst>
              <a:gd name="adj1" fmla="val 31877"/>
              <a:gd name="adj2" fmla="val 100380"/>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prstClr val="white"/>
              </a:buClr>
              <a:buSzPct val="90000"/>
              <a:defRPr/>
            </a:pPr>
            <a:r>
              <a:rPr lang="en-US" sz="2160" dirty="0">
                <a:solidFill>
                  <a:prstClr val="white"/>
                </a:solidFill>
                <a:latin typeface="Cambria" panose="02040503050406030204" pitchFamily="18" charset="0"/>
                <a:ea typeface="Cambria" panose="02040503050406030204" pitchFamily="18" charset="0"/>
              </a:rPr>
              <a:t>He is God’s designated servant with a special task.</a:t>
            </a:r>
          </a:p>
        </p:txBody>
      </p:sp>
      <p:cxnSp>
        <p:nvCxnSpPr>
          <p:cNvPr id="12" name="Straight Connector 11">
            <a:extLst>
              <a:ext uri="{FF2B5EF4-FFF2-40B4-BE49-F238E27FC236}">
                <a16:creationId xmlns:a16="http://schemas.microsoft.com/office/drawing/2014/main" id="{AC97A23B-C047-48CD-9C55-57052AF0232C}"/>
              </a:ext>
            </a:extLst>
          </p:cNvPr>
          <p:cNvCxnSpPr>
            <a:cxnSpLocks/>
          </p:cNvCxnSpPr>
          <p:nvPr/>
        </p:nvCxnSpPr>
        <p:spPr>
          <a:xfrm>
            <a:off x="8997143" y="4953655"/>
            <a:ext cx="2350960" cy="0"/>
          </a:xfrm>
          <a:prstGeom prst="line">
            <a:avLst/>
          </a:prstGeom>
          <a:noFill/>
          <a:ln w="38100" cap="flat" cmpd="sng" algn="ctr">
            <a:solidFill>
              <a:srgbClr val="FFFF00"/>
            </a:solidFill>
            <a:prstDash val="solid"/>
          </a:ln>
          <a:effectLst/>
        </p:spPr>
      </p:cxnSp>
      <p:cxnSp>
        <p:nvCxnSpPr>
          <p:cNvPr id="13" name="Straight Connector 12">
            <a:extLst>
              <a:ext uri="{FF2B5EF4-FFF2-40B4-BE49-F238E27FC236}">
                <a16:creationId xmlns:a16="http://schemas.microsoft.com/office/drawing/2014/main" id="{650B496B-FDB9-40C2-8FD8-020A5D19FCAE}"/>
              </a:ext>
            </a:extLst>
          </p:cNvPr>
          <p:cNvCxnSpPr>
            <a:cxnSpLocks/>
          </p:cNvCxnSpPr>
          <p:nvPr/>
        </p:nvCxnSpPr>
        <p:spPr>
          <a:xfrm>
            <a:off x="4125069" y="5279196"/>
            <a:ext cx="3842038" cy="0"/>
          </a:xfrm>
          <a:prstGeom prst="line">
            <a:avLst/>
          </a:prstGeom>
          <a:noFill/>
          <a:ln w="38100" cap="flat" cmpd="sng" algn="ctr">
            <a:solidFill>
              <a:srgbClr val="FFFF00"/>
            </a:solidFill>
            <a:prstDash val="solid"/>
          </a:ln>
          <a:effectLst/>
        </p:spPr>
      </p:cxnSp>
      <p:sp>
        <p:nvSpPr>
          <p:cNvPr id="14" name="Rounded Rectangular Callout 39">
            <a:extLst>
              <a:ext uri="{FF2B5EF4-FFF2-40B4-BE49-F238E27FC236}">
                <a16:creationId xmlns:a16="http://schemas.microsoft.com/office/drawing/2014/main" id="{5B7D1236-4E9B-4881-AC29-1451E7128849}"/>
              </a:ext>
            </a:extLst>
          </p:cNvPr>
          <p:cNvSpPr/>
          <p:nvPr/>
        </p:nvSpPr>
        <p:spPr bwMode="auto">
          <a:xfrm>
            <a:off x="4575193" y="5448324"/>
            <a:ext cx="5597430" cy="684913"/>
          </a:xfrm>
          <a:prstGeom prst="wedgeRoundRectCallout">
            <a:avLst>
              <a:gd name="adj1" fmla="val 37875"/>
              <a:gd name="adj2" fmla="val -116500"/>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lstStyle/>
          <a:p>
            <a:pPr algn="ctr" defTabSz="822960" fontAlgn="base">
              <a:lnSpc>
                <a:spcPct val="90000"/>
              </a:lnSpc>
              <a:spcBef>
                <a:spcPct val="20000"/>
              </a:spcBef>
              <a:spcAft>
                <a:spcPct val="0"/>
              </a:spcAft>
              <a:buClr>
                <a:prstClr val="white"/>
              </a:buClr>
              <a:buSzPct val="90000"/>
              <a:defRPr/>
            </a:pPr>
            <a:r>
              <a:rPr lang="en-US" sz="2160" dirty="0">
                <a:solidFill>
                  <a:prstClr val="white"/>
                </a:solidFill>
                <a:latin typeface="Cambria" panose="02040503050406030204" pitchFamily="18" charset="0"/>
                <a:ea typeface="Cambria" panose="02040503050406030204" pitchFamily="18" charset="0"/>
              </a:rPr>
              <a:t>What had been potential, long awaited promise and hope is at this moment reality. </a:t>
            </a:r>
          </a:p>
        </p:txBody>
      </p:sp>
    </p:spTree>
    <p:extLst>
      <p:ext uri="{BB962C8B-B14F-4D97-AF65-F5344CB8AC3E}">
        <p14:creationId xmlns:p14="http://schemas.microsoft.com/office/powerpoint/2010/main" val="2161040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C51C11-F65B-4DE3-81D3-503B2313E687}"/>
              </a:ext>
            </a:extLst>
          </p:cNvPr>
          <p:cNvSpPr txBox="1">
            <a:spLocks noChangeArrowheads="1"/>
          </p:cNvSpPr>
          <p:nvPr/>
        </p:nvSpPr>
        <p:spPr bwMode="auto">
          <a:xfrm>
            <a:off x="1521798" y="481300"/>
            <a:ext cx="8490700" cy="48006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eaLnBrk="1" hangingPunct="1"/>
            <a:r>
              <a:rPr lang="en-US" sz="2520" b="1" i="1" u="sng" kern="0">
                <a:solidFill>
                  <a:srgbClr val="FFFF00"/>
                </a:solidFill>
                <a:effectLst/>
                <a:latin typeface="Cambria" panose="02040503050406030204" pitchFamily="18" charset="0"/>
                <a:ea typeface="Cambria" panose="02040503050406030204" pitchFamily="18" charset="0"/>
              </a:rPr>
              <a:t>Eating in a Pharisees House (7:36-50) </a:t>
            </a:r>
            <a:endParaRPr lang="en-US" altLang="en-US" sz="2520" b="1" i="1" u="sng" kern="0" dirty="0">
              <a:solidFill>
                <a:srgbClr val="FFFF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820FD33-56C8-4ED2-9446-3DFA0019D539}"/>
              </a:ext>
            </a:extLst>
          </p:cNvPr>
          <p:cNvSpPr txBox="1">
            <a:spLocks noChangeArrowheads="1"/>
          </p:cNvSpPr>
          <p:nvPr/>
        </p:nvSpPr>
        <p:spPr bwMode="auto">
          <a:xfrm>
            <a:off x="758327" y="1097280"/>
            <a:ext cx="10708396" cy="541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ctr" defTabSz="822960">
              <a:buClr>
                <a:srgbClr val="DA1F28"/>
              </a:buClr>
              <a:buNone/>
            </a:pPr>
            <a:r>
              <a:rPr lang="en-US" sz="2340" kern="0">
                <a:solidFill>
                  <a:prstClr val="white"/>
                </a:solidFill>
                <a:latin typeface="Cambria" panose="02040503050406030204" pitchFamily="18" charset="0"/>
                <a:ea typeface="Cambria" panose="02040503050406030204" pitchFamily="18" charset="0"/>
              </a:rPr>
              <a:t>Now one of the Pharisees was requesting Him to dine with him, and He entered the Pharisee’s house and reclined </a:t>
            </a:r>
            <a:r>
              <a:rPr lang="en-US" sz="2340" i="1" kern="0">
                <a:solidFill>
                  <a:prstClr val="white"/>
                </a:solidFill>
                <a:latin typeface="Cambria" panose="02040503050406030204" pitchFamily="18" charset="0"/>
                <a:ea typeface="Cambria" panose="02040503050406030204" pitchFamily="18" charset="0"/>
              </a:rPr>
              <a:t>at the table</a:t>
            </a:r>
            <a:r>
              <a:rPr lang="en-US" sz="2340" kern="0">
                <a:solidFill>
                  <a:prstClr val="white"/>
                </a:solidFill>
                <a:latin typeface="Cambria" panose="02040503050406030204" pitchFamily="18" charset="0"/>
                <a:ea typeface="Cambria" panose="02040503050406030204" pitchFamily="18" charset="0"/>
              </a:rPr>
              <a:t>. </a:t>
            </a:r>
            <a:endParaRPr lang="en-US" sz="2340" kern="0" dirty="0">
              <a:solidFill>
                <a:prstClr val="white"/>
              </a:solidFill>
              <a:latin typeface="Cambria" panose="02040503050406030204" pitchFamily="18" charset="0"/>
              <a:ea typeface="Cambria" panose="02040503050406030204" pitchFamily="18" charset="0"/>
            </a:endParaRPr>
          </a:p>
        </p:txBody>
      </p:sp>
      <p:cxnSp>
        <p:nvCxnSpPr>
          <p:cNvPr id="5" name="Straight Connector 5">
            <a:extLst>
              <a:ext uri="{FF2B5EF4-FFF2-40B4-BE49-F238E27FC236}">
                <a16:creationId xmlns:a16="http://schemas.microsoft.com/office/drawing/2014/main" id="{80D1348A-212C-4584-85D7-44D9D36097FC}"/>
              </a:ext>
            </a:extLst>
          </p:cNvPr>
          <p:cNvCxnSpPr>
            <a:cxnSpLocks noChangeShapeType="1"/>
          </p:cNvCxnSpPr>
          <p:nvPr/>
        </p:nvCxnSpPr>
        <p:spPr bwMode="auto">
          <a:xfrm>
            <a:off x="4518660" y="185166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6" name="Straight Connector 5">
            <a:extLst>
              <a:ext uri="{FF2B5EF4-FFF2-40B4-BE49-F238E27FC236}">
                <a16:creationId xmlns:a16="http://schemas.microsoft.com/office/drawing/2014/main" id="{0A63807C-35C2-4BC2-A4D1-35FDA766EADC}"/>
              </a:ext>
            </a:extLst>
          </p:cNvPr>
          <p:cNvCxnSpPr>
            <a:cxnSpLocks noChangeShapeType="1"/>
          </p:cNvCxnSpPr>
          <p:nvPr/>
        </p:nvCxnSpPr>
        <p:spPr bwMode="auto">
          <a:xfrm>
            <a:off x="2878154" y="1491616"/>
            <a:ext cx="1181120"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sp>
        <p:nvSpPr>
          <p:cNvPr id="8" name="Rounded Rectangular Callout 22">
            <a:extLst>
              <a:ext uri="{FF2B5EF4-FFF2-40B4-BE49-F238E27FC236}">
                <a16:creationId xmlns:a16="http://schemas.microsoft.com/office/drawing/2014/main" id="{D555C0B4-F427-479B-AB85-3C69C68B46E8}"/>
              </a:ext>
            </a:extLst>
          </p:cNvPr>
          <p:cNvSpPr/>
          <p:nvPr/>
        </p:nvSpPr>
        <p:spPr bwMode="auto">
          <a:xfrm>
            <a:off x="803950" y="2032133"/>
            <a:ext cx="10629725" cy="1492066"/>
          </a:xfrm>
          <a:prstGeom prst="wedgeRoundRectCallout">
            <a:avLst>
              <a:gd name="adj1" fmla="val -4467"/>
              <a:gd name="adj2" fmla="val -48774"/>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Pharisees (“separatist”) were a religious sect within Judaism in the first century. They prided themselves on maintaining a special level of righteousness which raised them above any violation of their interpretations of the Law. They demanded strict adherence to the Law of Moses by their interpretations of the Law. </a:t>
            </a:r>
          </a:p>
        </p:txBody>
      </p:sp>
      <p:sp>
        <p:nvSpPr>
          <p:cNvPr id="9" name="Rounded Rectangular Callout 22">
            <a:extLst>
              <a:ext uri="{FF2B5EF4-FFF2-40B4-BE49-F238E27FC236}">
                <a16:creationId xmlns:a16="http://schemas.microsoft.com/office/drawing/2014/main" id="{0F2FFE50-2867-405C-87CD-678C76E7BC20}"/>
              </a:ext>
            </a:extLst>
          </p:cNvPr>
          <p:cNvSpPr/>
          <p:nvPr/>
        </p:nvSpPr>
        <p:spPr bwMode="auto">
          <a:xfrm>
            <a:off x="609600" y="2084355"/>
            <a:ext cx="10972800" cy="1387618"/>
          </a:xfrm>
          <a:prstGeom prst="wedgeRoundRectCallout">
            <a:avLst>
              <a:gd name="adj1" fmla="val -4467"/>
              <a:gd name="adj2" fmla="val -48774"/>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340" b="1" i="1" u="sng" kern="0" dirty="0">
                <a:solidFill>
                  <a:srgbClr val="FFFF00"/>
                </a:solidFill>
                <a:latin typeface="Cambria" panose="02040503050406030204" pitchFamily="18" charset="0"/>
                <a:ea typeface="Cambria" panose="02040503050406030204" pitchFamily="18" charset="0"/>
              </a:rPr>
              <a:t>Luke 7:15-17 </a:t>
            </a:r>
            <a:r>
              <a:rPr lang="en-US" sz="2340" kern="0" dirty="0">
                <a:solidFill>
                  <a:srgbClr val="FFFFFF"/>
                </a:solidFill>
                <a:latin typeface="Cambria" panose="02040503050406030204" pitchFamily="18" charset="0"/>
                <a:ea typeface="Cambria" panose="02040503050406030204" pitchFamily="18" charset="0"/>
              </a:rPr>
              <a:t>- The dead man sat up and began to speak. And </a:t>
            </a:r>
            <a:r>
              <a:rPr lang="en-US" sz="2340" i="1" kern="0" dirty="0">
                <a:solidFill>
                  <a:srgbClr val="FFFFFF"/>
                </a:solidFill>
                <a:latin typeface="Cambria" panose="02040503050406030204" pitchFamily="18" charset="0"/>
                <a:ea typeface="Cambria" panose="02040503050406030204" pitchFamily="18" charset="0"/>
              </a:rPr>
              <a:t>Jesus</a:t>
            </a:r>
            <a:r>
              <a:rPr lang="en-US" sz="2340" kern="0" dirty="0">
                <a:solidFill>
                  <a:srgbClr val="FFFFFF"/>
                </a:solidFill>
                <a:latin typeface="Cambria" panose="02040503050406030204" pitchFamily="18" charset="0"/>
                <a:ea typeface="Cambria" panose="02040503050406030204" pitchFamily="18" charset="0"/>
              </a:rPr>
              <a:t> gave him back to his mother. </a:t>
            </a:r>
            <a:r>
              <a:rPr lang="en-US" sz="2340" b="1" kern="0" baseline="30000" dirty="0">
                <a:solidFill>
                  <a:srgbClr val="FFFFFF"/>
                </a:solidFill>
                <a:latin typeface="Cambria" panose="02040503050406030204" pitchFamily="18" charset="0"/>
                <a:ea typeface="Cambria" panose="02040503050406030204" pitchFamily="18" charset="0"/>
              </a:rPr>
              <a:t>16 </a:t>
            </a:r>
            <a:r>
              <a:rPr lang="en-US" sz="2340" kern="0" dirty="0">
                <a:solidFill>
                  <a:srgbClr val="FFFFFF"/>
                </a:solidFill>
                <a:latin typeface="Cambria" panose="02040503050406030204" pitchFamily="18" charset="0"/>
                <a:ea typeface="Cambria" panose="02040503050406030204" pitchFamily="18" charset="0"/>
              </a:rPr>
              <a:t>Fear gripped them all, and they </a:t>
            </a:r>
            <a:r>
              <a:rPr lang="en-US" sz="2340" i="1" kern="0" dirty="0">
                <a:solidFill>
                  <a:srgbClr val="FFFFFF"/>
                </a:solidFill>
                <a:latin typeface="Cambria" panose="02040503050406030204" pitchFamily="18" charset="0"/>
                <a:ea typeface="Cambria" panose="02040503050406030204" pitchFamily="18" charset="0"/>
              </a:rPr>
              <a:t>began</a:t>
            </a:r>
            <a:r>
              <a:rPr lang="en-US" sz="2340" kern="0" dirty="0">
                <a:solidFill>
                  <a:srgbClr val="FFFFFF"/>
                </a:solidFill>
                <a:latin typeface="Cambria" panose="02040503050406030204" pitchFamily="18" charset="0"/>
                <a:ea typeface="Cambria" panose="02040503050406030204" pitchFamily="18" charset="0"/>
              </a:rPr>
              <a:t> glorifying God, saying, “A </a:t>
            </a:r>
            <a:r>
              <a:rPr lang="en-US" sz="2340" i="1" u="sng" kern="0" dirty="0">
                <a:solidFill>
                  <a:srgbClr val="FFFF00"/>
                </a:solidFill>
                <a:latin typeface="Cambria" panose="02040503050406030204" pitchFamily="18" charset="0"/>
                <a:ea typeface="Cambria" panose="02040503050406030204" pitchFamily="18" charset="0"/>
              </a:rPr>
              <a:t>great prophet </a:t>
            </a:r>
            <a:r>
              <a:rPr lang="en-US" sz="2340" kern="0" dirty="0">
                <a:solidFill>
                  <a:srgbClr val="FFFFFF"/>
                </a:solidFill>
                <a:latin typeface="Cambria" panose="02040503050406030204" pitchFamily="18" charset="0"/>
                <a:ea typeface="Cambria" panose="02040503050406030204" pitchFamily="18" charset="0"/>
              </a:rPr>
              <a:t>has arisen among us!” and, “God has visited His people!” </a:t>
            </a:r>
            <a:r>
              <a:rPr lang="en-US" sz="2340" b="1" kern="0" baseline="30000" dirty="0">
                <a:solidFill>
                  <a:srgbClr val="FFFFFF"/>
                </a:solidFill>
                <a:latin typeface="Cambria" panose="02040503050406030204" pitchFamily="18" charset="0"/>
                <a:ea typeface="Cambria" panose="02040503050406030204" pitchFamily="18" charset="0"/>
              </a:rPr>
              <a:t>17 </a:t>
            </a:r>
            <a:r>
              <a:rPr lang="en-US" sz="2340" kern="0" dirty="0">
                <a:solidFill>
                  <a:srgbClr val="FFFFFF"/>
                </a:solidFill>
                <a:latin typeface="Cambria" panose="02040503050406030204" pitchFamily="18" charset="0"/>
                <a:ea typeface="Cambria" panose="02040503050406030204" pitchFamily="18" charset="0"/>
              </a:rPr>
              <a:t>This report concerning Him went out all over Judea and in all the surrounding district. </a:t>
            </a:r>
          </a:p>
        </p:txBody>
      </p:sp>
    </p:spTree>
    <p:extLst>
      <p:ext uri="{BB962C8B-B14F-4D97-AF65-F5344CB8AC3E}">
        <p14:creationId xmlns:p14="http://schemas.microsoft.com/office/powerpoint/2010/main" val="1102786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72DE8F-E26B-444F-8403-42B224FCD5B9}"/>
              </a:ext>
            </a:extLst>
          </p:cNvPr>
          <p:cNvSpPr txBox="1">
            <a:spLocks/>
          </p:cNvSpPr>
          <p:nvPr/>
        </p:nvSpPr>
        <p:spPr bwMode="auto">
          <a:xfrm>
            <a:off x="1432560" y="366058"/>
            <a:ext cx="9326880" cy="51435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a:r>
              <a:rPr lang="en-US" sz="2880" i="1" u="sng" kern="0">
                <a:solidFill>
                  <a:srgbClr val="FFFF00"/>
                </a:solidFill>
                <a:effectLst/>
                <a:latin typeface="Cambria" panose="02040503050406030204" pitchFamily="18" charset="0"/>
                <a:ea typeface="Cambria" panose="02040503050406030204" pitchFamily="18" charset="0"/>
              </a:rPr>
              <a:t>Cultural Customs</a:t>
            </a:r>
            <a:endParaRPr lang="en-US" sz="2880" i="1" u="sng" kern="0" dirty="0">
              <a:solidFill>
                <a:srgbClr val="FFFF00"/>
              </a:solidFill>
              <a:effectLst/>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6822B7E5-D0B6-45E7-8756-21F055777D69}"/>
              </a:ext>
            </a:extLst>
          </p:cNvPr>
          <p:cNvSpPr txBox="1">
            <a:spLocks/>
          </p:cNvSpPr>
          <p:nvPr/>
        </p:nvSpPr>
        <p:spPr bwMode="auto">
          <a:xfrm>
            <a:off x="1347058" y="1028700"/>
            <a:ext cx="9874396" cy="444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308610" indent="-308610" defTabSz="822960">
              <a:spcAft>
                <a:spcPts val="2700"/>
              </a:spcAft>
              <a:buClr>
                <a:srgbClr val="FFFF00"/>
              </a:buClr>
              <a:buFont typeface="Wingdings" panose="05000000000000000000" pitchFamily="2" charset="2"/>
              <a:buChar char="§"/>
            </a:pPr>
            <a:r>
              <a:rPr lang="en-US" sz="2880" kern="0" dirty="0">
                <a:solidFill>
                  <a:prstClr val="white"/>
                </a:solidFill>
                <a:latin typeface="Cambria" panose="02040503050406030204" pitchFamily="18" charset="0"/>
                <a:ea typeface="Cambria" panose="02040503050406030204" pitchFamily="18" charset="0"/>
              </a:rPr>
              <a:t>Bowl of water for dirty feet</a:t>
            </a:r>
          </a:p>
          <a:p>
            <a:pPr marL="308610" indent="-308610" defTabSz="822960">
              <a:spcAft>
                <a:spcPts val="2700"/>
              </a:spcAft>
              <a:buClr>
                <a:srgbClr val="FFFF00"/>
              </a:buClr>
              <a:buFont typeface="Wingdings" panose="05000000000000000000" pitchFamily="2" charset="2"/>
              <a:buChar char="§"/>
            </a:pPr>
            <a:r>
              <a:rPr lang="en-US" sz="2880" kern="0" dirty="0">
                <a:solidFill>
                  <a:prstClr val="white"/>
                </a:solidFill>
                <a:latin typeface="Cambria" panose="02040503050406030204" pitchFamily="18" charset="0"/>
                <a:ea typeface="Cambria" panose="02040503050406030204" pitchFamily="18" charset="0"/>
              </a:rPr>
              <a:t>Kiss </a:t>
            </a:r>
          </a:p>
          <a:p>
            <a:pPr marL="308610" indent="-308610" defTabSz="822960">
              <a:spcAft>
                <a:spcPts val="2700"/>
              </a:spcAft>
              <a:buClr>
                <a:srgbClr val="FFFF00"/>
              </a:buClr>
              <a:buFont typeface="Wingdings" panose="05000000000000000000" pitchFamily="2" charset="2"/>
              <a:buChar char="§"/>
            </a:pPr>
            <a:r>
              <a:rPr lang="en-US" sz="2880" kern="0" dirty="0">
                <a:solidFill>
                  <a:prstClr val="white"/>
                </a:solidFill>
                <a:latin typeface="Cambria" panose="02040503050406030204" pitchFamily="18" charset="0"/>
                <a:ea typeface="Cambria" panose="02040503050406030204" pitchFamily="18" charset="0"/>
              </a:rPr>
              <a:t>Anoint head with oil to indicate a blessing or to refresh </a:t>
            </a:r>
          </a:p>
          <a:p>
            <a:pPr marL="308610" indent="-308610" defTabSz="822960">
              <a:spcAft>
                <a:spcPts val="2700"/>
              </a:spcAft>
              <a:buClr>
                <a:srgbClr val="FFFF00"/>
              </a:buClr>
              <a:buFont typeface="Wingdings" panose="05000000000000000000" pitchFamily="2" charset="2"/>
              <a:buChar char="§"/>
            </a:pPr>
            <a:r>
              <a:rPr lang="en-US" sz="2880" kern="0" dirty="0">
                <a:solidFill>
                  <a:prstClr val="white"/>
                </a:solidFill>
                <a:latin typeface="Cambria" panose="02040503050406030204" pitchFamily="18" charset="0"/>
                <a:ea typeface="Cambria" panose="02040503050406030204" pitchFamily="18" charset="0"/>
              </a:rPr>
              <a:t>Open door policy to listen to dinner conversations</a:t>
            </a:r>
          </a:p>
          <a:p>
            <a:pPr marL="308610" indent="-308610" defTabSz="822960">
              <a:spcAft>
                <a:spcPts val="2700"/>
              </a:spcAft>
              <a:buClr>
                <a:srgbClr val="FFFF00"/>
              </a:buClr>
              <a:buFont typeface="Wingdings" panose="05000000000000000000" pitchFamily="2" charset="2"/>
              <a:buChar char="§"/>
            </a:pPr>
            <a:r>
              <a:rPr lang="en-US" sz="2880" kern="0" dirty="0">
                <a:solidFill>
                  <a:prstClr val="white"/>
                </a:solidFill>
                <a:latin typeface="Cambria" panose="02040503050406030204" pitchFamily="18" charset="0"/>
                <a:ea typeface="Cambria" panose="02040503050406030204" pitchFamily="18" charset="0"/>
              </a:rPr>
              <a:t>Posture when eating</a:t>
            </a:r>
          </a:p>
        </p:txBody>
      </p:sp>
      <p:pic>
        <p:nvPicPr>
          <p:cNvPr id="5" name="Picture 2" descr="What is meant by the &quot;washing of the feet&quot; if rejected?">
            <a:extLst>
              <a:ext uri="{FF2B5EF4-FFF2-40B4-BE49-F238E27FC236}">
                <a16:creationId xmlns:a16="http://schemas.microsoft.com/office/drawing/2014/main" id="{FBBDE312-B05C-4BBC-9F37-9F3D2B3EB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398" y="847923"/>
            <a:ext cx="2307844" cy="1536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The Most Powerful and Humble Man - Servant Leadership | Jesus Humility">
            <a:extLst>
              <a:ext uri="{FF2B5EF4-FFF2-40B4-BE49-F238E27FC236}">
                <a16:creationId xmlns:a16="http://schemas.microsoft.com/office/drawing/2014/main" id="{0FD3EE58-12B0-4FEF-9E46-700FFE56B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925" y="847923"/>
            <a:ext cx="2307844" cy="1539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034FA6-5533-4584-9A2B-3DD2514275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8991" y="2532373"/>
            <a:ext cx="7790856" cy="3895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1071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91384B-C90E-48C9-A215-8FFE333B16CD}"/>
              </a:ext>
            </a:extLst>
          </p:cNvPr>
          <p:cNvSpPr txBox="1">
            <a:spLocks noChangeArrowheads="1"/>
          </p:cNvSpPr>
          <p:nvPr/>
        </p:nvSpPr>
        <p:spPr bwMode="auto">
          <a:xfrm>
            <a:off x="1521798" y="481300"/>
            <a:ext cx="8490700" cy="48006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eaLnBrk="1" hangingPunct="1"/>
            <a:r>
              <a:rPr lang="en-US" sz="2520" b="1" i="1" u="sng" kern="0">
                <a:solidFill>
                  <a:srgbClr val="FFFF00"/>
                </a:solidFill>
                <a:effectLst/>
                <a:latin typeface="Cambria" panose="02040503050406030204" pitchFamily="18" charset="0"/>
                <a:ea typeface="Cambria" panose="02040503050406030204" pitchFamily="18" charset="0"/>
              </a:rPr>
              <a:t>Eating in a Pharisees House (7:36-50) </a:t>
            </a:r>
            <a:endParaRPr lang="en-US" altLang="en-US" sz="2520" b="1" i="1" u="sng" kern="0" dirty="0">
              <a:solidFill>
                <a:srgbClr val="FFFF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AB0BE648-2C11-4757-A8CC-64095515E637}"/>
              </a:ext>
            </a:extLst>
          </p:cNvPr>
          <p:cNvSpPr txBox="1">
            <a:spLocks noChangeArrowheads="1"/>
          </p:cNvSpPr>
          <p:nvPr/>
        </p:nvSpPr>
        <p:spPr bwMode="auto">
          <a:xfrm>
            <a:off x="758327" y="1097280"/>
            <a:ext cx="10708396" cy="541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ctr" defTabSz="822960">
              <a:buClr>
                <a:srgbClr val="DA1F28"/>
              </a:buClr>
              <a:buNone/>
            </a:pPr>
            <a:r>
              <a:rPr lang="en-US" sz="2340" kern="0">
                <a:solidFill>
                  <a:prstClr val="white"/>
                </a:solidFill>
                <a:latin typeface="Cambria" panose="02040503050406030204" pitchFamily="18" charset="0"/>
                <a:ea typeface="Cambria" panose="02040503050406030204" pitchFamily="18" charset="0"/>
              </a:rPr>
              <a:t>Now one of the Pharisees was requesting Him to dine with him, and He entered the Pharisee’s house and reclined </a:t>
            </a:r>
            <a:r>
              <a:rPr lang="en-US" sz="2340" i="1" kern="0">
                <a:solidFill>
                  <a:prstClr val="white"/>
                </a:solidFill>
                <a:latin typeface="Cambria" panose="02040503050406030204" pitchFamily="18" charset="0"/>
                <a:ea typeface="Cambria" panose="02040503050406030204" pitchFamily="18" charset="0"/>
              </a:rPr>
              <a:t>at the table</a:t>
            </a:r>
            <a:r>
              <a:rPr lang="en-US" sz="2340" kern="0">
                <a:solidFill>
                  <a:prstClr val="white"/>
                </a:solidFill>
                <a:latin typeface="Cambria" panose="02040503050406030204" pitchFamily="18" charset="0"/>
                <a:ea typeface="Cambria" panose="02040503050406030204" pitchFamily="18" charset="0"/>
              </a:rPr>
              <a:t>. </a:t>
            </a:r>
            <a:r>
              <a:rPr lang="en-US" sz="2340" b="1" kern="0" baseline="30000">
                <a:solidFill>
                  <a:prstClr val="white"/>
                </a:solidFill>
                <a:latin typeface="Cambria" panose="02040503050406030204" pitchFamily="18" charset="0"/>
                <a:ea typeface="Cambria" panose="02040503050406030204" pitchFamily="18" charset="0"/>
              </a:rPr>
              <a:t>37 </a:t>
            </a:r>
            <a:r>
              <a:rPr lang="en-US" sz="2340" kern="0">
                <a:solidFill>
                  <a:prstClr val="white"/>
                </a:solidFill>
                <a:latin typeface="Cambria" panose="02040503050406030204" pitchFamily="18" charset="0"/>
                <a:ea typeface="Cambria" panose="02040503050406030204" pitchFamily="18" charset="0"/>
              </a:rPr>
              <a:t>And there was a woman in the city who was a sinner; and when she learned that He was reclining </a:t>
            </a:r>
            <a:r>
              <a:rPr lang="en-US" sz="2340" i="1" kern="0">
                <a:solidFill>
                  <a:prstClr val="white"/>
                </a:solidFill>
                <a:latin typeface="Cambria" panose="02040503050406030204" pitchFamily="18" charset="0"/>
                <a:ea typeface="Cambria" panose="02040503050406030204" pitchFamily="18" charset="0"/>
              </a:rPr>
              <a:t>at the table</a:t>
            </a:r>
            <a:r>
              <a:rPr lang="en-US" sz="2340" kern="0">
                <a:solidFill>
                  <a:prstClr val="white"/>
                </a:solidFill>
                <a:latin typeface="Cambria" panose="02040503050406030204" pitchFamily="18" charset="0"/>
                <a:ea typeface="Cambria" panose="02040503050406030204" pitchFamily="18" charset="0"/>
              </a:rPr>
              <a:t> in the Pharisee’s house, she brought an alabaster vial of perfume, </a:t>
            </a:r>
            <a:r>
              <a:rPr lang="en-US" sz="2340" b="1" kern="0" baseline="30000">
                <a:solidFill>
                  <a:prstClr val="white"/>
                </a:solidFill>
                <a:latin typeface="Cambria" panose="02040503050406030204" pitchFamily="18" charset="0"/>
                <a:ea typeface="Cambria" panose="02040503050406030204" pitchFamily="18" charset="0"/>
              </a:rPr>
              <a:t>38 </a:t>
            </a:r>
            <a:r>
              <a:rPr lang="en-US" sz="2340" kern="0">
                <a:solidFill>
                  <a:prstClr val="white"/>
                </a:solidFill>
                <a:latin typeface="Cambria" panose="02040503050406030204" pitchFamily="18" charset="0"/>
                <a:ea typeface="Cambria" panose="02040503050406030204" pitchFamily="18" charset="0"/>
              </a:rPr>
              <a:t>and standing behind </a:t>
            </a:r>
            <a:r>
              <a:rPr lang="en-US" sz="2340" i="1" kern="0">
                <a:solidFill>
                  <a:prstClr val="white"/>
                </a:solidFill>
                <a:latin typeface="Cambria" panose="02040503050406030204" pitchFamily="18" charset="0"/>
                <a:ea typeface="Cambria" panose="02040503050406030204" pitchFamily="18" charset="0"/>
              </a:rPr>
              <a:t>Him</a:t>
            </a:r>
            <a:r>
              <a:rPr lang="en-US" sz="2340" kern="0">
                <a:solidFill>
                  <a:prstClr val="white"/>
                </a:solidFill>
                <a:latin typeface="Cambria" panose="02040503050406030204" pitchFamily="18" charset="0"/>
                <a:ea typeface="Cambria" panose="02040503050406030204" pitchFamily="18" charset="0"/>
              </a:rPr>
              <a:t> at His feet, weeping, she began to wet His feet with her tears, and kept wiping them with the hair of her head, and kissing His feet and anointing them with the perfume. </a:t>
            </a:r>
            <a:r>
              <a:rPr lang="en-US" sz="2340" b="1" kern="0" baseline="30000">
                <a:solidFill>
                  <a:prstClr val="white"/>
                </a:solidFill>
                <a:latin typeface="Cambria" panose="02040503050406030204" pitchFamily="18" charset="0"/>
                <a:ea typeface="Cambria" panose="02040503050406030204" pitchFamily="18" charset="0"/>
              </a:rPr>
              <a:t>39 </a:t>
            </a:r>
            <a:r>
              <a:rPr lang="en-US" sz="2340" kern="0">
                <a:solidFill>
                  <a:prstClr val="white"/>
                </a:solidFill>
                <a:latin typeface="Cambria" panose="02040503050406030204" pitchFamily="18" charset="0"/>
                <a:ea typeface="Cambria" panose="02040503050406030204" pitchFamily="18" charset="0"/>
              </a:rPr>
              <a:t>Now when the Pharisee who had invited Him saw this, he said to himself, “If this man were a prophet He would know who and what sort of person this woman is who is touching Him, that she is a sinner.”</a:t>
            </a:r>
            <a:endParaRPr lang="en-US" sz="2340" kern="0" dirty="0">
              <a:solidFill>
                <a:prstClr val="white"/>
              </a:solidFill>
              <a:latin typeface="Cambria" panose="02040503050406030204" pitchFamily="18" charset="0"/>
              <a:ea typeface="Cambria" panose="02040503050406030204" pitchFamily="18" charset="0"/>
            </a:endParaRPr>
          </a:p>
        </p:txBody>
      </p:sp>
      <p:cxnSp>
        <p:nvCxnSpPr>
          <p:cNvPr id="5" name="Straight Connector 5">
            <a:extLst>
              <a:ext uri="{FF2B5EF4-FFF2-40B4-BE49-F238E27FC236}">
                <a16:creationId xmlns:a16="http://schemas.microsoft.com/office/drawing/2014/main" id="{CA24FCAC-918A-407F-B546-C3D9E0FAE451}"/>
              </a:ext>
            </a:extLst>
          </p:cNvPr>
          <p:cNvCxnSpPr>
            <a:cxnSpLocks noChangeShapeType="1"/>
          </p:cNvCxnSpPr>
          <p:nvPr/>
        </p:nvCxnSpPr>
        <p:spPr bwMode="auto">
          <a:xfrm>
            <a:off x="4518660" y="185166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6" name="Straight Connector 5">
            <a:extLst>
              <a:ext uri="{FF2B5EF4-FFF2-40B4-BE49-F238E27FC236}">
                <a16:creationId xmlns:a16="http://schemas.microsoft.com/office/drawing/2014/main" id="{65AB31A0-C9CB-4463-8DFF-4DC23524E30F}"/>
              </a:ext>
            </a:extLst>
          </p:cNvPr>
          <p:cNvCxnSpPr>
            <a:cxnSpLocks noChangeShapeType="1"/>
          </p:cNvCxnSpPr>
          <p:nvPr/>
        </p:nvCxnSpPr>
        <p:spPr bwMode="auto">
          <a:xfrm>
            <a:off x="8855751" y="1851660"/>
            <a:ext cx="931979"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8B9F5471-5C58-48BA-BDCB-49ED720D2B20}"/>
              </a:ext>
            </a:extLst>
          </p:cNvPr>
          <p:cNvCxnSpPr>
            <a:cxnSpLocks noChangeShapeType="1"/>
          </p:cNvCxnSpPr>
          <p:nvPr/>
        </p:nvCxnSpPr>
        <p:spPr bwMode="auto">
          <a:xfrm>
            <a:off x="9787729" y="2535187"/>
            <a:ext cx="1138618"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0B374287-3913-4EC0-A9CF-15BD2C96CE2D}"/>
              </a:ext>
            </a:extLst>
          </p:cNvPr>
          <p:cNvCxnSpPr>
            <a:cxnSpLocks noChangeShapeType="1"/>
          </p:cNvCxnSpPr>
          <p:nvPr/>
        </p:nvCxnSpPr>
        <p:spPr bwMode="auto">
          <a:xfrm>
            <a:off x="906620" y="2895233"/>
            <a:ext cx="10298591"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EB62565E-96AC-4F0F-81B7-F23FCF4DB900}"/>
              </a:ext>
            </a:extLst>
          </p:cNvPr>
          <p:cNvCxnSpPr>
            <a:cxnSpLocks noChangeShapeType="1"/>
          </p:cNvCxnSpPr>
          <p:nvPr/>
        </p:nvCxnSpPr>
        <p:spPr bwMode="auto">
          <a:xfrm>
            <a:off x="1205538" y="3255277"/>
            <a:ext cx="9862513"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BD1B8C16-0406-415A-BA27-7BAF44A4F60E}"/>
              </a:ext>
            </a:extLst>
          </p:cNvPr>
          <p:cNvCxnSpPr>
            <a:cxnSpLocks noChangeShapeType="1"/>
          </p:cNvCxnSpPr>
          <p:nvPr/>
        </p:nvCxnSpPr>
        <p:spPr bwMode="auto">
          <a:xfrm>
            <a:off x="8183123" y="4318267"/>
            <a:ext cx="1829375"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06BEE084-6BA2-4ECD-9B13-62E0A04D5EC2}"/>
              </a:ext>
            </a:extLst>
          </p:cNvPr>
          <p:cNvCxnSpPr>
            <a:cxnSpLocks noChangeShapeType="1"/>
          </p:cNvCxnSpPr>
          <p:nvPr/>
        </p:nvCxnSpPr>
        <p:spPr bwMode="auto">
          <a:xfrm>
            <a:off x="1671404" y="2167699"/>
            <a:ext cx="1478022"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sp>
        <p:nvSpPr>
          <p:cNvPr id="12" name="Rounded Rectangular Callout 22">
            <a:extLst>
              <a:ext uri="{FF2B5EF4-FFF2-40B4-BE49-F238E27FC236}">
                <a16:creationId xmlns:a16="http://schemas.microsoft.com/office/drawing/2014/main" id="{61BF5166-853C-4CD3-8C97-E1759D0D493D}"/>
              </a:ext>
            </a:extLst>
          </p:cNvPr>
          <p:cNvSpPr/>
          <p:nvPr/>
        </p:nvSpPr>
        <p:spPr bwMode="auto">
          <a:xfrm>
            <a:off x="2410415" y="4539711"/>
            <a:ext cx="8243897" cy="933260"/>
          </a:xfrm>
          <a:prstGeom prst="wedgeRoundRectCallout">
            <a:avLst>
              <a:gd name="adj1" fmla="val 34157"/>
              <a:gd name="adj2" fmla="val -71202"/>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He saw what the woman had been. He did not take into consideration what her heart was like at the moment. Nor did he comprehend that he was a self-righteous hypocrite.</a:t>
            </a:r>
          </a:p>
        </p:txBody>
      </p:sp>
      <p:cxnSp>
        <p:nvCxnSpPr>
          <p:cNvPr id="13" name="Straight Connector 12">
            <a:extLst>
              <a:ext uri="{FF2B5EF4-FFF2-40B4-BE49-F238E27FC236}">
                <a16:creationId xmlns:a16="http://schemas.microsoft.com/office/drawing/2014/main" id="{59035D73-DAF7-4D29-AFD0-6C39CEB327C4}"/>
              </a:ext>
            </a:extLst>
          </p:cNvPr>
          <p:cNvCxnSpPr>
            <a:cxnSpLocks noChangeShapeType="1"/>
          </p:cNvCxnSpPr>
          <p:nvPr/>
        </p:nvCxnSpPr>
        <p:spPr bwMode="auto">
          <a:xfrm>
            <a:off x="1320050" y="3968149"/>
            <a:ext cx="1206180"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sp>
        <p:nvSpPr>
          <p:cNvPr id="14" name="Rectangle: Rounded Corners 13">
            <a:extLst>
              <a:ext uri="{FF2B5EF4-FFF2-40B4-BE49-F238E27FC236}">
                <a16:creationId xmlns:a16="http://schemas.microsoft.com/office/drawing/2014/main" id="{2842D011-EB09-4FA6-9CFF-A19FD4CBD2FA}"/>
              </a:ext>
            </a:extLst>
          </p:cNvPr>
          <p:cNvSpPr/>
          <p:nvPr/>
        </p:nvSpPr>
        <p:spPr bwMode="auto">
          <a:xfrm>
            <a:off x="3399636" y="1911753"/>
            <a:ext cx="7958626" cy="334036"/>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15" name="Rectangle: Rounded Corners 14">
            <a:extLst>
              <a:ext uri="{FF2B5EF4-FFF2-40B4-BE49-F238E27FC236}">
                <a16:creationId xmlns:a16="http://schemas.microsoft.com/office/drawing/2014/main" id="{FC075D2D-FAFE-4B36-9F2B-18E2362EAF70}"/>
              </a:ext>
            </a:extLst>
          </p:cNvPr>
          <p:cNvSpPr/>
          <p:nvPr/>
        </p:nvSpPr>
        <p:spPr bwMode="auto">
          <a:xfrm>
            <a:off x="793631" y="2268186"/>
            <a:ext cx="10564631" cy="1478515"/>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16" name="Rectangle: Rounded Corners 15">
            <a:extLst>
              <a:ext uri="{FF2B5EF4-FFF2-40B4-BE49-F238E27FC236}">
                <a16:creationId xmlns:a16="http://schemas.microsoft.com/office/drawing/2014/main" id="{68723890-3ECB-4E50-9B6D-7B5431147863}"/>
              </a:ext>
            </a:extLst>
          </p:cNvPr>
          <p:cNvSpPr/>
          <p:nvPr/>
        </p:nvSpPr>
        <p:spPr bwMode="auto">
          <a:xfrm>
            <a:off x="3149427" y="3293475"/>
            <a:ext cx="8208834" cy="488867"/>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17" name="Rectangle: Rounded Corners 16">
            <a:extLst>
              <a:ext uri="{FF2B5EF4-FFF2-40B4-BE49-F238E27FC236}">
                <a16:creationId xmlns:a16="http://schemas.microsoft.com/office/drawing/2014/main" id="{DD3B9065-D740-40B7-9FDC-0AD603D46616}"/>
              </a:ext>
            </a:extLst>
          </p:cNvPr>
          <p:cNvSpPr/>
          <p:nvPr/>
        </p:nvSpPr>
        <p:spPr bwMode="auto">
          <a:xfrm>
            <a:off x="906620" y="3709998"/>
            <a:ext cx="10564631" cy="1008641"/>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Tree>
    <p:extLst>
      <p:ext uri="{BB962C8B-B14F-4D97-AF65-F5344CB8AC3E}">
        <p14:creationId xmlns:p14="http://schemas.microsoft.com/office/powerpoint/2010/main" val="3492933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1B780A-B544-4DFA-AD3E-ADBA5E0763D5}"/>
              </a:ext>
            </a:extLst>
          </p:cNvPr>
          <p:cNvCxnSpPr>
            <a:cxnSpLocks/>
          </p:cNvCxnSpPr>
          <p:nvPr/>
        </p:nvCxnSpPr>
        <p:spPr bwMode="auto">
          <a:xfrm>
            <a:off x="4719386" y="5719920"/>
            <a:ext cx="1150908" cy="0"/>
          </a:xfrm>
          <a:prstGeom prst="line">
            <a:avLst/>
          </a:prstGeom>
          <a:noFill/>
          <a:ln w="38100" cap="flat" cmpd="sng" algn="ctr">
            <a:solidFill>
              <a:srgbClr val="FFFF00"/>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2DF318BE-BDE1-42F4-98C3-4DC156E2F494}"/>
              </a:ext>
            </a:extLst>
          </p:cNvPr>
          <p:cNvCxnSpPr>
            <a:cxnSpLocks/>
          </p:cNvCxnSpPr>
          <p:nvPr/>
        </p:nvCxnSpPr>
        <p:spPr bwMode="auto">
          <a:xfrm>
            <a:off x="9540822" y="5405666"/>
            <a:ext cx="1558092" cy="0"/>
          </a:xfrm>
          <a:prstGeom prst="line">
            <a:avLst/>
          </a:prstGeom>
          <a:noFill/>
          <a:ln w="38100" cap="flat" cmpd="sng" algn="ctr">
            <a:solidFill>
              <a:srgbClr val="FFFF00"/>
            </a:solidFill>
            <a:prstDash val="solid"/>
            <a:round/>
            <a:headEnd type="none" w="med" len="med"/>
            <a:tailEnd type="none" w="med" len="med"/>
          </a:ln>
          <a:effectLst/>
        </p:spPr>
      </p:cxnSp>
      <p:sp>
        <p:nvSpPr>
          <p:cNvPr id="5" name="Rectangle 2">
            <a:extLst>
              <a:ext uri="{FF2B5EF4-FFF2-40B4-BE49-F238E27FC236}">
                <a16:creationId xmlns:a16="http://schemas.microsoft.com/office/drawing/2014/main" id="{06DECA0F-E4E7-4291-80EB-AC0F4D9629C9}"/>
              </a:ext>
            </a:extLst>
          </p:cNvPr>
          <p:cNvSpPr txBox="1">
            <a:spLocks noChangeArrowheads="1"/>
          </p:cNvSpPr>
          <p:nvPr/>
        </p:nvSpPr>
        <p:spPr bwMode="auto">
          <a:xfrm>
            <a:off x="1521798" y="481300"/>
            <a:ext cx="8490700" cy="48006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eaLnBrk="1" hangingPunct="1"/>
            <a:r>
              <a:rPr lang="en-US" sz="2520" b="1" i="1" u="sng" kern="0">
                <a:solidFill>
                  <a:srgbClr val="FFFF00"/>
                </a:solidFill>
                <a:effectLst/>
                <a:latin typeface="Cambria" panose="02040503050406030204" pitchFamily="18" charset="0"/>
                <a:ea typeface="Cambria" panose="02040503050406030204" pitchFamily="18" charset="0"/>
              </a:rPr>
              <a:t>Eating in a Pharisees House (7:36-50) </a:t>
            </a:r>
            <a:endParaRPr lang="en-US" altLang="en-US" sz="2520" b="1" i="1" u="sng" kern="0" dirty="0">
              <a:solidFill>
                <a:srgbClr val="FFFF00"/>
              </a:solidFill>
              <a:effectLst/>
              <a:latin typeface="Cambria" panose="02040503050406030204" pitchFamily="18" charset="0"/>
              <a:ea typeface="Cambria" panose="02040503050406030204" pitchFamily="18" charset="0"/>
            </a:endParaRPr>
          </a:p>
        </p:txBody>
      </p:sp>
      <p:sp>
        <p:nvSpPr>
          <p:cNvPr id="6" name="Rectangle 3">
            <a:extLst>
              <a:ext uri="{FF2B5EF4-FFF2-40B4-BE49-F238E27FC236}">
                <a16:creationId xmlns:a16="http://schemas.microsoft.com/office/drawing/2014/main" id="{56E54075-758A-4599-942F-FF6F110BF2E6}"/>
              </a:ext>
            </a:extLst>
          </p:cNvPr>
          <p:cNvSpPr txBox="1">
            <a:spLocks noChangeArrowheads="1"/>
          </p:cNvSpPr>
          <p:nvPr/>
        </p:nvSpPr>
        <p:spPr bwMode="auto">
          <a:xfrm>
            <a:off x="758327" y="1097280"/>
            <a:ext cx="10708396" cy="541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algn="ctr" defTabSz="822960">
              <a:buClr>
                <a:srgbClr val="DA1F28"/>
              </a:buClr>
              <a:buNone/>
            </a:pPr>
            <a:r>
              <a:rPr lang="en-US" sz="2160" b="1" kern="0" baseline="30000">
                <a:solidFill>
                  <a:prstClr val="white"/>
                </a:solidFill>
                <a:latin typeface="Cambria" panose="02040503050406030204" pitchFamily="18" charset="0"/>
                <a:ea typeface="Cambria" panose="02040503050406030204" pitchFamily="18" charset="0"/>
              </a:rPr>
              <a:t>40 </a:t>
            </a:r>
            <a:r>
              <a:rPr lang="en-US" sz="2160" kern="0">
                <a:solidFill>
                  <a:prstClr val="white"/>
                </a:solidFill>
                <a:latin typeface="Cambria" panose="02040503050406030204" pitchFamily="18" charset="0"/>
                <a:ea typeface="Cambria" panose="02040503050406030204" pitchFamily="18" charset="0"/>
              </a:rPr>
              <a:t>And Jesus answered him, “Simon, I have something to say to you.” And he replied, “Say it, Teacher.” </a:t>
            </a:r>
            <a:r>
              <a:rPr lang="en-US" sz="2160" b="1" kern="0" baseline="30000">
                <a:solidFill>
                  <a:prstClr val="white"/>
                </a:solidFill>
                <a:latin typeface="Cambria" panose="02040503050406030204" pitchFamily="18" charset="0"/>
                <a:ea typeface="Cambria" panose="02040503050406030204" pitchFamily="18" charset="0"/>
              </a:rPr>
              <a:t>41 </a:t>
            </a:r>
            <a:r>
              <a:rPr lang="en-US" sz="2160" kern="0">
                <a:solidFill>
                  <a:prstClr val="white"/>
                </a:solidFill>
                <a:latin typeface="Cambria" panose="02040503050406030204" pitchFamily="18" charset="0"/>
                <a:ea typeface="Cambria" panose="02040503050406030204" pitchFamily="18" charset="0"/>
              </a:rPr>
              <a:t>“A moneylender had two debtors: one owed five hundred denarii, and the other fifty. </a:t>
            </a:r>
            <a:r>
              <a:rPr lang="en-US" sz="2160" b="1" kern="0" baseline="30000">
                <a:solidFill>
                  <a:prstClr val="white"/>
                </a:solidFill>
                <a:latin typeface="Cambria" panose="02040503050406030204" pitchFamily="18" charset="0"/>
                <a:ea typeface="Cambria" panose="02040503050406030204" pitchFamily="18" charset="0"/>
              </a:rPr>
              <a:t>42 </a:t>
            </a:r>
            <a:r>
              <a:rPr lang="en-US" sz="2160" kern="0">
                <a:solidFill>
                  <a:prstClr val="white"/>
                </a:solidFill>
                <a:latin typeface="Cambria" panose="02040503050406030204" pitchFamily="18" charset="0"/>
                <a:ea typeface="Cambria" panose="02040503050406030204" pitchFamily="18" charset="0"/>
              </a:rPr>
              <a:t>When they were unable to repay, he graciously forgave them both. </a:t>
            </a:r>
            <a:r>
              <a:rPr lang="en-US" sz="2160" kern="0">
                <a:solidFill>
                  <a:srgbClr val="FFFF00"/>
                </a:solidFill>
                <a:latin typeface="Cambria" panose="02040503050406030204" pitchFamily="18" charset="0"/>
                <a:ea typeface="Cambria" panose="02040503050406030204" pitchFamily="18" charset="0"/>
              </a:rPr>
              <a:t>So which of them will love him more?</a:t>
            </a:r>
            <a:r>
              <a:rPr lang="en-US" sz="2160" kern="0">
                <a:solidFill>
                  <a:prstClr val="white"/>
                </a:solidFill>
                <a:latin typeface="Cambria" panose="02040503050406030204" pitchFamily="18" charset="0"/>
                <a:ea typeface="Cambria" panose="02040503050406030204" pitchFamily="18" charset="0"/>
              </a:rPr>
              <a:t>” </a:t>
            </a:r>
            <a:r>
              <a:rPr lang="en-US" sz="2160" b="1" kern="0" baseline="30000">
                <a:solidFill>
                  <a:prstClr val="white"/>
                </a:solidFill>
                <a:latin typeface="Cambria" panose="02040503050406030204" pitchFamily="18" charset="0"/>
                <a:ea typeface="Cambria" panose="02040503050406030204" pitchFamily="18" charset="0"/>
              </a:rPr>
              <a:t>43 </a:t>
            </a:r>
            <a:r>
              <a:rPr lang="en-US" sz="2160" kern="0">
                <a:solidFill>
                  <a:prstClr val="white"/>
                </a:solidFill>
                <a:latin typeface="Cambria" panose="02040503050406030204" pitchFamily="18" charset="0"/>
                <a:ea typeface="Cambria" panose="02040503050406030204" pitchFamily="18" charset="0"/>
              </a:rPr>
              <a:t>Simon answered and said, “I suppose the one whom he forgave more.” And He said to him, “You have judged correctly.” </a:t>
            </a:r>
            <a:r>
              <a:rPr lang="en-US" sz="2160" b="1" kern="0" baseline="30000">
                <a:solidFill>
                  <a:prstClr val="white"/>
                </a:solidFill>
                <a:latin typeface="Cambria" panose="02040503050406030204" pitchFamily="18" charset="0"/>
                <a:ea typeface="Cambria" panose="02040503050406030204" pitchFamily="18" charset="0"/>
              </a:rPr>
              <a:t>44 </a:t>
            </a:r>
            <a:r>
              <a:rPr lang="en-US" sz="2160" kern="0">
                <a:solidFill>
                  <a:prstClr val="white"/>
                </a:solidFill>
                <a:latin typeface="Cambria" panose="02040503050406030204" pitchFamily="18" charset="0"/>
                <a:ea typeface="Cambria" panose="02040503050406030204" pitchFamily="18" charset="0"/>
              </a:rPr>
              <a:t>Turning toward the woman, He said to Simon, “Do you see this woman? I entered your house; you gave Me no water for My feet, but she has wet My feet with her tears and wiped them with her hair. </a:t>
            </a:r>
            <a:r>
              <a:rPr lang="en-US" sz="2160" b="1" kern="0" baseline="30000">
                <a:solidFill>
                  <a:prstClr val="white"/>
                </a:solidFill>
                <a:latin typeface="Cambria" panose="02040503050406030204" pitchFamily="18" charset="0"/>
                <a:ea typeface="Cambria" panose="02040503050406030204" pitchFamily="18" charset="0"/>
              </a:rPr>
              <a:t>45 </a:t>
            </a:r>
            <a:r>
              <a:rPr lang="en-US" sz="2160" kern="0">
                <a:solidFill>
                  <a:prstClr val="white"/>
                </a:solidFill>
                <a:latin typeface="Cambria" panose="02040503050406030204" pitchFamily="18" charset="0"/>
                <a:ea typeface="Cambria" panose="02040503050406030204" pitchFamily="18" charset="0"/>
              </a:rPr>
              <a:t>You gave Me no kiss; but she, since the time I came in, has not ceased to kiss My feet. </a:t>
            </a:r>
            <a:r>
              <a:rPr lang="en-US" sz="2160" b="1" kern="0" baseline="30000">
                <a:solidFill>
                  <a:prstClr val="white"/>
                </a:solidFill>
                <a:latin typeface="Cambria" panose="02040503050406030204" pitchFamily="18" charset="0"/>
                <a:ea typeface="Cambria" panose="02040503050406030204" pitchFamily="18" charset="0"/>
              </a:rPr>
              <a:t>46 </a:t>
            </a:r>
            <a:r>
              <a:rPr lang="en-US" sz="2160" kern="0">
                <a:solidFill>
                  <a:prstClr val="white"/>
                </a:solidFill>
                <a:latin typeface="Cambria" panose="02040503050406030204" pitchFamily="18" charset="0"/>
                <a:ea typeface="Cambria" panose="02040503050406030204" pitchFamily="18" charset="0"/>
              </a:rPr>
              <a:t>You did not anoint My head with oil, but she anointed My feet with perfume. </a:t>
            </a:r>
            <a:r>
              <a:rPr lang="en-US" sz="2160" b="1" kern="0" baseline="30000">
                <a:solidFill>
                  <a:prstClr val="white"/>
                </a:solidFill>
                <a:latin typeface="Cambria" panose="02040503050406030204" pitchFamily="18" charset="0"/>
                <a:ea typeface="Cambria" panose="02040503050406030204" pitchFamily="18" charset="0"/>
              </a:rPr>
              <a:t>47 </a:t>
            </a:r>
            <a:r>
              <a:rPr lang="en-US" sz="2160" kern="0">
                <a:solidFill>
                  <a:prstClr val="white"/>
                </a:solidFill>
                <a:latin typeface="Cambria" panose="02040503050406030204" pitchFamily="18" charset="0"/>
                <a:ea typeface="Cambria" panose="02040503050406030204" pitchFamily="18" charset="0"/>
              </a:rPr>
              <a:t>For this reason I say to you, her sins, which are many, have been forgiven, for she loved much; but he who is forgiven little, loves little.” </a:t>
            </a:r>
            <a:r>
              <a:rPr lang="en-US" sz="2160" b="1" kern="0" baseline="30000">
                <a:solidFill>
                  <a:prstClr val="white"/>
                </a:solidFill>
                <a:latin typeface="Cambria" panose="02040503050406030204" pitchFamily="18" charset="0"/>
                <a:ea typeface="Cambria" panose="02040503050406030204" pitchFamily="18" charset="0"/>
              </a:rPr>
              <a:t>48 </a:t>
            </a:r>
            <a:r>
              <a:rPr lang="en-US" sz="2160" kern="0">
                <a:solidFill>
                  <a:prstClr val="white"/>
                </a:solidFill>
                <a:latin typeface="Cambria" panose="02040503050406030204" pitchFamily="18" charset="0"/>
                <a:ea typeface="Cambria" panose="02040503050406030204" pitchFamily="18" charset="0"/>
              </a:rPr>
              <a:t>Then He said to her, “Your sins have been forgiven.” </a:t>
            </a:r>
            <a:r>
              <a:rPr lang="en-US" sz="2160" b="1" kern="0" baseline="30000">
                <a:solidFill>
                  <a:prstClr val="white"/>
                </a:solidFill>
                <a:latin typeface="Cambria" panose="02040503050406030204" pitchFamily="18" charset="0"/>
                <a:ea typeface="Cambria" panose="02040503050406030204" pitchFamily="18" charset="0"/>
              </a:rPr>
              <a:t>49 </a:t>
            </a:r>
            <a:r>
              <a:rPr lang="en-US" sz="2160" kern="0">
                <a:solidFill>
                  <a:prstClr val="white"/>
                </a:solidFill>
                <a:latin typeface="Cambria" panose="02040503050406030204" pitchFamily="18" charset="0"/>
                <a:ea typeface="Cambria" panose="02040503050406030204" pitchFamily="18" charset="0"/>
              </a:rPr>
              <a:t>Those who were reclining </a:t>
            </a:r>
            <a:r>
              <a:rPr lang="en-US" sz="2160" i="1" kern="0">
                <a:solidFill>
                  <a:prstClr val="white"/>
                </a:solidFill>
                <a:latin typeface="Cambria" panose="02040503050406030204" pitchFamily="18" charset="0"/>
                <a:ea typeface="Cambria" panose="02040503050406030204" pitchFamily="18" charset="0"/>
              </a:rPr>
              <a:t>at the table</a:t>
            </a:r>
            <a:r>
              <a:rPr lang="en-US" sz="2160" kern="0">
                <a:solidFill>
                  <a:prstClr val="white"/>
                </a:solidFill>
                <a:latin typeface="Cambria" panose="02040503050406030204" pitchFamily="18" charset="0"/>
                <a:ea typeface="Cambria" panose="02040503050406030204" pitchFamily="18" charset="0"/>
              </a:rPr>
              <a:t> with Him began to say to themselves, “Who is this </a:t>
            </a:r>
            <a:r>
              <a:rPr lang="en-US" sz="2160" i="1" kern="0">
                <a:solidFill>
                  <a:prstClr val="white"/>
                </a:solidFill>
                <a:latin typeface="Cambria" panose="02040503050406030204" pitchFamily="18" charset="0"/>
                <a:ea typeface="Cambria" panose="02040503050406030204" pitchFamily="18" charset="0"/>
              </a:rPr>
              <a:t>man</a:t>
            </a:r>
            <a:r>
              <a:rPr lang="en-US" sz="2160" kern="0">
                <a:solidFill>
                  <a:prstClr val="white"/>
                </a:solidFill>
                <a:latin typeface="Cambria" panose="02040503050406030204" pitchFamily="18" charset="0"/>
                <a:ea typeface="Cambria" panose="02040503050406030204" pitchFamily="18" charset="0"/>
              </a:rPr>
              <a:t> who even forgives sins?” </a:t>
            </a:r>
            <a:r>
              <a:rPr lang="en-US" sz="2160" b="1" kern="0" baseline="30000">
                <a:solidFill>
                  <a:prstClr val="white"/>
                </a:solidFill>
                <a:latin typeface="Cambria" panose="02040503050406030204" pitchFamily="18" charset="0"/>
                <a:ea typeface="Cambria" panose="02040503050406030204" pitchFamily="18" charset="0"/>
              </a:rPr>
              <a:t>50 </a:t>
            </a:r>
            <a:r>
              <a:rPr lang="en-US" sz="2160" kern="0">
                <a:solidFill>
                  <a:prstClr val="white"/>
                </a:solidFill>
                <a:latin typeface="Cambria" panose="02040503050406030204" pitchFamily="18" charset="0"/>
                <a:ea typeface="Cambria" panose="02040503050406030204" pitchFamily="18" charset="0"/>
              </a:rPr>
              <a:t>And He said to the woman, “Your faith has saved you; go in peace.”</a:t>
            </a:r>
            <a:endParaRPr lang="en-US" sz="2160" kern="0" dirty="0">
              <a:solidFill>
                <a:prstClr val="white"/>
              </a:solidFill>
              <a:latin typeface="Cambria" panose="02040503050406030204" pitchFamily="18" charset="0"/>
              <a:ea typeface="Cambria" panose="02040503050406030204" pitchFamily="18" charset="0"/>
            </a:endParaRPr>
          </a:p>
        </p:txBody>
      </p:sp>
      <p:cxnSp>
        <p:nvCxnSpPr>
          <p:cNvPr id="7" name="Straight Connector 5">
            <a:extLst>
              <a:ext uri="{FF2B5EF4-FFF2-40B4-BE49-F238E27FC236}">
                <a16:creationId xmlns:a16="http://schemas.microsoft.com/office/drawing/2014/main" id="{F08D31F6-7A1A-4C73-BF72-99475FA6D324}"/>
              </a:ext>
            </a:extLst>
          </p:cNvPr>
          <p:cNvCxnSpPr>
            <a:cxnSpLocks noChangeShapeType="1"/>
          </p:cNvCxnSpPr>
          <p:nvPr/>
        </p:nvCxnSpPr>
        <p:spPr bwMode="auto">
          <a:xfrm>
            <a:off x="4518660" y="185166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8" name="Straight Connector 7">
            <a:extLst>
              <a:ext uri="{FF2B5EF4-FFF2-40B4-BE49-F238E27FC236}">
                <a16:creationId xmlns:a16="http://schemas.microsoft.com/office/drawing/2014/main" id="{B560D6EA-0D7B-4D13-95B9-2A197DF44CE0}"/>
              </a:ext>
            </a:extLst>
          </p:cNvPr>
          <p:cNvCxnSpPr>
            <a:cxnSpLocks noChangeShapeType="1"/>
          </p:cNvCxnSpPr>
          <p:nvPr/>
        </p:nvCxnSpPr>
        <p:spPr bwMode="auto">
          <a:xfrm>
            <a:off x="5180546" y="1741440"/>
            <a:ext cx="1289098" cy="257"/>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85780015-32B7-4DD2-98B5-01DFFE9F03A9}"/>
              </a:ext>
            </a:extLst>
          </p:cNvPr>
          <p:cNvCxnSpPr>
            <a:cxnSpLocks noChangeShapeType="1"/>
          </p:cNvCxnSpPr>
          <p:nvPr/>
        </p:nvCxnSpPr>
        <p:spPr bwMode="auto">
          <a:xfrm>
            <a:off x="7867752" y="1771626"/>
            <a:ext cx="2452116"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22CC2765-028E-4CB9-990B-4389B07CA65D}"/>
              </a:ext>
            </a:extLst>
          </p:cNvPr>
          <p:cNvCxnSpPr>
            <a:cxnSpLocks noChangeShapeType="1"/>
          </p:cNvCxnSpPr>
          <p:nvPr/>
        </p:nvCxnSpPr>
        <p:spPr bwMode="auto">
          <a:xfrm>
            <a:off x="1629355" y="2113525"/>
            <a:ext cx="402535"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52B7AA4E-BE9C-447D-9BD1-D92E467E8AB0}"/>
              </a:ext>
            </a:extLst>
          </p:cNvPr>
          <p:cNvCxnSpPr>
            <a:cxnSpLocks noChangeShapeType="1"/>
          </p:cNvCxnSpPr>
          <p:nvPr/>
        </p:nvCxnSpPr>
        <p:spPr bwMode="auto">
          <a:xfrm>
            <a:off x="7966095" y="2113525"/>
            <a:ext cx="2150113"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D433CA2D-600C-4186-8CAC-E8367AAE6609}"/>
              </a:ext>
            </a:extLst>
          </p:cNvPr>
          <p:cNvCxnSpPr>
            <a:cxnSpLocks noChangeShapeType="1"/>
          </p:cNvCxnSpPr>
          <p:nvPr/>
        </p:nvCxnSpPr>
        <p:spPr bwMode="auto">
          <a:xfrm>
            <a:off x="8826892" y="2789866"/>
            <a:ext cx="2268354"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498B2BE5-79C1-47B9-B203-E9C369ADED87}"/>
              </a:ext>
            </a:extLst>
          </p:cNvPr>
          <p:cNvCxnSpPr>
            <a:cxnSpLocks noChangeShapeType="1"/>
          </p:cNvCxnSpPr>
          <p:nvPr/>
        </p:nvCxnSpPr>
        <p:spPr bwMode="auto">
          <a:xfrm>
            <a:off x="894636" y="3111481"/>
            <a:ext cx="2921672"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13">
            <a:extLst>
              <a:ext uri="{FF2B5EF4-FFF2-40B4-BE49-F238E27FC236}">
                <a16:creationId xmlns:a16="http://schemas.microsoft.com/office/drawing/2014/main" id="{464629AC-2D54-4985-9DCB-92A1B88655FB}"/>
              </a:ext>
            </a:extLst>
          </p:cNvPr>
          <p:cNvCxnSpPr>
            <a:cxnSpLocks noChangeShapeType="1"/>
          </p:cNvCxnSpPr>
          <p:nvPr/>
        </p:nvCxnSpPr>
        <p:spPr bwMode="auto">
          <a:xfrm>
            <a:off x="8826892" y="4766860"/>
            <a:ext cx="2268354"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2FAEEAE6-5299-47DD-977D-6DFA63831BB9}"/>
              </a:ext>
            </a:extLst>
          </p:cNvPr>
          <p:cNvCxnSpPr>
            <a:cxnSpLocks noChangeShapeType="1"/>
          </p:cNvCxnSpPr>
          <p:nvPr/>
        </p:nvCxnSpPr>
        <p:spPr bwMode="auto">
          <a:xfrm>
            <a:off x="979454" y="5060098"/>
            <a:ext cx="963910"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58091D22-5DBB-44B1-A941-F0E4FF23B87A}"/>
              </a:ext>
            </a:extLst>
          </p:cNvPr>
          <p:cNvCxnSpPr>
            <a:cxnSpLocks noChangeShapeType="1"/>
          </p:cNvCxnSpPr>
          <p:nvPr/>
        </p:nvCxnSpPr>
        <p:spPr bwMode="auto">
          <a:xfrm>
            <a:off x="4397428" y="2113525"/>
            <a:ext cx="1715096" cy="0"/>
          </a:xfrm>
          <a:prstGeom prst="line">
            <a:avLst/>
          </a:prstGeom>
          <a:noFill/>
          <a:ln w="28575" algn="ctr">
            <a:solidFill>
              <a:srgbClr val="FFFF00"/>
            </a:solidFill>
            <a:round/>
            <a:headEnd/>
            <a:tailEnd/>
          </a:ln>
          <a:extLst>
            <a:ext uri="{909E8E84-426E-40DD-AFC4-6F175D3DCCD1}">
              <a14:hiddenFill xmlns:a14="http://schemas.microsoft.com/office/drawing/2010/main">
                <a:noFill/>
              </a14:hiddenFill>
            </a:ext>
          </a:extLst>
        </p:spPr>
      </p:cxnSp>
      <p:sp>
        <p:nvSpPr>
          <p:cNvPr id="17" name="Rounded Rectangular Callout 22">
            <a:extLst>
              <a:ext uri="{FF2B5EF4-FFF2-40B4-BE49-F238E27FC236}">
                <a16:creationId xmlns:a16="http://schemas.microsoft.com/office/drawing/2014/main" id="{BD6D40BD-D645-482D-8E89-67AAE3BF1833}"/>
              </a:ext>
            </a:extLst>
          </p:cNvPr>
          <p:cNvSpPr/>
          <p:nvPr/>
        </p:nvSpPr>
        <p:spPr bwMode="auto">
          <a:xfrm>
            <a:off x="2503828" y="1897388"/>
            <a:ext cx="7508670" cy="616441"/>
          </a:xfrm>
          <a:prstGeom prst="wedgeRoundRectCallout">
            <a:avLst>
              <a:gd name="adj1" fmla="val -14810"/>
              <a:gd name="adj2" fmla="val 112379"/>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He wanted Simon to see her heart and the motivation for her actions. But all the more, Jesus wanted Simon to see himself!</a:t>
            </a:r>
          </a:p>
        </p:txBody>
      </p:sp>
      <p:sp>
        <p:nvSpPr>
          <p:cNvPr id="18" name="Rectangle: Rounded Corners 17">
            <a:extLst>
              <a:ext uri="{FF2B5EF4-FFF2-40B4-BE49-F238E27FC236}">
                <a16:creationId xmlns:a16="http://schemas.microsoft.com/office/drawing/2014/main" id="{F705B221-A0D6-4620-9556-612815EC3151}"/>
              </a:ext>
            </a:extLst>
          </p:cNvPr>
          <p:cNvSpPr/>
          <p:nvPr/>
        </p:nvSpPr>
        <p:spPr bwMode="auto">
          <a:xfrm>
            <a:off x="619839" y="4134006"/>
            <a:ext cx="10972799" cy="677880"/>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19" name="Rectangle: Rounded Corners 18">
            <a:extLst>
              <a:ext uri="{FF2B5EF4-FFF2-40B4-BE49-F238E27FC236}">
                <a16:creationId xmlns:a16="http://schemas.microsoft.com/office/drawing/2014/main" id="{9A6590F4-2695-40D4-904C-4B1FC6F6D8C5}"/>
              </a:ext>
            </a:extLst>
          </p:cNvPr>
          <p:cNvSpPr/>
          <p:nvPr/>
        </p:nvSpPr>
        <p:spPr bwMode="auto">
          <a:xfrm>
            <a:off x="10675807" y="3787095"/>
            <a:ext cx="683339" cy="329380"/>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20" name="Rounded Rectangular Callout 22">
            <a:extLst>
              <a:ext uri="{FF2B5EF4-FFF2-40B4-BE49-F238E27FC236}">
                <a16:creationId xmlns:a16="http://schemas.microsoft.com/office/drawing/2014/main" id="{078BD30C-30FC-44A2-A8B7-B2D03FFB8AA9}"/>
              </a:ext>
            </a:extLst>
          </p:cNvPr>
          <p:cNvSpPr/>
          <p:nvPr/>
        </p:nvSpPr>
        <p:spPr bwMode="auto">
          <a:xfrm>
            <a:off x="5464480" y="1731993"/>
            <a:ext cx="4925150" cy="585902"/>
          </a:xfrm>
          <a:prstGeom prst="wedgeRoundRectCallout">
            <a:avLst>
              <a:gd name="adj1" fmla="val -3285"/>
              <a:gd name="adj2" fmla="val 83822"/>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The point Jesus is making has to do with the subjective recognition of sin.</a:t>
            </a:r>
          </a:p>
        </p:txBody>
      </p:sp>
      <p:sp>
        <p:nvSpPr>
          <p:cNvPr id="21" name="Rounded Rectangular Callout 22">
            <a:extLst>
              <a:ext uri="{FF2B5EF4-FFF2-40B4-BE49-F238E27FC236}">
                <a16:creationId xmlns:a16="http://schemas.microsoft.com/office/drawing/2014/main" id="{2A7978E5-5AF1-4BCD-8E7D-FC40FF2568D9}"/>
              </a:ext>
            </a:extLst>
          </p:cNvPr>
          <p:cNvSpPr/>
          <p:nvPr/>
        </p:nvSpPr>
        <p:spPr bwMode="auto">
          <a:xfrm>
            <a:off x="3798364" y="1561645"/>
            <a:ext cx="7338344" cy="585902"/>
          </a:xfrm>
          <a:prstGeom prst="wedgeRoundRectCallout">
            <a:avLst>
              <a:gd name="adj1" fmla="val 6961"/>
              <a:gd name="adj2" fmla="val 106935"/>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He needed to understand that the one who realizes his own sinfulness appreciates grace more and thus loves God more.</a:t>
            </a:r>
          </a:p>
        </p:txBody>
      </p:sp>
      <p:sp>
        <p:nvSpPr>
          <p:cNvPr id="22" name="Rectangle: Rounded Corners 21">
            <a:extLst>
              <a:ext uri="{FF2B5EF4-FFF2-40B4-BE49-F238E27FC236}">
                <a16:creationId xmlns:a16="http://schemas.microsoft.com/office/drawing/2014/main" id="{F0E0694A-4B96-466D-9AE3-1C70BDE12CC2}"/>
              </a:ext>
            </a:extLst>
          </p:cNvPr>
          <p:cNvSpPr/>
          <p:nvPr/>
        </p:nvSpPr>
        <p:spPr bwMode="auto">
          <a:xfrm>
            <a:off x="5893555" y="4438654"/>
            <a:ext cx="5494901" cy="703356"/>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23" name="Rectangle: Rounded Corners 22">
            <a:extLst>
              <a:ext uri="{FF2B5EF4-FFF2-40B4-BE49-F238E27FC236}">
                <a16:creationId xmlns:a16="http://schemas.microsoft.com/office/drawing/2014/main" id="{75C7A2A2-9B81-4F2B-B13A-6B207B1EE550}"/>
              </a:ext>
            </a:extLst>
          </p:cNvPr>
          <p:cNvSpPr/>
          <p:nvPr/>
        </p:nvSpPr>
        <p:spPr bwMode="auto">
          <a:xfrm>
            <a:off x="950143" y="4778423"/>
            <a:ext cx="10409003" cy="977597"/>
          </a:xfrm>
          <a:prstGeom prst="roundRect">
            <a:avLst/>
          </a:prstGeom>
          <a:solidFill>
            <a:srgbClr val="00000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548640" indent="-548640" defTabSz="822960" fontAlgn="base">
              <a:lnSpc>
                <a:spcPct val="90000"/>
              </a:lnSpc>
              <a:spcBef>
                <a:spcPct val="20000"/>
              </a:spcBef>
              <a:spcAft>
                <a:spcPct val="0"/>
              </a:spcAft>
              <a:buClr>
                <a:srgbClr val="FFFFFF"/>
              </a:buClr>
              <a:buSzPct val="90000"/>
              <a:buFont typeface="Wingdings" pitchFamily="2" charset="2"/>
              <a:buChar char="l"/>
              <a:defRPr/>
            </a:pPr>
            <a:endParaRPr lang="en-US" sz="2880" kern="0">
              <a:solidFill>
                <a:srgbClr val="FFFFFF"/>
              </a:solidFill>
              <a:latin typeface="Times New Roman" charset="0"/>
            </a:endParaRPr>
          </a:p>
        </p:txBody>
      </p:sp>
      <p:sp>
        <p:nvSpPr>
          <p:cNvPr id="24" name="Rounded Rectangular Callout 22">
            <a:extLst>
              <a:ext uri="{FF2B5EF4-FFF2-40B4-BE49-F238E27FC236}">
                <a16:creationId xmlns:a16="http://schemas.microsoft.com/office/drawing/2014/main" id="{F000E519-F23B-496A-BC84-46E9DC48FBD2}"/>
              </a:ext>
            </a:extLst>
          </p:cNvPr>
          <p:cNvSpPr/>
          <p:nvPr/>
        </p:nvSpPr>
        <p:spPr bwMode="auto">
          <a:xfrm>
            <a:off x="1521797" y="4830777"/>
            <a:ext cx="9307415" cy="616441"/>
          </a:xfrm>
          <a:prstGeom prst="wedgeRoundRectCallout">
            <a:avLst>
              <a:gd name="adj1" fmla="val 39602"/>
              <a:gd name="adj2" fmla="val -128741"/>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Therefore, I tell you, her many sins have been forgiven – as her great love has shown. But whoever has been forgiven little loves little. (Luke 7:47 NIV)</a:t>
            </a:r>
          </a:p>
        </p:txBody>
      </p:sp>
      <p:sp>
        <p:nvSpPr>
          <p:cNvPr id="25" name="Rounded Rectangular Callout 22">
            <a:extLst>
              <a:ext uri="{FF2B5EF4-FFF2-40B4-BE49-F238E27FC236}">
                <a16:creationId xmlns:a16="http://schemas.microsoft.com/office/drawing/2014/main" id="{9DC875E6-A09A-4123-8D79-AA121BA0630B}"/>
              </a:ext>
            </a:extLst>
          </p:cNvPr>
          <p:cNvSpPr/>
          <p:nvPr/>
        </p:nvSpPr>
        <p:spPr bwMode="auto">
          <a:xfrm>
            <a:off x="1521797" y="4805481"/>
            <a:ext cx="9307415" cy="616441"/>
          </a:xfrm>
          <a:prstGeom prst="wedgeRoundRectCallout">
            <a:avLst>
              <a:gd name="adj1" fmla="val 39378"/>
              <a:gd name="adj2" fmla="val -115221"/>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kern="0" dirty="0">
                <a:solidFill>
                  <a:srgbClr val="FFFFFF"/>
                </a:solidFill>
                <a:latin typeface="Cambria" panose="02040503050406030204" pitchFamily="18" charset="0"/>
                <a:ea typeface="Cambria" panose="02040503050406030204" pitchFamily="18" charset="0"/>
              </a:rPr>
              <a:t>Therefore, I tell you, her many sins have been forgiven; that’s why she loved much. But the one who is forgiven little, loves little.” (Luke 7:47 HCSB)</a:t>
            </a:r>
          </a:p>
        </p:txBody>
      </p:sp>
      <p:sp>
        <p:nvSpPr>
          <p:cNvPr id="2" name="Rectangle 1">
            <a:extLst>
              <a:ext uri="{FF2B5EF4-FFF2-40B4-BE49-F238E27FC236}">
                <a16:creationId xmlns:a16="http://schemas.microsoft.com/office/drawing/2014/main" id="{E3F1746D-7192-4860-9709-81C7E708E77B}"/>
              </a:ext>
            </a:extLst>
          </p:cNvPr>
          <p:cNvSpPr/>
          <p:nvPr/>
        </p:nvSpPr>
        <p:spPr>
          <a:xfrm>
            <a:off x="8544009" y="2489448"/>
            <a:ext cx="2737237" cy="458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a:solidFill>
                <a:prstClr val="white"/>
              </a:solidFill>
              <a:latin typeface="Lucida Sans Unicode"/>
            </a:endParaRPr>
          </a:p>
        </p:txBody>
      </p:sp>
      <p:sp>
        <p:nvSpPr>
          <p:cNvPr id="26" name="Rectangle 25">
            <a:extLst>
              <a:ext uri="{FF2B5EF4-FFF2-40B4-BE49-F238E27FC236}">
                <a16:creationId xmlns:a16="http://schemas.microsoft.com/office/drawing/2014/main" id="{2EF6E44C-A9DF-45F9-8A2B-C0DC253C18F2}"/>
              </a:ext>
            </a:extLst>
          </p:cNvPr>
          <p:cNvSpPr/>
          <p:nvPr/>
        </p:nvSpPr>
        <p:spPr>
          <a:xfrm>
            <a:off x="808395" y="2849571"/>
            <a:ext cx="10550750" cy="132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a:solidFill>
                <a:prstClr val="white"/>
              </a:solidFill>
              <a:latin typeface="Lucida Sans Unicode"/>
            </a:endParaRPr>
          </a:p>
        </p:txBody>
      </p:sp>
    </p:spTree>
    <p:extLst>
      <p:ext uri="{BB962C8B-B14F-4D97-AF65-F5344CB8AC3E}">
        <p14:creationId xmlns:p14="http://schemas.microsoft.com/office/powerpoint/2010/main" val="1924487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par>
                          <p:cTn id="37" fill="hold">
                            <p:stCondLst>
                              <p:cond delay="0"/>
                            </p:stCondLst>
                            <p:childTnLst>
                              <p:par>
                                <p:cTn id="38" presetID="9"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par>
                          <p:cTn id="45" fill="hold">
                            <p:stCondLst>
                              <p:cond delay="0"/>
                            </p:stCondLst>
                            <p:childTnLst>
                              <p:par>
                                <p:cTn id="46" presetID="1" presetClass="exit"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dissolv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childTnLst>
                          </p:cTn>
                        </p:par>
                        <p:par>
                          <p:cTn id="97" fill="hold">
                            <p:stCondLst>
                              <p:cond delay="0"/>
                            </p:stCondLst>
                            <p:childTnLst>
                              <p:par>
                                <p:cTn id="98" presetID="22" presetClass="entr" presetSubtype="8"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left)">
                                      <p:cBhvr>
                                        <p:cTn id="109" dur="1000"/>
                                        <p:tgtEl>
                                          <p:spTgt spid="4"/>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left)">
                                      <p:cBhvr>
                                        <p:cTn id="1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P spid="20" grpId="0" animBg="1"/>
      <p:bldP spid="20" grpId="1" animBg="1"/>
      <p:bldP spid="21" grpId="0" animBg="1"/>
      <p:bldP spid="21" grpId="1" animBg="1"/>
      <p:bldP spid="22" grpId="0" animBg="1"/>
      <p:bldP spid="23" grpId="0" animBg="1"/>
      <p:bldP spid="24" grpId="0" animBg="1"/>
      <p:bldP spid="24" grpId="1" animBg="1"/>
      <p:bldP spid="25" grpId="0" animBg="1"/>
      <p:bldP spid="25" grpId="1" animBg="1"/>
      <p:bldP spid="2"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E4505F-A914-44BA-B44A-3210BA46AAD6}"/>
              </a:ext>
            </a:extLst>
          </p:cNvPr>
          <p:cNvSpPr txBox="1">
            <a:spLocks/>
          </p:cNvSpPr>
          <p:nvPr/>
        </p:nvSpPr>
        <p:spPr bwMode="auto">
          <a:xfrm>
            <a:off x="7639962" y="375051"/>
            <a:ext cx="3665914" cy="51435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a:r>
              <a:rPr lang="en-US" sz="2880" i="1" u="sng" kern="0">
                <a:solidFill>
                  <a:srgbClr val="FFFF00"/>
                </a:solidFill>
                <a:effectLst/>
                <a:latin typeface="Cambria" panose="02040503050406030204" pitchFamily="18" charset="0"/>
                <a:ea typeface="Cambria" panose="02040503050406030204" pitchFamily="18" charset="0"/>
              </a:rPr>
              <a:t>The Sinful Woman</a:t>
            </a:r>
            <a:endParaRPr lang="en-US" sz="2880" i="1" u="sng" kern="0" dirty="0">
              <a:solidFill>
                <a:srgbClr val="FFFF00"/>
              </a:solidFill>
              <a:effectLst/>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8CF8FB3E-7A6D-423B-BD01-D5D5F8EA1759}"/>
              </a:ext>
            </a:extLst>
          </p:cNvPr>
          <p:cNvSpPr txBox="1">
            <a:spLocks/>
          </p:cNvSpPr>
          <p:nvPr/>
        </p:nvSpPr>
        <p:spPr bwMode="auto">
          <a:xfrm>
            <a:off x="7442238" y="981272"/>
            <a:ext cx="4061362" cy="5393324"/>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Detestable Sinner</a:t>
            </a:r>
          </a:p>
          <a:p>
            <a:pPr marL="308610" indent="-308610" defTabSz="822960">
              <a:buClr>
                <a:srgbClr val="DA1F28"/>
              </a:buClr>
              <a:buFont typeface="Wingdings" panose="05000000000000000000" pitchFamily="2" charset="2"/>
              <a:buChar char="§"/>
            </a:pPr>
            <a:endParaRPr lang="en-US" sz="2160" kern="0">
              <a:solidFill>
                <a:prstClr val="white"/>
              </a:solidFill>
              <a:latin typeface="Cambria" panose="02040503050406030204" pitchFamily="18" charset="0"/>
              <a:ea typeface="Cambria" panose="02040503050406030204" pitchFamily="18" charset="0"/>
            </a:endParaRPr>
          </a:p>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Poor in Spirit/nothing to offer and in great need/ 500 denarii</a:t>
            </a:r>
          </a:p>
          <a:p>
            <a:pPr marL="308610" indent="-308610" defTabSz="822960">
              <a:buClr>
                <a:srgbClr val="DA1F28"/>
              </a:buClr>
              <a:buFont typeface="Wingdings" panose="05000000000000000000" pitchFamily="2" charset="2"/>
              <a:buChar char="§"/>
            </a:pPr>
            <a:endParaRPr lang="en-US" sz="2160" kern="0">
              <a:solidFill>
                <a:prstClr val="white"/>
              </a:solidFill>
              <a:latin typeface="Cambria" panose="02040503050406030204" pitchFamily="18" charset="0"/>
              <a:ea typeface="Cambria" panose="02040503050406030204" pitchFamily="18" charset="0"/>
            </a:endParaRPr>
          </a:p>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Couldn’t pay debt</a:t>
            </a:r>
          </a:p>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Forgiven</a:t>
            </a:r>
          </a:p>
          <a:p>
            <a:pPr marL="308610" indent="-308610" defTabSz="822960">
              <a:buClr>
                <a:srgbClr val="DA1F28"/>
              </a:buClr>
              <a:buFont typeface="Wingdings" panose="05000000000000000000" pitchFamily="2" charset="2"/>
              <a:buChar char="§"/>
            </a:pPr>
            <a:endParaRPr lang="en-US" sz="1800" kern="0">
              <a:solidFill>
                <a:prstClr val="white"/>
              </a:solidFill>
              <a:latin typeface="Cambria" panose="02040503050406030204" pitchFamily="18" charset="0"/>
              <a:ea typeface="Cambria" panose="02040503050406030204" pitchFamily="18" charset="0"/>
            </a:endParaRPr>
          </a:p>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Deep gratitude and love that could not be hidden</a:t>
            </a:r>
          </a:p>
          <a:p>
            <a:pPr marL="308610" indent="-308610" defTabSz="822960">
              <a:buClr>
                <a:srgbClr val="DA1F28"/>
              </a:buClr>
              <a:buFont typeface="Wingdings" panose="05000000000000000000" pitchFamily="2" charset="2"/>
              <a:buChar char="§"/>
            </a:pPr>
            <a:endParaRPr lang="en-US" sz="1800" kern="0">
              <a:solidFill>
                <a:prstClr val="white"/>
              </a:solidFill>
              <a:latin typeface="Cambria" panose="02040503050406030204" pitchFamily="18" charset="0"/>
              <a:ea typeface="Cambria" panose="02040503050406030204" pitchFamily="18" charset="0"/>
            </a:endParaRPr>
          </a:p>
          <a:p>
            <a:pPr marL="308610" indent="-308610" defTabSz="822960">
              <a:buClr>
                <a:srgbClr val="DA1F28"/>
              </a:buClr>
              <a:buFont typeface="Wingdings" panose="05000000000000000000" pitchFamily="2" charset="2"/>
              <a:buChar char="§"/>
            </a:pPr>
            <a:r>
              <a:rPr lang="en-US" sz="2160" kern="0">
                <a:solidFill>
                  <a:prstClr val="white"/>
                </a:solidFill>
                <a:latin typeface="Cambria" panose="02040503050406030204" pitchFamily="18" charset="0"/>
                <a:ea typeface="Cambria" panose="02040503050406030204" pitchFamily="18" charset="0"/>
              </a:rPr>
              <a:t>Total Adoration, Sacrifice, great zeal,  grace driven service</a:t>
            </a:r>
          </a:p>
          <a:p>
            <a:pPr marL="308610" indent="-308610" defTabSz="822960">
              <a:buClr>
                <a:srgbClr val="DA1F28"/>
              </a:buClr>
              <a:buFont typeface="Wingdings" panose="05000000000000000000" pitchFamily="2" charset="2"/>
              <a:buChar char="§"/>
            </a:pPr>
            <a:endParaRPr lang="en-US" sz="2160" kern="0">
              <a:solidFill>
                <a:prstClr val="white"/>
              </a:solidFill>
              <a:latin typeface="Cambria" panose="02040503050406030204" pitchFamily="18" charset="0"/>
              <a:ea typeface="Cambria" panose="02040503050406030204" pitchFamily="18" charset="0"/>
            </a:endParaRPr>
          </a:p>
          <a:p>
            <a:pPr marL="0" indent="0" defTabSz="822960">
              <a:buClr>
                <a:srgbClr val="DA1F28"/>
              </a:buClr>
              <a:buNone/>
            </a:pPr>
            <a:endParaRPr lang="en-US" sz="2520" kern="0" dirty="0">
              <a:solidFill>
                <a:prstClr val="white"/>
              </a:solidFill>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D9A14C24-31AE-437B-89D6-E71BA644690E}"/>
              </a:ext>
            </a:extLst>
          </p:cNvPr>
          <p:cNvSpPr txBox="1">
            <a:spLocks/>
          </p:cNvSpPr>
          <p:nvPr/>
        </p:nvSpPr>
        <p:spPr bwMode="auto">
          <a:xfrm>
            <a:off x="940433" y="367441"/>
            <a:ext cx="3665914" cy="514350"/>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a:defRPr/>
            </a:pPr>
            <a:r>
              <a:rPr lang="en-US" sz="2880" i="1" u="sng" kern="0" dirty="0">
                <a:solidFill>
                  <a:srgbClr val="FFFF00"/>
                </a:solidFill>
                <a:effectLst/>
                <a:latin typeface="Cambria" panose="02040503050406030204" pitchFamily="18" charset="0"/>
                <a:ea typeface="Cambria" panose="02040503050406030204" pitchFamily="18" charset="0"/>
              </a:rPr>
              <a:t>Simon, the Pharisee</a:t>
            </a:r>
          </a:p>
        </p:txBody>
      </p:sp>
      <p:sp>
        <p:nvSpPr>
          <p:cNvPr id="6" name="Content Placeholder 2">
            <a:extLst>
              <a:ext uri="{FF2B5EF4-FFF2-40B4-BE49-F238E27FC236}">
                <a16:creationId xmlns:a16="http://schemas.microsoft.com/office/drawing/2014/main" id="{4F2F796F-69C7-49A9-B941-19A030D00C8A}"/>
              </a:ext>
            </a:extLst>
          </p:cNvPr>
          <p:cNvSpPr txBox="1">
            <a:spLocks/>
          </p:cNvSpPr>
          <p:nvPr/>
        </p:nvSpPr>
        <p:spPr bwMode="auto">
          <a:xfrm>
            <a:off x="698177" y="981272"/>
            <a:ext cx="4150427" cy="53933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308610" indent="-308610" defTabSz="822960">
              <a:buClr>
                <a:srgbClr val="3366FF"/>
              </a:buClr>
              <a:buFont typeface="Wingdings" panose="05000000000000000000" pitchFamily="2" charset="2"/>
              <a:buChar char="§"/>
              <a:defRPr/>
            </a:pPr>
            <a:r>
              <a:rPr lang="en-US" sz="2160" kern="0" dirty="0">
                <a:solidFill>
                  <a:srgbClr val="FFFFFF"/>
                </a:solidFill>
                <a:latin typeface="Cambria" panose="02040503050406030204" pitchFamily="18" charset="0"/>
                <a:ea typeface="Cambria" panose="02040503050406030204" pitchFamily="18" charset="0"/>
              </a:rPr>
              <a:t>Righteous/Spiritual Leader</a:t>
            </a:r>
          </a:p>
          <a:p>
            <a:pPr marL="308610" indent="-308610" defTabSz="822960">
              <a:buClr>
                <a:srgbClr val="3366FF"/>
              </a:buClr>
              <a:buFont typeface="Wingdings" panose="05000000000000000000" pitchFamily="2" charset="2"/>
              <a:buChar char="§"/>
              <a:defRPr/>
            </a:pPr>
            <a:endParaRPr lang="en-US" sz="2160" kern="0" dirty="0">
              <a:solidFill>
                <a:srgbClr val="FFFFFF"/>
              </a:solidFill>
              <a:latin typeface="Cambria" panose="02040503050406030204" pitchFamily="18" charset="0"/>
              <a:ea typeface="Cambria" panose="02040503050406030204" pitchFamily="18" charset="0"/>
            </a:endParaRPr>
          </a:p>
          <a:p>
            <a:pPr marL="308610" indent="-308610" defTabSz="822960">
              <a:buClr>
                <a:srgbClr val="3366FF"/>
              </a:buClr>
              <a:buFont typeface="Wingdings" panose="05000000000000000000" pitchFamily="2" charset="2"/>
              <a:buChar char="§"/>
              <a:defRPr/>
            </a:pPr>
            <a:r>
              <a:rPr lang="en-US" sz="2160" kern="0" dirty="0">
                <a:solidFill>
                  <a:srgbClr val="FFFFFF"/>
                </a:solidFill>
                <a:latin typeface="Cambria" panose="02040503050406030204" pitchFamily="18" charset="0"/>
                <a:ea typeface="Cambria" panose="02040503050406030204" pitchFamily="18" charset="0"/>
              </a:rPr>
              <a:t>Self-Righteous/ No spiritual need/Pride/ 50 denarii</a:t>
            </a:r>
          </a:p>
          <a:p>
            <a:pPr marL="308610" indent="-308610" defTabSz="822960">
              <a:buClr>
                <a:srgbClr val="3366FF"/>
              </a:buClr>
              <a:buFont typeface="Wingdings" panose="05000000000000000000" pitchFamily="2" charset="2"/>
              <a:buChar char="§"/>
              <a:defRPr/>
            </a:pPr>
            <a:endParaRPr lang="en-US" sz="2160" kern="0" dirty="0">
              <a:solidFill>
                <a:srgbClr val="FFFFFF"/>
              </a:solidFill>
              <a:latin typeface="Cambria" panose="02040503050406030204" pitchFamily="18" charset="0"/>
              <a:ea typeface="Cambria" panose="02040503050406030204" pitchFamily="18" charset="0"/>
            </a:endParaRPr>
          </a:p>
          <a:p>
            <a:pPr marL="308610" indent="-308610" defTabSz="822960">
              <a:buClr>
                <a:srgbClr val="3366FF"/>
              </a:buClr>
              <a:buFont typeface="Wingdings" panose="05000000000000000000" pitchFamily="2" charset="2"/>
              <a:buChar char="§"/>
              <a:defRPr/>
            </a:pPr>
            <a:r>
              <a:rPr lang="en-US" sz="2160" kern="0" dirty="0">
                <a:solidFill>
                  <a:srgbClr val="FFFFFF"/>
                </a:solidFill>
                <a:latin typeface="Cambria" panose="02040503050406030204" pitchFamily="18" charset="0"/>
                <a:ea typeface="Cambria" panose="02040503050406030204" pitchFamily="18" charset="0"/>
              </a:rPr>
              <a:t>Couldn’t pay debt – unable to see the reality of his debt</a:t>
            </a:r>
          </a:p>
          <a:p>
            <a:pPr marL="308610" indent="-308610" defTabSz="822960">
              <a:buClr>
                <a:srgbClr val="3366FF"/>
              </a:buClr>
              <a:buFont typeface="Wingdings" panose="05000000000000000000" pitchFamily="2" charset="2"/>
              <a:buChar char="§"/>
              <a:defRPr/>
            </a:pPr>
            <a:endParaRPr lang="en-US" sz="2160" kern="0" dirty="0">
              <a:solidFill>
                <a:srgbClr val="FFFFFF"/>
              </a:solidFill>
              <a:latin typeface="Cambria" panose="02040503050406030204" pitchFamily="18" charset="0"/>
              <a:ea typeface="Cambria" panose="02040503050406030204" pitchFamily="18" charset="0"/>
            </a:endParaRPr>
          </a:p>
          <a:p>
            <a:pPr marL="308610" indent="-308610" defTabSz="822960">
              <a:buClr>
                <a:srgbClr val="3366FF"/>
              </a:buClr>
              <a:buFont typeface="Wingdings" panose="05000000000000000000" pitchFamily="2" charset="2"/>
              <a:buChar char="§"/>
              <a:defRPr/>
            </a:pPr>
            <a:r>
              <a:rPr lang="en-US" sz="2160" kern="0" dirty="0">
                <a:solidFill>
                  <a:srgbClr val="FFFFFF"/>
                </a:solidFill>
                <a:latin typeface="Cambria" panose="02040503050406030204" pitchFamily="18" charset="0"/>
                <a:ea typeface="Cambria" panose="02040503050406030204" pitchFamily="18" charset="0"/>
              </a:rPr>
              <a:t>Sense of obligation, careful and calculated, insincere motives</a:t>
            </a:r>
          </a:p>
          <a:p>
            <a:pPr marL="308610" indent="-308610" defTabSz="822960">
              <a:buClr>
                <a:srgbClr val="3366FF"/>
              </a:buClr>
              <a:buFont typeface="Wingdings" panose="05000000000000000000" pitchFamily="2" charset="2"/>
              <a:buChar char="§"/>
              <a:defRPr/>
            </a:pPr>
            <a:endParaRPr lang="en-US" sz="2160" kern="0" dirty="0">
              <a:solidFill>
                <a:srgbClr val="FFFFFF"/>
              </a:solidFill>
              <a:latin typeface="Cambria" panose="02040503050406030204" pitchFamily="18" charset="0"/>
              <a:ea typeface="Cambria" panose="02040503050406030204" pitchFamily="18" charset="0"/>
            </a:endParaRPr>
          </a:p>
          <a:p>
            <a:pPr marL="308610" indent="-308610" defTabSz="822960">
              <a:buClr>
                <a:srgbClr val="3366FF"/>
              </a:buClr>
              <a:buFont typeface="Wingdings" panose="05000000000000000000" pitchFamily="2" charset="2"/>
              <a:buChar char="§"/>
              <a:defRPr/>
            </a:pPr>
            <a:r>
              <a:rPr lang="en-US" sz="2160" kern="0" dirty="0">
                <a:solidFill>
                  <a:srgbClr val="FFFFFF"/>
                </a:solidFill>
                <a:latin typeface="Cambria" panose="02040503050406030204" pitchFamily="18" charset="0"/>
                <a:ea typeface="Cambria" panose="02040503050406030204" pitchFamily="18" charset="0"/>
              </a:rPr>
              <a:t>Lacked hospitality, Judgmental, limited zeal</a:t>
            </a:r>
          </a:p>
          <a:p>
            <a:pPr marL="308610" indent="-308610" defTabSz="822960">
              <a:buClr>
                <a:srgbClr val="3366FF"/>
              </a:buClr>
              <a:buFont typeface="Wingdings" panose="05000000000000000000" pitchFamily="2" charset="2"/>
              <a:buChar char="§"/>
              <a:defRPr/>
            </a:pPr>
            <a:endParaRPr lang="en-US" sz="2160" kern="0" dirty="0">
              <a:solidFill>
                <a:srgbClr val="FFFFFF"/>
              </a:solidFill>
              <a:latin typeface="Cambria" panose="02040503050406030204" pitchFamily="18" charset="0"/>
              <a:ea typeface="Cambria" panose="02040503050406030204" pitchFamily="18" charset="0"/>
            </a:endParaRPr>
          </a:p>
          <a:p>
            <a:pPr marL="308610" indent="-308610" defTabSz="822960">
              <a:buClr>
                <a:srgbClr val="3366FF"/>
              </a:buClr>
              <a:buFont typeface="Wingdings" panose="05000000000000000000" pitchFamily="2" charset="2"/>
              <a:buChar char="§"/>
              <a:defRPr/>
            </a:pPr>
            <a:endParaRPr lang="en-US" sz="1620" kern="0" dirty="0">
              <a:solidFill>
                <a:srgbClr val="FFFFFF"/>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6DF02A6E-FB05-4845-B4AB-9B9E928A8F59}"/>
              </a:ext>
            </a:extLst>
          </p:cNvPr>
          <p:cNvSpPr txBox="1"/>
          <p:nvPr/>
        </p:nvSpPr>
        <p:spPr>
          <a:xfrm>
            <a:off x="5023706" y="981270"/>
            <a:ext cx="2259401" cy="424732"/>
          </a:xfrm>
          <a:prstGeom prst="rect">
            <a:avLst/>
          </a:prstGeom>
          <a:noFill/>
        </p:spPr>
        <p:txBody>
          <a:bodyPr wrap="none" rtlCol="0">
            <a:spAutoFit/>
          </a:bodyPr>
          <a:lstStyle/>
          <a:p>
            <a:pPr defTabSz="822960">
              <a:defRPr/>
            </a:pPr>
            <a:r>
              <a:rPr lang="en-US" sz="2160" dirty="0">
                <a:solidFill>
                  <a:srgbClr val="FFFF00"/>
                </a:solidFill>
                <a:latin typeface="Cambria" panose="02040503050406030204" pitchFamily="18" charset="0"/>
                <a:ea typeface="Cambria" panose="02040503050406030204" pitchFamily="18" charset="0"/>
              </a:rPr>
              <a:t>Public Perception</a:t>
            </a:r>
          </a:p>
        </p:txBody>
      </p:sp>
      <p:sp>
        <p:nvSpPr>
          <p:cNvPr id="8" name="TextBox 7">
            <a:extLst>
              <a:ext uri="{FF2B5EF4-FFF2-40B4-BE49-F238E27FC236}">
                <a16:creationId xmlns:a16="http://schemas.microsoft.com/office/drawing/2014/main" id="{2BD75D35-722D-4E73-B8A7-FAE81E76BF99}"/>
              </a:ext>
            </a:extLst>
          </p:cNvPr>
          <p:cNvSpPr txBox="1"/>
          <p:nvPr/>
        </p:nvSpPr>
        <p:spPr>
          <a:xfrm>
            <a:off x="4956140" y="5077953"/>
            <a:ext cx="2384884" cy="424732"/>
          </a:xfrm>
          <a:prstGeom prst="rect">
            <a:avLst/>
          </a:prstGeom>
          <a:noFill/>
        </p:spPr>
        <p:txBody>
          <a:bodyPr wrap="none" rtlCol="0">
            <a:spAutoFit/>
          </a:bodyPr>
          <a:lstStyle/>
          <a:p>
            <a:pPr defTabSz="822960">
              <a:defRPr/>
            </a:pPr>
            <a:r>
              <a:rPr lang="en-US" sz="2160" dirty="0">
                <a:solidFill>
                  <a:srgbClr val="FFFF00"/>
                </a:solidFill>
                <a:latin typeface="Cambria" panose="02040503050406030204" pitchFamily="18" charset="0"/>
                <a:ea typeface="Cambria" panose="02040503050406030204" pitchFamily="18" charset="0"/>
              </a:rPr>
              <a:t>Treatment of Jesus</a:t>
            </a:r>
          </a:p>
        </p:txBody>
      </p:sp>
      <p:sp>
        <p:nvSpPr>
          <p:cNvPr id="9" name="TextBox 8">
            <a:extLst>
              <a:ext uri="{FF2B5EF4-FFF2-40B4-BE49-F238E27FC236}">
                <a16:creationId xmlns:a16="http://schemas.microsoft.com/office/drawing/2014/main" id="{D77895E5-304C-4C06-BD50-36031749DF97}"/>
              </a:ext>
            </a:extLst>
          </p:cNvPr>
          <p:cNvSpPr txBox="1"/>
          <p:nvPr/>
        </p:nvSpPr>
        <p:spPr>
          <a:xfrm>
            <a:off x="4848604" y="2891379"/>
            <a:ext cx="2695546" cy="424732"/>
          </a:xfrm>
          <a:prstGeom prst="rect">
            <a:avLst/>
          </a:prstGeom>
          <a:noFill/>
        </p:spPr>
        <p:txBody>
          <a:bodyPr wrap="none" rtlCol="0">
            <a:spAutoFit/>
          </a:bodyPr>
          <a:lstStyle/>
          <a:p>
            <a:pPr defTabSz="822960">
              <a:defRPr/>
            </a:pPr>
            <a:r>
              <a:rPr lang="en-US" sz="2160" dirty="0">
                <a:solidFill>
                  <a:srgbClr val="FFFF00"/>
                </a:solidFill>
                <a:latin typeface="Cambria" panose="02040503050406030204" pitchFamily="18" charset="0"/>
                <a:ea typeface="Cambria" panose="02040503050406030204" pitchFamily="18" charset="0"/>
              </a:rPr>
              <a:t>Condition before God</a:t>
            </a:r>
          </a:p>
        </p:txBody>
      </p:sp>
      <p:sp>
        <p:nvSpPr>
          <p:cNvPr id="10" name="TextBox 9">
            <a:extLst>
              <a:ext uri="{FF2B5EF4-FFF2-40B4-BE49-F238E27FC236}">
                <a16:creationId xmlns:a16="http://schemas.microsoft.com/office/drawing/2014/main" id="{060CF886-CC16-4C19-BC07-E503C0F60E3D}"/>
              </a:ext>
            </a:extLst>
          </p:cNvPr>
          <p:cNvSpPr txBox="1"/>
          <p:nvPr/>
        </p:nvSpPr>
        <p:spPr>
          <a:xfrm>
            <a:off x="5124658" y="1812699"/>
            <a:ext cx="1955407" cy="424732"/>
          </a:xfrm>
          <a:prstGeom prst="rect">
            <a:avLst/>
          </a:prstGeom>
          <a:noFill/>
        </p:spPr>
        <p:txBody>
          <a:bodyPr wrap="none" rtlCol="0">
            <a:spAutoFit/>
          </a:bodyPr>
          <a:lstStyle/>
          <a:p>
            <a:pPr defTabSz="822960">
              <a:defRPr/>
            </a:pPr>
            <a:r>
              <a:rPr lang="en-US" sz="2160" dirty="0">
                <a:solidFill>
                  <a:srgbClr val="FFFF00"/>
                </a:solidFill>
                <a:latin typeface="Cambria" panose="02040503050406030204" pitchFamily="18" charset="0"/>
                <a:ea typeface="Cambria" panose="02040503050406030204" pitchFamily="18" charset="0"/>
              </a:rPr>
              <a:t>Self Awareness</a:t>
            </a:r>
          </a:p>
        </p:txBody>
      </p:sp>
      <p:sp>
        <p:nvSpPr>
          <p:cNvPr id="11" name="Rounded Rectangular Callout 22">
            <a:extLst>
              <a:ext uri="{FF2B5EF4-FFF2-40B4-BE49-F238E27FC236}">
                <a16:creationId xmlns:a16="http://schemas.microsoft.com/office/drawing/2014/main" id="{07E3DD50-B394-4354-B7EA-4415A7C3ACDC}"/>
              </a:ext>
            </a:extLst>
          </p:cNvPr>
          <p:cNvSpPr/>
          <p:nvPr/>
        </p:nvSpPr>
        <p:spPr bwMode="auto">
          <a:xfrm>
            <a:off x="1432598" y="3652431"/>
            <a:ext cx="9509724" cy="652940"/>
          </a:xfrm>
          <a:prstGeom prst="wedgeRoundRectCallout">
            <a:avLst>
              <a:gd name="adj1" fmla="val 37683"/>
              <a:gd name="adj2" fmla="val 48924"/>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i="1" kern="0" dirty="0">
                <a:solidFill>
                  <a:srgbClr val="FFFF00"/>
                </a:solidFill>
                <a:latin typeface="Cambria" panose="02040503050406030204" pitchFamily="18" charset="0"/>
                <a:ea typeface="Cambria" panose="02040503050406030204" pitchFamily="18" charset="0"/>
              </a:rPr>
              <a:t>“Those who are well have no need of a physician, but those who are sick. </a:t>
            </a:r>
            <a:r>
              <a:rPr lang="en-US" sz="2160" b="1" i="1" kern="0" baseline="30000" dirty="0">
                <a:solidFill>
                  <a:srgbClr val="FFFF00"/>
                </a:solidFill>
                <a:latin typeface="Cambria" panose="02040503050406030204" pitchFamily="18" charset="0"/>
                <a:ea typeface="Cambria" panose="02040503050406030204" pitchFamily="18" charset="0"/>
              </a:rPr>
              <a:t>32 </a:t>
            </a:r>
            <a:r>
              <a:rPr lang="en-US" sz="2160" i="1" kern="0" dirty="0">
                <a:solidFill>
                  <a:srgbClr val="FFFF00"/>
                </a:solidFill>
                <a:latin typeface="Cambria" panose="02040503050406030204" pitchFamily="18" charset="0"/>
                <a:ea typeface="Cambria" panose="02040503050406030204" pitchFamily="18" charset="0"/>
              </a:rPr>
              <a:t>I have not come to call the righteous but sinners to repentance.” (Luke 5:31-32)</a:t>
            </a:r>
          </a:p>
        </p:txBody>
      </p:sp>
      <p:sp>
        <p:nvSpPr>
          <p:cNvPr id="12" name="TextBox 11">
            <a:extLst>
              <a:ext uri="{FF2B5EF4-FFF2-40B4-BE49-F238E27FC236}">
                <a16:creationId xmlns:a16="http://schemas.microsoft.com/office/drawing/2014/main" id="{F9E52660-D291-49FB-9A43-37AB5A13CDC5}"/>
              </a:ext>
            </a:extLst>
          </p:cNvPr>
          <p:cNvSpPr txBox="1"/>
          <p:nvPr/>
        </p:nvSpPr>
        <p:spPr>
          <a:xfrm>
            <a:off x="4999510" y="4012614"/>
            <a:ext cx="2300566" cy="424732"/>
          </a:xfrm>
          <a:prstGeom prst="rect">
            <a:avLst/>
          </a:prstGeom>
          <a:noFill/>
        </p:spPr>
        <p:txBody>
          <a:bodyPr wrap="none" rtlCol="0">
            <a:spAutoFit/>
          </a:bodyPr>
          <a:lstStyle/>
          <a:p>
            <a:pPr defTabSz="822960">
              <a:defRPr/>
            </a:pPr>
            <a:r>
              <a:rPr lang="en-US" sz="2160" dirty="0">
                <a:solidFill>
                  <a:srgbClr val="FFFF00"/>
                </a:solidFill>
                <a:latin typeface="Cambria" panose="02040503050406030204" pitchFamily="18" charset="0"/>
                <a:ea typeface="Cambria" panose="02040503050406030204" pitchFamily="18" charset="0"/>
              </a:rPr>
              <a:t>Approach to Jesus</a:t>
            </a:r>
          </a:p>
        </p:txBody>
      </p:sp>
      <p:sp>
        <p:nvSpPr>
          <p:cNvPr id="13" name="Rounded Rectangular Callout 22">
            <a:extLst>
              <a:ext uri="{FF2B5EF4-FFF2-40B4-BE49-F238E27FC236}">
                <a16:creationId xmlns:a16="http://schemas.microsoft.com/office/drawing/2014/main" id="{6D9F330F-0239-4D20-A122-5597ADE89DE1}"/>
              </a:ext>
            </a:extLst>
          </p:cNvPr>
          <p:cNvSpPr/>
          <p:nvPr/>
        </p:nvSpPr>
        <p:spPr bwMode="auto">
          <a:xfrm>
            <a:off x="1432598" y="4261557"/>
            <a:ext cx="9509724" cy="652940"/>
          </a:xfrm>
          <a:prstGeom prst="wedgeRoundRectCallout">
            <a:avLst>
              <a:gd name="adj1" fmla="val 37683"/>
              <a:gd name="adj2" fmla="val 48924"/>
              <a:gd name="adj3" fmla="val 16667"/>
            </a:avLst>
          </a:prstGeom>
          <a:solidFill>
            <a:srgbClr val="0000FF">
              <a:lumMod val="75000"/>
            </a:srgbClr>
          </a:solidFill>
          <a:ln w="12700" cap="flat" cmpd="sng" algn="ctr">
            <a:solidFill>
              <a:srgbClr val="FFFF00"/>
            </a:solidFill>
            <a:prstDash val="solid"/>
            <a:round/>
            <a:headEnd type="none" w="med" len="med"/>
            <a:tailEnd type="none" w="med" len="med"/>
          </a:ln>
          <a:effectLst/>
        </p:spPr>
        <p:txBody>
          <a:bodyPr anchor="ctr"/>
          <a:lstStyle/>
          <a:p>
            <a:pPr algn="ctr" defTabSz="822960" fontAlgn="base">
              <a:lnSpc>
                <a:spcPct val="90000"/>
              </a:lnSpc>
              <a:spcBef>
                <a:spcPct val="20000"/>
              </a:spcBef>
              <a:spcAft>
                <a:spcPct val="0"/>
              </a:spcAft>
              <a:buClr>
                <a:srgbClr val="FFFFFF"/>
              </a:buClr>
              <a:buSzPct val="90000"/>
              <a:defRPr/>
            </a:pPr>
            <a:r>
              <a:rPr lang="en-US" sz="2160" i="1" kern="0" dirty="0">
                <a:solidFill>
                  <a:srgbClr val="FFFF00"/>
                </a:solidFill>
                <a:latin typeface="Cambria" panose="02040503050406030204" pitchFamily="18" charset="0"/>
                <a:ea typeface="Cambria" panose="02040503050406030204" pitchFamily="18" charset="0"/>
              </a:rPr>
              <a:t>“…for everyone who exalts himself will be humbled, but he who humbles himself will be exalted.”(Luke 18:14)</a:t>
            </a:r>
          </a:p>
        </p:txBody>
      </p:sp>
    </p:spTree>
    <p:extLst>
      <p:ext uri="{BB962C8B-B14F-4D97-AF65-F5344CB8AC3E}">
        <p14:creationId xmlns:p14="http://schemas.microsoft.com/office/powerpoint/2010/main" val="1074458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left)">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wipe(left)">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wipe(left)">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wipe(left)">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
                                            <p:txEl>
                                              <p:pRg st="8" end="8"/>
                                            </p:txEl>
                                          </p:spTgt>
                                        </p:tgtEl>
                                        <p:attrNameLst>
                                          <p:attrName>style.visibility</p:attrName>
                                        </p:attrNameLst>
                                      </p:cBhvr>
                                      <p:to>
                                        <p:strVal val="visible"/>
                                      </p:to>
                                    </p:set>
                                    <p:animEffect transition="in" filter="wipe(left)">
                                      <p:cBhvr>
                                        <p:cTn id="87" dur="500"/>
                                        <p:tgtEl>
                                          <p:spTgt spid="6">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
                                            <p:txEl>
                                              <p:pRg st="9" end="9"/>
                                            </p:txEl>
                                          </p:spTgt>
                                        </p:tgtEl>
                                        <p:attrNameLst>
                                          <p:attrName>style.visibility</p:attrName>
                                        </p:attrNameLst>
                                      </p:cBhvr>
                                      <p:to>
                                        <p:strVal val="visible"/>
                                      </p:to>
                                    </p:set>
                                    <p:animEffect transition="in" filter="wipe(left)">
                                      <p:cBhvr>
                                        <p:cTn id="9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ABD946-F3EA-49F1-AFDC-BFFDDDB2D7AB}"/>
              </a:ext>
            </a:extLst>
          </p:cNvPr>
          <p:cNvSpPr txBox="1">
            <a:spLocks/>
          </p:cNvSpPr>
          <p:nvPr/>
        </p:nvSpPr>
        <p:spPr bwMode="auto">
          <a:xfrm>
            <a:off x="1432560" y="434642"/>
            <a:ext cx="9326880" cy="378036"/>
          </a:xfrm>
          <a:prstGeom prst="rect">
            <a:avLst/>
          </a:prstGeom>
          <a:noFill/>
          <a:ln w="9525">
            <a:noFill/>
            <a:miter lim="800000"/>
            <a:headEnd/>
            <a:tailEnd/>
          </a:ln>
          <a:effectLst/>
        </p:spPr>
        <p:txBody>
          <a:bodyPr vert="horz" wrap="square" lIns="82867" tIns="41435" rIns="82867" bIns="4143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822960"/>
            <a:r>
              <a:rPr lang="en-US" sz="2880" i="1" u="sng" kern="0">
                <a:solidFill>
                  <a:srgbClr val="FFFF00"/>
                </a:solidFill>
                <a:effectLst/>
                <a:latin typeface="Cambria" panose="02040503050406030204" pitchFamily="18" charset="0"/>
                <a:ea typeface="Cambria" panose="02040503050406030204" pitchFamily="18" charset="0"/>
              </a:rPr>
              <a:t>Faith of the Freed</a:t>
            </a:r>
            <a:endParaRPr lang="en-US" sz="2880" i="1" u="sng" kern="0" dirty="0">
              <a:solidFill>
                <a:srgbClr val="FFFF00"/>
              </a:solidFill>
              <a:effectLst/>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618B5931-DAD1-44BA-8100-E72D1A1893A7}"/>
              </a:ext>
            </a:extLst>
          </p:cNvPr>
          <p:cNvSpPr txBox="1">
            <a:spLocks/>
          </p:cNvSpPr>
          <p:nvPr/>
        </p:nvSpPr>
        <p:spPr bwMode="auto">
          <a:xfrm>
            <a:off x="816980" y="822840"/>
            <a:ext cx="10558043" cy="610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308610" indent="-308610" defTabSz="822960">
              <a:spcAft>
                <a:spcPts val="540"/>
              </a:spcAft>
              <a:buClr>
                <a:srgbClr val="DA1F28"/>
              </a:buClr>
              <a:buFont typeface="Wingdings" panose="05000000000000000000" pitchFamily="2" charset="2"/>
              <a:buChar char="§"/>
            </a:pPr>
            <a:r>
              <a:rPr lang="en-US" sz="2520" i="1" u="sng" kern="0" dirty="0">
                <a:solidFill>
                  <a:srgbClr val="FFFF00"/>
                </a:solidFill>
                <a:latin typeface="Cambria" panose="02040503050406030204" pitchFamily="18" charset="0"/>
                <a:ea typeface="Cambria" panose="02040503050406030204" pitchFamily="18" charset="0"/>
              </a:rPr>
              <a:t>Formed by a recognition of debt and desire for forgiveness offered by Jesus</a:t>
            </a:r>
            <a:endParaRPr lang="en-US" sz="2520" u="sng" kern="0" dirty="0">
              <a:solidFill>
                <a:srgbClr val="FFFF00"/>
              </a:solidFill>
              <a:latin typeface="Cambria" panose="02040503050406030204" pitchFamily="18" charset="0"/>
              <a:ea typeface="Cambria" panose="02040503050406030204" pitchFamily="18" charset="0"/>
            </a:endParaRPr>
          </a:p>
          <a:p>
            <a:pPr marL="668656" lvl="1" indent="-257176" defTabSz="822960">
              <a:spcAft>
                <a:spcPts val="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Am I deeply impacted by my sin? Do I see a need for forgiveness?  (Isa 59:2; Eph 2:1-2; Psalm 51) </a:t>
            </a:r>
          </a:p>
          <a:p>
            <a:pPr marL="668656" lvl="1" indent="-257176" defTabSz="822960">
              <a:spcAft>
                <a:spcPts val="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An imperfect sense of my debt can lead to self righteousness &amp; pride.</a:t>
            </a:r>
          </a:p>
          <a:p>
            <a:pPr marL="308610" indent="-308610" defTabSz="822960">
              <a:spcAft>
                <a:spcPts val="540"/>
              </a:spcAft>
              <a:buClr>
                <a:srgbClr val="DA1F28"/>
              </a:buClr>
              <a:buFont typeface="Wingdings" panose="05000000000000000000" pitchFamily="2" charset="2"/>
              <a:buChar char="§"/>
            </a:pPr>
            <a:r>
              <a:rPr lang="en-US" sz="2520" i="1" u="sng" kern="0" dirty="0">
                <a:solidFill>
                  <a:srgbClr val="FFFF00"/>
                </a:solidFill>
                <a:latin typeface="Cambria" panose="02040503050406030204" pitchFamily="18" charset="0"/>
                <a:ea typeface="Cambria" panose="02040503050406030204" pitchFamily="18" charset="0"/>
              </a:rPr>
              <a:t>Fueled by an appreciation of the compassion of Jesus</a:t>
            </a:r>
          </a:p>
          <a:p>
            <a:pPr marL="668656" lvl="1" indent="-257176" defTabSz="822960">
              <a:spcAft>
                <a:spcPts val="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How much do I appreciate the compassion of Jesus?</a:t>
            </a:r>
          </a:p>
          <a:p>
            <a:pPr marL="668656" lvl="1" indent="-257176" defTabSz="822960">
              <a:spcAft>
                <a:spcPts val="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My love and service to Jesus is grounded in the recognition and appreciation of His compassion  </a:t>
            </a:r>
            <a:r>
              <a:rPr lang="en-US" sz="2160" i="1" kern="0" dirty="0">
                <a:solidFill>
                  <a:prstClr val="white"/>
                </a:solidFill>
                <a:latin typeface="Cambria" panose="02040503050406030204" pitchFamily="18" charset="0"/>
                <a:ea typeface="Cambria" panose="02040503050406030204" pitchFamily="18" charset="0"/>
              </a:rPr>
              <a:t>(2 Peter 1:9)</a:t>
            </a:r>
          </a:p>
          <a:p>
            <a:pPr marL="668656" lvl="1" indent="-257176" defTabSz="822960">
              <a:spcAft>
                <a:spcPts val="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Does Jesus’ compassion result in my compassion toward others?</a:t>
            </a:r>
          </a:p>
          <a:p>
            <a:pPr marL="308610" indent="-308610" defTabSz="822960">
              <a:spcAft>
                <a:spcPts val="540"/>
              </a:spcAft>
              <a:buClr>
                <a:srgbClr val="DA1F28"/>
              </a:buClr>
              <a:buFont typeface="Wingdings" panose="05000000000000000000" pitchFamily="2" charset="2"/>
              <a:buChar char="§"/>
            </a:pPr>
            <a:r>
              <a:rPr lang="en-US" sz="2520" i="1" u="sng" kern="0" dirty="0">
                <a:solidFill>
                  <a:srgbClr val="FFFF00"/>
                </a:solidFill>
                <a:latin typeface="Cambria" panose="02040503050406030204" pitchFamily="18" charset="0"/>
                <a:ea typeface="Cambria" panose="02040503050406030204" pitchFamily="18" charset="0"/>
              </a:rPr>
              <a:t>Focused on offering everything in service to Jesus</a:t>
            </a:r>
          </a:p>
          <a:p>
            <a:pPr marL="668656" lvl="1" indent="-257176" defTabSz="822960">
              <a:spcAft>
                <a:spcPts val="54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Am I willing and eager to get down on my hands and knees and give Jesus whatever I have?</a:t>
            </a:r>
          </a:p>
          <a:p>
            <a:pPr marL="668656" lvl="1" indent="-257176" defTabSz="822960">
              <a:spcAft>
                <a:spcPts val="540"/>
              </a:spcAft>
              <a:buClr>
                <a:prstClr val="white"/>
              </a:buClr>
              <a:buFont typeface="Courier New" panose="02070309020205020404" pitchFamily="49" charset="0"/>
              <a:buChar char="o"/>
            </a:pPr>
            <a:r>
              <a:rPr lang="en-US" sz="2160" kern="0" dirty="0">
                <a:solidFill>
                  <a:prstClr val="white"/>
                </a:solidFill>
                <a:latin typeface="Cambria" panose="02040503050406030204" pitchFamily="18" charset="0"/>
                <a:ea typeface="Cambria" panose="02040503050406030204" pitchFamily="18" charset="0"/>
              </a:rPr>
              <a:t>Do I care about criticism in my service to Jesus?</a:t>
            </a:r>
          </a:p>
        </p:txBody>
      </p:sp>
    </p:spTree>
    <p:extLst>
      <p:ext uri="{BB962C8B-B14F-4D97-AF65-F5344CB8AC3E}">
        <p14:creationId xmlns:p14="http://schemas.microsoft.com/office/powerpoint/2010/main" val="910550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8" end="8"/>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75D707-376B-4358-9CB9-0B38F2B598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1" y="393704"/>
            <a:ext cx="6121398" cy="6121398"/>
          </a:xfrm>
          <a:prstGeom prst="rect">
            <a:avLst/>
          </a:prstGeom>
          <a:ln>
            <a:noFill/>
          </a:ln>
          <a:effectLst>
            <a:softEdge rad="112500"/>
          </a:effectLst>
        </p:spPr>
      </p:pic>
      <p:sp>
        <p:nvSpPr>
          <p:cNvPr id="6" name="Content Placeholder 2">
            <a:extLst>
              <a:ext uri="{FF2B5EF4-FFF2-40B4-BE49-F238E27FC236}">
                <a16:creationId xmlns:a16="http://schemas.microsoft.com/office/drawing/2014/main" id="{0ABD8CEB-F373-43D4-B405-EDEB90CAFD3D}"/>
              </a:ext>
            </a:extLst>
          </p:cNvPr>
          <p:cNvSpPr txBox="1">
            <a:spLocks/>
          </p:cNvSpPr>
          <p:nvPr/>
        </p:nvSpPr>
        <p:spPr bwMode="auto">
          <a:xfrm>
            <a:off x="6730999" y="393703"/>
            <a:ext cx="4851402" cy="57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22960">
              <a:buNone/>
            </a:pPr>
            <a:r>
              <a:rPr lang="en-US" sz="2160" dirty="0">
                <a:solidFill>
                  <a:srgbClr val="FFFF00"/>
                </a:solidFill>
                <a:latin typeface="Cambria" panose="02040503050406030204" pitchFamily="18" charset="0"/>
                <a:ea typeface="Cambria" panose="02040503050406030204" pitchFamily="18" charset="0"/>
              </a:rPr>
              <a:t>The Spirit of the Lord </a:t>
            </a:r>
            <a:r>
              <a:rPr lang="en-US" sz="2160" cap="small" dirty="0">
                <a:solidFill>
                  <a:srgbClr val="FFFF00"/>
                </a:solidFill>
                <a:latin typeface="Cambria" panose="02040503050406030204" pitchFamily="18" charset="0"/>
                <a:ea typeface="Cambria" panose="02040503050406030204" pitchFamily="18" charset="0"/>
              </a:rPr>
              <a:t>God</a:t>
            </a:r>
            <a:r>
              <a:rPr lang="en-US" sz="2160" dirty="0">
                <a:solidFill>
                  <a:srgbClr val="FFFF00"/>
                </a:solidFill>
                <a:latin typeface="Cambria" panose="02040503050406030204" pitchFamily="18" charset="0"/>
                <a:ea typeface="Cambria" panose="02040503050406030204" pitchFamily="18" charset="0"/>
              </a:rPr>
              <a:t> is upon me,</a:t>
            </a:r>
            <a:br>
              <a:rPr lang="en-US" sz="2160" dirty="0">
                <a:solidFill>
                  <a:srgbClr val="FFFF00"/>
                </a:solidFill>
                <a:latin typeface="Cambria" panose="02040503050406030204" pitchFamily="18" charset="0"/>
                <a:ea typeface="Cambria" panose="02040503050406030204" pitchFamily="18" charset="0"/>
              </a:rPr>
            </a:br>
            <a:r>
              <a:rPr lang="en-US" sz="2160" dirty="0">
                <a:solidFill>
                  <a:srgbClr val="FFFF00"/>
                </a:solidFill>
                <a:latin typeface="Cambria" panose="02040503050406030204" pitchFamily="18" charset="0"/>
                <a:ea typeface="Cambria" panose="02040503050406030204" pitchFamily="18" charset="0"/>
              </a:rPr>
              <a:t>Because the </a:t>
            </a:r>
            <a:r>
              <a:rPr lang="en-US" sz="2160" cap="small" dirty="0">
                <a:solidFill>
                  <a:srgbClr val="FFFF00"/>
                </a:solidFill>
                <a:latin typeface="Cambria" panose="02040503050406030204" pitchFamily="18" charset="0"/>
                <a:ea typeface="Cambria" panose="02040503050406030204" pitchFamily="18" charset="0"/>
              </a:rPr>
              <a:t>Lord</a:t>
            </a:r>
            <a:r>
              <a:rPr lang="en-US" sz="2160" dirty="0">
                <a:solidFill>
                  <a:srgbClr val="FFFF00"/>
                </a:solidFill>
                <a:latin typeface="Cambria" panose="02040503050406030204" pitchFamily="18" charset="0"/>
                <a:ea typeface="Cambria" panose="02040503050406030204" pitchFamily="18" charset="0"/>
              </a:rPr>
              <a:t> has anointed me</a:t>
            </a:r>
            <a:br>
              <a:rPr lang="en-US" sz="2160" dirty="0">
                <a:solidFill>
                  <a:srgbClr val="FFFF00"/>
                </a:solidFill>
                <a:latin typeface="Cambria" panose="02040503050406030204" pitchFamily="18" charset="0"/>
                <a:ea typeface="Cambria" panose="02040503050406030204" pitchFamily="18" charset="0"/>
              </a:rPr>
            </a:br>
            <a:r>
              <a:rPr lang="en-US" sz="2160" dirty="0">
                <a:solidFill>
                  <a:srgbClr val="FFFF00"/>
                </a:solidFill>
                <a:latin typeface="Cambria" panose="02040503050406030204" pitchFamily="18" charset="0"/>
                <a:ea typeface="Cambria" panose="02040503050406030204" pitchFamily="18" charset="0"/>
              </a:rPr>
              <a:t>To bring good news to the afflicted;</a:t>
            </a:r>
            <a:br>
              <a:rPr lang="en-US" sz="2160" dirty="0">
                <a:solidFill>
                  <a:srgbClr val="FFFF00"/>
                </a:solidFill>
                <a:latin typeface="Cambria" panose="02040503050406030204" pitchFamily="18" charset="0"/>
                <a:ea typeface="Cambria" panose="02040503050406030204" pitchFamily="18" charset="0"/>
              </a:rPr>
            </a:br>
            <a:r>
              <a:rPr lang="en-US" sz="2160" dirty="0">
                <a:solidFill>
                  <a:srgbClr val="FFFF00"/>
                </a:solidFill>
                <a:latin typeface="Cambria" panose="02040503050406030204" pitchFamily="18" charset="0"/>
                <a:ea typeface="Cambria" panose="02040503050406030204" pitchFamily="18" charset="0"/>
              </a:rPr>
              <a:t>He has sent me to bind up the brokenhearted, To proclaim liberty to captives And freedom to prisoners;</a:t>
            </a:r>
            <a:br>
              <a:rPr lang="en-US" sz="2160" dirty="0">
                <a:solidFill>
                  <a:srgbClr val="FFFF00"/>
                </a:solidFill>
                <a:latin typeface="Cambria" panose="02040503050406030204" pitchFamily="18" charset="0"/>
                <a:ea typeface="Cambria" panose="02040503050406030204" pitchFamily="18" charset="0"/>
              </a:rPr>
            </a:br>
            <a:r>
              <a:rPr lang="en-US" sz="2160" b="1" baseline="30000" dirty="0">
                <a:solidFill>
                  <a:srgbClr val="FFFF00"/>
                </a:solidFill>
                <a:latin typeface="Cambria" panose="02040503050406030204" pitchFamily="18" charset="0"/>
                <a:ea typeface="Cambria" panose="02040503050406030204" pitchFamily="18" charset="0"/>
              </a:rPr>
              <a:t>2 </a:t>
            </a:r>
            <a:r>
              <a:rPr lang="en-US" sz="2160" dirty="0">
                <a:solidFill>
                  <a:srgbClr val="FFFF00"/>
                </a:solidFill>
                <a:latin typeface="Cambria" panose="02040503050406030204" pitchFamily="18" charset="0"/>
                <a:ea typeface="Cambria" panose="02040503050406030204" pitchFamily="18" charset="0"/>
              </a:rPr>
              <a:t>To proclaim the favorable year of the </a:t>
            </a:r>
            <a:r>
              <a:rPr lang="en-US" sz="2160" cap="small" dirty="0">
                <a:solidFill>
                  <a:srgbClr val="FFFF00"/>
                </a:solidFill>
                <a:latin typeface="Cambria" panose="02040503050406030204" pitchFamily="18" charset="0"/>
                <a:ea typeface="Cambria" panose="02040503050406030204" pitchFamily="18" charset="0"/>
              </a:rPr>
              <a:t>Lord </a:t>
            </a:r>
            <a:r>
              <a:rPr lang="en-US" sz="2160" dirty="0">
                <a:solidFill>
                  <a:srgbClr val="FFFF00"/>
                </a:solidFill>
                <a:latin typeface="Cambria" panose="02040503050406030204" pitchFamily="18" charset="0"/>
                <a:ea typeface="Cambria" panose="02040503050406030204" pitchFamily="18" charset="0"/>
              </a:rPr>
              <a:t>And the day of vengeance of our God; To comfort all who mourn,</a:t>
            </a:r>
          </a:p>
          <a:p>
            <a:pPr marL="0" indent="0" algn="ctr" defTabSz="822960">
              <a:buNone/>
            </a:pPr>
            <a:br>
              <a:rPr lang="en-US" sz="2160" dirty="0">
                <a:solidFill>
                  <a:srgbClr val="FFFF00"/>
                </a:solidFill>
                <a:latin typeface="Cambria" panose="02040503050406030204" pitchFamily="18" charset="0"/>
                <a:ea typeface="Cambria" panose="02040503050406030204" pitchFamily="18" charset="0"/>
              </a:rPr>
            </a:br>
            <a:r>
              <a:rPr lang="en-US" sz="2160" b="1" baseline="30000" dirty="0">
                <a:solidFill>
                  <a:srgbClr val="FFFFFF"/>
                </a:solidFill>
                <a:latin typeface="Cambria" panose="02040503050406030204" pitchFamily="18" charset="0"/>
                <a:ea typeface="Cambria" panose="02040503050406030204" pitchFamily="18" charset="0"/>
              </a:rPr>
              <a:t>3 </a:t>
            </a:r>
            <a:r>
              <a:rPr lang="en-US" sz="2160" dirty="0">
                <a:solidFill>
                  <a:srgbClr val="FFFFFF"/>
                </a:solidFill>
                <a:latin typeface="Cambria" panose="02040503050406030204" pitchFamily="18" charset="0"/>
                <a:ea typeface="Cambria" panose="02040503050406030204" pitchFamily="18" charset="0"/>
              </a:rPr>
              <a:t>To grant those who mourn </a:t>
            </a:r>
            <a:r>
              <a:rPr lang="en-US" sz="2160" i="1" dirty="0">
                <a:solidFill>
                  <a:srgbClr val="FFFFFF"/>
                </a:solidFill>
                <a:latin typeface="Cambria" panose="02040503050406030204" pitchFamily="18" charset="0"/>
                <a:ea typeface="Cambria" panose="02040503050406030204" pitchFamily="18" charset="0"/>
              </a:rPr>
              <a:t>in</a:t>
            </a:r>
            <a:r>
              <a:rPr lang="en-US" sz="2160" dirty="0">
                <a:solidFill>
                  <a:srgbClr val="FFFFFF"/>
                </a:solidFill>
                <a:latin typeface="Cambria" panose="02040503050406030204" pitchFamily="18" charset="0"/>
                <a:ea typeface="Cambria" panose="02040503050406030204" pitchFamily="18" charset="0"/>
              </a:rPr>
              <a:t> Zion,</a:t>
            </a:r>
            <a:br>
              <a:rPr lang="en-US" sz="2160" dirty="0">
                <a:solidFill>
                  <a:srgbClr val="FFFFFF"/>
                </a:solidFill>
                <a:latin typeface="Cambria" panose="02040503050406030204" pitchFamily="18" charset="0"/>
                <a:ea typeface="Cambria" panose="02040503050406030204" pitchFamily="18" charset="0"/>
              </a:rPr>
            </a:br>
            <a:r>
              <a:rPr lang="en-US" sz="2160" dirty="0">
                <a:solidFill>
                  <a:srgbClr val="FFFFFF"/>
                </a:solidFill>
                <a:latin typeface="Cambria" panose="02040503050406030204" pitchFamily="18" charset="0"/>
                <a:ea typeface="Cambria" panose="02040503050406030204" pitchFamily="18" charset="0"/>
              </a:rPr>
              <a:t>Giving them a garland instead of ashes,</a:t>
            </a:r>
            <a:br>
              <a:rPr lang="en-US" sz="2160" dirty="0">
                <a:solidFill>
                  <a:srgbClr val="FFFFFF"/>
                </a:solidFill>
                <a:latin typeface="Cambria" panose="02040503050406030204" pitchFamily="18" charset="0"/>
                <a:ea typeface="Cambria" panose="02040503050406030204" pitchFamily="18" charset="0"/>
              </a:rPr>
            </a:br>
            <a:r>
              <a:rPr lang="en-US" sz="2160" dirty="0">
                <a:solidFill>
                  <a:srgbClr val="FFFFFF"/>
                </a:solidFill>
                <a:latin typeface="Cambria" panose="02040503050406030204" pitchFamily="18" charset="0"/>
                <a:ea typeface="Cambria" panose="02040503050406030204" pitchFamily="18" charset="0"/>
              </a:rPr>
              <a:t>The oil of gladness instead of mourning,</a:t>
            </a:r>
            <a:br>
              <a:rPr lang="en-US" sz="2160" dirty="0">
                <a:solidFill>
                  <a:srgbClr val="FFFFFF"/>
                </a:solidFill>
                <a:latin typeface="Cambria" panose="02040503050406030204" pitchFamily="18" charset="0"/>
                <a:ea typeface="Cambria" panose="02040503050406030204" pitchFamily="18" charset="0"/>
              </a:rPr>
            </a:br>
            <a:r>
              <a:rPr lang="en-US" sz="2160" dirty="0">
                <a:solidFill>
                  <a:srgbClr val="FFFFFF"/>
                </a:solidFill>
                <a:latin typeface="Cambria" panose="02040503050406030204" pitchFamily="18" charset="0"/>
                <a:ea typeface="Cambria" panose="02040503050406030204" pitchFamily="18" charset="0"/>
              </a:rPr>
              <a:t>The mantle of praise instead of a spirit of fainting. </a:t>
            </a:r>
            <a:r>
              <a:rPr lang="en-US" sz="2160" dirty="0">
                <a:solidFill>
                  <a:prstClr val="white"/>
                </a:solidFill>
                <a:latin typeface="Cambria" panose="02040503050406030204" pitchFamily="18" charset="0"/>
                <a:ea typeface="Cambria" panose="02040503050406030204" pitchFamily="18" charset="0"/>
              </a:rPr>
              <a:t>So they will be called oaks of righteousness, The planting of the </a:t>
            </a:r>
            <a:r>
              <a:rPr lang="en-US" sz="2160" cap="small" dirty="0">
                <a:solidFill>
                  <a:prstClr val="white"/>
                </a:solidFill>
                <a:latin typeface="Cambria" panose="02040503050406030204" pitchFamily="18" charset="0"/>
                <a:ea typeface="Cambria" panose="02040503050406030204" pitchFamily="18" charset="0"/>
              </a:rPr>
              <a:t>Lord</a:t>
            </a:r>
            <a:r>
              <a:rPr lang="en-US" sz="2160" dirty="0">
                <a:solidFill>
                  <a:prstClr val="white"/>
                </a:solidFill>
                <a:latin typeface="Cambria" panose="02040503050406030204" pitchFamily="18" charset="0"/>
                <a:ea typeface="Cambria" panose="02040503050406030204" pitchFamily="18" charset="0"/>
              </a:rPr>
              <a:t>, that He may be glorified.</a:t>
            </a:r>
          </a:p>
          <a:p>
            <a:pPr marL="0" indent="0" algn="ctr" defTabSz="822960">
              <a:buNone/>
            </a:pPr>
            <a:br>
              <a:rPr lang="en-US" sz="2160" dirty="0">
                <a:solidFill>
                  <a:srgbClr val="FFFFFF"/>
                </a:solidFill>
                <a:latin typeface="Cambria" panose="02040503050406030204" pitchFamily="18" charset="0"/>
                <a:ea typeface="Cambria" panose="02040503050406030204" pitchFamily="18" charset="0"/>
              </a:rPr>
            </a:br>
            <a:endParaRPr lang="en-US" sz="2160" dirty="0">
              <a:solidFill>
                <a:srgbClr val="FFFFFF"/>
              </a:solidFill>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B011BE13-9D44-40DD-8906-D58F90C3D8DC}"/>
              </a:ext>
            </a:extLst>
          </p:cNvPr>
          <p:cNvCxnSpPr>
            <a:cxnSpLocks/>
          </p:cNvCxnSpPr>
          <p:nvPr/>
        </p:nvCxnSpPr>
        <p:spPr>
          <a:xfrm>
            <a:off x="8488612" y="5421283"/>
            <a:ext cx="293990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042294-92B6-4DF7-944F-829F0446BCA9}"/>
              </a:ext>
            </a:extLst>
          </p:cNvPr>
          <p:cNvCxnSpPr>
            <a:cxnSpLocks/>
          </p:cNvCxnSpPr>
          <p:nvPr/>
        </p:nvCxnSpPr>
        <p:spPr>
          <a:xfrm>
            <a:off x="6804775" y="5726084"/>
            <a:ext cx="160770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4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3" id="{B8B9412B-B4A8-4E12-B3E1-189A57CE1B47}" vid="{272D7934-B99E-4D2A-A049-259EBEF9F9E5}"/>
    </a:ext>
  </a:extLst>
</a:theme>
</file>

<file path=ppt/theme/theme2.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tx1"/>
          </a:buClr>
          <a:buSzPct val="90000"/>
          <a:buFont typeface="Wingdings" pitchFamily="2" charset="2"/>
          <a:buChar char="l"/>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
            <a:schemeClr val="tx1"/>
          </a:buClr>
          <a:buSzPct val="90000"/>
          <a:buFont typeface="Wingdings" pitchFamily="2" charset="2"/>
          <a:buChar char="l"/>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4056</Words>
  <Application>Microsoft Office PowerPoint</Application>
  <PresentationFormat>Widescreen</PresentationFormat>
  <Paragraphs>130</Paragraphs>
  <Slides>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Calibri</vt:lpstr>
      <vt:lpstr>Cambria</vt:lpstr>
      <vt:lpstr>Courier New</vt:lpstr>
      <vt:lpstr>Lucida Sans Unicode</vt:lpstr>
      <vt:lpstr>system-ui</vt:lpstr>
      <vt:lpstr>Times New Roman</vt:lpstr>
      <vt:lpstr>Verdana</vt:lpstr>
      <vt:lpstr>Wingdings</vt:lpstr>
      <vt:lpstr>Wingdings 2</vt:lpstr>
      <vt:lpstr>Wingdings 3</vt:lpstr>
      <vt:lpstr>Concourse</vt:lpstr>
      <vt:lpstr>Soaring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Beutjer</dc:creator>
  <cp:lastModifiedBy>Brad Beutjer</cp:lastModifiedBy>
  <cp:revision>1</cp:revision>
  <dcterms:created xsi:type="dcterms:W3CDTF">2020-10-04T15:40:13Z</dcterms:created>
  <dcterms:modified xsi:type="dcterms:W3CDTF">2020-10-04T15:41:18Z</dcterms:modified>
</cp:coreProperties>
</file>