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7" r:id="rId2"/>
    <p:sldId id="315" r:id="rId3"/>
    <p:sldId id="274" r:id="rId4"/>
    <p:sldId id="311" r:id="rId5"/>
    <p:sldId id="316" r:id="rId6"/>
    <p:sldId id="318" r:id="rId7"/>
    <p:sldId id="321" r:id="rId8"/>
    <p:sldId id="317" r:id="rId9"/>
    <p:sldId id="322" r:id="rId10"/>
    <p:sldId id="31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053F79-B189-4127-86B9-6ACE8E0AA1D3}" v="52" dt="2020-12-06T21:36:15.7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81" autoAdjust="0"/>
    <p:restoredTop sz="94660"/>
  </p:normalViewPr>
  <p:slideViewPr>
    <p:cSldViewPr snapToGrid="0">
      <p:cViewPr varScale="1">
        <p:scale>
          <a:sx n="98" d="100"/>
          <a:sy n="98" d="100"/>
        </p:scale>
        <p:origin x="108" y="25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Williams" userId="35a5f6dfa23fba43" providerId="LiveId" clId="{13053F79-B189-4127-86B9-6ACE8E0AA1D3}"/>
    <pc:docChg chg="undo custSel addSld delSld modSld sldOrd">
      <pc:chgData name="David Williams" userId="35a5f6dfa23fba43" providerId="LiveId" clId="{13053F79-B189-4127-86B9-6ACE8E0AA1D3}" dt="2020-12-06T21:36:15.724" v="401"/>
      <pc:docMkLst>
        <pc:docMk/>
      </pc:docMkLst>
      <pc:sldChg chg="modSp mod">
        <pc:chgData name="David Williams" userId="35a5f6dfa23fba43" providerId="LiveId" clId="{13053F79-B189-4127-86B9-6ACE8E0AA1D3}" dt="2020-12-06T18:51:20.206" v="28" actId="20577"/>
        <pc:sldMkLst>
          <pc:docMk/>
          <pc:sldMk cId="3097957815" sldId="257"/>
        </pc:sldMkLst>
        <pc:spChg chg="mod">
          <ac:chgData name="David Williams" userId="35a5f6dfa23fba43" providerId="LiveId" clId="{13053F79-B189-4127-86B9-6ACE8E0AA1D3}" dt="2020-12-06T18:51:20.206" v="28" actId="20577"/>
          <ac:spMkLst>
            <pc:docMk/>
            <pc:sldMk cId="3097957815" sldId="257"/>
            <ac:spMk id="2" creationId="{83FB60D7-A3CE-473A-A2B9-0462F201F9CE}"/>
          </ac:spMkLst>
        </pc:spChg>
      </pc:sldChg>
      <pc:sldChg chg="modSp mod">
        <pc:chgData name="David Williams" userId="35a5f6dfa23fba43" providerId="LiveId" clId="{13053F79-B189-4127-86B9-6ACE8E0AA1D3}" dt="2020-12-06T18:51:41.177" v="50" actId="20577"/>
        <pc:sldMkLst>
          <pc:docMk/>
          <pc:sldMk cId="2730026905" sldId="274"/>
        </pc:sldMkLst>
        <pc:spChg chg="mod">
          <ac:chgData name="David Williams" userId="35a5f6dfa23fba43" providerId="LiveId" clId="{13053F79-B189-4127-86B9-6ACE8E0AA1D3}" dt="2020-12-06T18:51:41.177" v="50" actId="20577"/>
          <ac:spMkLst>
            <pc:docMk/>
            <pc:sldMk cId="2730026905" sldId="274"/>
            <ac:spMk id="2" creationId="{6B66765F-A575-4F75-A99E-1A734E18A87F}"/>
          </ac:spMkLst>
        </pc:spChg>
        <pc:spChg chg="mod">
          <ac:chgData name="David Williams" userId="35a5f6dfa23fba43" providerId="LiveId" clId="{13053F79-B189-4127-86B9-6ACE8E0AA1D3}" dt="2020-12-06T18:51:33.752" v="32" actId="20577"/>
          <ac:spMkLst>
            <pc:docMk/>
            <pc:sldMk cId="2730026905" sldId="274"/>
            <ac:spMk id="3" creationId="{5437FB98-B2F7-4042-AB34-32A51B6BEF48}"/>
          </ac:spMkLst>
        </pc:spChg>
      </pc:sldChg>
      <pc:sldChg chg="del">
        <pc:chgData name="David Williams" userId="35a5f6dfa23fba43" providerId="LiveId" clId="{13053F79-B189-4127-86B9-6ACE8E0AA1D3}" dt="2020-12-06T18:52:53.007" v="53" actId="47"/>
        <pc:sldMkLst>
          <pc:docMk/>
          <pc:sldMk cId="259330266" sldId="275"/>
        </pc:sldMkLst>
      </pc:sldChg>
      <pc:sldChg chg="del">
        <pc:chgData name="David Williams" userId="35a5f6dfa23fba43" providerId="LiveId" clId="{13053F79-B189-4127-86B9-6ACE8E0AA1D3}" dt="2020-12-06T18:52:53.007" v="53" actId="47"/>
        <pc:sldMkLst>
          <pc:docMk/>
          <pc:sldMk cId="106510774" sldId="276"/>
        </pc:sldMkLst>
      </pc:sldChg>
      <pc:sldChg chg="del">
        <pc:chgData name="David Williams" userId="35a5f6dfa23fba43" providerId="LiveId" clId="{13053F79-B189-4127-86B9-6ACE8E0AA1D3}" dt="2020-12-06T18:52:53.007" v="53" actId="47"/>
        <pc:sldMkLst>
          <pc:docMk/>
          <pc:sldMk cId="3454151205" sldId="277"/>
        </pc:sldMkLst>
      </pc:sldChg>
      <pc:sldChg chg="del">
        <pc:chgData name="David Williams" userId="35a5f6dfa23fba43" providerId="LiveId" clId="{13053F79-B189-4127-86B9-6ACE8E0AA1D3}" dt="2020-12-06T18:52:53.007" v="53" actId="47"/>
        <pc:sldMkLst>
          <pc:docMk/>
          <pc:sldMk cId="1458190048" sldId="278"/>
        </pc:sldMkLst>
      </pc:sldChg>
      <pc:sldChg chg="del">
        <pc:chgData name="David Williams" userId="35a5f6dfa23fba43" providerId="LiveId" clId="{13053F79-B189-4127-86B9-6ACE8E0AA1D3}" dt="2020-12-06T18:52:53.007" v="53" actId="47"/>
        <pc:sldMkLst>
          <pc:docMk/>
          <pc:sldMk cId="3288498231" sldId="279"/>
        </pc:sldMkLst>
      </pc:sldChg>
      <pc:sldChg chg="del">
        <pc:chgData name="David Williams" userId="35a5f6dfa23fba43" providerId="LiveId" clId="{13053F79-B189-4127-86B9-6ACE8E0AA1D3}" dt="2020-12-06T18:52:53.007" v="53" actId="47"/>
        <pc:sldMkLst>
          <pc:docMk/>
          <pc:sldMk cId="3308969024" sldId="280"/>
        </pc:sldMkLst>
      </pc:sldChg>
      <pc:sldChg chg="del">
        <pc:chgData name="David Williams" userId="35a5f6dfa23fba43" providerId="LiveId" clId="{13053F79-B189-4127-86B9-6ACE8E0AA1D3}" dt="2020-12-06T18:52:53.007" v="53" actId="47"/>
        <pc:sldMkLst>
          <pc:docMk/>
          <pc:sldMk cId="2906224643" sldId="281"/>
        </pc:sldMkLst>
      </pc:sldChg>
      <pc:sldChg chg="del">
        <pc:chgData name="David Williams" userId="35a5f6dfa23fba43" providerId="LiveId" clId="{13053F79-B189-4127-86B9-6ACE8E0AA1D3}" dt="2020-12-06T18:52:53.007" v="53" actId="47"/>
        <pc:sldMkLst>
          <pc:docMk/>
          <pc:sldMk cId="3813421021" sldId="282"/>
        </pc:sldMkLst>
      </pc:sldChg>
      <pc:sldChg chg="del">
        <pc:chgData name="David Williams" userId="35a5f6dfa23fba43" providerId="LiveId" clId="{13053F79-B189-4127-86B9-6ACE8E0AA1D3}" dt="2020-12-06T18:52:53.007" v="53" actId="47"/>
        <pc:sldMkLst>
          <pc:docMk/>
          <pc:sldMk cId="3757786416" sldId="283"/>
        </pc:sldMkLst>
      </pc:sldChg>
      <pc:sldChg chg="del">
        <pc:chgData name="David Williams" userId="35a5f6dfa23fba43" providerId="LiveId" clId="{13053F79-B189-4127-86B9-6ACE8E0AA1D3}" dt="2020-12-06T18:52:53.007" v="53" actId="47"/>
        <pc:sldMkLst>
          <pc:docMk/>
          <pc:sldMk cId="828305530" sldId="284"/>
        </pc:sldMkLst>
      </pc:sldChg>
      <pc:sldChg chg="del">
        <pc:chgData name="David Williams" userId="35a5f6dfa23fba43" providerId="LiveId" clId="{13053F79-B189-4127-86B9-6ACE8E0AA1D3}" dt="2020-12-06T18:52:53.007" v="53" actId="47"/>
        <pc:sldMkLst>
          <pc:docMk/>
          <pc:sldMk cId="3999846523" sldId="285"/>
        </pc:sldMkLst>
      </pc:sldChg>
      <pc:sldChg chg="del">
        <pc:chgData name="David Williams" userId="35a5f6dfa23fba43" providerId="LiveId" clId="{13053F79-B189-4127-86B9-6ACE8E0AA1D3}" dt="2020-12-06T18:52:53.007" v="53" actId="47"/>
        <pc:sldMkLst>
          <pc:docMk/>
          <pc:sldMk cId="1307031214" sldId="286"/>
        </pc:sldMkLst>
      </pc:sldChg>
      <pc:sldChg chg="del">
        <pc:chgData name="David Williams" userId="35a5f6dfa23fba43" providerId="LiveId" clId="{13053F79-B189-4127-86B9-6ACE8E0AA1D3}" dt="2020-12-06T18:52:53.007" v="53" actId="47"/>
        <pc:sldMkLst>
          <pc:docMk/>
          <pc:sldMk cId="1185522357" sldId="287"/>
        </pc:sldMkLst>
      </pc:sldChg>
      <pc:sldChg chg="del">
        <pc:chgData name="David Williams" userId="35a5f6dfa23fba43" providerId="LiveId" clId="{13053F79-B189-4127-86B9-6ACE8E0AA1D3}" dt="2020-12-06T18:52:53.007" v="53" actId="47"/>
        <pc:sldMkLst>
          <pc:docMk/>
          <pc:sldMk cId="1918468496" sldId="288"/>
        </pc:sldMkLst>
      </pc:sldChg>
      <pc:sldChg chg="del">
        <pc:chgData name="David Williams" userId="35a5f6dfa23fba43" providerId="LiveId" clId="{13053F79-B189-4127-86B9-6ACE8E0AA1D3}" dt="2020-12-06T18:52:53.007" v="53" actId="47"/>
        <pc:sldMkLst>
          <pc:docMk/>
          <pc:sldMk cId="551956879" sldId="289"/>
        </pc:sldMkLst>
      </pc:sldChg>
      <pc:sldChg chg="del">
        <pc:chgData name="David Williams" userId="35a5f6dfa23fba43" providerId="LiveId" clId="{13053F79-B189-4127-86B9-6ACE8E0AA1D3}" dt="2020-12-06T18:52:53.007" v="53" actId="47"/>
        <pc:sldMkLst>
          <pc:docMk/>
          <pc:sldMk cId="3629940839" sldId="290"/>
        </pc:sldMkLst>
      </pc:sldChg>
      <pc:sldChg chg="del">
        <pc:chgData name="David Williams" userId="35a5f6dfa23fba43" providerId="LiveId" clId="{13053F79-B189-4127-86B9-6ACE8E0AA1D3}" dt="2020-12-06T18:52:53.007" v="53" actId="47"/>
        <pc:sldMkLst>
          <pc:docMk/>
          <pc:sldMk cId="2602992532" sldId="291"/>
        </pc:sldMkLst>
      </pc:sldChg>
      <pc:sldChg chg="del">
        <pc:chgData name="David Williams" userId="35a5f6dfa23fba43" providerId="LiveId" clId="{13053F79-B189-4127-86B9-6ACE8E0AA1D3}" dt="2020-12-06T18:52:53.007" v="53" actId="47"/>
        <pc:sldMkLst>
          <pc:docMk/>
          <pc:sldMk cId="2752814388" sldId="292"/>
        </pc:sldMkLst>
      </pc:sldChg>
      <pc:sldChg chg="del">
        <pc:chgData name="David Williams" userId="35a5f6dfa23fba43" providerId="LiveId" clId="{13053F79-B189-4127-86B9-6ACE8E0AA1D3}" dt="2020-12-06T18:52:53.007" v="53" actId="47"/>
        <pc:sldMkLst>
          <pc:docMk/>
          <pc:sldMk cId="1249552855" sldId="293"/>
        </pc:sldMkLst>
      </pc:sldChg>
      <pc:sldChg chg="del">
        <pc:chgData name="David Williams" userId="35a5f6dfa23fba43" providerId="LiveId" clId="{13053F79-B189-4127-86B9-6ACE8E0AA1D3}" dt="2020-12-06T18:52:53.007" v="53" actId="47"/>
        <pc:sldMkLst>
          <pc:docMk/>
          <pc:sldMk cId="1604663027" sldId="294"/>
        </pc:sldMkLst>
      </pc:sldChg>
      <pc:sldChg chg="del">
        <pc:chgData name="David Williams" userId="35a5f6dfa23fba43" providerId="LiveId" clId="{13053F79-B189-4127-86B9-6ACE8E0AA1D3}" dt="2020-12-06T18:52:53.007" v="53" actId="47"/>
        <pc:sldMkLst>
          <pc:docMk/>
          <pc:sldMk cId="3331247493" sldId="295"/>
        </pc:sldMkLst>
      </pc:sldChg>
      <pc:sldChg chg="del">
        <pc:chgData name="David Williams" userId="35a5f6dfa23fba43" providerId="LiveId" clId="{13053F79-B189-4127-86B9-6ACE8E0AA1D3}" dt="2020-12-06T18:52:53.007" v="53" actId="47"/>
        <pc:sldMkLst>
          <pc:docMk/>
          <pc:sldMk cId="1747164280" sldId="296"/>
        </pc:sldMkLst>
      </pc:sldChg>
      <pc:sldChg chg="del">
        <pc:chgData name="David Williams" userId="35a5f6dfa23fba43" providerId="LiveId" clId="{13053F79-B189-4127-86B9-6ACE8E0AA1D3}" dt="2020-12-06T18:52:53.007" v="53" actId="47"/>
        <pc:sldMkLst>
          <pc:docMk/>
          <pc:sldMk cId="3134757671" sldId="297"/>
        </pc:sldMkLst>
      </pc:sldChg>
      <pc:sldChg chg="del">
        <pc:chgData name="David Williams" userId="35a5f6dfa23fba43" providerId="LiveId" clId="{13053F79-B189-4127-86B9-6ACE8E0AA1D3}" dt="2020-12-06T18:52:53.007" v="53" actId="47"/>
        <pc:sldMkLst>
          <pc:docMk/>
          <pc:sldMk cId="1375405059" sldId="298"/>
        </pc:sldMkLst>
      </pc:sldChg>
      <pc:sldChg chg="del">
        <pc:chgData name="David Williams" userId="35a5f6dfa23fba43" providerId="LiveId" clId="{13053F79-B189-4127-86B9-6ACE8E0AA1D3}" dt="2020-12-06T18:52:53.007" v="53" actId="47"/>
        <pc:sldMkLst>
          <pc:docMk/>
          <pc:sldMk cId="840477951" sldId="299"/>
        </pc:sldMkLst>
      </pc:sldChg>
      <pc:sldChg chg="del">
        <pc:chgData name="David Williams" userId="35a5f6dfa23fba43" providerId="LiveId" clId="{13053F79-B189-4127-86B9-6ACE8E0AA1D3}" dt="2020-12-06T18:52:53.007" v="53" actId="47"/>
        <pc:sldMkLst>
          <pc:docMk/>
          <pc:sldMk cId="3130117024" sldId="300"/>
        </pc:sldMkLst>
      </pc:sldChg>
      <pc:sldChg chg="del">
        <pc:chgData name="David Williams" userId="35a5f6dfa23fba43" providerId="LiveId" clId="{13053F79-B189-4127-86B9-6ACE8E0AA1D3}" dt="2020-12-06T18:52:53.007" v="53" actId="47"/>
        <pc:sldMkLst>
          <pc:docMk/>
          <pc:sldMk cId="569876660" sldId="301"/>
        </pc:sldMkLst>
      </pc:sldChg>
      <pc:sldChg chg="del">
        <pc:chgData name="David Williams" userId="35a5f6dfa23fba43" providerId="LiveId" clId="{13053F79-B189-4127-86B9-6ACE8E0AA1D3}" dt="2020-12-06T18:52:53.007" v="53" actId="47"/>
        <pc:sldMkLst>
          <pc:docMk/>
          <pc:sldMk cId="314377076" sldId="302"/>
        </pc:sldMkLst>
      </pc:sldChg>
      <pc:sldChg chg="del">
        <pc:chgData name="David Williams" userId="35a5f6dfa23fba43" providerId="LiveId" clId="{13053F79-B189-4127-86B9-6ACE8E0AA1D3}" dt="2020-12-06T18:52:53.007" v="53" actId="47"/>
        <pc:sldMkLst>
          <pc:docMk/>
          <pc:sldMk cId="2875997951" sldId="303"/>
        </pc:sldMkLst>
      </pc:sldChg>
      <pc:sldChg chg="del">
        <pc:chgData name="David Williams" userId="35a5f6dfa23fba43" providerId="LiveId" clId="{13053F79-B189-4127-86B9-6ACE8E0AA1D3}" dt="2020-12-06T18:52:53.007" v="53" actId="47"/>
        <pc:sldMkLst>
          <pc:docMk/>
          <pc:sldMk cId="3168886347" sldId="304"/>
        </pc:sldMkLst>
      </pc:sldChg>
      <pc:sldChg chg="del">
        <pc:chgData name="David Williams" userId="35a5f6dfa23fba43" providerId="LiveId" clId="{13053F79-B189-4127-86B9-6ACE8E0AA1D3}" dt="2020-12-06T18:52:53.007" v="53" actId="47"/>
        <pc:sldMkLst>
          <pc:docMk/>
          <pc:sldMk cId="4196998355" sldId="305"/>
        </pc:sldMkLst>
      </pc:sldChg>
      <pc:sldChg chg="del">
        <pc:chgData name="David Williams" userId="35a5f6dfa23fba43" providerId="LiveId" clId="{13053F79-B189-4127-86B9-6ACE8E0AA1D3}" dt="2020-12-06T18:52:53.007" v="53" actId="47"/>
        <pc:sldMkLst>
          <pc:docMk/>
          <pc:sldMk cId="3566765488" sldId="306"/>
        </pc:sldMkLst>
      </pc:sldChg>
      <pc:sldChg chg="del">
        <pc:chgData name="David Williams" userId="35a5f6dfa23fba43" providerId="LiveId" clId="{13053F79-B189-4127-86B9-6ACE8E0AA1D3}" dt="2020-12-06T18:52:53.007" v="53" actId="47"/>
        <pc:sldMkLst>
          <pc:docMk/>
          <pc:sldMk cId="1491192443" sldId="307"/>
        </pc:sldMkLst>
      </pc:sldChg>
      <pc:sldChg chg="del">
        <pc:chgData name="David Williams" userId="35a5f6dfa23fba43" providerId="LiveId" clId="{13053F79-B189-4127-86B9-6ACE8E0AA1D3}" dt="2020-12-06T18:52:53.007" v="53" actId="47"/>
        <pc:sldMkLst>
          <pc:docMk/>
          <pc:sldMk cId="2491335729" sldId="308"/>
        </pc:sldMkLst>
      </pc:sldChg>
      <pc:sldChg chg="del">
        <pc:chgData name="David Williams" userId="35a5f6dfa23fba43" providerId="LiveId" clId="{13053F79-B189-4127-86B9-6ACE8E0AA1D3}" dt="2020-12-06T18:52:53.007" v="53" actId="47"/>
        <pc:sldMkLst>
          <pc:docMk/>
          <pc:sldMk cId="3319042358" sldId="309"/>
        </pc:sldMkLst>
      </pc:sldChg>
      <pc:sldChg chg="del">
        <pc:chgData name="David Williams" userId="35a5f6dfa23fba43" providerId="LiveId" clId="{13053F79-B189-4127-86B9-6ACE8E0AA1D3}" dt="2020-12-06T18:52:53.007" v="53" actId="47"/>
        <pc:sldMkLst>
          <pc:docMk/>
          <pc:sldMk cId="3650784419" sldId="310"/>
        </pc:sldMkLst>
      </pc:sldChg>
      <pc:sldChg chg="modSp mod">
        <pc:chgData name="David Williams" userId="35a5f6dfa23fba43" providerId="LiveId" clId="{13053F79-B189-4127-86B9-6ACE8E0AA1D3}" dt="2020-12-06T19:17:55.726" v="193" actId="20577"/>
        <pc:sldMkLst>
          <pc:docMk/>
          <pc:sldMk cId="3608779052" sldId="311"/>
        </pc:sldMkLst>
        <pc:spChg chg="mod">
          <ac:chgData name="David Williams" userId="35a5f6dfa23fba43" providerId="LiveId" clId="{13053F79-B189-4127-86B9-6ACE8E0AA1D3}" dt="2020-12-06T19:13:25.268" v="119" actId="20577"/>
          <ac:spMkLst>
            <pc:docMk/>
            <pc:sldMk cId="3608779052" sldId="311"/>
            <ac:spMk id="2" creationId="{00000000-0000-0000-0000-000000000000}"/>
          </ac:spMkLst>
        </pc:spChg>
        <pc:spChg chg="mod">
          <ac:chgData name="David Williams" userId="35a5f6dfa23fba43" providerId="LiveId" clId="{13053F79-B189-4127-86B9-6ACE8E0AA1D3}" dt="2020-12-06T19:17:55.726" v="193" actId="20577"/>
          <ac:spMkLst>
            <pc:docMk/>
            <pc:sldMk cId="3608779052" sldId="311"/>
            <ac:spMk id="11" creationId="{00000000-0000-0000-0000-000000000000}"/>
          </ac:spMkLst>
        </pc:spChg>
      </pc:sldChg>
      <pc:sldChg chg="delSp modSp mod delAnim">
        <pc:chgData name="David Williams" userId="35a5f6dfa23fba43" providerId="LiveId" clId="{13053F79-B189-4127-86B9-6ACE8E0AA1D3}" dt="2020-12-06T18:52:29.956" v="52" actId="478"/>
        <pc:sldMkLst>
          <pc:docMk/>
          <pc:sldMk cId="4018059111" sldId="315"/>
        </pc:sldMkLst>
        <pc:spChg chg="del mod">
          <ac:chgData name="David Williams" userId="35a5f6dfa23fba43" providerId="LiveId" clId="{13053F79-B189-4127-86B9-6ACE8E0AA1D3}" dt="2020-12-06T18:52:29.956" v="52" actId="478"/>
          <ac:spMkLst>
            <pc:docMk/>
            <pc:sldMk cId="4018059111" sldId="315"/>
            <ac:spMk id="12" creationId="{864DB517-43AE-4238-8639-CB9A5F5186BC}"/>
          </ac:spMkLst>
        </pc:spChg>
        <pc:spChg chg="del mod">
          <ac:chgData name="David Williams" userId="35a5f6dfa23fba43" providerId="LiveId" clId="{13053F79-B189-4127-86B9-6ACE8E0AA1D3}" dt="2020-12-06T18:52:29.956" v="52" actId="478"/>
          <ac:spMkLst>
            <pc:docMk/>
            <pc:sldMk cId="4018059111" sldId="315"/>
            <ac:spMk id="13" creationId="{564AD662-1EFF-4C40-BD90-69CB6AF03CAF}"/>
          </ac:spMkLst>
        </pc:spChg>
        <pc:spChg chg="del">
          <ac:chgData name="David Williams" userId="35a5f6dfa23fba43" providerId="LiveId" clId="{13053F79-B189-4127-86B9-6ACE8E0AA1D3}" dt="2020-12-06T18:52:29.956" v="52" actId="478"/>
          <ac:spMkLst>
            <pc:docMk/>
            <pc:sldMk cId="4018059111" sldId="315"/>
            <ac:spMk id="14" creationId="{F8002A07-D8F2-481E-A14F-E3679E6A54B3}"/>
          </ac:spMkLst>
        </pc:spChg>
        <pc:picChg chg="del mod">
          <ac:chgData name="David Williams" userId="35a5f6dfa23fba43" providerId="LiveId" clId="{13053F79-B189-4127-86B9-6ACE8E0AA1D3}" dt="2020-12-06T18:52:29.956" v="52" actId="478"/>
          <ac:picMkLst>
            <pc:docMk/>
            <pc:sldMk cId="4018059111" sldId="315"/>
            <ac:picMk id="9" creationId="{E919F360-71D0-480D-92B7-CA28FC20BA4A}"/>
          </ac:picMkLst>
        </pc:picChg>
        <pc:picChg chg="del mod">
          <ac:chgData name="David Williams" userId="35a5f6dfa23fba43" providerId="LiveId" clId="{13053F79-B189-4127-86B9-6ACE8E0AA1D3}" dt="2020-12-06T18:52:29.956" v="52" actId="478"/>
          <ac:picMkLst>
            <pc:docMk/>
            <pc:sldMk cId="4018059111" sldId="315"/>
            <ac:picMk id="10" creationId="{4F576A77-8679-4ADB-9DEE-2DD598DFB998}"/>
          </ac:picMkLst>
        </pc:picChg>
        <pc:picChg chg="del mod">
          <ac:chgData name="David Williams" userId="35a5f6dfa23fba43" providerId="LiveId" clId="{13053F79-B189-4127-86B9-6ACE8E0AA1D3}" dt="2020-12-06T18:52:29.956" v="52" actId="478"/>
          <ac:picMkLst>
            <pc:docMk/>
            <pc:sldMk cId="4018059111" sldId="315"/>
            <ac:picMk id="11" creationId="{03E1D300-1DF5-4A41-A774-2D23860C3A37}"/>
          </ac:picMkLst>
        </pc:picChg>
        <pc:cxnChg chg="del mod">
          <ac:chgData name="David Williams" userId="35a5f6dfa23fba43" providerId="LiveId" clId="{13053F79-B189-4127-86B9-6ACE8E0AA1D3}" dt="2020-12-06T18:52:29.956" v="52" actId="478"/>
          <ac:cxnSpMkLst>
            <pc:docMk/>
            <pc:sldMk cId="4018059111" sldId="315"/>
            <ac:cxnSpMk id="19" creationId="{943FE80A-3613-4554-890C-8FBF0681DA16}"/>
          </ac:cxnSpMkLst>
        </pc:cxnChg>
        <pc:cxnChg chg="del mod">
          <ac:chgData name="David Williams" userId="35a5f6dfa23fba43" providerId="LiveId" clId="{13053F79-B189-4127-86B9-6ACE8E0AA1D3}" dt="2020-12-06T18:52:29.956" v="52" actId="478"/>
          <ac:cxnSpMkLst>
            <pc:docMk/>
            <pc:sldMk cId="4018059111" sldId="315"/>
            <ac:cxnSpMk id="21" creationId="{48D981E4-AFF9-489A-9B61-5E71DA37B23B}"/>
          </ac:cxnSpMkLst>
        </pc:cxnChg>
        <pc:cxnChg chg="del mod">
          <ac:chgData name="David Williams" userId="35a5f6dfa23fba43" providerId="LiveId" clId="{13053F79-B189-4127-86B9-6ACE8E0AA1D3}" dt="2020-12-06T18:52:29.956" v="52" actId="478"/>
          <ac:cxnSpMkLst>
            <pc:docMk/>
            <pc:sldMk cId="4018059111" sldId="315"/>
            <ac:cxnSpMk id="23" creationId="{3B47FE0B-C7A9-4B94-BB09-7AE7BC234AFD}"/>
          </ac:cxnSpMkLst>
        </pc:cxnChg>
      </pc:sldChg>
      <pc:sldChg chg="addSp delSp modSp add mod delAnim modAnim">
        <pc:chgData name="David Williams" userId="35a5f6dfa23fba43" providerId="LiveId" clId="{13053F79-B189-4127-86B9-6ACE8E0AA1D3}" dt="2020-12-06T20:51:15.454" v="344"/>
        <pc:sldMkLst>
          <pc:docMk/>
          <pc:sldMk cId="3858440862" sldId="316"/>
        </pc:sldMkLst>
        <pc:spChg chg="mod">
          <ac:chgData name="David Williams" userId="35a5f6dfa23fba43" providerId="LiveId" clId="{13053F79-B189-4127-86B9-6ACE8E0AA1D3}" dt="2020-12-06T19:15:18.382" v="138" actId="20577"/>
          <ac:spMkLst>
            <pc:docMk/>
            <pc:sldMk cId="3858440862" sldId="316"/>
            <ac:spMk id="2" creationId="{00000000-0000-0000-0000-000000000000}"/>
          </ac:spMkLst>
        </pc:spChg>
        <pc:spChg chg="add mod">
          <ac:chgData name="David Williams" userId="35a5f6dfa23fba43" providerId="LiveId" clId="{13053F79-B189-4127-86B9-6ACE8E0AA1D3}" dt="2020-12-06T20:50:51.525" v="342" actId="1076"/>
          <ac:spMkLst>
            <pc:docMk/>
            <pc:sldMk cId="3858440862" sldId="316"/>
            <ac:spMk id="5" creationId="{AD047801-2EC3-4AE8-92A5-E3DFDB0FDC90}"/>
          </ac:spMkLst>
        </pc:spChg>
        <pc:spChg chg="add del mod">
          <ac:chgData name="David Williams" userId="35a5f6dfa23fba43" providerId="LiveId" clId="{13053F79-B189-4127-86B9-6ACE8E0AA1D3}" dt="2020-12-06T20:49:39.437" v="298"/>
          <ac:spMkLst>
            <pc:docMk/>
            <pc:sldMk cId="3858440862" sldId="316"/>
            <ac:spMk id="6" creationId="{51341914-C9D0-4220-B6B6-2C7A06E60B1A}"/>
          </ac:spMkLst>
        </pc:spChg>
        <pc:spChg chg="mod">
          <ac:chgData name="David Williams" userId="35a5f6dfa23fba43" providerId="LiveId" clId="{13053F79-B189-4127-86B9-6ACE8E0AA1D3}" dt="2020-12-06T19:18:16.662" v="199" actId="20577"/>
          <ac:spMkLst>
            <pc:docMk/>
            <pc:sldMk cId="3858440862" sldId="316"/>
            <ac:spMk id="11" creationId="{00000000-0000-0000-0000-000000000000}"/>
          </ac:spMkLst>
        </pc:spChg>
        <pc:picChg chg="add del mod">
          <ac:chgData name="David Williams" userId="35a5f6dfa23fba43" providerId="LiveId" clId="{13053F79-B189-4127-86B9-6ACE8E0AA1D3}" dt="2020-12-06T20:48:58.655" v="295" actId="478"/>
          <ac:picMkLst>
            <pc:docMk/>
            <pc:sldMk cId="3858440862" sldId="316"/>
            <ac:picMk id="4" creationId="{A7ABF26B-0C71-4D28-AAB8-8809D1A20166}"/>
          </ac:picMkLst>
        </pc:picChg>
      </pc:sldChg>
      <pc:sldChg chg="modSp add mod">
        <pc:chgData name="David Williams" userId="35a5f6dfa23fba43" providerId="LiveId" clId="{13053F79-B189-4127-86B9-6ACE8E0AA1D3}" dt="2020-12-06T19:27:38.206" v="239" actId="20577"/>
        <pc:sldMkLst>
          <pc:docMk/>
          <pc:sldMk cId="2089011484" sldId="317"/>
        </pc:sldMkLst>
        <pc:spChg chg="mod">
          <ac:chgData name="David Williams" userId="35a5f6dfa23fba43" providerId="LiveId" clId="{13053F79-B189-4127-86B9-6ACE8E0AA1D3}" dt="2020-12-06T19:27:38.206" v="239" actId="20577"/>
          <ac:spMkLst>
            <pc:docMk/>
            <pc:sldMk cId="2089011484" sldId="317"/>
            <ac:spMk id="2" creationId="{00000000-0000-0000-0000-000000000000}"/>
          </ac:spMkLst>
        </pc:spChg>
        <pc:spChg chg="mod">
          <ac:chgData name="David Williams" userId="35a5f6dfa23fba43" providerId="LiveId" clId="{13053F79-B189-4127-86B9-6ACE8E0AA1D3}" dt="2020-12-06T19:26:19.612" v="228" actId="20577"/>
          <ac:spMkLst>
            <pc:docMk/>
            <pc:sldMk cId="2089011484" sldId="317"/>
            <ac:spMk id="11" creationId="{00000000-0000-0000-0000-000000000000}"/>
          </ac:spMkLst>
        </pc:spChg>
      </pc:sldChg>
      <pc:sldChg chg="modSp add mod ord">
        <pc:chgData name="David Williams" userId="35a5f6dfa23fba43" providerId="LiveId" clId="{13053F79-B189-4127-86B9-6ACE8E0AA1D3}" dt="2020-12-06T20:23:12.967" v="286" actId="27636"/>
        <pc:sldMkLst>
          <pc:docMk/>
          <pc:sldMk cId="58761122" sldId="318"/>
        </pc:sldMkLst>
        <pc:spChg chg="mod">
          <ac:chgData name="David Williams" userId="35a5f6dfa23fba43" providerId="LiveId" clId="{13053F79-B189-4127-86B9-6ACE8E0AA1D3}" dt="2020-12-06T20:23:01.722" v="281" actId="20577"/>
          <ac:spMkLst>
            <pc:docMk/>
            <pc:sldMk cId="58761122" sldId="318"/>
            <ac:spMk id="2" creationId="{00000000-0000-0000-0000-000000000000}"/>
          </ac:spMkLst>
        </pc:spChg>
        <pc:spChg chg="mod">
          <ac:chgData name="David Williams" userId="35a5f6dfa23fba43" providerId="LiveId" clId="{13053F79-B189-4127-86B9-6ACE8E0AA1D3}" dt="2020-12-06T20:23:12.967" v="286" actId="27636"/>
          <ac:spMkLst>
            <pc:docMk/>
            <pc:sldMk cId="58761122" sldId="318"/>
            <ac:spMk id="11" creationId="{00000000-0000-0000-0000-000000000000}"/>
          </ac:spMkLst>
        </pc:spChg>
      </pc:sldChg>
      <pc:sldChg chg="modSp add mod">
        <pc:chgData name="David Williams" userId="35a5f6dfa23fba43" providerId="LiveId" clId="{13053F79-B189-4127-86B9-6ACE8E0AA1D3}" dt="2020-12-06T19:41:59.872" v="276" actId="313"/>
        <pc:sldMkLst>
          <pc:docMk/>
          <pc:sldMk cId="3779308672" sldId="319"/>
        </pc:sldMkLst>
        <pc:spChg chg="mod">
          <ac:chgData name="David Williams" userId="35a5f6dfa23fba43" providerId="LiveId" clId="{13053F79-B189-4127-86B9-6ACE8E0AA1D3}" dt="2020-12-06T19:35:53.838" v="250" actId="20577"/>
          <ac:spMkLst>
            <pc:docMk/>
            <pc:sldMk cId="3779308672" sldId="319"/>
            <ac:spMk id="2" creationId="{00000000-0000-0000-0000-000000000000}"/>
          </ac:spMkLst>
        </pc:spChg>
        <pc:spChg chg="mod">
          <ac:chgData name="David Williams" userId="35a5f6dfa23fba43" providerId="LiveId" clId="{13053F79-B189-4127-86B9-6ACE8E0AA1D3}" dt="2020-12-06T19:41:59.872" v="276" actId="313"/>
          <ac:spMkLst>
            <pc:docMk/>
            <pc:sldMk cId="3779308672" sldId="319"/>
            <ac:spMk id="11" creationId="{00000000-0000-0000-0000-000000000000}"/>
          </ac:spMkLst>
        </pc:spChg>
      </pc:sldChg>
      <pc:sldChg chg="add del">
        <pc:chgData name="David Williams" userId="35a5f6dfa23fba43" providerId="LiveId" clId="{13053F79-B189-4127-86B9-6ACE8E0AA1D3}" dt="2020-12-06T20:44:34.255" v="292" actId="2696"/>
        <pc:sldMkLst>
          <pc:docMk/>
          <pc:sldMk cId="3494300739" sldId="320"/>
        </pc:sldMkLst>
      </pc:sldChg>
      <pc:sldChg chg="modSp add mod">
        <pc:chgData name="David Williams" userId="35a5f6dfa23fba43" providerId="LiveId" clId="{13053F79-B189-4127-86B9-6ACE8E0AA1D3}" dt="2020-12-06T20:25:22.160" v="291" actId="403"/>
        <pc:sldMkLst>
          <pc:docMk/>
          <pc:sldMk cId="3644093180" sldId="321"/>
        </pc:sldMkLst>
        <pc:spChg chg="mod">
          <ac:chgData name="David Williams" userId="35a5f6dfa23fba43" providerId="LiveId" clId="{13053F79-B189-4127-86B9-6ACE8E0AA1D3}" dt="2020-12-06T20:25:12.802" v="290" actId="20577"/>
          <ac:spMkLst>
            <pc:docMk/>
            <pc:sldMk cId="3644093180" sldId="321"/>
            <ac:spMk id="2" creationId="{00000000-0000-0000-0000-000000000000}"/>
          </ac:spMkLst>
        </pc:spChg>
        <pc:spChg chg="mod">
          <ac:chgData name="David Williams" userId="35a5f6dfa23fba43" providerId="LiveId" clId="{13053F79-B189-4127-86B9-6ACE8E0AA1D3}" dt="2020-12-06T20:25:22.160" v="291" actId="403"/>
          <ac:spMkLst>
            <pc:docMk/>
            <pc:sldMk cId="3644093180" sldId="321"/>
            <ac:spMk id="11" creationId="{00000000-0000-0000-0000-000000000000}"/>
          </ac:spMkLst>
        </pc:spChg>
      </pc:sldChg>
      <pc:sldChg chg="addSp delSp modSp new mod modAnim">
        <pc:chgData name="David Williams" userId="35a5f6dfa23fba43" providerId="LiveId" clId="{13053F79-B189-4127-86B9-6ACE8E0AA1D3}" dt="2020-12-06T21:36:15.724" v="401"/>
        <pc:sldMkLst>
          <pc:docMk/>
          <pc:sldMk cId="811361051" sldId="322"/>
        </pc:sldMkLst>
        <pc:spChg chg="del">
          <ac:chgData name="David Williams" userId="35a5f6dfa23fba43" providerId="LiveId" clId="{13053F79-B189-4127-86B9-6ACE8E0AA1D3}" dt="2020-12-06T21:27:45.386" v="346" actId="478"/>
          <ac:spMkLst>
            <pc:docMk/>
            <pc:sldMk cId="811361051" sldId="322"/>
            <ac:spMk id="2" creationId="{E9F071D1-51FD-43E4-A6AF-2150BC8512F4}"/>
          </ac:spMkLst>
        </pc:spChg>
        <pc:spChg chg="mod">
          <ac:chgData name="David Williams" userId="35a5f6dfa23fba43" providerId="LiveId" clId="{13053F79-B189-4127-86B9-6ACE8E0AA1D3}" dt="2020-12-06T21:31:48.256" v="400" actId="313"/>
          <ac:spMkLst>
            <pc:docMk/>
            <pc:sldMk cId="811361051" sldId="322"/>
            <ac:spMk id="3" creationId="{451BB069-AC43-444E-86DD-4863850095F3}"/>
          </ac:spMkLst>
        </pc:spChg>
        <pc:picChg chg="add mod">
          <ac:chgData name="David Williams" userId="35a5f6dfa23fba43" providerId="LiveId" clId="{13053F79-B189-4127-86B9-6ACE8E0AA1D3}" dt="2020-12-06T21:28:04.583" v="351" actId="14100"/>
          <ac:picMkLst>
            <pc:docMk/>
            <pc:sldMk cId="811361051" sldId="322"/>
            <ac:picMk id="4" creationId="{21128103-B7F5-413D-ACC9-DE486F7AB55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5F1B3-B2A3-4920-9E56-927ED3DC9C98}" type="datetimeFigureOut">
              <a:rPr lang="en-US" smtClean="0"/>
              <a:t>12/5/2020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D2B6E8-BCB6-4744-88C9-F0CB0E4C1BB3}" type="slidenum">
              <a:rPr lang="en-US" smtClean="0"/>
              <a:t>‹#›</a:t>
            </a:fld>
            <a:endParaRPr lang="en-US"/>
          </a:p>
        </p:txBody>
      </p:sp>
    </p:spTree>
    <p:extLst>
      <p:ext uri="{BB962C8B-B14F-4D97-AF65-F5344CB8AC3E}">
        <p14:creationId xmlns:p14="http://schemas.microsoft.com/office/powerpoint/2010/main" val="3330794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What is this class about?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0" dirty="0"/>
              <a:t>Not about how to determine right and wrong (Bible Authority)</a:t>
            </a:r>
          </a:p>
          <a:p>
            <a:pPr marL="171450" indent="-171450">
              <a:buFontTx/>
              <a:buChar char="-"/>
            </a:pPr>
            <a:r>
              <a:rPr lang="en-US" b="0" dirty="0"/>
              <a:t>Not about reading more</a:t>
            </a:r>
          </a:p>
          <a:p>
            <a:pPr marL="171450" indent="-171450">
              <a:buFontTx/>
              <a:buChar char="-"/>
            </a:pPr>
            <a:r>
              <a:rPr lang="en-US" b="0" dirty="0"/>
              <a:t>Not about unlocking the hidden secrets of the Bible</a:t>
            </a:r>
          </a:p>
          <a:p>
            <a:pPr marL="171450" indent="-171450">
              <a:buFontTx/>
              <a:buChar char="-"/>
            </a:pPr>
            <a:r>
              <a:rPr lang="en-US" b="0" dirty="0"/>
              <a:t>Not a</a:t>
            </a:r>
            <a:r>
              <a:rPr lang="en-US" b="0" baseline="0" dirty="0"/>
              <a:t> new method or gimmick. </a:t>
            </a:r>
            <a:endParaRPr lang="en-US" b="0" dirty="0"/>
          </a:p>
          <a:p>
            <a:pPr marL="171450" indent="-171450">
              <a:buFontTx/>
              <a:buChar char="-"/>
            </a:pPr>
            <a:r>
              <a:rPr lang="en-US" dirty="0"/>
              <a:t>This is a class about Reading Well – we intend to shape you toward being better readers, that is more informed and active readers of the Bible who are able to hear the Word of God as it is given in God’s own terms, through the words of the various authors of the Bible. We aren’t so much introducing anything new here, as much as we are making</a:t>
            </a:r>
            <a:r>
              <a:rPr lang="en-US" baseline="0" dirty="0"/>
              <a:t> an analytical reflection on a practice that we already do naturally all the time. By slowing down to consider how we read, we will make ourselves more attentive readers of God’s Word. </a:t>
            </a:r>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0F0CF3-CAC2-4731-8C58-74FAB0B78D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3133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Lesson 1 is about why this class is important</a:t>
            </a:r>
          </a:p>
          <a:p>
            <a:r>
              <a:rPr lang="en-US" dirty="0"/>
              <a:t>Lessons 2&amp;3 are about the ‘theory’ of how a person would go about reading the Bible</a:t>
            </a:r>
          </a:p>
          <a:p>
            <a:r>
              <a:rPr lang="en-US" dirty="0"/>
              <a:t>Lesson 4 is an introduction the bible as a published document – what the Bible consists of</a:t>
            </a:r>
          </a:p>
          <a:p>
            <a:r>
              <a:rPr lang="en-US" dirty="0"/>
              <a:t>Lessons 5/6, 8 and 12 are the ‘meat’ of the class. These are three lessons on three ‘levels’ of reading by observing the text of the Bible. Level 1 is about reading the text at the broadest level, by understanding the genre and the intentions of the author. Level 2 is about looking into how the author executes their purpose for a writing by looking at how they intentionally organize the writing and what recurring themes an author uses. Level 3 looks deeper into a text to understand the way individual words and ideas are used to convey the author’s ideas. </a:t>
            </a:r>
          </a:p>
          <a:p>
            <a:r>
              <a:rPr lang="en-US" dirty="0"/>
              <a:t>Lesson 14 takes a look at some external resources that can be used to aid our understanding of Scripture</a:t>
            </a:r>
          </a:p>
          <a:p>
            <a:r>
              <a:rPr lang="en-US" dirty="0"/>
              <a:t>Lesson 16 transitions from observing the text to interpreting it – moving from the question of ‘What does the text say?’ to ‘What does the text mean?’</a:t>
            </a:r>
          </a:p>
          <a:p>
            <a:r>
              <a:rPr lang="en-US" dirty="0"/>
              <a:t>Lesson 20 looks at some other approaches to Scripture that are more focused on the needs of the reader – Topical Studies and Devotional Readings</a:t>
            </a:r>
          </a:p>
          <a:p>
            <a:endParaRPr lang="en-US" dirty="0"/>
          </a:p>
          <a:p>
            <a:r>
              <a:rPr lang="en-US" dirty="0"/>
              <a:t>Throughout this class we will be reading through 1 Corinthians as a means of a) employing some of the lessons learned in our </a:t>
            </a:r>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0F0CF3-CAC2-4731-8C58-74FAB0B78D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5207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is a good point to reiterate that what is taught here is not a new method or a gimmick – it is an analytical description of what we do when we read.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0F0CF3-CAC2-4731-8C58-74FAB0B78D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1351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pPr marL="228600" indent="-228600">
              <a:buAutoNum type="alphaLcParenR"/>
            </a:pPr>
            <a:r>
              <a:rPr lang="en-US" baseline="0" dirty="0"/>
              <a:t>v. 4, v. 8, v. 17, v. 20, v. 22, v. 23</a:t>
            </a:r>
          </a:p>
          <a:p>
            <a:pPr marL="0" indent="0">
              <a:buNone/>
            </a:pPr>
            <a:r>
              <a:rPr lang="en-US" baseline="0" dirty="0"/>
              <a:t>b &amp; c) 1-3: Greeting / 4-7: Thanksgiving / 8-16: Request/Appeal for </a:t>
            </a:r>
            <a:r>
              <a:rPr lang="en-US" baseline="0" dirty="0" err="1"/>
              <a:t>Onesimus</a:t>
            </a:r>
            <a:r>
              <a:rPr lang="en-US" baseline="0" dirty="0"/>
              <a:t> / 17-22: Offer to Philemon / 23-25: Conclusion</a:t>
            </a:r>
          </a:p>
          <a:p>
            <a:pPr marL="228600" indent="-228600">
              <a:buAutoNum type="alphaLcParenR" startAt="4"/>
            </a:pPr>
            <a:r>
              <a:rPr lang="en-US" baseline="0" dirty="0"/>
              <a:t>Duty, slavery &amp; brotherhood</a:t>
            </a:r>
          </a:p>
          <a:p>
            <a:pPr marL="228600" indent="-228600">
              <a:buAutoNum type="alphaLcParenR" startAt="4"/>
            </a:pPr>
            <a:r>
              <a:rPr lang="en-US" dirty="0"/>
              <a:t>Appeals of deference,</a:t>
            </a:r>
            <a:r>
              <a:rPr lang="en-US" baseline="0" dirty="0"/>
              <a:t> ‘usefulness,’ Christlikeness</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0F0CF3-CAC2-4731-8C58-74FAB0B78D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54890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pPr marL="228600" indent="-228600">
              <a:buAutoNum type="alphaLcParenR"/>
            </a:pPr>
            <a:r>
              <a:rPr lang="en-US" baseline="0" dirty="0"/>
              <a:t>v. 4, v. 8, v. 17, v. 20, v. 22, v. 23</a:t>
            </a:r>
          </a:p>
          <a:p>
            <a:pPr marL="0" indent="0">
              <a:buNone/>
            </a:pPr>
            <a:r>
              <a:rPr lang="en-US" baseline="0" dirty="0"/>
              <a:t>b &amp; c) 1-3: Greeting / 4-7: Thanksgiving / 8-16: Request/Appeal for </a:t>
            </a:r>
            <a:r>
              <a:rPr lang="en-US" baseline="0" dirty="0" err="1"/>
              <a:t>Onesimus</a:t>
            </a:r>
            <a:r>
              <a:rPr lang="en-US" baseline="0" dirty="0"/>
              <a:t> / 17-22: Offer to Philemon / 23-25: Conclusion</a:t>
            </a:r>
          </a:p>
          <a:p>
            <a:pPr marL="228600" indent="-228600">
              <a:buAutoNum type="alphaLcParenR" startAt="4"/>
            </a:pPr>
            <a:r>
              <a:rPr lang="en-US" baseline="0" dirty="0"/>
              <a:t>Duty, slavery &amp; brotherhood</a:t>
            </a:r>
          </a:p>
          <a:p>
            <a:pPr marL="228600" indent="-228600">
              <a:buAutoNum type="alphaLcParenR" startAt="4"/>
            </a:pPr>
            <a:r>
              <a:rPr lang="en-US" dirty="0"/>
              <a:t>Appeals of deference,</a:t>
            </a:r>
            <a:r>
              <a:rPr lang="en-US" baseline="0" dirty="0"/>
              <a:t> ‘usefulness,’ Christlikeness</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0F0CF3-CAC2-4731-8C58-74FAB0B78D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4738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pPr marL="228600" indent="-228600">
              <a:buAutoNum type="alphaLcParenR"/>
            </a:pPr>
            <a:r>
              <a:rPr lang="en-US" baseline="0" dirty="0"/>
              <a:t>v. 4, v. 8, v. 17, v. 20, v. 22, v. 23</a:t>
            </a:r>
          </a:p>
          <a:p>
            <a:pPr marL="0" indent="0">
              <a:buNone/>
            </a:pPr>
            <a:r>
              <a:rPr lang="en-US" baseline="0" dirty="0"/>
              <a:t>b &amp; c) 1-3: Greeting / 4-7: Thanksgiving / 8-16: Request/Appeal for </a:t>
            </a:r>
            <a:r>
              <a:rPr lang="en-US" baseline="0" dirty="0" err="1"/>
              <a:t>Onesimus</a:t>
            </a:r>
            <a:r>
              <a:rPr lang="en-US" baseline="0" dirty="0"/>
              <a:t> / 17-22: Offer to Philemon / 23-25: Conclusion</a:t>
            </a:r>
          </a:p>
          <a:p>
            <a:pPr marL="228600" indent="-228600">
              <a:buAutoNum type="alphaLcParenR" startAt="4"/>
            </a:pPr>
            <a:r>
              <a:rPr lang="en-US" baseline="0" dirty="0"/>
              <a:t>Duty, slavery &amp; brotherhood</a:t>
            </a:r>
          </a:p>
          <a:p>
            <a:pPr marL="228600" indent="-228600">
              <a:buAutoNum type="alphaLcParenR" startAt="4"/>
            </a:pPr>
            <a:r>
              <a:rPr lang="en-US" dirty="0"/>
              <a:t>Appeals of deference,</a:t>
            </a:r>
            <a:r>
              <a:rPr lang="en-US" baseline="0" dirty="0"/>
              <a:t> ‘usefulness,’ Christlikeness</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0F0CF3-CAC2-4731-8C58-74FAB0B78D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8643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pPr marL="228600" indent="-228600">
              <a:buAutoNum type="alphaLcParenR"/>
            </a:pPr>
            <a:r>
              <a:rPr lang="en-US" baseline="0" dirty="0"/>
              <a:t>v. 4, v. 8, v. 17, v. 20, v. 22, v. 23</a:t>
            </a:r>
          </a:p>
          <a:p>
            <a:pPr marL="0" indent="0">
              <a:buNone/>
            </a:pPr>
            <a:r>
              <a:rPr lang="en-US" baseline="0" dirty="0"/>
              <a:t>b &amp; c) 1-3: Greeting / 4-7: Thanksgiving / 8-16: Request/Appeal for </a:t>
            </a:r>
            <a:r>
              <a:rPr lang="en-US" baseline="0" dirty="0" err="1"/>
              <a:t>Onesimus</a:t>
            </a:r>
            <a:r>
              <a:rPr lang="en-US" baseline="0" dirty="0"/>
              <a:t> / 17-22: Offer to Philemon / 23-25: Conclusion</a:t>
            </a:r>
          </a:p>
          <a:p>
            <a:pPr marL="228600" indent="-228600">
              <a:buAutoNum type="alphaLcParenR" startAt="4"/>
            </a:pPr>
            <a:r>
              <a:rPr lang="en-US" baseline="0" dirty="0"/>
              <a:t>Duty, slavery &amp; brotherhood</a:t>
            </a:r>
          </a:p>
          <a:p>
            <a:pPr marL="228600" indent="-228600">
              <a:buAutoNum type="alphaLcParenR" startAt="4"/>
            </a:pPr>
            <a:r>
              <a:rPr lang="en-US" dirty="0"/>
              <a:t>Appeals of deference,</a:t>
            </a:r>
            <a:r>
              <a:rPr lang="en-US" baseline="0" dirty="0"/>
              <a:t> ‘usefulness,’ Christlikeness</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0F0CF3-CAC2-4731-8C58-74FAB0B78D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898176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pPr marL="228600" indent="-228600">
              <a:buAutoNum type="alphaLcParenR"/>
            </a:pPr>
            <a:r>
              <a:rPr lang="en-US" baseline="0" dirty="0"/>
              <a:t>v. 4, v. 8, v. 17, v. 20, v. 22, v. 23</a:t>
            </a:r>
          </a:p>
          <a:p>
            <a:pPr marL="0" indent="0">
              <a:buNone/>
            </a:pPr>
            <a:r>
              <a:rPr lang="en-US" baseline="0" dirty="0"/>
              <a:t>b &amp; c) 1-3: Greeting / 4-7: Thanksgiving / 8-16: Request/Appeal for </a:t>
            </a:r>
            <a:r>
              <a:rPr lang="en-US" baseline="0" dirty="0" err="1"/>
              <a:t>Onesimus</a:t>
            </a:r>
            <a:r>
              <a:rPr lang="en-US" baseline="0" dirty="0"/>
              <a:t> / 17-22: Offer to Philemon / 23-25: Conclusion</a:t>
            </a:r>
          </a:p>
          <a:p>
            <a:pPr marL="228600" indent="-228600">
              <a:buAutoNum type="alphaLcParenR" startAt="4"/>
            </a:pPr>
            <a:r>
              <a:rPr lang="en-US" baseline="0" dirty="0"/>
              <a:t>Duty, slavery &amp; brotherhood</a:t>
            </a:r>
          </a:p>
          <a:p>
            <a:pPr marL="228600" indent="-228600">
              <a:buAutoNum type="alphaLcParenR" startAt="4"/>
            </a:pPr>
            <a:r>
              <a:rPr lang="en-US" dirty="0"/>
              <a:t>Appeals of deference,</a:t>
            </a:r>
            <a:r>
              <a:rPr lang="en-US" baseline="0" dirty="0"/>
              <a:t> ‘usefulness,’ Christlikeness</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0F0CF3-CAC2-4731-8C58-74FAB0B78D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702914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pPr marL="228600" indent="-228600">
              <a:buAutoNum type="alphaLcParenR"/>
            </a:pPr>
            <a:r>
              <a:rPr lang="en-US" baseline="0" dirty="0"/>
              <a:t>v. 4, v. 8, v. 17, v. 20, v. 22, v. 23</a:t>
            </a:r>
          </a:p>
          <a:p>
            <a:pPr marL="0" indent="0">
              <a:buNone/>
            </a:pPr>
            <a:r>
              <a:rPr lang="en-US" baseline="0" dirty="0"/>
              <a:t>b &amp; c) 1-3: Greeting / 4-7: Thanksgiving / 8-16: Request/Appeal for </a:t>
            </a:r>
            <a:r>
              <a:rPr lang="en-US" baseline="0" dirty="0" err="1"/>
              <a:t>Onesimus</a:t>
            </a:r>
            <a:r>
              <a:rPr lang="en-US" baseline="0" dirty="0"/>
              <a:t> / 17-22: Offer to Philemon / 23-25: Conclusion</a:t>
            </a:r>
          </a:p>
          <a:p>
            <a:pPr marL="228600" indent="-228600">
              <a:buAutoNum type="alphaLcParenR" startAt="4"/>
            </a:pPr>
            <a:r>
              <a:rPr lang="en-US" baseline="0" dirty="0"/>
              <a:t>Duty, slavery &amp; brotherhood</a:t>
            </a:r>
          </a:p>
          <a:p>
            <a:pPr marL="228600" indent="-228600">
              <a:buAutoNum type="alphaLcParenR" startAt="4"/>
            </a:pPr>
            <a:r>
              <a:rPr lang="en-US" dirty="0"/>
              <a:t>Appeals of deference,</a:t>
            </a:r>
            <a:r>
              <a:rPr lang="en-US" baseline="0" dirty="0"/>
              <a:t> ‘usefulness,’ Christlikeness</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0F0CF3-CAC2-4731-8C58-74FAB0B78D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734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12/5/2020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21289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689410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69466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24099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12/5/2020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952697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02391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12/5/2020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397489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92270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537127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12/5/2020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890940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12/5/2020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378915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12/5/2020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7963649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lang="en-US" sz="48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 name="Picture 3">
            <a:extLst>
              <a:ext uri="{FF2B5EF4-FFF2-40B4-BE49-F238E27FC236}">
                <a16:creationId xmlns:a16="http://schemas.microsoft.com/office/drawing/2014/main" id="{6504949A-289E-4F3A-A8ED-0FCDF09E0B98}"/>
              </a:ext>
            </a:extLst>
          </p:cNvPr>
          <p:cNvPicPr>
            <a:picLocks noChangeAspect="1"/>
          </p:cNvPicPr>
          <p:nvPr/>
        </p:nvPicPr>
        <p:blipFill rotWithShape="1">
          <a:blip r:embed="rId3"/>
          <a:srcRect t="14026" b="1704"/>
          <a:stretch/>
        </p:blipFill>
        <p:spPr>
          <a:xfrm>
            <a:off x="-1" y="10"/>
            <a:ext cx="12192000" cy="6857988"/>
          </a:xfrm>
          <a:prstGeom prst="rect">
            <a:avLst/>
          </a:prstGeom>
        </p:spPr>
      </p:pic>
      <p:sp>
        <p:nvSpPr>
          <p:cNvPr id="2" name="Title 1">
            <a:extLst>
              <a:ext uri="{FF2B5EF4-FFF2-40B4-BE49-F238E27FC236}">
                <a16:creationId xmlns:a16="http://schemas.microsoft.com/office/drawing/2014/main" id="{83FB60D7-A3CE-473A-A2B9-0462F201F9CE}"/>
              </a:ext>
            </a:extLst>
          </p:cNvPr>
          <p:cNvSpPr>
            <a:spLocks noGrp="1"/>
          </p:cNvSpPr>
          <p:nvPr>
            <p:ph type="ctrTitle"/>
          </p:nvPr>
        </p:nvSpPr>
        <p:spPr>
          <a:xfrm>
            <a:off x="372723" y="4956811"/>
            <a:ext cx="11439414" cy="897439"/>
          </a:xfrm>
        </p:spPr>
        <p:txBody>
          <a:bodyPr>
            <a:normAutofit fontScale="90000"/>
          </a:bodyPr>
          <a:lstStyle/>
          <a:p>
            <a:endParaRPr lang="en-US" sz="3100" dirty="0">
              <a:solidFill>
                <a:schemeClr val="tx1"/>
              </a:solidFill>
            </a:endParaRPr>
          </a:p>
          <a:p>
            <a:pPr algn="r"/>
            <a:r>
              <a:rPr lang="en-US" sz="6000" dirty="0">
                <a:solidFill>
                  <a:schemeClr val="accent1">
                    <a:lumMod val="75000"/>
                  </a:schemeClr>
                </a:solidFill>
              </a:rPr>
              <a:t>READING FIRST CORINTHIANS</a:t>
            </a:r>
          </a:p>
        </p:txBody>
      </p:sp>
      <p:sp>
        <p:nvSpPr>
          <p:cNvPr id="3" name="Subtitle 2">
            <a:extLst>
              <a:ext uri="{FF2B5EF4-FFF2-40B4-BE49-F238E27FC236}">
                <a16:creationId xmlns:a16="http://schemas.microsoft.com/office/drawing/2014/main" id="{247DF332-D528-47A7-A0E2-59E775B6210E}"/>
              </a:ext>
            </a:extLst>
          </p:cNvPr>
          <p:cNvSpPr>
            <a:spLocks noGrp="1"/>
          </p:cNvSpPr>
          <p:nvPr>
            <p:ph type="subTitle" idx="1"/>
          </p:nvPr>
        </p:nvSpPr>
        <p:spPr>
          <a:xfrm>
            <a:off x="764275" y="6068009"/>
            <a:ext cx="10656310" cy="425961"/>
          </a:xfrm>
        </p:spPr>
        <p:txBody>
          <a:bodyPr>
            <a:normAutofit/>
          </a:bodyPr>
          <a:lstStyle/>
          <a:p>
            <a:pPr algn="r"/>
            <a:r>
              <a:rPr lang="en-US" dirty="0">
                <a:solidFill>
                  <a:schemeClr val="bg1"/>
                </a:solidFill>
              </a:rPr>
              <a:t>Embry Hills COC, Segment 2-3 2020-21</a:t>
            </a:r>
          </a:p>
        </p:txBody>
      </p:sp>
    </p:spTree>
    <p:extLst>
      <p:ext uri="{BB962C8B-B14F-4D97-AF65-F5344CB8AC3E}">
        <p14:creationId xmlns:p14="http://schemas.microsoft.com/office/powerpoint/2010/main" val="309795781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7566"/>
          </a:xfrm>
        </p:spPr>
        <p:style>
          <a:lnRef idx="1">
            <a:schemeClr val="accent6"/>
          </a:lnRef>
          <a:fillRef idx="3">
            <a:schemeClr val="accent6"/>
          </a:fillRef>
          <a:effectRef idx="2">
            <a:schemeClr val="accent6"/>
          </a:effectRef>
          <a:fontRef idx="minor">
            <a:schemeClr val="lt1"/>
          </a:fontRef>
        </p:style>
        <p:txBody>
          <a:bodyPr>
            <a:noAutofit/>
          </a:bodyPr>
          <a:lstStyle/>
          <a:p>
            <a:pPr algn="ctr"/>
            <a:r>
              <a:rPr lang="en-US" sz="3600" dirty="0"/>
              <a:t>I Corinthians 1:26-31</a:t>
            </a:r>
          </a:p>
        </p:txBody>
      </p:sp>
      <p:sp>
        <p:nvSpPr>
          <p:cNvPr id="11" name="Content Placeholder 10"/>
          <p:cNvSpPr>
            <a:spLocks noGrp="1"/>
          </p:cNvSpPr>
          <p:nvPr>
            <p:ph idx="1"/>
          </p:nvPr>
        </p:nvSpPr>
        <p:spPr>
          <a:xfrm>
            <a:off x="1066800" y="1594884"/>
            <a:ext cx="10058400" cy="4848446"/>
          </a:xfrm>
        </p:spPr>
        <p:txBody>
          <a:bodyPr>
            <a:normAutofit fontScale="92500" lnSpcReduction="10000"/>
          </a:bodyPr>
          <a:lstStyle/>
          <a:p>
            <a:pPr marL="0" indent="0">
              <a:buNone/>
            </a:pPr>
            <a:r>
              <a:rPr lang="en-US" sz="3200" baseline="30000" dirty="0"/>
              <a:t>26</a:t>
            </a:r>
            <a:r>
              <a:rPr lang="en-US" sz="3200" dirty="0"/>
              <a:t>For consider your calling, brethren, that there were not many wise according to the flesh, not many mighty, not many noble; </a:t>
            </a:r>
            <a:r>
              <a:rPr lang="en-US" sz="3200" baseline="30000" dirty="0"/>
              <a:t>27</a:t>
            </a:r>
            <a:r>
              <a:rPr lang="en-US" sz="3200" dirty="0"/>
              <a:t>but God has chosen the foolish things of the world to shame the wise, and God has chosen the weak things of the world to shame the things which are strong, </a:t>
            </a:r>
            <a:r>
              <a:rPr lang="en-US" sz="3200" baseline="30000" dirty="0"/>
              <a:t>28</a:t>
            </a:r>
            <a:r>
              <a:rPr lang="en-US" sz="3200" dirty="0"/>
              <a:t>and the base things of the world and the despised God has chosen, the things that are not, so that He may nullify the things that are, </a:t>
            </a:r>
            <a:r>
              <a:rPr lang="en-US" sz="3200" baseline="30000" dirty="0"/>
              <a:t>29</a:t>
            </a:r>
            <a:r>
              <a:rPr lang="en-US" sz="3200" dirty="0"/>
              <a:t>so that no man may boast before God. </a:t>
            </a:r>
            <a:r>
              <a:rPr lang="en-US" sz="3200" baseline="30000" dirty="0"/>
              <a:t>30</a:t>
            </a:r>
            <a:r>
              <a:rPr lang="en-US" sz="3200" dirty="0"/>
              <a:t>But by His doing you are in Christ Jesus, who became to us wisdom from God, and righteousness and sanctification, and redemption, </a:t>
            </a:r>
            <a:r>
              <a:rPr lang="en-US" sz="3200" baseline="30000" dirty="0"/>
              <a:t>31</a:t>
            </a:r>
            <a:r>
              <a:rPr lang="en-US" sz="3200" dirty="0"/>
              <a:t>so that, just as it is written, “LET HIM WHO BOASTS, BOAST IN THE LORD.”</a:t>
            </a:r>
          </a:p>
        </p:txBody>
      </p:sp>
    </p:spTree>
    <p:extLst>
      <p:ext uri="{BB962C8B-B14F-4D97-AF65-F5344CB8AC3E}">
        <p14:creationId xmlns:p14="http://schemas.microsoft.com/office/powerpoint/2010/main" val="3779308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AFC0D-B6F7-45F0-B21B-FE09165AE41D}"/>
              </a:ext>
            </a:extLst>
          </p:cNvPr>
          <p:cNvSpPr>
            <a:spLocks noGrp="1"/>
          </p:cNvSpPr>
          <p:nvPr>
            <p:ph type="title"/>
          </p:nvPr>
        </p:nvSpPr>
        <p:spPr>
          <a:xfrm>
            <a:off x="1019605" y="506909"/>
            <a:ext cx="10058400" cy="667063"/>
          </a:xfrm>
        </p:spPr>
        <p:txBody>
          <a:bodyPr>
            <a:noAutofit/>
          </a:bodyPr>
          <a:lstStyle/>
          <a:p>
            <a:pPr algn="ctr"/>
            <a:r>
              <a:rPr lang="en-US" sz="3200" u="sng" dirty="0"/>
              <a:t>CLASS SCHEDULE</a:t>
            </a:r>
          </a:p>
        </p:txBody>
      </p:sp>
      <p:graphicFrame>
        <p:nvGraphicFramePr>
          <p:cNvPr id="6" name="Table 6">
            <a:extLst>
              <a:ext uri="{FF2B5EF4-FFF2-40B4-BE49-F238E27FC236}">
                <a16:creationId xmlns:a16="http://schemas.microsoft.com/office/drawing/2014/main" id="{69FBAB7A-8580-4207-AA45-C2E37867CB83}"/>
              </a:ext>
            </a:extLst>
          </p:cNvPr>
          <p:cNvGraphicFramePr>
            <a:graphicFrameLocks noGrp="1"/>
          </p:cNvGraphicFramePr>
          <p:nvPr>
            <p:extLst>
              <p:ext uri="{D42A27DB-BD31-4B8C-83A1-F6EECF244321}">
                <p14:modId xmlns:p14="http://schemas.microsoft.com/office/powerpoint/2010/main" val="1398791530"/>
              </p:ext>
            </p:extLst>
          </p:nvPr>
        </p:nvGraphicFramePr>
        <p:xfrm>
          <a:off x="395416" y="1159331"/>
          <a:ext cx="11430000" cy="5191760"/>
        </p:xfrm>
        <a:graphic>
          <a:graphicData uri="http://schemas.openxmlformats.org/drawingml/2006/table">
            <a:tbl>
              <a:tblPr firstRow="1" bandRow="1">
                <a:tableStyleId>{5C22544A-7EE6-4342-B048-85BDC9FD1C3A}</a:tableStyleId>
              </a:tblPr>
              <a:tblGrid>
                <a:gridCol w="556054">
                  <a:extLst>
                    <a:ext uri="{9D8B030D-6E8A-4147-A177-3AD203B41FA5}">
                      <a16:colId xmlns:a16="http://schemas.microsoft.com/office/drawing/2014/main" val="3225433437"/>
                    </a:ext>
                  </a:extLst>
                </a:gridCol>
                <a:gridCol w="605481">
                  <a:extLst>
                    <a:ext uri="{9D8B030D-6E8A-4147-A177-3AD203B41FA5}">
                      <a16:colId xmlns:a16="http://schemas.microsoft.com/office/drawing/2014/main" val="3104078489"/>
                    </a:ext>
                  </a:extLst>
                </a:gridCol>
                <a:gridCol w="1062681">
                  <a:extLst>
                    <a:ext uri="{9D8B030D-6E8A-4147-A177-3AD203B41FA5}">
                      <a16:colId xmlns:a16="http://schemas.microsoft.com/office/drawing/2014/main" val="3082544204"/>
                    </a:ext>
                  </a:extLst>
                </a:gridCol>
                <a:gridCol w="3490784">
                  <a:extLst>
                    <a:ext uri="{9D8B030D-6E8A-4147-A177-3AD203B41FA5}">
                      <a16:colId xmlns:a16="http://schemas.microsoft.com/office/drawing/2014/main" val="4283162674"/>
                    </a:ext>
                  </a:extLst>
                </a:gridCol>
                <a:gridCol w="463379">
                  <a:extLst>
                    <a:ext uri="{9D8B030D-6E8A-4147-A177-3AD203B41FA5}">
                      <a16:colId xmlns:a16="http://schemas.microsoft.com/office/drawing/2014/main" val="3212140920"/>
                    </a:ext>
                  </a:extLst>
                </a:gridCol>
                <a:gridCol w="617837">
                  <a:extLst>
                    <a:ext uri="{9D8B030D-6E8A-4147-A177-3AD203B41FA5}">
                      <a16:colId xmlns:a16="http://schemas.microsoft.com/office/drawing/2014/main" val="166393049"/>
                    </a:ext>
                  </a:extLst>
                </a:gridCol>
                <a:gridCol w="877330">
                  <a:extLst>
                    <a:ext uri="{9D8B030D-6E8A-4147-A177-3AD203B41FA5}">
                      <a16:colId xmlns:a16="http://schemas.microsoft.com/office/drawing/2014/main" val="1311125669"/>
                    </a:ext>
                  </a:extLst>
                </a:gridCol>
                <a:gridCol w="3756454">
                  <a:extLst>
                    <a:ext uri="{9D8B030D-6E8A-4147-A177-3AD203B41FA5}">
                      <a16:colId xmlns:a16="http://schemas.microsoft.com/office/drawing/2014/main" val="1919643111"/>
                    </a:ext>
                  </a:extLst>
                </a:gridCol>
              </a:tblGrid>
              <a:tr h="370840">
                <a:tc>
                  <a:txBody>
                    <a:bodyPr/>
                    <a:lstStyle/>
                    <a:p>
                      <a:pPr algn="ctr"/>
                      <a:endParaRPr lang="en-US" dirty="0"/>
                    </a:p>
                  </a:txBody>
                  <a:tcPr/>
                </a:tc>
                <a:tc>
                  <a:txBody>
                    <a:bodyPr/>
                    <a:lstStyle/>
                    <a:p>
                      <a:pPr algn="ctr"/>
                      <a:r>
                        <a:rPr lang="en-US" dirty="0"/>
                        <a:t>Day</a:t>
                      </a:r>
                    </a:p>
                  </a:txBody>
                  <a:tcPr/>
                </a:tc>
                <a:tc>
                  <a:txBody>
                    <a:bodyPr/>
                    <a:lstStyle/>
                    <a:p>
                      <a:pPr algn="ctr"/>
                      <a:r>
                        <a:rPr lang="en-US" dirty="0"/>
                        <a:t>Date</a:t>
                      </a:r>
                    </a:p>
                  </a:txBody>
                  <a:tcPr/>
                </a:tc>
                <a:tc>
                  <a:txBody>
                    <a:bodyPr/>
                    <a:lstStyle/>
                    <a:p>
                      <a:r>
                        <a:rPr lang="en-US" dirty="0"/>
                        <a:t>Topic</a:t>
                      </a:r>
                    </a:p>
                  </a:txBody>
                  <a:tcPr>
                    <a:lnR w="57150" cap="flat" cmpd="sng" algn="ctr">
                      <a:solidFill>
                        <a:schemeClr val="bg1"/>
                      </a:solidFill>
                      <a:prstDash val="solid"/>
                      <a:round/>
                      <a:headEnd type="none" w="med" len="med"/>
                      <a:tailEnd type="none" w="med" len="med"/>
                    </a:lnR>
                  </a:tcPr>
                </a:tc>
                <a:tc>
                  <a:txBody>
                    <a:bodyPr/>
                    <a:lstStyle/>
                    <a:p>
                      <a:pPr algn="ctr"/>
                      <a:endParaRPr lang="en-US" dirty="0"/>
                    </a:p>
                  </a:txBody>
                  <a:tcPr>
                    <a:lnL w="57150" cap="flat" cmpd="sng" algn="ctr">
                      <a:solidFill>
                        <a:schemeClr val="bg1"/>
                      </a:solidFill>
                      <a:prstDash val="solid"/>
                      <a:round/>
                      <a:headEnd type="none" w="med" len="med"/>
                      <a:tailEnd type="none" w="med" len="med"/>
                    </a:lnL>
                  </a:tcPr>
                </a:tc>
                <a:tc>
                  <a:txBody>
                    <a:bodyPr/>
                    <a:lstStyle/>
                    <a:p>
                      <a:pPr algn="ctr"/>
                      <a:r>
                        <a:rPr lang="en-US" dirty="0"/>
                        <a:t>Day</a:t>
                      </a:r>
                    </a:p>
                  </a:txBody>
                  <a:tcPr/>
                </a:tc>
                <a:tc>
                  <a:txBody>
                    <a:bodyPr/>
                    <a:lstStyle/>
                    <a:p>
                      <a:pPr algn="ctr"/>
                      <a:r>
                        <a:rPr lang="en-US" dirty="0"/>
                        <a:t>Date</a:t>
                      </a:r>
                    </a:p>
                  </a:txBody>
                  <a:tcPr/>
                </a:tc>
                <a:tc>
                  <a:txBody>
                    <a:bodyPr/>
                    <a:lstStyle/>
                    <a:p>
                      <a:r>
                        <a:rPr lang="en-US" dirty="0"/>
                        <a:t>Topic</a:t>
                      </a:r>
                    </a:p>
                  </a:txBody>
                  <a:tcPr/>
                </a:tc>
                <a:extLst>
                  <a:ext uri="{0D108BD9-81ED-4DB2-BD59-A6C34878D82A}">
                    <a16:rowId xmlns:a16="http://schemas.microsoft.com/office/drawing/2014/main" val="4210941506"/>
                  </a:ext>
                </a:extLst>
              </a:tr>
              <a:tr h="370840">
                <a:tc>
                  <a:txBody>
                    <a:bodyPr/>
                    <a:lstStyle/>
                    <a:p>
                      <a:pPr algn="ctr"/>
                      <a:r>
                        <a:rPr lang="en-US" dirty="0"/>
                        <a:t>1</a:t>
                      </a:r>
                    </a:p>
                  </a:txBody>
                  <a:tcPr/>
                </a:tc>
                <a:tc>
                  <a:txBody>
                    <a:bodyPr/>
                    <a:lstStyle/>
                    <a:p>
                      <a:pPr algn="ctr"/>
                      <a:r>
                        <a:rPr lang="en-US" dirty="0"/>
                        <a:t>S</a:t>
                      </a:r>
                    </a:p>
                  </a:txBody>
                  <a:tcPr/>
                </a:tc>
                <a:tc>
                  <a:txBody>
                    <a:bodyPr/>
                    <a:lstStyle/>
                    <a:p>
                      <a:pPr algn="ctr"/>
                      <a:r>
                        <a:rPr lang="en-US" dirty="0"/>
                        <a:t>Nov 8</a:t>
                      </a:r>
                    </a:p>
                  </a:txBody>
                  <a:tcPr/>
                </a:tc>
                <a:tc>
                  <a:txBody>
                    <a:bodyPr/>
                    <a:lstStyle/>
                    <a:p>
                      <a:r>
                        <a:rPr lang="en-US" dirty="0"/>
                        <a:t>The Value of Reading Scripture</a:t>
                      </a:r>
                    </a:p>
                  </a:txBody>
                  <a:tcPr>
                    <a:lnR w="57150" cap="flat" cmpd="sng" algn="ctr">
                      <a:solidFill>
                        <a:schemeClr val="bg1"/>
                      </a:solidFill>
                      <a:prstDash val="solid"/>
                      <a:round/>
                      <a:headEnd type="none" w="med" len="med"/>
                      <a:tailEnd type="none" w="med" len="med"/>
                    </a:lnR>
                  </a:tcPr>
                </a:tc>
                <a:tc>
                  <a:txBody>
                    <a:bodyPr/>
                    <a:lstStyle/>
                    <a:p>
                      <a:pPr algn="ctr"/>
                      <a:r>
                        <a:rPr lang="en-US" dirty="0"/>
                        <a:t>14</a:t>
                      </a:r>
                    </a:p>
                  </a:txBody>
                  <a:tcPr>
                    <a:lnL w="57150" cap="flat" cmpd="sng" algn="ctr">
                      <a:solidFill>
                        <a:schemeClr val="bg1"/>
                      </a:solidFill>
                      <a:prstDash val="solid"/>
                      <a:round/>
                      <a:headEnd type="none" w="med" len="med"/>
                      <a:tailEnd type="none" w="med" len="med"/>
                    </a:lnL>
                  </a:tcPr>
                </a:tc>
                <a:tc>
                  <a:txBody>
                    <a:bodyPr/>
                    <a:lstStyle/>
                    <a:p>
                      <a:pPr algn="ctr"/>
                      <a:r>
                        <a:rPr lang="en-US" dirty="0"/>
                        <a:t>S</a:t>
                      </a:r>
                    </a:p>
                  </a:txBody>
                  <a:tcPr/>
                </a:tc>
                <a:tc>
                  <a:txBody>
                    <a:bodyPr/>
                    <a:lstStyle/>
                    <a:p>
                      <a:pPr algn="ctr"/>
                      <a:r>
                        <a:rPr lang="en-US" dirty="0"/>
                        <a:t>Jan 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External Resources for Bible Reading</a:t>
                      </a:r>
                    </a:p>
                  </a:txBody>
                  <a:tcPr/>
                </a:tc>
                <a:extLst>
                  <a:ext uri="{0D108BD9-81ED-4DB2-BD59-A6C34878D82A}">
                    <a16:rowId xmlns:a16="http://schemas.microsoft.com/office/drawing/2014/main" val="2860704370"/>
                  </a:ext>
                </a:extLst>
              </a:tr>
              <a:tr h="370840">
                <a:tc>
                  <a:txBody>
                    <a:bodyPr/>
                    <a:lstStyle/>
                    <a:p>
                      <a:pPr algn="ctr"/>
                      <a:r>
                        <a:rPr lang="en-US" dirty="0"/>
                        <a:t>2</a:t>
                      </a:r>
                    </a:p>
                  </a:txBody>
                  <a:tcPr/>
                </a:tc>
                <a:tc>
                  <a:txBody>
                    <a:bodyPr/>
                    <a:lstStyle/>
                    <a:p>
                      <a:pPr algn="ctr"/>
                      <a:r>
                        <a:rPr lang="en-US" dirty="0"/>
                        <a:t>W</a:t>
                      </a:r>
                    </a:p>
                  </a:txBody>
                  <a:tcPr/>
                </a:tc>
                <a:tc>
                  <a:txBody>
                    <a:bodyPr/>
                    <a:lstStyle/>
                    <a:p>
                      <a:pPr algn="ctr"/>
                      <a:r>
                        <a:rPr lang="en-US" dirty="0"/>
                        <a:t>Nov 11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Writing(s) of the Bible</a:t>
                      </a:r>
                    </a:p>
                  </a:txBody>
                  <a:tcPr>
                    <a:lnR w="57150" cap="flat" cmpd="sng" algn="ctr">
                      <a:solidFill>
                        <a:schemeClr val="bg1"/>
                      </a:solidFill>
                      <a:prstDash val="solid"/>
                      <a:round/>
                      <a:headEnd type="none" w="med" len="med"/>
                      <a:tailEnd type="none" w="med" len="med"/>
                    </a:lnR>
                  </a:tcPr>
                </a:tc>
                <a:tc>
                  <a:txBody>
                    <a:bodyPr/>
                    <a:lstStyle/>
                    <a:p>
                      <a:pPr algn="ctr"/>
                      <a:r>
                        <a:rPr lang="en-US" dirty="0"/>
                        <a:t>15</a:t>
                      </a:r>
                    </a:p>
                  </a:txBody>
                  <a:tcPr>
                    <a:lnL w="57150" cap="flat" cmpd="sng" algn="ctr">
                      <a:solidFill>
                        <a:schemeClr val="bg1"/>
                      </a:solidFill>
                      <a:prstDash val="solid"/>
                      <a:round/>
                      <a:headEnd type="none" w="med" len="med"/>
                      <a:tailEnd type="none" w="med" len="med"/>
                    </a:lnL>
                  </a:tcPr>
                </a:tc>
                <a:tc>
                  <a:txBody>
                    <a:bodyPr/>
                    <a:lstStyle/>
                    <a:p>
                      <a:pPr algn="ctr"/>
                      <a:r>
                        <a:rPr lang="en-US" dirty="0"/>
                        <a:t>W</a:t>
                      </a:r>
                    </a:p>
                  </a:txBody>
                  <a:tcPr/>
                </a:tc>
                <a:tc>
                  <a:txBody>
                    <a:bodyPr/>
                    <a:lstStyle/>
                    <a:p>
                      <a:pPr algn="ctr"/>
                      <a:r>
                        <a:rPr lang="en-US" dirty="0"/>
                        <a:t>Jan 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accent1"/>
                          </a:solidFill>
                        </a:rPr>
                        <a:t>I CORINTHIANS 7</a:t>
                      </a:r>
                    </a:p>
                  </a:txBody>
                  <a:tcPr/>
                </a:tc>
                <a:extLst>
                  <a:ext uri="{0D108BD9-81ED-4DB2-BD59-A6C34878D82A}">
                    <a16:rowId xmlns:a16="http://schemas.microsoft.com/office/drawing/2014/main" val="3128005830"/>
                  </a:ext>
                </a:extLst>
              </a:tr>
              <a:tr h="370840">
                <a:tc>
                  <a:txBody>
                    <a:bodyPr/>
                    <a:lstStyle/>
                    <a:p>
                      <a:pPr algn="ctr"/>
                      <a:r>
                        <a:rPr lang="en-US" dirty="0"/>
                        <a:t>3</a:t>
                      </a:r>
                    </a:p>
                  </a:txBody>
                  <a:tcPr/>
                </a:tc>
                <a:tc>
                  <a:txBody>
                    <a:bodyPr/>
                    <a:lstStyle/>
                    <a:p>
                      <a:pPr algn="ctr"/>
                      <a:r>
                        <a:rPr lang="en-US" dirty="0"/>
                        <a:t>S</a:t>
                      </a:r>
                    </a:p>
                  </a:txBody>
                  <a:tcPr/>
                </a:tc>
                <a:tc>
                  <a:txBody>
                    <a:bodyPr/>
                    <a:lstStyle/>
                    <a:p>
                      <a:pPr algn="ctr"/>
                      <a:r>
                        <a:rPr lang="en-US" dirty="0"/>
                        <a:t>Nov 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Approaches &amp; Assumptions</a:t>
                      </a:r>
                    </a:p>
                  </a:txBody>
                  <a:tcPr>
                    <a:lnR w="57150" cap="flat" cmpd="sng" algn="ctr">
                      <a:solidFill>
                        <a:schemeClr val="bg1"/>
                      </a:solidFill>
                      <a:prstDash val="solid"/>
                      <a:round/>
                      <a:headEnd type="none" w="med" len="med"/>
                      <a:tailEnd type="none" w="med" len="med"/>
                    </a:lnR>
                  </a:tcPr>
                </a:tc>
                <a:tc>
                  <a:txBody>
                    <a:bodyPr/>
                    <a:lstStyle/>
                    <a:p>
                      <a:pPr algn="ctr"/>
                      <a:r>
                        <a:rPr lang="en-US" dirty="0"/>
                        <a:t>16</a:t>
                      </a:r>
                    </a:p>
                  </a:txBody>
                  <a:tcPr>
                    <a:lnL w="57150" cap="flat" cmpd="sng" algn="ctr">
                      <a:solidFill>
                        <a:schemeClr val="bg1"/>
                      </a:solidFill>
                      <a:prstDash val="solid"/>
                      <a:round/>
                      <a:headEnd type="none" w="med" len="med"/>
                      <a:tailEnd type="none" w="med" len="med"/>
                    </a:lnL>
                  </a:tcPr>
                </a:tc>
                <a:tc>
                  <a:txBody>
                    <a:bodyPr/>
                    <a:lstStyle/>
                    <a:p>
                      <a:pPr algn="ctr"/>
                      <a:r>
                        <a:rPr lang="en-US" dirty="0"/>
                        <a:t>S</a:t>
                      </a:r>
                    </a:p>
                  </a:txBody>
                  <a:tcPr/>
                </a:tc>
                <a:tc>
                  <a:txBody>
                    <a:bodyPr/>
                    <a:lstStyle/>
                    <a:p>
                      <a:pPr algn="ctr"/>
                      <a:r>
                        <a:rPr lang="en-US" dirty="0"/>
                        <a:t>Jan 10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accent1"/>
                          </a:solidFill>
                        </a:rPr>
                        <a:t>I CORINTHIANS 8</a:t>
                      </a:r>
                    </a:p>
                  </a:txBody>
                  <a:tcPr/>
                </a:tc>
                <a:extLst>
                  <a:ext uri="{0D108BD9-81ED-4DB2-BD59-A6C34878D82A}">
                    <a16:rowId xmlns:a16="http://schemas.microsoft.com/office/drawing/2014/main" val="658086197"/>
                  </a:ext>
                </a:extLst>
              </a:tr>
              <a:tr h="370840">
                <a:tc>
                  <a:txBody>
                    <a:bodyPr/>
                    <a:lstStyle/>
                    <a:p>
                      <a:pPr algn="ctr"/>
                      <a:r>
                        <a:rPr lang="en-US" dirty="0"/>
                        <a:t>4</a:t>
                      </a:r>
                    </a:p>
                  </a:txBody>
                  <a:tcPr/>
                </a:tc>
                <a:tc>
                  <a:txBody>
                    <a:bodyPr/>
                    <a:lstStyle/>
                    <a:p>
                      <a:pPr algn="ctr"/>
                      <a:r>
                        <a:rPr lang="en-US" dirty="0"/>
                        <a:t>W</a:t>
                      </a:r>
                    </a:p>
                  </a:txBody>
                  <a:tcPr/>
                </a:tc>
                <a:tc>
                  <a:txBody>
                    <a:bodyPr/>
                    <a:lstStyle/>
                    <a:p>
                      <a:pPr algn="ctr"/>
                      <a:r>
                        <a:rPr lang="en-US" dirty="0"/>
                        <a:t>Nov 18</a:t>
                      </a:r>
                    </a:p>
                  </a:txBody>
                  <a:tcPr/>
                </a:tc>
                <a:tc>
                  <a:txBody>
                    <a:bodyPr/>
                    <a:lstStyle/>
                    <a:p>
                      <a:r>
                        <a:rPr lang="en-US" dirty="0"/>
                        <a:t>Getting Started with a Bible</a:t>
                      </a:r>
                    </a:p>
                  </a:txBody>
                  <a:tcPr>
                    <a:lnR w="57150" cap="flat" cmpd="sng" algn="ctr">
                      <a:solidFill>
                        <a:schemeClr val="bg1"/>
                      </a:solidFill>
                      <a:prstDash val="solid"/>
                      <a:round/>
                      <a:headEnd type="none" w="med" len="med"/>
                      <a:tailEnd type="none" w="med" len="med"/>
                    </a:lnR>
                  </a:tcPr>
                </a:tc>
                <a:tc>
                  <a:txBody>
                    <a:bodyPr/>
                    <a:lstStyle/>
                    <a:p>
                      <a:pPr algn="ctr"/>
                      <a:r>
                        <a:rPr lang="en-US" dirty="0"/>
                        <a:t>17</a:t>
                      </a:r>
                    </a:p>
                  </a:txBody>
                  <a:tcPr>
                    <a:lnL w="57150" cap="flat" cmpd="sng" algn="ctr">
                      <a:solidFill>
                        <a:schemeClr val="bg1"/>
                      </a:solidFill>
                      <a:prstDash val="solid"/>
                      <a:round/>
                      <a:headEnd type="none" w="med" len="med"/>
                      <a:tailEnd type="none" w="med" len="med"/>
                    </a:lnL>
                  </a:tcPr>
                </a:tc>
                <a:tc>
                  <a:txBody>
                    <a:bodyPr/>
                    <a:lstStyle/>
                    <a:p>
                      <a:pPr algn="ctr"/>
                      <a:r>
                        <a:rPr lang="en-US" dirty="0"/>
                        <a:t>W</a:t>
                      </a:r>
                    </a:p>
                  </a:txBody>
                  <a:tcPr/>
                </a:tc>
                <a:tc>
                  <a:txBody>
                    <a:bodyPr/>
                    <a:lstStyle/>
                    <a:p>
                      <a:pPr algn="ctr"/>
                      <a:r>
                        <a:rPr lang="en-US" dirty="0"/>
                        <a:t>Jan 13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Reading as Interpretation</a:t>
                      </a:r>
                    </a:p>
                  </a:txBody>
                  <a:tcPr/>
                </a:tc>
                <a:extLst>
                  <a:ext uri="{0D108BD9-81ED-4DB2-BD59-A6C34878D82A}">
                    <a16:rowId xmlns:a16="http://schemas.microsoft.com/office/drawing/2014/main" val="373705010"/>
                  </a:ext>
                </a:extLst>
              </a:tr>
              <a:tr h="370840">
                <a:tc>
                  <a:txBody>
                    <a:bodyPr/>
                    <a:lstStyle/>
                    <a:p>
                      <a:pPr algn="ctr"/>
                      <a:r>
                        <a:rPr lang="en-US" dirty="0"/>
                        <a:t>5</a:t>
                      </a:r>
                    </a:p>
                  </a:txBody>
                  <a:tcPr/>
                </a:tc>
                <a:tc>
                  <a:txBody>
                    <a:bodyPr/>
                    <a:lstStyle/>
                    <a:p>
                      <a:pPr algn="ctr"/>
                      <a:r>
                        <a:rPr lang="en-US" dirty="0"/>
                        <a:t>S</a:t>
                      </a:r>
                    </a:p>
                  </a:txBody>
                  <a:tcPr/>
                </a:tc>
                <a:tc>
                  <a:txBody>
                    <a:bodyPr/>
                    <a:lstStyle/>
                    <a:p>
                      <a:pPr algn="ctr"/>
                      <a:r>
                        <a:rPr lang="en-US" dirty="0"/>
                        <a:t>Nov 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Reading as Observation – Level 1</a:t>
                      </a:r>
                    </a:p>
                  </a:txBody>
                  <a:tcPr>
                    <a:lnR w="57150" cap="flat" cmpd="sng" algn="ctr">
                      <a:solidFill>
                        <a:schemeClr val="bg1"/>
                      </a:solidFill>
                      <a:prstDash val="solid"/>
                      <a:round/>
                      <a:headEnd type="none" w="med" len="med"/>
                      <a:tailEnd type="none" w="med" len="med"/>
                    </a:lnR>
                  </a:tcPr>
                </a:tc>
                <a:tc>
                  <a:txBody>
                    <a:bodyPr/>
                    <a:lstStyle/>
                    <a:p>
                      <a:pPr algn="ctr"/>
                      <a:r>
                        <a:rPr lang="en-US" dirty="0"/>
                        <a:t>18</a:t>
                      </a:r>
                    </a:p>
                  </a:txBody>
                  <a:tcPr>
                    <a:lnL w="57150" cap="flat" cmpd="sng" algn="ctr">
                      <a:solidFill>
                        <a:schemeClr val="bg1"/>
                      </a:solidFill>
                      <a:prstDash val="solid"/>
                      <a:round/>
                      <a:headEnd type="none" w="med" len="med"/>
                      <a:tailEnd type="none" w="med" len="med"/>
                    </a:lnL>
                  </a:tcPr>
                </a:tc>
                <a:tc>
                  <a:txBody>
                    <a:bodyPr/>
                    <a:lstStyle/>
                    <a:p>
                      <a:pPr algn="ctr"/>
                      <a:r>
                        <a:rPr lang="en-US" dirty="0"/>
                        <a:t>S</a:t>
                      </a:r>
                    </a:p>
                  </a:txBody>
                  <a:tcPr/>
                </a:tc>
                <a:tc>
                  <a:txBody>
                    <a:bodyPr/>
                    <a:lstStyle/>
                    <a:p>
                      <a:pPr algn="ctr"/>
                      <a:r>
                        <a:rPr lang="en-US" dirty="0"/>
                        <a:t>Jan 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accent1"/>
                          </a:solidFill>
                        </a:rPr>
                        <a:t>I CORINTHIANS 9</a:t>
                      </a:r>
                    </a:p>
                  </a:txBody>
                  <a:tcPr/>
                </a:tc>
                <a:extLst>
                  <a:ext uri="{0D108BD9-81ED-4DB2-BD59-A6C34878D82A}">
                    <a16:rowId xmlns:a16="http://schemas.microsoft.com/office/drawing/2014/main" val="2795501220"/>
                  </a:ext>
                </a:extLst>
              </a:tr>
              <a:tr h="370840">
                <a:tc>
                  <a:txBody>
                    <a:bodyPr/>
                    <a:lstStyle/>
                    <a:p>
                      <a:pPr algn="ctr"/>
                      <a:r>
                        <a:rPr lang="en-US" dirty="0"/>
                        <a:t>6</a:t>
                      </a:r>
                    </a:p>
                  </a:txBody>
                  <a:tcPr/>
                </a:tc>
                <a:tc>
                  <a:txBody>
                    <a:bodyPr/>
                    <a:lstStyle/>
                    <a:p>
                      <a:pPr algn="ctr"/>
                      <a:r>
                        <a:rPr lang="en-US" dirty="0"/>
                        <a:t>W</a:t>
                      </a:r>
                    </a:p>
                  </a:txBody>
                  <a:tcPr/>
                </a:tc>
                <a:tc>
                  <a:txBody>
                    <a:bodyPr/>
                    <a:lstStyle/>
                    <a:p>
                      <a:pPr algn="ctr"/>
                      <a:r>
                        <a:rPr lang="en-US" dirty="0"/>
                        <a:t>Nov 25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Reading as Observation – Level 1</a:t>
                      </a:r>
                    </a:p>
                  </a:txBody>
                  <a:tcPr>
                    <a:lnR w="57150" cap="flat" cmpd="sng" algn="ctr">
                      <a:solidFill>
                        <a:schemeClr val="bg1"/>
                      </a:solidFill>
                      <a:prstDash val="solid"/>
                      <a:round/>
                      <a:headEnd type="none" w="med" len="med"/>
                      <a:tailEnd type="none" w="med" len="med"/>
                    </a:lnR>
                  </a:tcPr>
                </a:tc>
                <a:tc>
                  <a:txBody>
                    <a:bodyPr/>
                    <a:lstStyle/>
                    <a:p>
                      <a:pPr algn="ctr"/>
                      <a:r>
                        <a:rPr lang="en-US" dirty="0"/>
                        <a:t>19</a:t>
                      </a:r>
                    </a:p>
                  </a:txBody>
                  <a:tcPr>
                    <a:lnL w="57150" cap="flat" cmpd="sng" algn="ctr">
                      <a:solidFill>
                        <a:schemeClr val="bg1"/>
                      </a:solidFill>
                      <a:prstDash val="solid"/>
                      <a:round/>
                      <a:headEnd type="none" w="med" len="med"/>
                      <a:tailEnd type="none" w="med" len="med"/>
                    </a:lnL>
                  </a:tcPr>
                </a:tc>
                <a:tc>
                  <a:txBody>
                    <a:bodyPr/>
                    <a:lstStyle/>
                    <a:p>
                      <a:pPr algn="ctr"/>
                      <a:r>
                        <a:rPr lang="en-US" dirty="0"/>
                        <a:t>W</a:t>
                      </a:r>
                    </a:p>
                  </a:txBody>
                  <a:tcPr/>
                </a:tc>
                <a:tc>
                  <a:txBody>
                    <a:bodyPr/>
                    <a:lstStyle/>
                    <a:p>
                      <a:pPr algn="ctr"/>
                      <a:r>
                        <a:rPr lang="en-US" dirty="0"/>
                        <a:t>Jan 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accent1"/>
                          </a:solidFill>
                        </a:rPr>
                        <a:t>I CORINTHIANS 10</a:t>
                      </a:r>
                    </a:p>
                  </a:txBody>
                  <a:tcPr/>
                </a:tc>
                <a:extLst>
                  <a:ext uri="{0D108BD9-81ED-4DB2-BD59-A6C34878D82A}">
                    <a16:rowId xmlns:a16="http://schemas.microsoft.com/office/drawing/2014/main" val="3472832375"/>
                  </a:ext>
                </a:extLst>
              </a:tr>
              <a:tr h="370840">
                <a:tc>
                  <a:txBody>
                    <a:bodyPr/>
                    <a:lstStyle/>
                    <a:p>
                      <a:pPr algn="ctr"/>
                      <a:r>
                        <a:rPr lang="en-US" dirty="0"/>
                        <a:t>7</a:t>
                      </a:r>
                    </a:p>
                  </a:txBody>
                  <a:tcPr/>
                </a:tc>
                <a:tc>
                  <a:txBody>
                    <a:bodyPr/>
                    <a:lstStyle/>
                    <a:p>
                      <a:pPr algn="ctr"/>
                      <a:r>
                        <a:rPr lang="en-US" dirty="0"/>
                        <a:t>S</a:t>
                      </a:r>
                    </a:p>
                  </a:txBody>
                  <a:tcPr/>
                </a:tc>
                <a:tc>
                  <a:txBody>
                    <a:bodyPr/>
                    <a:lstStyle/>
                    <a:p>
                      <a:pPr algn="ctr"/>
                      <a:r>
                        <a:rPr lang="en-US" dirty="0"/>
                        <a:t>Nov 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accent1"/>
                          </a:solidFill>
                        </a:rPr>
                        <a:t>I CORINTHIANS OVERVIEW</a:t>
                      </a:r>
                    </a:p>
                  </a:txBody>
                  <a:tcPr>
                    <a:lnR w="57150" cap="flat" cmpd="sng" algn="ctr">
                      <a:solidFill>
                        <a:schemeClr val="bg1"/>
                      </a:solidFill>
                      <a:prstDash val="solid"/>
                      <a:round/>
                      <a:headEnd type="none" w="med" len="med"/>
                      <a:tailEnd type="none" w="med" len="med"/>
                    </a:lnR>
                  </a:tcPr>
                </a:tc>
                <a:tc>
                  <a:txBody>
                    <a:bodyPr/>
                    <a:lstStyle/>
                    <a:p>
                      <a:pPr algn="ctr"/>
                      <a:r>
                        <a:rPr lang="en-US" dirty="0"/>
                        <a:t>20</a:t>
                      </a:r>
                    </a:p>
                  </a:txBody>
                  <a:tcPr>
                    <a:lnL w="57150" cap="flat" cmpd="sng" algn="ctr">
                      <a:solidFill>
                        <a:schemeClr val="bg1"/>
                      </a:solidFill>
                      <a:prstDash val="solid"/>
                      <a:round/>
                      <a:headEnd type="none" w="med" len="med"/>
                      <a:tailEnd type="none" w="med" len="med"/>
                    </a:lnL>
                  </a:tcPr>
                </a:tc>
                <a:tc>
                  <a:txBody>
                    <a:bodyPr/>
                    <a:lstStyle/>
                    <a:p>
                      <a:pPr algn="ctr"/>
                      <a:r>
                        <a:rPr lang="en-US" dirty="0"/>
                        <a:t>S</a:t>
                      </a:r>
                    </a:p>
                  </a:txBody>
                  <a:tcPr/>
                </a:tc>
                <a:tc>
                  <a:txBody>
                    <a:bodyPr/>
                    <a:lstStyle/>
                    <a:p>
                      <a:pPr algn="ctr"/>
                      <a:r>
                        <a:rPr lang="en-US" dirty="0"/>
                        <a:t>Jan 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‘Second-Level’ Readings</a:t>
                      </a:r>
                    </a:p>
                  </a:txBody>
                  <a:tcPr/>
                </a:tc>
                <a:extLst>
                  <a:ext uri="{0D108BD9-81ED-4DB2-BD59-A6C34878D82A}">
                    <a16:rowId xmlns:a16="http://schemas.microsoft.com/office/drawing/2014/main" val="2796472795"/>
                  </a:ext>
                </a:extLst>
              </a:tr>
              <a:tr h="370840">
                <a:tc>
                  <a:txBody>
                    <a:bodyPr/>
                    <a:lstStyle/>
                    <a:p>
                      <a:pPr algn="ctr"/>
                      <a:r>
                        <a:rPr lang="en-US" dirty="0"/>
                        <a:t>8</a:t>
                      </a:r>
                    </a:p>
                  </a:txBody>
                  <a:tcPr/>
                </a:tc>
                <a:tc>
                  <a:txBody>
                    <a:bodyPr/>
                    <a:lstStyle/>
                    <a:p>
                      <a:pPr algn="ctr"/>
                      <a:r>
                        <a:rPr lang="en-US" dirty="0"/>
                        <a:t>W</a:t>
                      </a:r>
                    </a:p>
                  </a:txBody>
                  <a:tcPr/>
                </a:tc>
                <a:tc>
                  <a:txBody>
                    <a:bodyPr/>
                    <a:lstStyle/>
                    <a:p>
                      <a:pPr algn="ctr"/>
                      <a:r>
                        <a:rPr lang="en-US" dirty="0"/>
                        <a:t>Dec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Reading as Observation – Level 2</a:t>
                      </a:r>
                    </a:p>
                  </a:txBody>
                  <a:tcPr>
                    <a:lnR w="57150" cap="flat" cmpd="sng" algn="ctr">
                      <a:solidFill>
                        <a:schemeClr val="bg1"/>
                      </a:solidFill>
                      <a:prstDash val="solid"/>
                      <a:round/>
                      <a:headEnd type="none" w="med" len="med"/>
                      <a:tailEnd type="none" w="med" len="med"/>
                    </a:lnR>
                  </a:tcPr>
                </a:tc>
                <a:tc>
                  <a:txBody>
                    <a:bodyPr/>
                    <a:lstStyle/>
                    <a:p>
                      <a:pPr algn="ctr"/>
                      <a:r>
                        <a:rPr lang="en-US" dirty="0"/>
                        <a:t>21</a:t>
                      </a:r>
                    </a:p>
                  </a:txBody>
                  <a:tcPr>
                    <a:lnL w="57150" cap="flat" cmpd="sng" algn="ctr">
                      <a:solidFill>
                        <a:schemeClr val="bg1"/>
                      </a:solidFill>
                      <a:prstDash val="solid"/>
                      <a:round/>
                      <a:headEnd type="none" w="med" len="med"/>
                      <a:tailEnd type="none" w="med" len="med"/>
                    </a:lnL>
                  </a:tcPr>
                </a:tc>
                <a:tc>
                  <a:txBody>
                    <a:bodyPr/>
                    <a:lstStyle/>
                    <a:p>
                      <a:pPr algn="ctr"/>
                      <a:r>
                        <a:rPr lang="en-US" dirty="0"/>
                        <a:t>W</a:t>
                      </a:r>
                    </a:p>
                  </a:txBody>
                  <a:tcPr/>
                </a:tc>
                <a:tc>
                  <a:txBody>
                    <a:bodyPr/>
                    <a:lstStyle/>
                    <a:p>
                      <a:pPr algn="ctr"/>
                      <a:r>
                        <a:rPr lang="en-US" dirty="0"/>
                        <a:t>Jan 27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accent1"/>
                          </a:solidFill>
                        </a:rPr>
                        <a:t>I CORINTHIANS 11</a:t>
                      </a:r>
                    </a:p>
                  </a:txBody>
                  <a:tcPr/>
                </a:tc>
                <a:extLst>
                  <a:ext uri="{0D108BD9-81ED-4DB2-BD59-A6C34878D82A}">
                    <a16:rowId xmlns:a16="http://schemas.microsoft.com/office/drawing/2014/main" val="2286533565"/>
                  </a:ext>
                </a:extLst>
              </a:tr>
              <a:tr h="370840">
                <a:tc>
                  <a:txBody>
                    <a:bodyPr/>
                    <a:lstStyle/>
                    <a:p>
                      <a:pPr algn="ctr"/>
                      <a:r>
                        <a:rPr lang="en-US" dirty="0"/>
                        <a:t>9</a:t>
                      </a:r>
                    </a:p>
                  </a:txBody>
                  <a:tcPr/>
                </a:tc>
                <a:tc>
                  <a:txBody>
                    <a:bodyPr/>
                    <a:lstStyle/>
                    <a:p>
                      <a:pPr algn="ctr"/>
                      <a:r>
                        <a:rPr lang="en-US" dirty="0"/>
                        <a:t>S</a:t>
                      </a:r>
                    </a:p>
                  </a:txBody>
                  <a:tcPr/>
                </a:tc>
                <a:tc>
                  <a:txBody>
                    <a:bodyPr/>
                    <a:lstStyle/>
                    <a:p>
                      <a:pPr algn="ctr"/>
                      <a:r>
                        <a:rPr lang="en-US" dirty="0"/>
                        <a:t>Dec 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accent1"/>
                          </a:solidFill>
                        </a:rPr>
                        <a:t>I CORINTHIANS 1</a:t>
                      </a:r>
                    </a:p>
                  </a:txBody>
                  <a:tcPr>
                    <a:lnR w="57150" cap="flat" cmpd="sng" algn="ctr">
                      <a:solidFill>
                        <a:schemeClr val="bg1"/>
                      </a:solidFill>
                      <a:prstDash val="solid"/>
                      <a:round/>
                      <a:headEnd type="none" w="med" len="med"/>
                      <a:tailEnd type="none" w="med" len="med"/>
                    </a:lnR>
                  </a:tcPr>
                </a:tc>
                <a:tc>
                  <a:txBody>
                    <a:bodyPr/>
                    <a:lstStyle/>
                    <a:p>
                      <a:pPr algn="ctr"/>
                      <a:r>
                        <a:rPr lang="en-US" dirty="0"/>
                        <a:t>22</a:t>
                      </a:r>
                    </a:p>
                  </a:txBody>
                  <a:tcPr>
                    <a:lnL w="57150" cap="flat" cmpd="sng" algn="ctr">
                      <a:solidFill>
                        <a:schemeClr val="bg1"/>
                      </a:solidFill>
                      <a:prstDash val="solid"/>
                      <a:round/>
                      <a:headEnd type="none" w="med" len="med"/>
                      <a:tailEnd type="none" w="med" len="med"/>
                    </a:lnL>
                  </a:tcPr>
                </a:tc>
                <a:tc>
                  <a:txBody>
                    <a:bodyPr/>
                    <a:lstStyle/>
                    <a:p>
                      <a:pPr algn="ctr"/>
                      <a:r>
                        <a:rPr lang="en-US" dirty="0"/>
                        <a:t>S</a:t>
                      </a:r>
                    </a:p>
                  </a:txBody>
                  <a:tcPr/>
                </a:tc>
                <a:tc>
                  <a:txBody>
                    <a:bodyPr/>
                    <a:lstStyle/>
                    <a:p>
                      <a:pPr algn="ctr"/>
                      <a:r>
                        <a:rPr lang="en-US" dirty="0"/>
                        <a:t>Jan 31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accent1"/>
                          </a:solidFill>
                        </a:rPr>
                        <a:t>I CORINTHIANS 12 &amp; 13</a:t>
                      </a:r>
                    </a:p>
                  </a:txBody>
                  <a:tcPr/>
                </a:tc>
                <a:extLst>
                  <a:ext uri="{0D108BD9-81ED-4DB2-BD59-A6C34878D82A}">
                    <a16:rowId xmlns:a16="http://schemas.microsoft.com/office/drawing/2014/main" val="4286106468"/>
                  </a:ext>
                </a:extLst>
              </a:tr>
              <a:tr h="370840">
                <a:tc>
                  <a:txBody>
                    <a:bodyPr/>
                    <a:lstStyle/>
                    <a:p>
                      <a:pPr algn="ctr"/>
                      <a:r>
                        <a:rPr lang="en-US" dirty="0"/>
                        <a:t>10</a:t>
                      </a:r>
                    </a:p>
                  </a:txBody>
                  <a:tcPr/>
                </a:tc>
                <a:tc>
                  <a:txBody>
                    <a:bodyPr/>
                    <a:lstStyle/>
                    <a:p>
                      <a:pPr algn="ctr"/>
                      <a:r>
                        <a:rPr lang="en-US" dirty="0"/>
                        <a:t>W</a:t>
                      </a:r>
                    </a:p>
                  </a:txBody>
                  <a:tcPr/>
                </a:tc>
                <a:tc>
                  <a:txBody>
                    <a:bodyPr/>
                    <a:lstStyle/>
                    <a:p>
                      <a:pPr algn="ctr"/>
                      <a:r>
                        <a:rPr lang="en-US" dirty="0"/>
                        <a:t>Dec 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accent1"/>
                          </a:solidFill>
                        </a:rPr>
                        <a:t>I CORINTHIANS 2</a:t>
                      </a:r>
                    </a:p>
                  </a:txBody>
                  <a:tcPr>
                    <a:lnR w="57150" cap="flat" cmpd="sng" algn="ctr">
                      <a:solidFill>
                        <a:schemeClr val="bg1"/>
                      </a:solidFill>
                      <a:prstDash val="solid"/>
                      <a:round/>
                      <a:headEnd type="none" w="med" len="med"/>
                      <a:tailEnd type="none" w="med" len="med"/>
                    </a:lnR>
                  </a:tcPr>
                </a:tc>
                <a:tc>
                  <a:txBody>
                    <a:bodyPr/>
                    <a:lstStyle/>
                    <a:p>
                      <a:pPr algn="ctr"/>
                      <a:r>
                        <a:rPr lang="en-US" dirty="0"/>
                        <a:t>23</a:t>
                      </a:r>
                    </a:p>
                  </a:txBody>
                  <a:tcPr>
                    <a:lnL w="57150" cap="flat" cmpd="sng" algn="ctr">
                      <a:solidFill>
                        <a:schemeClr val="bg1"/>
                      </a:solidFill>
                      <a:prstDash val="solid"/>
                      <a:round/>
                      <a:headEnd type="none" w="med" len="med"/>
                      <a:tailEnd type="none" w="med" len="med"/>
                    </a:lnL>
                  </a:tcPr>
                </a:tc>
                <a:tc>
                  <a:txBody>
                    <a:bodyPr/>
                    <a:lstStyle/>
                    <a:p>
                      <a:pPr algn="ctr"/>
                      <a:r>
                        <a:rPr lang="en-US" dirty="0"/>
                        <a:t>W</a:t>
                      </a:r>
                    </a:p>
                  </a:txBody>
                  <a:tcPr/>
                </a:tc>
                <a:tc>
                  <a:txBody>
                    <a:bodyPr/>
                    <a:lstStyle/>
                    <a:p>
                      <a:pPr algn="ctr"/>
                      <a:r>
                        <a:rPr lang="en-US" dirty="0"/>
                        <a:t>Feb 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accent1"/>
                          </a:solidFill>
                        </a:rPr>
                        <a:t>I CORINTHIANS 14</a:t>
                      </a:r>
                    </a:p>
                  </a:txBody>
                  <a:tcPr/>
                </a:tc>
                <a:extLst>
                  <a:ext uri="{0D108BD9-81ED-4DB2-BD59-A6C34878D82A}">
                    <a16:rowId xmlns:a16="http://schemas.microsoft.com/office/drawing/2014/main" val="813596742"/>
                  </a:ext>
                </a:extLst>
              </a:tr>
              <a:tr h="370840">
                <a:tc>
                  <a:txBody>
                    <a:bodyPr/>
                    <a:lstStyle/>
                    <a:p>
                      <a:pPr algn="ctr"/>
                      <a:r>
                        <a:rPr lang="en-US" dirty="0"/>
                        <a:t>11</a:t>
                      </a:r>
                    </a:p>
                  </a:txBody>
                  <a:tcPr/>
                </a:tc>
                <a:tc>
                  <a:txBody>
                    <a:bodyPr/>
                    <a:lstStyle/>
                    <a:p>
                      <a:pPr algn="ctr"/>
                      <a:r>
                        <a:rPr lang="en-US" dirty="0"/>
                        <a:t>S</a:t>
                      </a:r>
                    </a:p>
                  </a:txBody>
                  <a:tcPr/>
                </a:tc>
                <a:tc>
                  <a:txBody>
                    <a:bodyPr/>
                    <a:lstStyle/>
                    <a:p>
                      <a:pPr algn="ctr"/>
                      <a:r>
                        <a:rPr lang="en-US" dirty="0"/>
                        <a:t>Dec 13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accent1"/>
                          </a:solidFill>
                        </a:rPr>
                        <a:t>I CORINTHIANS 3 &amp; 4</a:t>
                      </a:r>
                    </a:p>
                  </a:txBody>
                  <a:tcPr>
                    <a:lnR w="57150" cap="flat" cmpd="sng" algn="ctr">
                      <a:solidFill>
                        <a:schemeClr val="bg1"/>
                      </a:solidFill>
                      <a:prstDash val="solid"/>
                      <a:round/>
                      <a:headEnd type="none" w="med" len="med"/>
                      <a:tailEnd type="none" w="med" len="med"/>
                    </a:lnR>
                  </a:tcPr>
                </a:tc>
                <a:tc>
                  <a:txBody>
                    <a:bodyPr/>
                    <a:lstStyle/>
                    <a:p>
                      <a:pPr algn="ctr"/>
                      <a:r>
                        <a:rPr lang="en-US" dirty="0"/>
                        <a:t>24</a:t>
                      </a:r>
                    </a:p>
                  </a:txBody>
                  <a:tcPr>
                    <a:lnL w="57150" cap="flat" cmpd="sng" algn="ctr">
                      <a:solidFill>
                        <a:schemeClr val="bg1"/>
                      </a:solidFill>
                      <a:prstDash val="solid"/>
                      <a:round/>
                      <a:headEnd type="none" w="med" len="med"/>
                      <a:tailEnd type="none" w="med" len="med"/>
                    </a:lnL>
                  </a:tcPr>
                </a:tc>
                <a:tc>
                  <a:txBody>
                    <a:bodyPr/>
                    <a:lstStyle/>
                    <a:p>
                      <a:pPr algn="ctr"/>
                      <a:r>
                        <a:rPr lang="en-US" dirty="0"/>
                        <a:t>S</a:t>
                      </a:r>
                    </a:p>
                  </a:txBody>
                  <a:tcPr/>
                </a:tc>
                <a:tc>
                  <a:txBody>
                    <a:bodyPr/>
                    <a:lstStyle/>
                    <a:p>
                      <a:pPr algn="ctr"/>
                      <a:r>
                        <a:rPr lang="en-US" dirty="0"/>
                        <a:t>Feb 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accent1"/>
                          </a:solidFill>
                        </a:rPr>
                        <a:t>I CORINTHIANS 15</a:t>
                      </a:r>
                    </a:p>
                  </a:txBody>
                  <a:tcPr/>
                </a:tc>
                <a:extLst>
                  <a:ext uri="{0D108BD9-81ED-4DB2-BD59-A6C34878D82A}">
                    <a16:rowId xmlns:a16="http://schemas.microsoft.com/office/drawing/2014/main" val="664238257"/>
                  </a:ext>
                </a:extLst>
              </a:tr>
              <a:tr h="370840">
                <a:tc>
                  <a:txBody>
                    <a:bodyPr/>
                    <a:lstStyle/>
                    <a:p>
                      <a:pPr algn="ctr"/>
                      <a:r>
                        <a:rPr lang="en-US" dirty="0"/>
                        <a:t>12</a:t>
                      </a:r>
                    </a:p>
                  </a:txBody>
                  <a:tcPr/>
                </a:tc>
                <a:tc>
                  <a:txBody>
                    <a:bodyPr/>
                    <a:lstStyle/>
                    <a:p>
                      <a:pPr algn="ctr"/>
                      <a:r>
                        <a:rPr lang="en-US" dirty="0"/>
                        <a:t>W</a:t>
                      </a:r>
                    </a:p>
                  </a:txBody>
                  <a:tcPr/>
                </a:tc>
                <a:tc>
                  <a:txBody>
                    <a:bodyPr/>
                    <a:lstStyle/>
                    <a:p>
                      <a:pPr algn="ctr"/>
                      <a:r>
                        <a:rPr lang="en-US" dirty="0"/>
                        <a:t>Dec 16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Reading as Observation – Level 3</a:t>
                      </a:r>
                    </a:p>
                  </a:txBody>
                  <a:tcPr>
                    <a:lnR w="57150" cap="flat" cmpd="sng" algn="ctr">
                      <a:solidFill>
                        <a:schemeClr val="bg1"/>
                      </a:solidFill>
                      <a:prstDash val="solid"/>
                      <a:round/>
                      <a:headEnd type="none" w="med" len="med"/>
                      <a:tailEnd type="none" w="med" len="med"/>
                    </a:lnR>
                  </a:tcPr>
                </a:tc>
                <a:tc>
                  <a:txBody>
                    <a:bodyPr/>
                    <a:lstStyle/>
                    <a:p>
                      <a:pPr algn="ctr"/>
                      <a:r>
                        <a:rPr lang="en-US" dirty="0"/>
                        <a:t>25</a:t>
                      </a:r>
                    </a:p>
                  </a:txBody>
                  <a:tcPr>
                    <a:lnL w="57150" cap="flat" cmpd="sng" algn="ctr">
                      <a:solidFill>
                        <a:schemeClr val="bg1"/>
                      </a:solidFill>
                      <a:prstDash val="solid"/>
                      <a:round/>
                      <a:headEnd type="none" w="med" len="med"/>
                      <a:tailEnd type="none" w="med" len="med"/>
                    </a:lnL>
                  </a:tcPr>
                </a:tc>
                <a:tc>
                  <a:txBody>
                    <a:bodyPr/>
                    <a:lstStyle/>
                    <a:p>
                      <a:pPr algn="ctr"/>
                      <a:r>
                        <a:rPr lang="en-US" dirty="0"/>
                        <a:t>W</a:t>
                      </a:r>
                    </a:p>
                  </a:txBody>
                  <a:tcPr/>
                </a:tc>
                <a:tc>
                  <a:txBody>
                    <a:bodyPr/>
                    <a:lstStyle/>
                    <a:p>
                      <a:pPr algn="ctr"/>
                      <a:r>
                        <a:rPr lang="en-US" dirty="0"/>
                        <a:t>Feb 10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accent1"/>
                          </a:solidFill>
                        </a:rPr>
                        <a:t>I CORINTHIANS 15 &amp; 16</a:t>
                      </a:r>
                    </a:p>
                  </a:txBody>
                  <a:tcPr/>
                </a:tc>
                <a:extLst>
                  <a:ext uri="{0D108BD9-81ED-4DB2-BD59-A6C34878D82A}">
                    <a16:rowId xmlns:a16="http://schemas.microsoft.com/office/drawing/2014/main" val="3962210304"/>
                  </a:ext>
                </a:extLst>
              </a:tr>
              <a:tr h="370840">
                <a:tc>
                  <a:txBody>
                    <a:bodyPr/>
                    <a:lstStyle/>
                    <a:p>
                      <a:pPr algn="ctr"/>
                      <a:r>
                        <a:rPr lang="en-US" dirty="0"/>
                        <a:t>13</a:t>
                      </a:r>
                    </a:p>
                  </a:txBody>
                  <a:tcPr/>
                </a:tc>
                <a:tc>
                  <a:txBody>
                    <a:bodyPr/>
                    <a:lstStyle/>
                    <a:p>
                      <a:pPr algn="ctr"/>
                      <a:r>
                        <a:rPr lang="en-US" dirty="0"/>
                        <a:t>S</a:t>
                      </a:r>
                    </a:p>
                  </a:txBody>
                  <a:tcPr/>
                </a:tc>
                <a:tc>
                  <a:txBody>
                    <a:bodyPr/>
                    <a:lstStyle/>
                    <a:p>
                      <a:pPr algn="ctr"/>
                      <a:r>
                        <a:rPr lang="en-US" dirty="0"/>
                        <a:t>Dec 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accent1"/>
                          </a:solidFill>
                        </a:rPr>
                        <a:t>I CORINTHIANS 5 &amp; 6</a:t>
                      </a:r>
                    </a:p>
                  </a:txBody>
                  <a:tcPr>
                    <a:lnR w="57150" cap="flat" cmpd="sng" algn="ctr">
                      <a:solidFill>
                        <a:schemeClr val="bg1"/>
                      </a:solidFill>
                      <a:prstDash val="solid"/>
                      <a:round/>
                      <a:headEnd type="none" w="med" len="med"/>
                      <a:tailEnd type="none" w="med" len="med"/>
                    </a:lnR>
                  </a:tcPr>
                </a:tc>
                <a:tc>
                  <a:txBody>
                    <a:bodyPr/>
                    <a:lstStyle/>
                    <a:p>
                      <a:pPr algn="ctr"/>
                      <a:r>
                        <a:rPr lang="en-US" dirty="0"/>
                        <a:t>26</a:t>
                      </a:r>
                    </a:p>
                  </a:txBody>
                  <a:tcPr>
                    <a:lnL w="57150" cap="flat" cmpd="sng" algn="ctr">
                      <a:solidFill>
                        <a:schemeClr val="bg1"/>
                      </a:solidFill>
                      <a:prstDash val="solid"/>
                      <a:round/>
                      <a:headEnd type="none" w="med" len="med"/>
                      <a:tailEnd type="none" w="med" len="med"/>
                    </a:lnL>
                  </a:tcPr>
                </a:tc>
                <a:tc>
                  <a:txBody>
                    <a:bodyPr/>
                    <a:lstStyle/>
                    <a:p>
                      <a:pPr algn="ctr"/>
                      <a:r>
                        <a:rPr lang="en-US" dirty="0"/>
                        <a:t>S</a:t>
                      </a:r>
                    </a:p>
                  </a:txBody>
                  <a:tcPr/>
                </a:tc>
                <a:tc>
                  <a:txBody>
                    <a:bodyPr/>
                    <a:lstStyle/>
                    <a:p>
                      <a:pPr algn="ctr"/>
                      <a:r>
                        <a:rPr lang="en-US" dirty="0"/>
                        <a:t>Feb 14</a:t>
                      </a:r>
                    </a:p>
                  </a:txBody>
                  <a:tcPr/>
                </a:tc>
                <a:tc>
                  <a:txBody>
                    <a:bodyPr/>
                    <a:lstStyle/>
                    <a:p>
                      <a:r>
                        <a:rPr lang="en-US" dirty="0"/>
                        <a:t>Review &amp; Final Considerations</a:t>
                      </a:r>
                    </a:p>
                  </a:txBody>
                  <a:tcPr/>
                </a:tc>
                <a:extLst>
                  <a:ext uri="{0D108BD9-81ED-4DB2-BD59-A6C34878D82A}">
                    <a16:rowId xmlns:a16="http://schemas.microsoft.com/office/drawing/2014/main" val="2301934085"/>
                  </a:ext>
                </a:extLst>
              </a:tr>
            </a:tbl>
          </a:graphicData>
        </a:graphic>
      </p:graphicFrame>
    </p:spTree>
    <p:extLst>
      <p:ext uri="{BB962C8B-B14F-4D97-AF65-F5344CB8AC3E}">
        <p14:creationId xmlns:p14="http://schemas.microsoft.com/office/powerpoint/2010/main" val="4018059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6765F-A575-4F75-A99E-1A734E18A87F}"/>
              </a:ext>
            </a:extLst>
          </p:cNvPr>
          <p:cNvSpPr>
            <a:spLocks noGrp="1"/>
          </p:cNvSpPr>
          <p:nvPr>
            <p:ph type="ctrTitle"/>
          </p:nvPr>
        </p:nvSpPr>
        <p:spPr/>
        <p:txBody>
          <a:bodyPr>
            <a:normAutofit/>
          </a:bodyPr>
          <a:lstStyle/>
          <a:p>
            <a:r>
              <a:rPr lang="en-US" dirty="0"/>
              <a:t>I Corinthians 1</a:t>
            </a:r>
          </a:p>
        </p:txBody>
      </p:sp>
      <p:sp>
        <p:nvSpPr>
          <p:cNvPr id="3" name="Subtitle 2">
            <a:extLst>
              <a:ext uri="{FF2B5EF4-FFF2-40B4-BE49-F238E27FC236}">
                <a16:creationId xmlns:a16="http://schemas.microsoft.com/office/drawing/2014/main" id="{5437FB98-B2F7-4042-AB34-32A51B6BEF48}"/>
              </a:ext>
            </a:extLst>
          </p:cNvPr>
          <p:cNvSpPr>
            <a:spLocks noGrp="1"/>
          </p:cNvSpPr>
          <p:nvPr>
            <p:ph type="subTitle" idx="1"/>
          </p:nvPr>
        </p:nvSpPr>
        <p:spPr/>
        <p:txBody>
          <a:bodyPr/>
          <a:lstStyle/>
          <a:p>
            <a:r>
              <a:rPr lang="en-US" dirty="0"/>
              <a:t>Lessons 9</a:t>
            </a:r>
          </a:p>
        </p:txBody>
      </p:sp>
    </p:spTree>
    <p:extLst>
      <p:ext uri="{BB962C8B-B14F-4D97-AF65-F5344CB8AC3E}">
        <p14:creationId xmlns:p14="http://schemas.microsoft.com/office/powerpoint/2010/main" val="2730026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7566"/>
          </a:xfrm>
        </p:spPr>
        <p:style>
          <a:lnRef idx="1">
            <a:schemeClr val="accent6"/>
          </a:lnRef>
          <a:fillRef idx="3">
            <a:schemeClr val="accent6"/>
          </a:fillRef>
          <a:effectRef idx="2">
            <a:schemeClr val="accent6"/>
          </a:effectRef>
          <a:fontRef idx="minor">
            <a:schemeClr val="lt1"/>
          </a:fontRef>
        </p:style>
        <p:txBody>
          <a:bodyPr>
            <a:noAutofit/>
          </a:bodyPr>
          <a:lstStyle/>
          <a:p>
            <a:pPr algn="ctr"/>
            <a:r>
              <a:rPr lang="en-US" sz="3600" dirty="0"/>
              <a:t>I Corinthians 1:1-3</a:t>
            </a:r>
          </a:p>
        </p:txBody>
      </p:sp>
      <p:sp>
        <p:nvSpPr>
          <p:cNvPr id="11" name="Content Placeholder 10"/>
          <p:cNvSpPr>
            <a:spLocks noGrp="1"/>
          </p:cNvSpPr>
          <p:nvPr>
            <p:ph idx="1"/>
          </p:nvPr>
        </p:nvSpPr>
        <p:spPr>
          <a:xfrm>
            <a:off x="1066800" y="1594884"/>
            <a:ext cx="10058400" cy="4848446"/>
          </a:xfrm>
        </p:spPr>
        <p:txBody>
          <a:bodyPr>
            <a:normAutofit/>
          </a:bodyPr>
          <a:lstStyle/>
          <a:p>
            <a:pPr marL="0" indent="0">
              <a:buNone/>
            </a:pPr>
            <a:r>
              <a:rPr lang="en-US" sz="3600" baseline="30000" dirty="0"/>
              <a:t>1</a:t>
            </a:r>
            <a:r>
              <a:rPr lang="en-US" sz="3600" dirty="0"/>
              <a:t>Paul, called </a:t>
            </a:r>
            <a:r>
              <a:rPr lang="en-US" sz="3600" i="1" dirty="0"/>
              <a:t>as</a:t>
            </a:r>
            <a:r>
              <a:rPr lang="en-US" sz="3600" dirty="0"/>
              <a:t> an apostle of Jesus Christ by the will of God, and Sosthenes our brother, </a:t>
            </a:r>
            <a:r>
              <a:rPr lang="en-US" sz="3600" baseline="30000" dirty="0"/>
              <a:t>2</a:t>
            </a:r>
            <a:r>
              <a:rPr lang="en-US" sz="3600" dirty="0"/>
              <a:t>To the church of God which is at Corinth, to those who have been sanctified in Christ Jesus, saints by calling, with all who in every place call on the name of our Lord Jesus Christ, their </a:t>
            </a:r>
            <a:r>
              <a:rPr lang="en-US" sz="3600" i="1" dirty="0"/>
              <a:t>Lord</a:t>
            </a:r>
            <a:r>
              <a:rPr lang="en-US" sz="3600" dirty="0"/>
              <a:t> and ours: </a:t>
            </a:r>
            <a:r>
              <a:rPr lang="en-US" sz="3600" baseline="30000" dirty="0"/>
              <a:t>3</a:t>
            </a:r>
            <a:r>
              <a:rPr lang="en-US" sz="3600" dirty="0"/>
              <a:t>Grace to you and peace from God our Father and the Lord Jesus Christ.</a:t>
            </a:r>
          </a:p>
        </p:txBody>
      </p:sp>
    </p:spTree>
    <p:extLst>
      <p:ext uri="{BB962C8B-B14F-4D97-AF65-F5344CB8AC3E}">
        <p14:creationId xmlns:p14="http://schemas.microsoft.com/office/powerpoint/2010/main" val="3608779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7566"/>
          </a:xfrm>
        </p:spPr>
        <p:style>
          <a:lnRef idx="1">
            <a:schemeClr val="accent6"/>
          </a:lnRef>
          <a:fillRef idx="3">
            <a:schemeClr val="accent6"/>
          </a:fillRef>
          <a:effectRef idx="2">
            <a:schemeClr val="accent6"/>
          </a:effectRef>
          <a:fontRef idx="minor">
            <a:schemeClr val="lt1"/>
          </a:fontRef>
        </p:style>
        <p:txBody>
          <a:bodyPr>
            <a:noAutofit/>
          </a:bodyPr>
          <a:lstStyle/>
          <a:p>
            <a:pPr algn="ctr"/>
            <a:r>
              <a:rPr lang="en-US" sz="3600" dirty="0"/>
              <a:t>I Corinthians 1:4-9</a:t>
            </a:r>
          </a:p>
        </p:txBody>
      </p:sp>
      <p:sp>
        <p:nvSpPr>
          <p:cNvPr id="11" name="Content Placeholder 10"/>
          <p:cNvSpPr>
            <a:spLocks noGrp="1"/>
          </p:cNvSpPr>
          <p:nvPr>
            <p:ph idx="1"/>
          </p:nvPr>
        </p:nvSpPr>
        <p:spPr>
          <a:xfrm>
            <a:off x="1066800" y="1594884"/>
            <a:ext cx="10058400" cy="4848446"/>
          </a:xfrm>
        </p:spPr>
        <p:txBody>
          <a:bodyPr>
            <a:normAutofit/>
          </a:bodyPr>
          <a:lstStyle/>
          <a:p>
            <a:pPr marL="0" indent="0">
              <a:buNone/>
            </a:pPr>
            <a:r>
              <a:rPr lang="en-US" sz="3200" baseline="30000" dirty="0"/>
              <a:t>4</a:t>
            </a:r>
            <a:r>
              <a:rPr lang="en-US" sz="3200" dirty="0"/>
              <a:t>I thank my God always concerning you for the grace of God which was given you in Christ Jesus, </a:t>
            </a:r>
            <a:r>
              <a:rPr lang="en-US" sz="3200" baseline="30000" dirty="0"/>
              <a:t>5</a:t>
            </a:r>
            <a:r>
              <a:rPr lang="en-US" sz="3200" dirty="0"/>
              <a:t>that in everything you were enriched in Him, in all speech and all knowledge, </a:t>
            </a:r>
            <a:r>
              <a:rPr lang="en-US" sz="3200" baseline="30000" dirty="0"/>
              <a:t>6</a:t>
            </a:r>
            <a:r>
              <a:rPr lang="en-US" sz="3200" dirty="0"/>
              <a:t>even as the testimony concerning Christ was confirmed in you, </a:t>
            </a:r>
            <a:r>
              <a:rPr lang="en-US" sz="3200" baseline="30000" dirty="0"/>
              <a:t>7</a:t>
            </a:r>
            <a:r>
              <a:rPr lang="en-US" sz="3200" dirty="0"/>
              <a:t>so that you are not lacking in any gift, awaiting eagerly the revelation of our Lord Jesus Christ, </a:t>
            </a:r>
            <a:r>
              <a:rPr lang="en-US" sz="3200" baseline="30000" dirty="0"/>
              <a:t>8</a:t>
            </a:r>
            <a:r>
              <a:rPr lang="en-US" sz="3200" dirty="0"/>
              <a:t>who will also confirm you to the end, blameless in the day of our Lord Jesus Christ. </a:t>
            </a:r>
            <a:r>
              <a:rPr lang="en-US" sz="3200" baseline="30000" dirty="0"/>
              <a:t>9</a:t>
            </a:r>
            <a:r>
              <a:rPr lang="en-US" sz="3200" dirty="0"/>
              <a:t>God is faithful, through whom you were called into fellowship with His Son, Jesus Christ our Lord. </a:t>
            </a:r>
          </a:p>
        </p:txBody>
      </p:sp>
      <p:sp>
        <p:nvSpPr>
          <p:cNvPr id="5" name="Rectangle: Rounded Corners 4">
            <a:extLst>
              <a:ext uri="{FF2B5EF4-FFF2-40B4-BE49-F238E27FC236}">
                <a16:creationId xmlns:a16="http://schemas.microsoft.com/office/drawing/2014/main" id="{AD047801-2EC3-4AE8-92A5-E3DFDB0FDC90}"/>
              </a:ext>
            </a:extLst>
          </p:cNvPr>
          <p:cNvSpPr/>
          <p:nvPr/>
        </p:nvSpPr>
        <p:spPr>
          <a:xfrm>
            <a:off x="2988323" y="1979579"/>
            <a:ext cx="6215354" cy="2898841"/>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lvl="0" algn="ctr">
              <a:defRPr/>
            </a:pPr>
            <a:r>
              <a:rPr lang="en-US" sz="2400" b="1" dirty="0">
                <a:solidFill>
                  <a:srgbClr val="000000"/>
                </a:solidFill>
              </a:rPr>
              <a:t>We give thanks to God always for all of you, making mention </a:t>
            </a:r>
            <a:r>
              <a:rPr lang="en-US" sz="2400" b="1" i="1" dirty="0">
                <a:solidFill>
                  <a:srgbClr val="000000"/>
                </a:solidFill>
              </a:rPr>
              <a:t>of you</a:t>
            </a:r>
            <a:r>
              <a:rPr lang="en-US" sz="2400" b="1" dirty="0">
                <a:solidFill>
                  <a:srgbClr val="000000"/>
                </a:solidFill>
              </a:rPr>
              <a:t> in our prayers; constantly bearing in mind your work of faith and labor of love and steadfastness of hope in our Lord Jesus Christ …</a:t>
            </a:r>
          </a:p>
          <a:p>
            <a:pPr lvl="0" algn="ctr">
              <a:defRPr/>
            </a:pPr>
            <a:r>
              <a:rPr kumimoji="0" lang="en-US" sz="2400" b="1" u="none" strike="noStrike" kern="1200" cap="none" spc="0" normalizeH="0" baseline="0" noProof="0" dirty="0">
                <a:ln>
                  <a:noFill/>
                </a:ln>
                <a:solidFill>
                  <a:srgbClr val="000000"/>
                </a:solidFill>
                <a:effectLst/>
                <a:uLnTx/>
                <a:uFillTx/>
                <a:latin typeface="Garamond" panose="02020404030301010803"/>
              </a:rPr>
              <a:t>(1 Thessalonians 1:2-3)</a:t>
            </a:r>
            <a:endParaRPr kumimoji="0" lang="en-US" sz="2400" b="0" u="none" strike="noStrike" kern="1200" cap="none" spc="0" normalizeH="0" baseline="0" noProof="0" dirty="0">
              <a:ln>
                <a:noFill/>
              </a:ln>
              <a:solidFill>
                <a:srgbClr val="000000"/>
              </a:solidFill>
              <a:effectLst/>
              <a:uLnTx/>
              <a:uFillTx/>
              <a:latin typeface="Garamond" panose="02020404030301010803"/>
            </a:endParaRPr>
          </a:p>
        </p:txBody>
      </p:sp>
    </p:spTree>
    <p:extLst>
      <p:ext uri="{BB962C8B-B14F-4D97-AF65-F5344CB8AC3E}">
        <p14:creationId xmlns:p14="http://schemas.microsoft.com/office/powerpoint/2010/main" val="3858440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7566"/>
          </a:xfrm>
        </p:spPr>
        <p:style>
          <a:lnRef idx="1">
            <a:schemeClr val="accent6"/>
          </a:lnRef>
          <a:fillRef idx="3">
            <a:schemeClr val="accent6"/>
          </a:fillRef>
          <a:effectRef idx="2">
            <a:schemeClr val="accent6"/>
          </a:effectRef>
          <a:fontRef idx="minor">
            <a:schemeClr val="lt1"/>
          </a:fontRef>
        </p:style>
        <p:txBody>
          <a:bodyPr>
            <a:noAutofit/>
          </a:bodyPr>
          <a:lstStyle/>
          <a:p>
            <a:pPr algn="ctr"/>
            <a:r>
              <a:rPr lang="en-US" sz="3600" dirty="0"/>
              <a:t>I Corinthians 1:10-12</a:t>
            </a:r>
          </a:p>
        </p:txBody>
      </p:sp>
      <p:sp>
        <p:nvSpPr>
          <p:cNvPr id="11" name="Content Placeholder 10"/>
          <p:cNvSpPr>
            <a:spLocks noGrp="1"/>
          </p:cNvSpPr>
          <p:nvPr>
            <p:ph idx="1"/>
          </p:nvPr>
        </p:nvSpPr>
        <p:spPr>
          <a:xfrm>
            <a:off x="1066800" y="1594884"/>
            <a:ext cx="10058400" cy="4848446"/>
          </a:xfrm>
        </p:spPr>
        <p:txBody>
          <a:bodyPr>
            <a:normAutofit lnSpcReduction="10000"/>
          </a:bodyPr>
          <a:lstStyle/>
          <a:p>
            <a:pPr marL="0" indent="0">
              <a:buNone/>
            </a:pPr>
            <a:r>
              <a:rPr lang="en-US" sz="3600" baseline="30000" dirty="0"/>
              <a:t>10</a:t>
            </a:r>
            <a:r>
              <a:rPr lang="en-US" sz="3600" dirty="0"/>
              <a:t>Now I exhort you, brethren, by the name of our Lord Jesus Christ, that you all agree and that there be no divisions among you, but that you be made complete in the same mind and in the same judgment. </a:t>
            </a:r>
            <a:r>
              <a:rPr lang="en-US" sz="3600" baseline="30000" dirty="0"/>
              <a:t>11</a:t>
            </a:r>
            <a:r>
              <a:rPr lang="en-US" sz="3600" dirty="0"/>
              <a:t>For I have been informed concerning you, my brethren, by Chloe’s </a:t>
            </a:r>
            <a:r>
              <a:rPr lang="en-US" sz="3600" i="1" dirty="0"/>
              <a:t>people</a:t>
            </a:r>
            <a:r>
              <a:rPr lang="en-US" sz="3600" dirty="0"/>
              <a:t>, that there are quarrels among you. </a:t>
            </a:r>
            <a:r>
              <a:rPr lang="en-US" sz="3600" baseline="30000" dirty="0"/>
              <a:t>12</a:t>
            </a:r>
            <a:r>
              <a:rPr lang="en-US" sz="3600" dirty="0"/>
              <a:t>Now I mean this, that each one of you is saying, “I am of Paul,” and “I of Apollos,” and “I of Cephas,” and “I of Christ.”</a:t>
            </a:r>
          </a:p>
        </p:txBody>
      </p:sp>
    </p:spTree>
    <p:extLst>
      <p:ext uri="{BB962C8B-B14F-4D97-AF65-F5344CB8AC3E}">
        <p14:creationId xmlns:p14="http://schemas.microsoft.com/office/powerpoint/2010/main" val="58761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7566"/>
          </a:xfrm>
        </p:spPr>
        <p:style>
          <a:lnRef idx="1">
            <a:schemeClr val="accent6"/>
          </a:lnRef>
          <a:fillRef idx="3">
            <a:schemeClr val="accent6"/>
          </a:fillRef>
          <a:effectRef idx="2">
            <a:schemeClr val="accent6"/>
          </a:effectRef>
          <a:fontRef idx="minor">
            <a:schemeClr val="lt1"/>
          </a:fontRef>
        </p:style>
        <p:txBody>
          <a:bodyPr>
            <a:noAutofit/>
          </a:bodyPr>
          <a:lstStyle/>
          <a:p>
            <a:pPr algn="ctr"/>
            <a:r>
              <a:rPr lang="en-US" sz="3600" dirty="0"/>
              <a:t>I Corinthians 1:13-17</a:t>
            </a:r>
          </a:p>
        </p:txBody>
      </p:sp>
      <p:sp>
        <p:nvSpPr>
          <p:cNvPr id="11" name="Content Placeholder 10"/>
          <p:cNvSpPr>
            <a:spLocks noGrp="1"/>
          </p:cNvSpPr>
          <p:nvPr>
            <p:ph idx="1"/>
          </p:nvPr>
        </p:nvSpPr>
        <p:spPr>
          <a:xfrm>
            <a:off x="1066800" y="1594884"/>
            <a:ext cx="10058400" cy="4848446"/>
          </a:xfrm>
        </p:spPr>
        <p:txBody>
          <a:bodyPr>
            <a:normAutofit/>
          </a:bodyPr>
          <a:lstStyle/>
          <a:p>
            <a:pPr marL="0" indent="0">
              <a:buNone/>
            </a:pPr>
            <a:r>
              <a:rPr lang="en-US" sz="3200" baseline="30000" dirty="0"/>
              <a:t>13</a:t>
            </a:r>
            <a:r>
              <a:rPr lang="en-US" sz="3200" dirty="0"/>
              <a:t>Has Christ been divided? Paul was not crucified for you, was he? Or were you baptized in the name of Paul? </a:t>
            </a:r>
            <a:r>
              <a:rPr lang="en-US" sz="3200" baseline="30000" dirty="0"/>
              <a:t>14</a:t>
            </a:r>
            <a:r>
              <a:rPr lang="en-US" sz="3200" dirty="0"/>
              <a:t>I thank God that I baptized none of you except Crispus and Gaius, </a:t>
            </a:r>
            <a:r>
              <a:rPr lang="en-US" sz="3200" baseline="30000" dirty="0"/>
              <a:t>15</a:t>
            </a:r>
            <a:r>
              <a:rPr lang="en-US" sz="3200" dirty="0"/>
              <a:t>so that no one would say you were baptized in my name. </a:t>
            </a:r>
            <a:r>
              <a:rPr lang="en-US" sz="3200" baseline="30000" dirty="0"/>
              <a:t>16</a:t>
            </a:r>
            <a:r>
              <a:rPr lang="en-US" sz="3200" dirty="0"/>
              <a:t>Now I did baptize also the household of Stephanas; beyond that, I do not know whether I baptized any other. </a:t>
            </a:r>
            <a:r>
              <a:rPr lang="en-US" sz="3200" baseline="30000" dirty="0"/>
              <a:t>17</a:t>
            </a:r>
            <a:r>
              <a:rPr lang="en-US" sz="3200" dirty="0"/>
              <a:t>For Christ did not send me to baptize, but to preach the gospel, not in cleverness of speech, so that the cross of Christ would not be made void.</a:t>
            </a:r>
          </a:p>
        </p:txBody>
      </p:sp>
    </p:spTree>
    <p:extLst>
      <p:ext uri="{BB962C8B-B14F-4D97-AF65-F5344CB8AC3E}">
        <p14:creationId xmlns:p14="http://schemas.microsoft.com/office/powerpoint/2010/main" val="3644093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7566"/>
          </a:xfrm>
        </p:spPr>
        <p:style>
          <a:lnRef idx="1">
            <a:schemeClr val="accent6"/>
          </a:lnRef>
          <a:fillRef idx="3">
            <a:schemeClr val="accent6"/>
          </a:fillRef>
          <a:effectRef idx="2">
            <a:schemeClr val="accent6"/>
          </a:effectRef>
          <a:fontRef idx="minor">
            <a:schemeClr val="lt1"/>
          </a:fontRef>
        </p:style>
        <p:txBody>
          <a:bodyPr>
            <a:noAutofit/>
          </a:bodyPr>
          <a:lstStyle/>
          <a:p>
            <a:pPr algn="ctr"/>
            <a:r>
              <a:rPr lang="en-US" sz="3600" dirty="0"/>
              <a:t>I Corinthians 1:18-25</a:t>
            </a:r>
          </a:p>
        </p:txBody>
      </p:sp>
      <p:sp>
        <p:nvSpPr>
          <p:cNvPr id="11" name="Content Placeholder 10"/>
          <p:cNvSpPr>
            <a:spLocks noGrp="1"/>
          </p:cNvSpPr>
          <p:nvPr>
            <p:ph idx="1"/>
          </p:nvPr>
        </p:nvSpPr>
        <p:spPr>
          <a:xfrm>
            <a:off x="1066800" y="1594884"/>
            <a:ext cx="10058400" cy="4848446"/>
          </a:xfrm>
        </p:spPr>
        <p:txBody>
          <a:bodyPr>
            <a:normAutofit fontScale="92500" lnSpcReduction="10000"/>
          </a:bodyPr>
          <a:lstStyle/>
          <a:p>
            <a:pPr marL="0" indent="0">
              <a:buNone/>
            </a:pPr>
            <a:r>
              <a:rPr lang="en-US" sz="2800" baseline="30000" dirty="0"/>
              <a:t>18</a:t>
            </a:r>
            <a:r>
              <a:rPr lang="en-US" sz="2800" dirty="0"/>
              <a:t> For the word of the cross is foolishness to those who are perishing, but to us who are being saved it is the power of God. </a:t>
            </a:r>
            <a:r>
              <a:rPr lang="en-US" sz="2800" baseline="30000" dirty="0"/>
              <a:t>19</a:t>
            </a:r>
            <a:r>
              <a:rPr lang="en-US" sz="2800" dirty="0"/>
              <a:t> For it is written, “I WILL DESTROY THE WISDOM OF THE WISE, AND THE CLEVERNESS OF THE CLEVER I WILL SET ASIDE.” </a:t>
            </a:r>
            <a:r>
              <a:rPr lang="en-US" sz="2800" baseline="30000" dirty="0"/>
              <a:t>20</a:t>
            </a:r>
            <a:r>
              <a:rPr lang="en-US" sz="2800" dirty="0"/>
              <a:t> Where is the wise man? Where is the scribe? Where is the debater of this age? Has not God made foolish the wisdom of the world? </a:t>
            </a:r>
            <a:r>
              <a:rPr lang="en-US" sz="2800" baseline="30000" dirty="0"/>
              <a:t>21</a:t>
            </a:r>
            <a:r>
              <a:rPr lang="en-US" sz="2800" dirty="0"/>
              <a:t> For since in the wisdom of God the world through its wisdom did not </a:t>
            </a:r>
            <a:r>
              <a:rPr lang="en-US" sz="2800" i="1" dirty="0"/>
              <a:t>come to</a:t>
            </a:r>
            <a:r>
              <a:rPr lang="en-US" sz="2800" dirty="0"/>
              <a:t> know God, God was well-pleased through the foolishness of the message preached to save those who believe. </a:t>
            </a:r>
            <a:r>
              <a:rPr lang="en-US" sz="2800" baseline="30000" dirty="0"/>
              <a:t>22</a:t>
            </a:r>
            <a:r>
              <a:rPr lang="en-US" sz="2800" dirty="0"/>
              <a:t> For indeed Jews ask for signs and Greeks search for wisdom; </a:t>
            </a:r>
            <a:r>
              <a:rPr lang="en-US" sz="2800" baseline="30000" dirty="0"/>
              <a:t>23</a:t>
            </a:r>
            <a:r>
              <a:rPr lang="en-US" sz="2800" dirty="0"/>
              <a:t> but we preach Christ crucified, to Jews a stumbling block and to Gentiles foolishness, </a:t>
            </a:r>
            <a:r>
              <a:rPr lang="en-US" sz="2800" baseline="30000" dirty="0"/>
              <a:t>24</a:t>
            </a:r>
            <a:r>
              <a:rPr lang="en-US" sz="2800" dirty="0"/>
              <a:t> but to those who are the called, both Jews and Greeks, Christ the power of God and the wisdom of God. </a:t>
            </a:r>
            <a:r>
              <a:rPr lang="en-US" sz="2800" baseline="30000" dirty="0"/>
              <a:t>25</a:t>
            </a:r>
            <a:r>
              <a:rPr lang="en-US" sz="2800" dirty="0"/>
              <a:t> Because the foolishness of God is wiser than men, and the weakness of God is stronger than men. </a:t>
            </a:r>
          </a:p>
        </p:txBody>
      </p:sp>
    </p:spTree>
    <p:extLst>
      <p:ext uri="{BB962C8B-B14F-4D97-AF65-F5344CB8AC3E}">
        <p14:creationId xmlns:p14="http://schemas.microsoft.com/office/powerpoint/2010/main" val="2089011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1BB069-AC43-444E-86DD-4863850095F3}"/>
              </a:ext>
            </a:extLst>
          </p:cNvPr>
          <p:cNvSpPr>
            <a:spLocks noGrp="1"/>
          </p:cNvSpPr>
          <p:nvPr>
            <p:ph idx="1"/>
          </p:nvPr>
        </p:nvSpPr>
        <p:spPr>
          <a:xfrm>
            <a:off x="389611" y="3277425"/>
            <a:ext cx="11412778" cy="3152769"/>
          </a:xfrm>
        </p:spPr>
        <p:txBody>
          <a:bodyPr>
            <a:normAutofit/>
          </a:bodyPr>
          <a:lstStyle/>
          <a:p>
            <a:r>
              <a:rPr lang="en-US" sz="2800" dirty="0">
                <a:solidFill>
                  <a:srgbClr val="292B2C"/>
                </a:solidFill>
                <a:latin typeface="Roboto"/>
              </a:rPr>
              <a:t>“…</a:t>
            </a:r>
            <a:r>
              <a:rPr lang="en-US" sz="2800" b="0" i="0" dirty="0">
                <a:solidFill>
                  <a:srgbClr val="292B2C"/>
                </a:solidFill>
                <a:effectLst/>
                <a:latin typeface="Roboto"/>
              </a:rPr>
              <a:t>we demonstrate that expected evolutionary transition times likely exceed the lifetime of Earth, perhaps by many orders of magnitude”</a:t>
            </a:r>
          </a:p>
          <a:p>
            <a:r>
              <a:rPr lang="en-US" sz="2800" b="0" i="0" dirty="0">
                <a:solidFill>
                  <a:srgbClr val="292B2C"/>
                </a:solidFill>
                <a:effectLst/>
                <a:latin typeface="Roboto"/>
              </a:rPr>
              <a:t>“…intelligent life in the Universe is exceptionally rare…”</a:t>
            </a:r>
            <a:endParaRPr lang="en-US" sz="2800" dirty="0">
              <a:solidFill>
                <a:srgbClr val="292B2C"/>
              </a:solidFill>
              <a:latin typeface="Roboto"/>
            </a:endParaRPr>
          </a:p>
          <a:p>
            <a:r>
              <a:rPr lang="en-US" sz="2800" b="0" i="0" dirty="0">
                <a:solidFill>
                  <a:srgbClr val="292B2C"/>
                </a:solidFill>
                <a:effectLst/>
                <a:latin typeface="Roboto"/>
              </a:rPr>
              <a:t>“Arriving at the opposite conclusion would require … an alternative model that can explain why evolutionary transitions took hundreds of millions of years without appealing to rare chance events.”</a:t>
            </a:r>
            <a:endParaRPr lang="en-US" sz="2800" dirty="0"/>
          </a:p>
        </p:txBody>
      </p:sp>
      <p:pic>
        <p:nvPicPr>
          <p:cNvPr id="4" name="Picture 3">
            <a:extLst>
              <a:ext uri="{FF2B5EF4-FFF2-40B4-BE49-F238E27FC236}">
                <a16:creationId xmlns:a16="http://schemas.microsoft.com/office/drawing/2014/main" id="{21128103-B7F5-413D-ACC9-DE486F7AB558}"/>
              </a:ext>
            </a:extLst>
          </p:cNvPr>
          <p:cNvPicPr>
            <a:picLocks noChangeAspect="1"/>
          </p:cNvPicPr>
          <p:nvPr/>
        </p:nvPicPr>
        <p:blipFill>
          <a:blip r:embed="rId2"/>
          <a:stretch>
            <a:fillRect/>
          </a:stretch>
        </p:blipFill>
        <p:spPr>
          <a:xfrm>
            <a:off x="437745" y="427805"/>
            <a:ext cx="11364644" cy="2675317"/>
          </a:xfrm>
          <a:prstGeom prst="rect">
            <a:avLst/>
          </a:prstGeom>
        </p:spPr>
      </p:pic>
    </p:spTree>
    <p:extLst>
      <p:ext uri="{BB962C8B-B14F-4D97-AF65-F5344CB8AC3E}">
        <p14:creationId xmlns:p14="http://schemas.microsoft.com/office/powerpoint/2010/main" val="811361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RegularSeed_2SEEDS">
      <a:dk1>
        <a:srgbClr val="000000"/>
      </a:dk1>
      <a:lt1>
        <a:srgbClr val="FFFFFF"/>
      </a:lt1>
      <a:dk2>
        <a:srgbClr val="243841"/>
      </a:dk2>
      <a:lt2>
        <a:srgbClr val="E2E8E6"/>
      </a:lt2>
      <a:accent1>
        <a:srgbClr val="B13B63"/>
      </a:accent1>
      <a:accent2>
        <a:srgbClr val="C34DA6"/>
      </a:accent2>
      <a:accent3>
        <a:srgbClr val="C3564D"/>
      </a:accent3>
      <a:accent4>
        <a:srgbClr val="3BB13B"/>
      </a:accent4>
      <a:accent5>
        <a:srgbClr val="48B777"/>
      </a:accent5>
      <a:accent6>
        <a:srgbClr val="3BB19E"/>
      </a:accent6>
      <a:hlink>
        <a:srgbClr val="319472"/>
      </a:hlink>
      <a:folHlink>
        <a:srgbClr val="7F7F7F"/>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3195</TotalTime>
  <Words>1939</Words>
  <Application>Microsoft Office PowerPoint</Application>
  <PresentationFormat>Widescreen</PresentationFormat>
  <Paragraphs>188</Paragraphs>
  <Slides>10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Garamond</vt:lpstr>
      <vt:lpstr>Roboto</vt:lpstr>
      <vt:lpstr>SavonVTI</vt:lpstr>
      <vt:lpstr> READING FIRST CORINTHIANS</vt:lpstr>
      <vt:lpstr>CLASS SCHEDULE</vt:lpstr>
      <vt:lpstr>I Corinthians 1</vt:lpstr>
      <vt:lpstr>I Corinthians 1:1-3</vt:lpstr>
      <vt:lpstr>I Corinthians 1:4-9</vt:lpstr>
      <vt:lpstr>I Corinthians 1:10-12</vt:lpstr>
      <vt:lpstr>I Corinthians 1:13-17</vt:lpstr>
      <vt:lpstr>I Corinthians 1:18-25</vt:lpstr>
      <vt:lpstr>PowerPoint Presentation</vt:lpstr>
      <vt:lpstr>I Corinthians 1:26-31</vt:lpstr>
    </vt:vector>
  </TitlesOfParts>
  <Company>Altisource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HOW TO READ THE BIBLE</dc:title>
  <dc:creator>Pickup, Grant H</dc:creator>
  <cp:lastModifiedBy>David Williams</cp:lastModifiedBy>
  <cp:revision>2</cp:revision>
  <dcterms:created xsi:type="dcterms:W3CDTF">2020-10-23T13:33:15Z</dcterms:created>
  <dcterms:modified xsi:type="dcterms:W3CDTF">2020-12-06T21:36:42Z</dcterms:modified>
</cp:coreProperties>
</file>