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8" y="720"/>
      </p:cViewPr>
      <p:guideLst>
        <p:guide orient="horz" pos="2160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B349-B401-42EA-BB06-461923F46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B9790-8E98-46AE-9A6F-BF1C3F2F5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A5EC-26B7-47E1-94C0-B8FD21B8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C6EED-5C54-433F-88AA-0417F6A8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A4FFF-1605-450A-BDDA-6BEEB113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6329-7B10-43FF-9474-BFFB7496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92F3C-B457-4106-9D97-9130D47AF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FC8D5-E288-4F44-B73F-336DA7B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FABF8-224C-4C50-9518-A77A8892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1C8FA-FDBD-43F0-A41B-7C5E10F2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27041-5051-4009-BD90-9D449633D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53334-18D1-4DD6-B1F0-9B9CF3524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EEC6-1B54-45B5-AE70-11927BA2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3078E-14EA-4D55-8A67-BD243389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553C4-AC53-49C2-9492-234FCD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117F-0F8B-4385-A2AC-9CECD565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9BFC-9EC7-4F1D-BE25-5E498415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98DA-2983-4C57-B8F3-19FD9F84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0505A-9FC9-447C-AADF-CD463A03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68139-3658-414F-8C04-2FFE1319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641E-85EE-4EB5-882D-41D3AE2E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D52D-BE43-47DD-A53C-C4879730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9A301-D221-476A-B253-4A37DCEC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4866-5977-40EA-8537-D2AB60B2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CDCD-2C69-4BB8-ABDF-F012BB72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0751-48E0-4E73-ADE7-5A25D5D1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C0404-562E-4DD8-8B1B-60D8D06B7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E156C-6F14-42AD-B7D5-03EF61A33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D2790-4AC3-421A-A22E-7899273A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069A5-AF54-459B-A6D0-36190736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15A30-C408-4B8C-8706-A033E525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C37E-002C-4C7A-AE45-329DB55A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E7BE0-38C3-4580-A7B2-61EDDF27E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07487-CFA0-4E49-B034-7EE06173C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EF802-A723-4166-B366-5F2214B9C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B07C5-820E-46D5-A021-E6C0EF9F0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ACDE4E-5ABC-450B-8ED0-AE42EC3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43C7E-D592-41D1-A389-4073C81E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3705E-3E35-48F4-BA88-BAC781D2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503D-2F39-4570-9194-1D924DE6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4A1D8-D277-4259-90DC-834841A3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56228-A3E8-4E51-9FB4-BE26FF51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F0EE8-A7DE-403A-B7BB-7593CB85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5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75329-92A6-48B7-BD69-71E155BF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BD881-CDFC-41A9-9DCF-152BA8D8C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3F972-C017-4BA6-9080-3B15C669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BC4F-385E-48FD-AC68-F76F9B96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83A7-CD55-4519-ACC8-E6D4324FD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571E-85BF-4B9E-811D-69DB1BC60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B8E42-FF55-42DD-9550-57EC14F4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5FED4-55C1-45EB-B127-0F73F2D9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5B562-AB94-4A84-811D-BF983B8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2DCA-AFC4-4A07-BC41-3615579E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93380-E66E-4DBA-8B27-8B90161FC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3D4C8-445D-4DE1-B06B-8AC21A12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D57BD-055F-45E6-89BB-EC13D770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63D27-7748-4239-AFDF-18CEE57F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D9DC5-19AB-4BE8-9061-9F66896F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1FD1-61AB-4C7E-A08C-9FE0B5FF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2E7B4-FF54-4123-9B05-A5A9518C9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FDC26-7B0C-406C-9EB1-D66C216EF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6179-6A02-4BBF-8F97-9BA4A11934B9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E7FC9-A915-4F18-AF25-6998BD814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2D9E9-E1A5-4553-879A-593761F8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6E5CB-DE1F-4073-8820-6BDE556E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0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D2EA-2F08-453B-8562-DAFFA1572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HTSB 1 </a:t>
            </a:r>
            <a:r>
              <a:rPr lang="en-US" dirty="0" err="1"/>
              <a:t>Corinthisans</a:t>
            </a:r>
            <a:r>
              <a:rPr lang="en-US" dirty="0"/>
              <a:t> Lesson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331DF-87E7-46B2-A77E-A74A301A4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44735-6407-426B-A3EC-413660E5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04"/>
            <a:ext cx="12192000" cy="68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7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35218-C9B3-4109-981E-9CF35856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7" y="0"/>
            <a:ext cx="11030465" cy="68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7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53C3E-C213-4B3D-ABE1-1850BFA39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0"/>
            <a:ext cx="11043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8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7ACCBC-AC81-46E9-BB8B-665AC740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09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A959C-F1BA-41F9-9DE5-FCDD3168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839855" cy="68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8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A62D2-876C-4149-97EE-4C7AC048D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98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239FA-015B-471A-B01A-0E7FFEE9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1024681" cy="68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HTSB 1 Corinthisans Lesson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HTSB 1 Corinthisans Lesson 7</dc:title>
  <dc:creator>Robert Haynes</dc:creator>
  <cp:lastModifiedBy>Robert Haynes</cp:lastModifiedBy>
  <cp:revision>2</cp:revision>
  <dcterms:created xsi:type="dcterms:W3CDTF">2020-12-01T19:58:13Z</dcterms:created>
  <dcterms:modified xsi:type="dcterms:W3CDTF">2020-12-01T20:29:44Z</dcterms:modified>
</cp:coreProperties>
</file>