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3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4801-307D-4DB6-AA82-790024AA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62061-DE24-4426-93E0-598C743BB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79346-BD2E-43D1-94A8-9B868023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5E74-E1B8-435E-AD6F-7508D206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CD38-BBC2-4BD4-A96F-168E9D1C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A034-D6DE-4B8E-A0F0-8CF908EC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4C7D-5DE3-487A-8E38-ADD35767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8819-F032-4484-A4A0-3412BCF7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B54A-F8EC-407D-A076-E2F17A6E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39B01-666E-4CE2-8F1E-9D809DD6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539EC-5A67-4D36-9E04-9759AB2CB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58B00-F99A-4FEA-AA18-1BB6BDDC2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6A99-9E56-4509-B1E6-138DDAEB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3822-A3E8-423F-B7A8-CDB8B994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78B2C-AEED-4C06-AB32-14054CF3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DE8E-E620-4343-A746-E29AFF5E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3E6C-ABE4-45D5-8A97-D934DEEA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14E4-2CB8-439C-A454-ED133AC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FD9E3-43BF-4775-A4A2-BB56B778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65BB-7334-4799-99C0-E1B66C5A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2170-BD81-4991-8B56-1899744E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3D5B0-DD5D-4F37-ABEE-3A0B06A2D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2FD5-F531-4B7A-BCEF-E9AE45E6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6496-AE5E-408D-AA4E-6420AF0B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7FB54-6E11-450B-8A39-6CDBDF9A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0E98-1599-4572-96C7-36B126F7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FB1B-3E6B-4566-AF55-653F3B368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712A7-18A9-4E70-B2EE-3199BFFD9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96AB1-D3CD-474E-AD3E-0F885DF7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4BC88-C534-47A4-A839-2F32A3F6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97DD5-1C78-4B7B-900B-76062B70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C267-6B92-4BE5-BB18-38EC6816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38CB2-BF82-466E-94C0-E5714E06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F7ACE-AF2E-44B5-A653-EC7731CCE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C5B693-B2E2-4525-AEC6-AE2DF4275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92E9F-EE8D-4140-968A-B69FB88AB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0310-2A3D-48C4-BF44-8D1DA8F1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73390-BABA-498A-89C7-3838A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F25A6-FF1F-4156-89F4-AC02870A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62C8-22EE-4AC6-AF9C-067FEEBA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6FADE-A56B-43E2-8ACC-FC796BF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5AC52-33C0-4F53-9C60-F7FC24FD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E3266-DC20-4DCC-9E1B-DFE8FD09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DD25B-7742-4422-B217-284DAAE1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D0976-A219-4DD1-A608-D2A28F34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4889C-24DD-4DAA-949A-5172DCC2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7492-35EC-4245-9C16-1656B35E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C45B-4107-4C36-8CF7-7D326156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C769A-A620-4359-8FFF-05981AE4A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BCC24-E2AE-45E1-B0E0-8A4B7B01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65840-60D5-4FE5-90A3-3E2D3FA2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2F2F4-2087-4923-A1C3-05E283AF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74CC-6EFA-421D-8169-513BE51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7F6E7-5205-40A6-ABBF-4B992C00F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FA61-11B0-4B7D-8EE5-75578DCE0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0242-AD7A-46D9-8638-08AB4BAA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58D87-DBC0-4507-B77C-025D3467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E309E-AEEA-43A6-A59B-560CD38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9A2BD-A39C-4BCE-8031-6D638D73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6634C-3A36-43CD-913A-DB1D1498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E1D0F-7BDA-4C9E-9B65-178038620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CCA2-CF89-461A-9167-7CC417AD006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DE90-270C-483D-9B62-5274A6F59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F57A-76B5-4C0F-A37D-CBAEFA7E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1DCB-A14F-4E2A-9F13-C192C74A0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F09C-2CC7-44A9-8C59-58F1CD856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35" y="0"/>
            <a:ext cx="9144000" cy="1351005"/>
          </a:xfrm>
        </p:spPr>
        <p:txBody>
          <a:bodyPr/>
          <a:lstStyle/>
          <a:p>
            <a:r>
              <a:rPr lang="en-US" dirty="0"/>
              <a:t>In the Lord Life Goes 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8B82A-7795-4012-AA82-975F4DF3B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157" y="1417400"/>
            <a:ext cx="9144000" cy="1655762"/>
          </a:xfrm>
        </p:spPr>
        <p:txBody>
          <a:bodyPr/>
          <a:lstStyle/>
          <a:p>
            <a:r>
              <a:rPr lang="en-US" dirty="0"/>
              <a:t>Dennis Allen</a:t>
            </a:r>
          </a:p>
          <a:p>
            <a:r>
              <a:rPr lang="en-US" dirty="0"/>
              <a:t>12/27/2020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5B2F4-32EF-4CA0-B9C5-2A8D13B7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03" y="2809550"/>
            <a:ext cx="7109307" cy="39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40FB7-C8CB-450E-9811-FDA0DD3D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9"/>
            <a:ext cx="12192000" cy="6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B51840-58B9-41DC-AE70-14E2DCD0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8865B-8BBE-4131-8819-69A63444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4CA35-7F78-4A46-9AFF-DEE8C55A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3600C-0E20-4E63-BDF4-ACF0BB7D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CF7C5-4C46-4683-8855-96CB3730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6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603AC-00BC-4185-BDC8-62FCD8DE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"/>
            <a:ext cx="12192000" cy="68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2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0EA0A-C515-4CA7-B727-8208DDF7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" y="0"/>
            <a:ext cx="12153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21A14-EB2F-4FC6-8221-A176480A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" y="0"/>
            <a:ext cx="12143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 the Lord Life Goes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Haynes</dc:creator>
  <cp:lastModifiedBy>Robert Haynes</cp:lastModifiedBy>
  <cp:revision>3</cp:revision>
  <dcterms:created xsi:type="dcterms:W3CDTF">2020-12-27T23:45:54Z</dcterms:created>
  <dcterms:modified xsi:type="dcterms:W3CDTF">2020-12-28T01:26:02Z</dcterms:modified>
</cp:coreProperties>
</file>