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981" r:id="rId3"/>
    <p:sldMasterId id="2147483995" r:id="rId4"/>
    <p:sldMasterId id="2147484007" r:id="rId5"/>
    <p:sldMasterId id="2147484055" r:id="rId6"/>
    <p:sldMasterId id="2147484068" r:id="rId7"/>
    <p:sldMasterId id="2147484080" r:id="rId8"/>
    <p:sldMasterId id="2147484092" r:id="rId9"/>
    <p:sldMasterId id="2147484104" r:id="rId10"/>
    <p:sldMasterId id="2147484128" r:id="rId11"/>
    <p:sldMasterId id="2147484140" r:id="rId12"/>
    <p:sldMasterId id="2147484152" r:id="rId13"/>
    <p:sldMasterId id="2147484164" r:id="rId14"/>
    <p:sldMasterId id="2147484177" r:id="rId15"/>
    <p:sldMasterId id="2147484189" r:id="rId16"/>
    <p:sldMasterId id="2147484202" r:id="rId17"/>
    <p:sldMasterId id="2147484214" r:id="rId18"/>
    <p:sldMasterId id="2147484226" r:id="rId19"/>
    <p:sldMasterId id="2147484238" r:id="rId20"/>
    <p:sldMasterId id="2147484250" r:id="rId21"/>
  </p:sldMasterIdLst>
  <p:notesMasterIdLst>
    <p:notesMasterId r:id="rId85"/>
  </p:notesMasterIdLst>
  <p:sldIdLst>
    <p:sldId id="262" r:id="rId22"/>
    <p:sldId id="320" r:id="rId23"/>
    <p:sldId id="263" r:id="rId24"/>
    <p:sldId id="732" r:id="rId25"/>
    <p:sldId id="780" r:id="rId26"/>
    <p:sldId id="268" r:id="rId27"/>
    <p:sldId id="297" r:id="rId28"/>
    <p:sldId id="799" r:id="rId29"/>
    <p:sldId id="388" r:id="rId30"/>
    <p:sldId id="801" r:id="rId31"/>
    <p:sldId id="437" r:id="rId32"/>
    <p:sldId id="798" r:id="rId33"/>
    <p:sldId id="802" r:id="rId34"/>
    <p:sldId id="803" r:id="rId35"/>
    <p:sldId id="804" r:id="rId36"/>
    <p:sldId id="805" r:id="rId37"/>
    <p:sldId id="806" r:id="rId38"/>
    <p:sldId id="807" r:id="rId39"/>
    <p:sldId id="808" r:id="rId40"/>
    <p:sldId id="809" r:id="rId41"/>
    <p:sldId id="810" r:id="rId42"/>
    <p:sldId id="811" r:id="rId43"/>
    <p:sldId id="272" r:id="rId44"/>
    <p:sldId id="753" r:id="rId45"/>
    <p:sldId id="741" r:id="rId46"/>
    <p:sldId id="752" r:id="rId47"/>
    <p:sldId id="785" r:id="rId48"/>
    <p:sldId id="755" r:id="rId49"/>
    <p:sldId id="786" r:id="rId50"/>
    <p:sldId id="784" r:id="rId51"/>
    <p:sldId id="391" r:id="rId52"/>
    <p:sldId id="794" r:id="rId53"/>
    <p:sldId id="530" r:id="rId54"/>
    <p:sldId id="317" r:id="rId55"/>
    <p:sldId id="800" r:id="rId56"/>
    <p:sldId id="424" r:id="rId57"/>
    <p:sldId id="259" r:id="rId58"/>
    <p:sldId id="258" r:id="rId59"/>
    <p:sldId id="464" r:id="rId60"/>
    <p:sldId id="442" r:id="rId61"/>
    <p:sldId id="439" r:id="rId62"/>
    <p:sldId id="440" r:id="rId63"/>
    <p:sldId id="445" r:id="rId64"/>
    <p:sldId id="569" r:id="rId65"/>
    <p:sldId id="463" r:id="rId66"/>
    <p:sldId id="465" r:id="rId67"/>
    <p:sldId id="469" r:id="rId68"/>
    <p:sldId id="298" r:id="rId69"/>
    <p:sldId id="813" r:id="rId70"/>
    <p:sldId id="334" r:id="rId71"/>
    <p:sldId id="345" r:id="rId72"/>
    <p:sldId id="815" r:id="rId73"/>
    <p:sldId id="544" r:id="rId74"/>
    <p:sldId id="427" r:id="rId75"/>
    <p:sldId id="429" r:id="rId76"/>
    <p:sldId id="438" r:id="rId77"/>
    <p:sldId id="812" r:id="rId78"/>
    <p:sldId id="462" r:id="rId79"/>
    <p:sldId id="294" r:id="rId80"/>
    <p:sldId id="274" r:id="rId81"/>
    <p:sldId id="426" r:id="rId82"/>
    <p:sldId id="443" r:id="rId83"/>
    <p:sldId id="570" r:id="rId8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3399"/>
    <a:srgbClr val="CC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11" autoAdjust="0"/>
    <p:restoredTop sz="90010" autoAdjust="0"/>
  </p:normalViewPr>
  <p:slideViewPr>
    <p:cSldViewPr snapToGrid="0" showGuides="1">
      <p:cViewPr>
        <p:scale>
          <a:sx n="100" d="100"/>
          <a:sy n="100" d="100"/>
        </p:scale>
        <p:origin x="1176" y="384"/>
      </p:cViewPr>
      <p:guideLst>
        <p:guide orient="horz" pos="2232"/>
        <p:guide pos="2880"/>
      </p:guideLst>
    </p:cSldViewPr>
  </p:slideViewPr>
  <p:outlineViewPr>
    <p:cViewPr>
      <p:scale>
        <a:sx n="33" d="100"/>
        <a:sy n="33" d="100"/>
      </p:scale>
      <p:origin x="0" y="-408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D02C6E-4DF2-41D8-93CF-9919A815DF55}" type="doc">
      <dgm:prSet loTypeId="urn:microsoft.com/office/officeart/2009/3/layout/StepUpProcess" loCatId="process" qsTypeId="urn:microsoft.com/office/officeart/2005/8/quickstyle/simple3" qsCatId="simple" csTypeId="urn:microsoft.com/office/officeart/2005/8/colors/colorful5" csCatId="colorful" phldr="1"/>
      <dgm:spPr/>
      <dgm:t>
        <a:bodyPr/>
        <a:lstStyle/>
        <a:p>
          <a:endParaRPr lang="en-US"/>
        </a:p>
      </dgm:t>
    </dgm:pt>
    <dgm:pt modelId="{172AE4C4-C6E6-428C-B14C-B8A49FD69B63}">
      <dgm:prSet phldrT="[Text]"/>
      <dgm:spPr/>
      <dgm:t>
        <a:bodyPr/>
        <a:lstStyle/>
        <a:p>
          <a:r>
            <a:rPr lang="en-US" dirty="0"/>
            <a:t>Problem</a:t>
          </a:r>
        </a:p>
      </dgm:t>
    </dgm:pt>
    <dgm:pt modelId="{A9293245-16E6-460B-BC01-B5BAE678E61E}" type="parTrans" cxnId="{B33A3A9E-C6A3-4666-85CE-2BDEA90983F6}">
      <dgm:prSet/>
      <dgm:spPr/>
      <dgm:t>
        <a:bodyPr/>
        <a:lstStyle/>
        <a:p>
          <a:endParaRPr lang="en-US"/>
        </a:p>
      </dgm:t>
    </dgm:pt>
    <dgm:pt modelId="{AA3FC7E7-06F1-4FB9-9329-D23D43DD4B4D}" type="sibTrans" cxnId="{B33A3A9E-C6A3-4666-85CE-2BDEA90983F6}">
      <dgm:prSet/>
      <dgm:spPr/>
      <dgm:t>
        <a:bodyPr/>
        <a:lstStyle/>
        <a:p>
          <a:endParaRPr lang="en-US"/>
        </a:p>
      </dgm:t>
    </dgm:pt>
    <dgm:pt modelId="{CA118291-CF3C-4C53-808E-9D8247E38A6A}">
      <dgm:prSet phldrT="[Text]"/>
      <dgm:spPr/>
      <dgm:t>
        <a:bodyPr/>
        <a:lstStyle/>
        <a:p>
          <a:r>
            <a:rPr lang="en-US" dirty="0"/>
            <a:t>Sin</a:t>
          </a:r>
        </a:p>
      </dgm:t>
    </dgm:pt>
    <dgm:pt modelId="{6136D7D2-844E-476B-A318-2D64DEE68457}" type="parTrans" cxnId="{DFD8D2B6-1BE4-4120-8432-BC0435082C61}">
      <dgm:prSet/>
      <dgm:spPr/>
      <dgm:t>
        <a:bodyPr/>
        <a:lstStyle/>
        <a:p>
          <a:endParaRPr lang="en-US"/>
        </a:p>
      </dgm:t>
    </dgm:pt>
    <dgm:pt modelId="{07DAD82C-3E72-4186-8FA6-59ADBC725794}" type="sibTrans" cxnId="{DFD8D2B6-1BE4-4120-8432-BC0435082C61}">
      <dgm:prSet/>
      <dgm:spPr/>
      <dgm:t>
        <a:bodyPr/>
        <a:lstStyle/>
        <a:p>
          <a:endParaRPr lang="en-US"/>
        </a:p>
      </dgm:t>
    </dgm:pt>
    <dgm:pt modelId="{F5930D21-0692-444E-A06F-AF020A338320}">
      <dgm:prSet phldrT="[Text]" custT="1"/>
      <dgm:spPr/>
      <dgm:t>
        <a:bodyPr/>
        <a:lstStyle/>
        <a:p>
          <a:r>
            <a:rPr lang="en-US" sz="3200" kern="1200" dirty="0"/>
            <a:t>Promises</a:t>
          </a:r>
        </a:p>
      </dgm:t>
    </dgm:pt>
    <dgm:pt modelId="{10DEA001-585C-4091-A012-5931EBA30D89}" type="parTrans" cxnId="{F4AD113C-D2DE-4F04-A44D-22755895ACA9}">
      <dgm:prSet/>
      <dgm:spPr/>
      <dgm:t>
        <a:bodyPr/>
        <a:lstStyle/>
        <a:p>
          <a:endParaRPr lang="en-US"/>
        </a:p>
      </dgm:t>
    </dgm:pt>
    <dgm:pt modelId="{10D56BDB-941D-4CD0-9CDC-AF3E7218DF71}" type="sibTrans" cxnId="{F4AD113C-D2DE-4F04-A44D-22755895ACA9}">
      <dgm:prSet/>
      <dgm:spPr/>
      <dgm:t>
        <a:bodyPr/>
        <a:lstStyle/>
        <a:p>
          <a:endParaRPr lang="en-US"/>
        </a:p>
      </dgm:t>
    </dgm:pt>
    <dgm:pt modelId="{DD47EB6E-0BC6-45EF-A69B-81B0AB73B23A}">
      <dgm:prSet phldrT="[Text]"/>
      <dgm:spPr/>
      <dgm:t>
        <a:bodyPr/>
        <a:lstStyle/>
        <a:p>
          <a:r>
            <a:rPr lang="en-US" dirty="0"/>
            <a:t>Fulfillment</a:t>
          </a:r>
        </a:p>
      </dgm:t>
    </dgm:pt>
    <dgm:pt modelId="{1D59CDCD-EBA5-4AA6-8C31-3D7B22AE1826}" type="parTrans" cxnId="{6808AAE7-B0A4-4EC6-A2C1-721CB657E812}">
      <dgm:prSet/>
      <dgm:spPr/>
      <dgm:t>
        <a:bodyPr/>
        <a:lstStyle/>
        <a:p>
          <a:endParaRPr lang="en-US"/>
        </a:p>
      </dgm:t>
    </dgm:pt>
    <dgm:pt modelId="{C5C00DCF-6478-4623-AD32-4AB42EEFC6DC}" type="sibTrans" cxnId="{6808AAE7-B0A4-4EC6-A2C1-721CB657E812}">
      <dgm:prSet/>
      <dgm:spPr/>
      <dgm:t>
        <a:bodyPr/>
        <a:lstStyle/>
        <a:p>
          <a:endParaRPr lang="en-US"/>
        </a:p>
      </dgm:t>
    </dgm:pt>
    <dgm:pt modelId="{96BFC845-4CC3-42BA-80BA-29D5640207E9}">
      <dgm:prSet phldrT="[Text]"/>
      <dgm:spPr/>
      <dgm:t>
        <a:bodyPr/>
        <a:lstStyle/>
        <a:p>
          <a:r>
            <a:rPr lang="en-US" dirty="0"/>
            <a:t>Christ</a:t>
          </a:r>
        </a:p>
      </dgm:t>
    </dgm:pt>
    <dgm:pt modelId="{69F5F581-BAC8-4893-ABCA-03665AB852A4}" type="parTrans" cxnId="{CCE1848A-E1AD-4CDD-BFBC-E965538FF84F}">
      <dgm:prSet/>
      <dgm:spPr/>
      <dgm:t>
        <a:bodyPr/>
        <a:lstStyle/>
        <a:p>
          <a:endParaRPr lang="en-US"/>
        </a:p>
      </dgm:t>
    </dgm:pt>
    <dgm:pt modelId="{608A259A-FFF9-4311-A781-A9BB1EF201DB}" type="sibTrans" cxnId="{CCE1848A-E1AD-4CDD-BFBC-E965538FF84F}">
      <dgm:prSet/>
      <dgm:spPr/>
      <dgm:t>
        <a:bodyPr/>
        <a:lstStyle/>
        <a:p>
          <a:endParaRPr lang="en-US"/>
        </a:p>
      </dgm:t>
    </dgm:pt>
    <dgm:pt modelId="{AA45579D-F956-41B5-93C3-A354FDC6085A}">
      <dgm:prSet phldrT="[Text]" custT="1"/>
      <dgm:spPr/>
      <dgm:t>
        <a:bodyPr/>
        <a:lstStyle/>
        <a:p>
          <a:r>
            <a:rPr lang="en-US" sz="2400" kern="1200" dirty="0"/>
            <a:t>Bruise heel</a:t>
          </a:r>
        </a:p>
      </dgm:t>
    </dgm:pt>
    <dgm:pt modelId="{F0710CDB-1889-4BF9-BF2C-4979FC8C766C}" type="sibTrans" cxnId="{2A969D3B-3FF4-41AD-8E1C-F1040A57B54E}">
      <dgm:prSet/>
      <dgm:spPr/>
      <dgm:t>
        <a:bodyPr/>
        <a:lstStyle/>
        <a:p>
          <a:endParaRPr lang="en-US"/>
        </a:p>
      </dgm:t>
    </dgm:pt>
    <dgm:pt modelId="{1697B429-15A8-4FA3-8909-CDEB098C5138}" type="parTrans" cxnId="{2A969D3B-3FF4-41AD-8E1C-F1040A57B54E}">
      <dgm:prSet/>
      <dgm:spPr/>
      <dgm:t>
        <a:bodyPr/>
        <a:lstStyle/>
        <a:p>
          <a:endParaRPr lang="en-US"/>
        </a:p>
      </dgm:t>
    </dgm:pt>
    <dgm:pt modelId="{1DCDF0D0-3E6A-4D9B-B804-1FEA1B4118D2}">
      <dgm:prSet phldrT="[Text]" custT="1"/>
      <dgm:spPr/>
      <dgm:t>
        <a:bodyPr/>
        <a:lstStyle/>
        <a:p>
          <a:r>
            <a:rPr lang="en-US" sz="2400" kern="1200" dirty="0"/>
            <a:t>Bruise head</a:t>
          </a:r>
          <a:endParaRPr lang="en-US" sz="2400" kern="1200" dirty="0">
            <a:solidFill>
              <a:schemeClr val="tx1"/>
            </a:solidFill>
          </a:endParaRPr>
        </a:p>
      </dgm:t>
    </dgm:pt>
    <dgm:pt modelId="{51AED928-AFD5-4304-AD69-759D177516BC}" type="parTrans" cxnId="{53B32B11-AD58-4E92-A39A-A4F0D0529341}">
      <dgm:prSet/>
      <dgm:spPr/>
      <dgm:t>
        <a:bodyPr/>
        <a:lstStyle/>
        <a:p>
          <a:endParaRPr lang="en-US"/>
        </a:p>
      </dgm:t>
    </dgm:pt>
    <dgm:pt modelId="{482B0339-E32C-42A1-AF65-01A554A7FB96}" type="sibTrans" cxnId="{53B32B11-AD58-4E92-A39A-A4F0D0529341}">
      <dgm:prSet/>
      <dgm:spPr/>
      <dgm:t>
        <a:bodyPr/>
        <a:lstStyle/>
        <a:p>
          <a:endParaRPr lang="en-US"/>
        </a:p>
      </dgm:t>
    </dgm:pt>
    <dgm:pt modelId="{44512F97-CE43-4EA4-8056-436DBEBE5969}">
      <dgm:prSet phldrT="[Text]" custT="1"/>
      <dgm:spPr/>
      <dgm:t>
        <a:bodyPr/>
        <a:lstStyle/>
        <a:p>
          <a:r>
            <a:rPr lang="en-US" sz="2400" kern="1200" dirty="0">
              <a:solidFill>
                <a:prstClr val="black">
                  <a:hueOff val="0"/>
                  <a:satOff val="0"/>
                  <a:lumOff val="0"/>
                  <a:alphaOff val="0"/>
                </a:prstClr>
              </a:solidFill>
              <a:latin typeface="Calibri"/>
              <a:ea typeface="+mn-ea"/>
              <a:cs typeface="+mn-cs"/>
            </a:rPr>
            <a:t>All the families of the earth shall be blessed</a:t>
          </a:r>
        </a:p>
      </dgm:t>
    </dgm:pt>
    <dgm:pt modelId="{AF10803B-B0AB-4692-8875-DCBC2785BAAC}" type="parTrans" cxnId="{0E5F4548-CEB8-4026-ABEE-5C440D1F1548}">
      <dgm:prSet/>
      <dgm:spPr/>
      <dgm:t>
        <a:bodyPr/>
        <a:lstStyle/>
        <a:p>
          <a:endParaRPr lang="en-US"/>
        </a:p>
      </dgm:t>
    </dgm:pt>
    <dgm:pt modelId="{6A1C4C72-9BEC-456C-B53A-37A183E71398}" type="sibTrans" cxnId="{0E5F4548-CEB8-4026-ABEE-5C440D1F1548}">
      <dgm:prSet/>
      <dgm:spPr/>
      <dgm:t>
        <a:bodyPr/>
        <a:lstStyle/>
        <a:p>
          <a:endParaRPr lang="en-US"/>
        </a:p>
      </dgm:t>
    </dgm:pt>
    <dgm:pt modelId="{C0F5405F-4D55-41E4-B509-D909D0D5FB45}" type="pres">
      <dgm:prSet presAssocID="{45D02C6E-4DF2-41D8-93CF-9919A815DF55}" presName="rootnode" presStyleCnt="0">
        <dgm:presLayoutVars>
          <dgm:chMax/>
          <dgm:chPref/>
          <dgm:dir/>
          <dgm:animLvl val="lvl"/>
        </dgm:presLayoutVars>
      </dgm:prSet>
      <dgm:spPr/>
    </dgm:pt>
    <dgm:pt modelId="{F8B259F9-CCEB-4942-AF2C-F466ACF98B9A}" type="pres">
      <dgm:prSet presAssocID="{172AE4C4-C6E6-428C-B14C-B8A49FD69B63}" presName="composite" presStyleCnt="0"/>
      <dgm:spPr/>
    </dgm:pt>
    <dgm:pt modelId="{CC39FEE7-75C5-4273-811B-9BFD5643F3C2}" type="pres">
      <dgm:prSet presAssocID="{172AE4C4-C6E6-428C-B14C-B8A49FD69B63}" presName="LShape" presStyleLbl="alignNode1" presStyleIdx="0" presStyleCnt="5"/>
      <dgm:spPr/>
    </dgm:pt>
    <dgm:pt modelId="{120C87D0-654C-4EC6-9FC1-4A4F23DD4B1C}" type="pres">
      <dgm:prSet presAssocID="{172AE4C4-C6E6-428C-B14C-B8A49FD69B63}" presName="ParentText" presStyleLbl="revTx" presStyleIdx="0" presStyleCnt="3">
        <dgm:presLayoutVars>
          <dgm:chMax val="0"/>
          <dgm:chPref val="0"/>
          <dgm:bulletEnabled val="1"/>
        </dgm:presLayoutVars>
      </dgm:prSet>
      <dgm:spPr/>
    </dgm:pt>
    <dgm:pt modelId="{C5824D30-550A-40BC-BC0D-4FB7AFE5CE23}" type="pres">
      <dgm:prSet presAssocID="{172AE4C4-C6E6-428C-B14C-B8A49FD69B63}" presName="Triangle" presStyleLbl="alignNode1" presStyleIdx="1" presStyleCnt="5"/>
      <dgm:spPr/>
    </dgm:pt>
    <dgm:pt modelId="{0B5943E0-3F68-45FB-84D7-DAE23ACECD58}" type="pres">
      <dgm:prSet presAssocID="{AA3FC7E7-06F1-4FB9-9329-D23D43DD4B4D}" presName="sibTrans" presStyleCnt="0"/>
      <dgm:spPr/>
    </dgm:pt>
    <dgm:pt modelId="{4C1B8839-24E1-47E1-9309-5975DB14933C}" type="pres">
      <dgm:prSet presAssocID="{AA3FC7E7-06F1-4FB9-9329-D23D43DD4B4D}" presName="space" presStyleCnt="0"/>
      <dgm:spPr/>
    </dgm:pt>
    <dgm:pt modelId="{1D62454F-3FE1-4331-9FBC-D7F6F9154B3A}" type="pres">
      <dgm:prSet presAssocID="{F5930D21-0692-444E-A06F-AF020A338320}" presName="composite" presStyleCnt="0"/>
      <dgm:spPr/>
    </dgm:pt>
    <dgm:pt modelId="{112A1255-2E38-43D6-8D30-89AB677ED987}" type="pres">
      <dgm:prSet presAssocID="{F5930D21-0692-444E-A06F-AF020A338320}" presName="LShape" presStyleLbl="alignNode1" presStyleIdx="2" presStyleCnt="5" custLinFactNeighborX="-19912" custLinFactNeighborY="-2312"/>
      <dgm:spPr/>
    </dgm:pt>
    <dgm:pt modelId="{BE7D0552-3640-4CFA-B061-0041C35742E4}" type="pres">
      <dgm:prSet presAssocID="{F5930D21-0692-444E-A06F-AF020A338320}" presName="ParentText" presStyleLbl="revTx" presStyleIdx="1" presStyleCnt="3" custScaleX="159932" custScaleY="114227" custLinFactNeighborX="13336" custLinFactNeighborY="2341">
        <dgm:presLayoutVars>
          <dgm:chMax val="0"/>
          <dgm:chPref val="0"/>
          <dgm:bulletEnabled val="1"/>
        </dgm:presLayoutVars>
      </dgm:prSet>
      <dgm:spPr/>
    </dgm:pt>
    <dgm:pt modelId="{262E9C8A-7223-4793-B297-B5D75D747E33}" type="pres">
      <dgm:prSet presAssocID="{F5930D21-0692-444E-A06F-AF020A338320}" presName="Triangle" presStyleLbl="alignNode1" presStyleIdx="3" presStyleCnt="5"/>
      <dgm:spPr/>
    </dgm:pt>
    <dgm:pt modelId="{C8CE770A-6916-43DB-8606-65777BDBB5D2}" type="pres">
      <dgm:prSet presAssocID="{10D56BDB-941D-4CD0-9CDC-AF3E7218DF71}" presName="sibTrans" presStyleCnt="0"/>
      <dgm:spPr/>
    </dgm:pt>
    <dgm:pt modelId="{C2AF9F37-1271-4A4E-A75D-30EB29535274}" type="pres">
      <dgm:prSet presAssocID="{10D56BDB-941D-4CD0-9CDC-AF3E7218DF71}" presName="space" presStyleCnt="0"/>
      <dgm:spPr/>
    </dgm:pt>
    <dgm:pt modelId="{B41626D6-646C-4275-A098-E8C9466FD1B1}" type="pres">
      <dgm:prSet presAssocID="{DD47EB6E-0BC6-45EF-A69B-81B0AB73B23A}" presName="composite" presStyleCnt="0"/>
      <dgm:spPr/>
    </dgm:pt>
    <dgm:pt modelId="{C2D0B329-02F9-449D-9F14-B3F5349BE6BF}" type="pres">
      <dgm:prSet presAssocID="{DD47EB6E-0BC6-45EF-A69B-81B0AB73B23A}" presName="LShape" presStyleLbl="alignNode1" presStyleIdx="4" presStyleCnt="5"/>
      <dgm:spPr>
        <a:blipFill rotWithShape="0">
          <a:blip xmlns:r="http://schemas.openxmlformats.org/officeDocument/2006/relationships" r:embed="rId1"/>
          <a:stretch>
            <a:fillRect/>
          </a:stretch>
        </a:blipFill>
      </dgm:spPr>
    </dgm:pt>
    <dgm:pt modelId="{9011359A-642D-4656-B799-E35053151596}" type="pres">
      <dgm:prSet presAssocID="{DD47EB6E-0BC6-45EF-A69B-81B0AB73B23A}" presName="ParentText" presStyleLbl="revTx" presStyleIdx="2" presStyleCnt="3">
        <dgm:presLayoutVars>
          <dgm:chMax val="0"/>
          <dgm:chPref val="0"/>
          <dgm:bulletEnabled val="1"/>
        </dgm:presLayoutVars>
      </dgm:prSet>
      <dgm:spPr/>
    </dgm:pt>
  </dgm:ptLst>
  <dgm:cxnLst>
    <dgm:cxn modelId="{53B32B11-AD58-4E92-A39A-A4F0D0529341}" srcId="{F5930D21-0692-444E-A06F-AF020A338320}" destId="{1DCDF0D0-3E6A-4D9B-B804-1FEA1B4118D2}" srcOrd="1" destOrd="0" parTransId="{51AED928-AFD5-4304-AD69-759D177516BC}" sibTransId="{482B0339-E32C-42A1-AF65-01A554A7FB96}"/>
    <dgm:cxn modelId="{3C337D1D-86C7-42D2-AA8C-26DF4D80FC37}" type="presOf" srcId="{96BFC845-4CC3-42BA-80BA-29D5640207E9}" destId="{9011359A-642D-4656-B799-E35053151596}" srcOrd="0" destOrd="1" presId="urn:microsoft.com/office/officeart/2009/3/layout/StepUpProcess"/>
    <dgm:cxn modelId="{D9C4BA30-CC84-4A9C-9C80-324FFC2E08E3}" type="presOf" srcId="{45D02C6E-4DF2-41D8-93CF-9919A815DF55}" destId="{C0F5405F-4D55-41E4-B509-D909D0D5FB45}" srcOrd="0" destOrd="0" presId="urn:microsoft.com/office/officeart/2009/3/layout/StepUpProcess"/>
    <dgm:cxn modelId="{D281B935-DE05-43C6-BF0B-525B65B4101E}" type="presOf" srcId="{172AE4C4-C6E6-428C-B14C-B8A49FD69B63}" destId="{120C87D0-654C-4EC6-9FC1-4A4F23DD4B1C}" srcOrd="0" destOrd="0" presId="urn:microsoft.com/office/officeart/2009/3/layout/StepUpProcess"/>
    <dgm:cxn modelId="{AB499538-CE00-4BB8-82BF-A816E5BD4FC5}" type="presOf" srcId="{CA118291-CF3C-4C53-808E-9D8247E38A6A}" destId="{120C87D0-654C-4EC6-9FC1-4A4F23DD4B1C}" srcOrd="0" destOrd="1" presId="urn:microsoft.com/office/officeart/2009/3/layout/StepUpProcess"/>
    <dgm:cxn modelId="{2A969D3B-3FF4-41AD-8E1C-F1040A57B54E}" srcId="{F5930D21-0692-444E-A06F-AF020A338320}" destId="{AA45579D-F956-41B5-93C3-A354FDC6085A}" srcOrd="0" destOrd="0" parTransId="{1697B429-15A8-4FA3-8909-CDEB098C5138}" sibTransId="{F0710CDB-1889-4BF9-BF2C-4979FC8C766C}"/>
    <dgm:cxn modelId="{F4AD113C-D2DE-4F04-A44D-22755895ACA9}" srcId="{45D02C6E-4DF2-41D8-93CF-9919A815DF55}" destId="{F5930D21-0692-444E-A06F-AF020A338320}" srcOrd="1" destOrd="0" parTransId="{10DEA001-585C-4091-A012-5931EBA30D89}" sibTransId="{10D56BDB-941D-4CD0-9CDC-AF3E7218DF71}"/>
    <dgm:cxn modelId="{0E5F4548-CEB8-4026-ABEE-5C440D1F1548}" srcId="{F5930D21-0692-444E-A06F-AF020A338320}" destId="{44512F97-CE43-4EA4-8056-436DBEBE5969}" srcOrd="2" destOrd="0" parTransId="{AF10803B-B0AB-4692-8875-DCBC2785BAAC}" sibTransId="{6A1C4C72-9BEC-456C-B53A-37A183E71398}"/>
    <dgm:cxn modelId="{0DBB8049-CB16-4AE2-AA6C-B93B286553C9}" type="presOf" srcId="{44512F97-CE43-4EA4-8056-436DBEBE5969}" destId="{BE7D0552-3640-4CFA-B061-0041C35742E4}" srcOrd="0" destOrd="3" presId="urn:microsoft.com/office/officeart/2009/3/layout/StepUpProcess"/>
    <dgm:cxn modelId="{CCE1848A-E1AD-4CDD-BFBC-E965538FF84F}" srcId="{DD47EB6E-0BC6-45EF-A69B-81B0AB73B23A}" destId="{96BFC845-4CC3-42BA-80BA-29D5640207E9}" srcOrd="0" destOrd="0" parTransId="{69F5F581-BAC8-4893-ABCA-03665AB852A4}" sibTransId="{608A259A-FFF9-4311-A781-A9BB1EF201DB}"/>
    <dgm:cxn modelId="{B33A3A9E-C6A3-4666-85CE-2BDEA90983F6}" srcId="{45D02C6E-4DF2-41D8-93CF-9919A815DF55}" destId="{172AE4C4-C6E6-428C-B14C-B8A49FD69B63}" srcOrd="0" destOrd="0" parTransId="{A9293245-16E6-460B-BC01-B5BAE678E61E}" sibTransId="{AA3FC7E7-06F1-4FB9-9329-D23D43DD4B4D}"/>
    <dgm:cxn modelId="{D2E81CA6-A776-40C6-9D0B-590D18CC3D89}" type="presOf" srcId="{1DCDF0D0-3E6A-4D9B-B804-1FEA1B4118D2}" destId="{BE7D0552-3640-4CFA-B061-0041C35742E4}" srcOrd="0" destOrd="2" presId="urn:microsoft.com/office/officeart/2009/3/layout/StepUpProcess"/>
    <dgm:cxn modelId="{DFD8D2B6-1BE4-4120-8432-BC0435082C61}" srcId="{172AE4C4-C6E6-428C-B14C-B8A49FD69B63}" destId="{CA118291-CF3C-4C53-808E-9D8247E38A6A}" srcOrd="0" destOrd="0" parTransId="{6136D7D2-844E-476B-A318-2D64DEE68457}" sibTransId="{07DAD82C-3E72-4186-8FA6-59ADBC725794}"/>
    <dgm:cxn modelId="{51383BC6-D43A-488D-88E6-AD516CD5063B}" type="presOf" srcId="{DD47EB6E-0BC6-45EF-A69B-81B0AB73B23A}" destId="{9011359A-642D-4656-B799-E35053151596}" srcOrd="0" destOrd="0" presId="urn:microsoft.com/office/officeart/2009/3/layout/StepUpProcess"/>
    <dgm:cxn modelId="{67CBEDDB-A926-439A-A2F2-09E7D7449649}" type="presOf" srcId="{F5930D21-0692-444E-A06F-AF020A338320}" destId="{BE7D0552-3640-4CFA-B061-0041C35742E4}" srcOrd="0" destOrd="0" presId="urn:microsoft.com/office/officeart/2009/3/layout/StepUpProcess"/>
    <dgm:cxn modelId="{6808AAE7-B0A4-4EC6-A2C1-721CB657E812}" srcId="{45D02C6E-4DF2-41D8-93CF-9919A815DF55}" destId="{DD47EB6E-0BC6-45EF-A69B-81B0AB73B23A}" srcOrd="2" destOrd="0" parTransId="{1D59CDCD-EBA5-4AA6-8C31-3D7B22AE1826}" sibTransId="{C5C00DCF-6478-4623-AD32-4AB42EEFC6DC}"/>
    <dgm:cxn modelId="{FA0917F3-F23C-4ACD-A6A7-B5A7B0B21B82}" type="presOf" srcId="{AA45579D-F956-41B5-93C3-A354FDC6085A}" destId="{BE7D0552-3640-4CFA-B061-0041C35742E4}" srcOrd="0" destOrd="1" presId="urn:microsoft.com/office/officeart/2009/3/layout/StepUpProcess"/>
    <dgm:cxn modelId="{0F3BD9C4-DC0F-4280-A6F1-2AE15161AE68}" type="presParOf" srcId="{C0F5405F-4D55-41E4-B509-D909D0D5FB45}" destId="{F8B259F9-CCEB-4942-AF2C-F466ACF98B9A}" srcOrd="0" destOrd="0" presId="urn:microsoft.com/office/officeart/2009/3/layout/StepUpProcess"/>
    <dgm:cxn modelId="{9C06E579-892F-4B39-AB03-32A6ADC317DD}" type="presParOf" srcId="{F8B259F9-CCEB-4942-AF2C-F466ACF98B9A}" destId="{CC39FEE7-75C5-4273-811B-9BFD5643F3C2}" srcOrd="0" destOrd="0" presId="urn:microsoft.com/office/officeart/2009/3/layout/StepUpProcess"/>
    <dgm:cxn modelId="{216E6198-0C65-405C-81F2-E8BB1A7E9EE0}" type="presParOf" srcId="{F8B259F9-CCEB-4942-AF2C-F466ACF98B9A}" destId="{120C87D0-654C-4EC6-9FC1-4A4F23DD4B1C}" srcOrd="1" destOrd="0" presId="urn:microsoft.com/office/officeart/2009/3/layout/StepUpProcess"/>
    <dgm:cxn modelId="{5090BDE7-8BA2-43FD-B85F-D2E44B510A89}" type="presParOf" srcId="{F8B259F9-CCEB-4942-AF2C-F466ACF98B9A}" destId="{C5824D30-550A-40BC-BC0D-4FB7AFE5CE23}" srcOrd="2" destOrd="0" presId="urn:microsoft.com/office/officeart/2009/3/layout/StepUpProcess"/>
    <dgm:cxn modelId="{E90CAF91-692F-41C8-A7FE-6411EEAC5C4E}" type="presParOf" srcId="{C0F5405F-4D55-41E4-B509-D909D0D5FB45}" destId="{0B5943E0-3F68-45FB-84D7-DAE23ACECD58}" srcOrd="1" destOrd="0" presId="urn:microsoft.com/office/officeart/2009/3/layout/StepUpProcess"/>
    <dgm:cxn modelId="{16CDA858-5C20-4A56-9E5C-5AE81361C64E}" type="presParOf" srcId="{0B5943E0-3F68-45FB-84D7-DAE23ACECD58}" destId="{4C1B8839-24E1-47E1-9309-5975DB14933C}" srcOrd="0" destOrd="0" presId="urn:microsoft.com/office/officeart/2009/3/layout/StepUpProcess"/>
    <dgm:cxn modelId="{432B92A8-C82D-4599-AAB1-16E439595F2A}" type="presParOf" srcId="{C0F5405F-4D55-41E4-B509-D909D0D5FB45}" destId="{1D62454F-3FE1-4331-9FBC-D7F6F9154B3A}" srcOrd="2" destOrd="0" presId="urn:microsoft.com/office/officeart/2009/3/layout/StepUpProcess"/>
    <dgm:cxn modelId="{A6186872-3D25-4097-A9D8-251C60B45AF7}" type="presParOf" srcId="{1D62454F-3FE1-4331-9FBC-D7F6F9154B3A}" destId="{112A1255-2E38-43D6-8D30-89AB677ED987}" srcOrd="0" destOrd="0" presId="urn:microsoft.com/office/officeart/2009/3/layout/StepUpProcess"/>
    <dgm:cxn modelId="{0F68FFF8-2C32-45A8-8910-4E9A5048599E}" type="presParOf" srcId="{1D62454F-3FE1-4331-9FBC-D7F6F9154B3A}" destId="{BE7D0552-3640-4CFA-B061-0041C35742E4}" srcOrd="1" destOrd="0" presId="urn:microsoft.com/office/officeart/2009/3/layout/StepUpProcess"/>
    <dgm:cxn modelId="{CEDB2117-0AE4-4C35-8817-A2025E71C39F}" type="presParOf" srcId="{1D62454F-3FE1-4331-9FBC-D7F6F9154B3A}" destId="{262E9C8A-7223-4793-B297-B5D75D747E33}" srcOrd="2" destOrd="0" presId="urn:microsoft.com/office/officeart/2009/3/layout/StepUpProcess"/>
    <dgm:cxn modelId="{9A0F0271-A246-4B61-80DC-B63F05E2F4F1}" type="presParOf" srcId="{C0F5405F-4D55-41E4-B509-D909D0D5FB45}" destId="{C8CE770A-6916-43DB-8606-65777BDBB5D2}" srcOrd="3" destOrd="0" presId="urn:microsoft.com/office/officeart/2009/3/layout/StepUpProcess"/>
    <dgm:cxn modelId="{5CEF7660-1DED-4B7C-9BF3-F2171A9AF016}" type="presParOf" srcId="{C8CE770A-6916-43DB-8606-65777BDBB5D2}" destId="{C2AF9F37-1271-4A4E-A75D-30EB29535274}" srcOrd="0" destOrd="0" presId="urn:microsoft.com/office/officeart/2009/3/layout/StepUpProcess"/>
    <dgm:cxn modelId="{62A91600-6F85-4843-B415-04A9FFC1760A}" type="presParOf" srcId="{C0F5405F-4D55-41E4-B509-D909D0D5FB45}" destId="{B41626D6-646C-4275-A098-E8C9466FD1B1}" srcOrd="4" destOrd="0" presId="urn:microsoft.com/office/officeart/2009/3/layout/StepUpProcess"/>
    <dgm:cxn modelId="{2A0470CC-1466-461E-B5EF-2AF1962C4096}" type="presParOf" srcId="{B41626D6-646C-4275-A098-E8C9466FD1B1}" destId="{C2D0B329-02F9-449D-9F14-B3F5349BE6BF}" srcOrd="0" destOrd="0" presId="urn:microsoft.com/office/officeart/2009/3/layout/StepUpProcess"/>
    <dgm:cxn modelId="{5415EB20-772C-40B5-8DE5-A1D9B4D51709}" type="presParOf" srcId="{B41626D6-646C-4275-A098-E8C9466FD1B1}" destId="{9011359A-642D-4656-B799-E3505315159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9FEE7-75C5-4273-811B-9BFD5643F3C2}">
      <dsp:nvSpPr>
        <dsp:cNvPr id="0" name=""/>
        <dsp:cNvSpPr/>
      </dsp:nvSpPr>
      <dsp:spPr>
        <a:xfrm rot="5400000">
          <a:off x="443429" y="1611991"/>
          <a:ext cx="1333370" cy="2218698"/>
        </a:xfrm>
        <a:prstGeom prst="corner">
          <a:avLst>
            <a:gd name="adj1" fmla="val 16120"/>
            <a:gd name="adj2" fmla="val 1611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20C87D0-654C-4EC6-9FC1-4A4F23DD4B1C}">
      <dsp:nvSpPr>
        <dsp:cNvPr id="0" name=""/>
        <dsp:cNvSpPr/>
      </dsp:nvSpPr>
      <dsp:spPr>
        <a:xfrm>
          <a:off x="220856" y="2274904"/>
          <a:ext cx="2003053" cy="175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Problem</a:t>
          </a:r>
        </a:p>
        <a:p>
          <a:pPr marL="228600" lvl="1" indent="-228600" algn="l" defTabSz="1066800">
            <a:lnSpc>
              <a:spcPct val="90000"/>
            </a:lnSpc>
            <a:spcBef>
              <a:spcPct val="0"/>
            </a:spcBef>
            <a:spcAft>
              <a:spcPct val="15000"/>
            </a:spcAft>
            <a:buChar char="•"/>
          </a:pPr>
          <a:r>
            <a:rPr lang="en-US" sz="2400" kern="1200" dirty="0"/>
            <a:t>Sin</a:t>
          </a:r>
        </a:p>
      </dsp:txBody>
      <dsp:txXfrm>
        <a:off x="220856" y="2274904"/>
        <a:ext cx="2003053" cy="1755794"/>
      </dsp:txXfrm>
    </dsp:sp>
    <dsp:sp modelId="{C5824D30-550A-40BC-BC0D-4FB7AFE5CE23}">
      <dsp:nvSpPr>
        <dsp:cNvPr id="0" name=""/>
        <dsp:cNvSpPr/>
      </dsp:nvSpPr>
      <dsp:spPr>
        <a:xfrm>
          <a:off x="1845975" y="1448648"/>
          <a:ext cx="377934" cy="377934"/>
        </a:xfrm>
        <a:prstGeom prst="triangle">
          <a:avLst>
            <a:gd name="adj" fmla="val 100000"/>
          </a:avLst>
        </a:prstGeom>
        <a:gradFill rotWithShape="0">
          <a:gsLst>
            <a:gs pos="0">
              <a:schemeClr val="accent5">
                <a:hueOff val="-2483469"/>
                <a:satOff val="9953"/>
                <a:lumOff val="2157"/>
                <a:alphaOff val="0"/>
                <a:tint val="50000"/>
                <a:satMod val="300000"/>
              </a:schemeClr>
            </a:gs>
            <a:gs pos="35000">
              <a:schemeClr val="accent5">
                <a:hueOff val="-2483469"/>
                <a:satOff val="9953"/>
                <a:lumOff val="2157"/>
                <a:alphaOff val="0"/>
                <a:tint val="37000"/>
                <a:satMod val="300000"/>
              </a:schemeClr>
            </a:gs>
            <a:gs pos="100000">
              <a:schemeClr val="accent5">
                <a:hueOff val="-2483469"/>
                <a:satOff val="9953"/>
                <a:lumOff val="2157"/>
                <a:alphaOff val="0"/>
                <a:tint val="15000"/>
                <a:satMod val="350000"/>
              </a:schemeClr>
            </a:gs>
          </a:gsLst>
          <a:lin ang="16200000" scaled="1"/>
        </a:gradFill>
        <a:ln w="9525" cap="flat" cmpd="sng" algn="ctr">
          <a:solidFill>
            <a:schemeClr val="accent5">
              <a:hueOff val="-2483469"/>
              <a:satOff val="9953"/>
              <a:lumOff val="2157"/>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12A1255-2E38-43D6-8D30-89AB677ED987}">
      <dsp:nvSpPr>
        <dsp:cNvPr id="0" name=""/>
        <dsp:cNvSpPr/>
      </dsp:nvSpPr>
      <dsp:spPr>
        <a:xfrm rot="5400000">
          <a:off x="2833914" y="849484"/>
          <a:ext cx="1333370" cy="2218698"/>
        </a:xfrm>
        <a:prstGeom prst="corner">
          <a:avLst>
            <a:gd name="adj1" fmla="val 16120"/>
            <a:gd name="adj2" fmla="val 1611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w="9525" cap="flat" cmpd="sng" algn="ctr">
          <a:solidFill>
            <a:schemeClr val="accent5">
              <a:hueOff val="-4966938"/>
              <a:satOff val="19906"/>
              <a:lumOff val="4314"/>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E7D0552-3640-4CFA-B061-0041C35742E4}">
      <dsp:nvSpPr>
        <dsp:cNvPr id="0" name=""/>
        <dsp:cNvSpPr/>
      </dsp:nvSpPr>
      <dsp:spPr>
        <a:xfrm>
          <a:off x="2720021" y="1459429"/>
          <a:ext cx="3203524" cy="2005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Promises</a:t>
          </a:r>
        </a:p>
        <a:p>
          <a:pPr marL="228600" lvl="1" indent="-228600" algn="l" defTabSz="1066800">
            <a:lnSpc>
              <a:spcPct val="90000"/>
            </a:lnSpc>
            <a:spcBef>
              <a:spcPct val="0"/>
            </a:spcBef>
            <a:spcAft>
              <a:spcPct val="15000"/>
            </a:spcAft>
            <a:buChar char="•"/>
          </a:pPr>
          <a:r>
            <a:rPr lang="en-US" sz="2400" kern="1200" dirty="0"/>
            <a:t>Bruise heel</a:t>
          </a:r>
        </a:p>
        <a:p>
          <a:pPr marL="228600" lvl="1" indent="-228600" algn="l" defTabSz="1066800">
            <a:lnSpc>
              <a:spcPct val="90000"/>
            </a:lnSpc>
            <a:spcBef>
              <a:spcPct val="0"/>
            </a:spcBef>
            <a:spcAft>
              <a:spcPct val="15000"/>
            </a:spcAft>
            <a:buChar char="•"/>
          </a:pPr>
          <a:r>
            <a:rPr lang="en-US" sz="2400" kern="1200" dirty="0"/>
            <a:t>Bruise head</a:t>
          </a:r>
          <a:endParaRPr lang="en-US" sz="2400" kern="1200" dirty="0">
            <a:solidFill>
              <a:schemeClr val="tx1"/>
            </a:solidFill>
          </a:endParaRPr>
        </a:p>
        <a:p>
          <a:pPr marL="228600" lvl="1" indent="-228600" algn="l" defTabSz="1066800">
            <a:lnSpc>
              <a:spcPct val="90000"/>
            </a:lnSpc>
            <a:spcBef>
              <a:spcPct val="0"/>
            </a:spcBef>
            <a:spcAft>
              <a:spcPct val="15000"/>
            </a:spcAft>
            <a:buChar char="•"/>
          </a:pPr>
          <a:r>
            <a:rPr lang="en-US" sz="2400" kern="1200" dirty="0">
              <a:solidFill>
                <a:prstClr val="black">
                  <a:hueOff val="0"/>
                  <a:satOff val="0"/>
                  <a:lumOff val="0"/>
                  <a:alphaOff val="0"/>
                </a:prstClr>
              </a:solidFill>
              <a:latin typeface="Calibri"/>
              <a:ea typeface="+mn-ea"/>
              <a:cs typeface="+mn-cs"/>
            </a:rPr>
            <a:t>All the families of the earth shall be blessed</a:t>
          </a:r>
        </a:p>
      </dsp:txBody>
      <dsp:txXfrm>
        <a:off x="2720021" y="1459429"/>
        <a:ext cx="3203524" cy="2005590"/>
      </dsp:txXfrm>
    </dsp:sp>
    <dsp:sp modelId="{262E9C8A-7223-4793-B297-B5D75D747E33}">
      <dsp:nvSpPr>
        <dsp:cNvPr id="0" name=""/>
        <dsp:cNvSpPr/>
      </dsp:nvSpPr>
      <dsp:spPr>
        <a:xfrm>
          <a:off x="4678248" y="716968"/>
          <a:ext cx="377934" cy="377934"/>
        </a:xfrm>
        <a:prstGeom prst="triangle">
          <a:avLst>
            <a:gd name="adj" fmla="val 100000"/>
          </a:avLst>
        </a:prstGeom>
        <a:gradFill rotWithShape="0">
          <a:gsLst>
            <a:gs pos="0">
              <a:schemeClr val="accent5">
                <a:hueOff val="-7450407"/>
                <a:satOff val="29858"/>
                <a:lumOff val="6471"/>
                <a:alphaOff val="0"/>
                <a:tint val="50000"/>
                <a:satMod val="300000"/>
              </a:schemeClr>
            </a:gs>
            <a:gs pos="35000">
              <a:schemeClr val="accent5">
                <a:hueOff val="-7450407"/>
                <a:satOff val="29858"/>
                <a:lumOff val="6471"/>
                <a:alphaOff val="0"/>
                <a:tint val="37000"/>
                <a:satMod val="300000"/>
              </a:schemeClr>
            </a:gs>
            <a:gs pos="100000">
              <a:schemeClr val="accent5">
                <a:hueOff val="-7450407"/>
                <a:satOff val="29858"/>
                <a:lumOff val="6471"/>
                <a:alphaOff val="0"/>
                <a:tint val="15000"/>
                <a:satMod val="350000"/>
              </a:schemeClr>
            </a:gs>
          </a:gsLst>
          <a:lin ang="16200000" scaled="1"/>
        </a:gradFill>
        <a:ln w="9525" cap="flat" cmpd="sng" algn="ctr">
          <a:solidFill>
            <a:schemeClr val="accent5">
              <a:hueOff val="-7450407"/>
              <a:satOff val="29858"/>
              <a:lumOff val="6471"/>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2D0B329-02F9-449D-9F14-B3F5349BE6BF}">
      <dsp:nvSpPr>
        <dsp:cNvPr id="0" name=""/>
        <dsp:cNvSpPr/>
      </dsp:nvSpPr>
      <dsp:spPr>
        <a:xfrm rot="5400000">
          <a:off x="5347687" y="273529"/>
          <a:ext cx="1333370" cy="2218698"/>
        </a:xfrm>
        <a:prstGeom prst="corner">
          <a:avLst>
            <a:gd name="adj1" fmla="val 16120"/>
            <a:gd name="adj2" fmla="val 16110"/>
          </a:avLst>
        </a:prstGeom>
        <a:blipFill rotWithShape="0">
          <a:blip xmlns:r="http://schemas.openxmlformats.org/officeDocument/2006/relationships" r:embed="rId1"/>
          <a:stretch>
            <a:fillRect/>
          </a:stretch>
        </a:blipFill>
        <a:ln w="9525" cap="flat" cmpd="sng" algn="ctr">
          <a:solidFill>
            <a:schemeClr val="accent5">
              <a:hueOff val="-9933876"/>
              <a:satOff val="39811"/>
              <a:lumOff val="8628"/>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011359A-642D-4656-B799-E35053151596}">
      <dsp:nvSpPr>
        <dsp:cNvPr id="0" name=""/>
        <dsp:cNvSpPr/>
      </dsp:nvSpPr>
      <dsp:spPr>
        <a:xfrm>
          <a:off x="5125114" y="936442"/>
          <a:ext cx="2003053" cy="175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Fulfillment</a:t>
          </a:r>
        </a:p>
        <a:p>
          <a:pPr marL="228600" lvl="1" indent="-228600" algn="l" defTabSz="1066800">
            <a:lnSpc>
              <a:spcPct val="90000"/>
            </a:lnSpc>
            <a:spcBef>
              <a:spcPct val="0"/>
            </a:spcBef>
            <a:spcAft>
              <a:spcPct val="15000"/>
            </a:spcAft>
            <a:buChar char="•"/>
          </a:pPr>
          <a:r>
            <a:rPr lang="en-US" sz="2400" kern="1200" dirty="0"/>
            <a:t>Christ</a:t>
          </a:r>
        </a:p>
      </dsp:txBody>
      <dsp:txXfrm>
        <a:off x="5125114" y="936442"/>
        <a:ext cx="2003053" cy="175579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449C774-02E9-4BD7-9B31-D87F65484596}" type="datetimeFigureOut">
              <a:rPr lang="en-US" smtClean="0"/>
              <a:t>12/7/2020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638CD8-03A6-4CCF-8BE7-DE85A4FB4BC3}" type="slidenum">
              <a:rPr lang="en-US" smtClean="0"/>
              <a:t>‹#›</a:t>
            </a:fld>
            <a:endParaRPr lang="en-US"/>
          </a:p>
        </p:txBody>
      </p:sp>
    </p:spTree>
    <p:extLst>
      <p:ext uri="{BB962C8B-B14F-4D97-AF65-F5344CB8AC3E}">
        <p14:creationId xmlns:p14="http://schemas.microsoft.com/office/powerpoint/2010/main" val="1185317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202124"/>
                </a:solidFill>
                <a:effectLst/>
                <a:latin typeface="Roboto"/>
              </a:rPr>
              <a:t>During the slideshow, hold down the Ctrl key and the left mouse </a:t>
            </a:r>
            <a:r>
              <a:rPr lang="en-US" b="1" i="0" dirty="0">
                <a:solidFill>
                  <a:srgbClr val="202124"/>
                </a:solidFill>
                <a:effectLst/>
                <a:latin typeface="Roboto"/>
              </a:rPr>
              <a:t>pointer</a:t>
            </a:r>
            <a:r>
              <a:rPr lang="en-US" b="0" i="0" dirty="0">
                <a:solidFill>
                  <a:srgbClr val="202124"/>
                </a:solidFill>
                <a:effectLst/>
                <a:latin typeface="Roboto"/>
              </a:rPr>
              <a:t> to make the </a:t>
            </a:r>
            <a:r>
              <a:rPr lang="en-US" b="1" i="0" dirty="0">
                <a:solidFill>
                  <a:srgbClr val="202124"/>
                </a:solidFill>
                <a:effectLst/>
                <a:latin typeface="Roboto"/>
              </a:rPr>
              <a:t>laser pointer</a:t>
            </a:r>
            <a:r>
              <a:rPr lang="en-US" b="0" i="0" dirty="0">
                <a:solidFill>
                  <a:srgbClr val="202124"/>
                </a:solidFill>
                <a:effectLst/>
                <a:latin typeface="Roboto"/>
              </a:rPr>
              <a:t> appear on the screen.</a:t>
            </a:r>
          </a:p>
          <a:p>
            <a:endParaRPr lang="en-US" dirty="0"/>
          </a:p>
        </p:txBody>
      </p:sp>
      <p:sp>
        <p:nvSpPr>
          <p:cNvPr id="4" name="Slide Number Placeholder 3"/>
          <p:cNvSpPr>
            <a:spLocks noGrp="1"/>
          </p:cNvSpPr>
          <p:nvPr>
            <p:ph type="sldNum" sz="quarter" idx="5"/>
          </p:nvPr>
        </p:nvSpPr>
        <p:spPr/>
        <p:txBody>
          <a:bodyPr/>
          <a:lstStyle/>
          <a:p>
            <a:fld id="{23638CD8-03A6-4CCF-8BE7-DE85A4FB4BC3}" type="slidenum">
              <a:rPr lang="en-US" smtClean="0"/>
              <a:t>1</a:t>
            </a:fld>
            <a:endParaRPr lang="en-US"/>
          </a:p>
        </p:txBody>
      </p:sp>
    </p:spTree>
    <p:extLst>
      <p:ext uri="{BB962C8B-B14F-4D97-AF65-F5344CB8AC3E}">
        <p14:creationId xmlns:p14="http://schemas.microsoft.com/office/powerpoint/2010/main" val="182562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649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062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109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22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64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431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1002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9831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1448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9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effectLst/>
              </a:rPr>
              <a:t>The divine author of the Old Testament …</a:t>
            </a:r>
          </a:p>
          <a:p>
            <a:pPr>
              <a:buFont typeface="Arial" panose="020B0604020202020204" pitchFamily="34" charset="0"/>
              <a:buChar char="•"/>
            </a:pPr>
            <a:r>
              <a:rPr lang="en-US" dirty="0">
                <a:effectLst/>
              </a:rPr>
              <a:t>Supplied </a:t>
            </a:r>
            <a:r>
              <a:rPr lang="en-US" i="1" dirty="0">
                <a:effectLst/>
              </a:rPr>
              <a:t>authoritative kingdom instruction</a:t>
            </a:r>
            <a:r>
              <a:rPr lang="en-US" dirty="0">
                <a:effectLst/>
              </a:rPr>
              <a:t> for God’s people. </a:t>
            </a:r>
          </a:p>
          <a:p>
            <a:pPr>
              <a:buFont typeface="Arial" panose="020B0604020202020204" pitchFamily="34" charset="0"/>
              <a:buChar char="•"/>
            </a:pPr>
            <a:r>
              <a:rPr lang="en-US" dirty="0">
                <a:effectLst/>
              </a:rPr>
              <a:t>Recorded </a:t>
            </a:r>
            <a:r>
              <a:rPr lang="en-US" i="1" dirty="0">
                <a:effectLst/>
              </a:rPr>
              <a:t>the progression and purpose of God’s covenants</a:t>
            </a:r>
            <a:r>
              <a:rPr lang="en-US" dirty="0">
                <a:effectLst/>
              </a:rPr>
              <a:t> in redemptive history. </a:t>
            </a:r>
          </a:p>
          <a:p>
            <a:pPr>
              <a:buFont typeface="Arial" panose="020B0604020202020204" pitchFamily="34" charset="0"/>
              <a:buChar char="•"/>
            </a:pPr>
            <a:r>
              <a:rPr lang="en-US" dirty="0">
                <a:effectLst/>
              </a:rPr>
              <a:t>Distinguished the </a:t>
            </a:r>
            <a:r>
              <a:rPr lang="en-US" i="1" dirty="0">
                <a:effectLst/>
              </a:rPr>
              <a:t>Law, Prophets, and Writings.</a:t>
            </a:r>
            <a:r>
              <a:rPr lang="en-US" dirty="0">
                <a:effectLst/>
              </a:rPr>
              <a:t> </a:t>
            </a:r>
          </a:p>
          <a:p>
            <a:pPr>
              <a:buFont typeface="Arial" panose="020B0604020202020204" pitchFamily="34" charset="0"/>
              <a:buChar char="•"/>
            </a:pPr>
            <a:r>
              <a:rPr lang="en-US" dirty="0">
                <a:effectLst/>
              </a:rPr>
              <a:t>Highlighted </a:t>
            </a:r>
            <a:r>
              <a:rPr lang="en-US" i="1" dirty="0">
                <a:effectLst/>
              </a:rPr>
              <a:t>how the old (Mosaic) covenant was established, enforced, and enjoyed</a:t>
            </a:r>
            <a:r>
              <a:rPr lang="en-US" dirty="0">
                <a:effectLst/>
              </a:rPr>
              <a:t>. </a:t>
            </a:r>
          </a:p>
          <a:p>
            <a:br>
              <a:rPr lang="en-US" dirty="0"/>
            </a:br>
            <a:r>
              <a:rPr lang="en-US" dirty="0"/>
              <a:t>What the Old Testament Authors Really Cared About: A Survey of Jesus' Bible.</a:t>
            </a:r>
          </a:p>
          <a:p>
            <a:endParaRPr lang="en-US" dirty="0"/>
          </a:p>
        </p:txBody>
      </p:sp>
      <p:sp>
        <p:nvSpPr>
          <p:cNvPr id="4" name="Slide Number Placeholder 3"/>
          <p:cNvSpPr>
            <a:spLocks noGrp="1"/>
          </p:cNvSpPr>
          <p:nvPr>
            <p:ph type="sldNum" sz="quarter" idx="5"/>
          </p:nvPr>
        </p:nvSpPr>
        <p:spPr/>
        <p:txBody>
          <a:bodyPr/>
          <a:lstStyle/>
          <a:p>
            <a:fld id="{23638CD8-03A6-4CCF-8BE7-DE85A4FB4BC3}" type="slidenum">
              <a:rPr lang="en-US" smtClean="0"/>
              <a:t>4</a:t>
            </a:fld>
            <a:endParaRPr lang="en-US"/>
          </a:p>
        </p:txBody>
      </p:sp>
    </p:spTree>
    <p:extLst>
      <p:ext uri="{BB962C8B-B14F-4D97-AF65-F5344CB8AC3E}">
        <p14:creationId xmlns:p14="http://schemas.microsoft.com/office/powerpoint/2010/main" val="445102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God’s Covenant with Abram</a:t>
            </a:r>
          </a:p>
          <a:p>
            <a:r>
              <a:rPr lang="en-US" dirty="0"/>
              <a:t>15 After these things the word of the LORD came to Abram in a vision: “Fear not, Abram, I am your shield; your reward shall be very great.” 2 But Abram said, “O Lord GOD, what will you give me, for I continue childless, and the heir of my house is Eliezer of Damascus?” 3 And Abram said, “Behold, you have given me no offspring, and a member of my household will be my heir.” 4 And behold, the word of the LORD came to him: “This man shall not be your heir; your very own son shall be your heir.” 5 And he brought him outside and said, “Look toward heaven, and number the stars, if you are able to number them.” Then he said to him, “So shall your offspring be.” 6 And he believed the LORD, and he counted it to him as righteousness. </a:t>
            </a:r>
          </a:p>
          <a:p>
            <a:r>
              <a:rPr lang="en-US" dirty="0"/>
              <a:t>7 And he said to him, “I am the LORD who brought you out from Ur of the Chaldeans to give you this land to possess.” 8 But he said, “O Lord GOD, how am I to know that I shall possess it?” 9 He said to him, “Bring me a heifer three years old, a female goat three years old, a ram three years old, a turtledove, and a young pigeon.” 10 And he brought him all these, cut them in half, and laid each half over against the other. But he did not cut the birds in half. 11 And when birds of prey came down on the carcasses, Abram drove them away. </a:t>
            </a:r>
          </a:p>
          <a:p>
            <a:r>
              <a:rPr lang="en-US" dirty="0"/>
              <a:t>12 As the sun was going down, a deep sleep fell on Abram. And behold, dreadful and great darkness fell upon him. 13 Then the LORD said to Abram, “Know for certain that your offspring will be sojourners in a land that is not theirs and will be servants there, and they will be afflicted for four hundred years. 14 But I will bring judgment on the nation that they serve, and afterward they shall come out with great possessions. 15 As for you, you shall go to your fathers in peace; you shall be buried in a good old age. 16 And they shall come back here in the fourth generation, for the iniquity of the Amorites is not yet complete.” </a:t>
            </a:r>
          </a:p>
          <a:p>
            <a:endParaRPr lang="en-US" dirty="0"/>
          </a:p>
          <a:p>
            <a:endParaRPr lang="en-US" dirty="0"/>
          </a:p>
          <a:p>
            <a:r>
              <a:rPr lang="en-US" dirty="0"/>
              <a:t>The Holy Bible: English Standard Version. (2016). (Ge 15:1–16). Wheaton, IL: Crossway Bibles.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82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Prophet </a:t>
            </a:r>
            <a:r>
              <a:rPr lang="en-US" dirty="0"/>
              <a:t>waves – </a:t>
            </a:r>
          </a:p>
          <a:p>
            <a:r>
              <a:rPr lang="en-US" dirty="0"/>
              <a:t>God</a:t>
            </a:r>
            <a:r>
              <a:rPr lang="en-US" baseline="0" dirty="0"/>
              <a:t> tends to give the last gen before day of the Lord a chance to repent – </a:t>
            </a:r>
            <a:r>
              <a:rPr lang="en-US" baseline="0" dirty="0" err="1"/>
              <a:t>ie</a:t>
            </a:r>
            <a:r>
              <a:rPr lang="en-US" baseline="0" dirty="0"/>
              <a:t> lots of prophet activity</a:t>
            </a:r>
          </a:p>
          <a:p>
            <a:r>
              <a:rPr lang="en-US" baseline="0" dirty="0"/>
              <a:t>Between the Testament ok</a:t>
            </a:r>
          </a:p>
          <a:p>
            <a:r>
              <a:rPr lang="en-US" dirty="0"/>
              <a:t>400 years of </a:t>
            </a:r>
            <a:r>
              <a:rPr lang="en-US" dirty="0" err="1"/>
              <a:t>silince</a:t>
            </a:r>
            <a:r>
              <a:rPr lang="en-US" dirty="0"/>
              <a:t> not so much, Daniel roars</a:t>
            </a:r>
            <a:r>
              <a:rPr lang="en-US" baseline="0" dirty="0"/>
              <a:t> In Between the Testament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20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38CD8-03A6-4CCF-8BE7-DE85A4FB4BC3}" type="slidenum">
              <a:rPr lang="en-US" smtClean="0"/>
              <a:t>5</a:t>
            </a:fld>
            <a:endParaRPr lang="en-US"/>
          </a:p>
        </p:txBody>
      </p:sp>
    </p:spTree>
    <p:extLst>
      <p:ext uri="{BB962C8B-B14F-4D97-AF65-F5344CB8AC3E}">
        <p14:creationId xmlns:p14="http://schemas.microsoft.com/office/powerpoint/2010/main" val="3732837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38CD8-03A6-4CCF-8BE7-DE85A4FB4BC3}" type="slidenum">
              <a:rPr lang="en-US" smtClean="0"/>
              <a:t>7</a:t>
            </a:fld>
            <a:endParaRPr lang="en-US"/>
          </a:p>
        </p:txBody>
      </p:sp>
    </p:spTree>
    <p:extLst>
      <p:ext uri="{BB962C8B-B14F-4D97-AF65-F5344CB8AC3E}">
        <p14:creationId xmlns:p14="http://schemas.microsoft.com/office/powerpoint/2010/main" val="135044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582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582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597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5821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486–464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5520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Master" Target="../slideMasters/slideMaster1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Master" Target="../slideMasters/slideMaster1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Master" Target="../slideMasters/slideMaster1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841840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142734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76BDAC-A338-40E6-A3C7-65367D3F046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99648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06D2D-9859-475A-AFAB-538E72AD950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638960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FE70C3F-DDCC-4C08-9A6D-579228898D57}" type="slidenum">
              <a:rPr lang="en-US"/>
              <a:pPr>
                <a:defRPr/>
              </a:pPr>
              <a:t>‹#›</a:t>
            </a:fld>
            <a:endParaRPr lang="en-US"/>
          </a:p>
        </p:txBody>
      </p:sp>
    </p:spTree>
    <p:extLst>
      <p:ext uri="{BB962C8B-B14F-4D97-AF65-F5344CB8AC3E}">
        <p14:creationId xmlns:p14="http://schemas.microsoft.com/office/powerpoint/2010/main" val="16337508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2F85C726-791A-45BD-8933-F581F4688AC3}"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12669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4DC3443-C47A-4FC8-AA9C-F04D9B9823FB}" type="slidenum">
              <a:rPr lang="en-US"/>
              <a:pPr>
                <a:defRPr/>
              </a:pPr>
              <a:t>‹#›</a:t>
            </a:fld>
            <a:endParaRPr lang="en-US"/>
          </a:p>
        </p:txBody>
      </p:sp>
    </p:spTree>
    <p:extLst>
      <p:ext uri="{BB962C8B-B14F-4D97-AF65-F5344CB8AC3E}">
        <p14:creationId xmlns:p14="http://schemas.microsoft.com/office/powerpoint/2010/main" val="2384790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C1DBF7EF-453E-4412-B533-135435139131}" type="slidenum">
              <a:rPr lang="en-US"/>
              <a:pPr>
                <a:defRPr/>
              </a:pPr>
              <a:t>‹#›</a:t>
            </a:fld>
            <a:endParaRPr lang="en-US"/>
          </a:p>
        </p:txBody>
      </p:sp>
    </p:spTree>
    <p:extLst>
      <p:ext uri="{BB962C8B-B14F-4D97-AF65-F5344CB8AC3E}">
        <p14:creationId xmlns:p14="http://schemas.microsoft.com/office/powerpoint/2010/main" val="7753475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8"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cs typeface="+mn-cs"/>
              </a:defRPr>
            </a:lvl1pPr>
          </a:lstStyle>
          <a:p>
            <a:pPr>
              <a:defRPr/>
            </a:pPr>
            <a:fld id="{85FCDF83-B19A-4E3A-8AD3-0DFCDD83EF20}" type="slidenum">
              <a:rPr lang="en-US"/>
              <a:pPr>
                <a:defRPr/>
              </a:pPr>
              <a:t>‹#›</a:t>
            </a:fld>
            <a:endParaRPr lang="en-US"/>
          </a:p>
        </p:txBody>
      </p:sp>
    </p:spTree>
    <p:extLst>
      <p:ext uri="{BB962C8B-B14F-4D97-AF65-F5344CB8AC3E}">
        <p14:creationId xmlns:p14="http://schemas.microsoft.com/office/powerpoint/2010/main" val="11553674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DB97A5C6-442E-49B0-ADE2-21768BB9F022}"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4551987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spcBef>
                <a:spcPct val="20000"/>
              </a:spcBef>
              <a:defRPr sz="1400">
                <a:cs typeface="+mn-cs"/>
              </a:defRPr>
            </a:lvl1pPr>
          </a:lstStyle>
          <a:p>
            <a:pPr>
              <a:defRPr/>
            </a:pPr>
            <a:fld id="{6603C51B-F1CE-46F9-B586-21CD1BA411AF}" type="slidenum">
              <a:rPr lang="en-US"/>
              <a:pPr>
                <a:defRPr/>
              </a:pPr>
              <a:t>‹#›</a:t>
            </a:fld>
            <a:endParaRPr lang="en-US"/>
          </a:p>
        </p:txBody>
      </p:sp>
    </p:spTree>
    <p:extLst>
      <p:ext uri="{BB962C8B-B14F-4D97-AF65-F5344CB8AC3E}">
        <p14:creationId xmlns:p14="http://schemas.microsoft.com/office/powerpoint/2010/main" val="7877324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DB42120B-950B-464D-96B3-BEB623734907}" type="slidenum">
              <a:rPr lang="en-US"/>
              <a:pPr>
                <a:defRPr/>
              </a:pPr>
              <a:t>‹#›</a:t>
            </a:fld>
            <a:endParaRPr lang="en-US"/>
          </a:p>
        </p:txBody>
      </p:sp>
    </p:spTree>
    <p:extLst>
      <p:ext uri="{BB962C8B-B14F-4D97-AF65-F5344CB8AC3E}">
        <p14:creationId xmlns:p14="http://schemas.microsoft.com/office/powerpoint/2010/main" val="288587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926589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20DAD77F-6D8B-4FC0-86D6-53D4774A6219}" type="slidenum">
              <a:rPr lang="en-US"/>
              <a:pPr>
                <a:defRPr/>
              </a:pPr>
              <a:t>‹#›</a:t>
            </a:fld>
            <a:endParaRPr lang="en-US"/>
          </a:p>
        </p:txBody>
      </p:sp>
    </p:spTree>
    <p:extLst>
      <p:ext uri="{BB962C8B-B14F-4D97-AF65-F5344CB8AC3E}">
        <p14:creationId xmlns:p14="http://schemas.microsoft.com/office/powerpoint/2010/main" val="31574210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30ECA52D-C44F-48B6-A7E7-2924B0EDF6D6}" type="slidenum">
              <a:rPr lang="en-US"/>
              <a:pPr>
                <a:defRPr/>
              </a:pPr>
              <a:t>‹#›</a:t>
            </a:fld>
            <a:endParaRPr lang="en-US"/>
          </a:p>
        </p:txBody>
      </p:sp>
    </p:spTree>
    <p:extLst>
      <p:ext uri="{BB962C8B-B14F-4D97-AF65-F5344CB8AC3E}">
        <p14:creationId xmlns:p14="http://schemas.microsoft.com/office/powerpoint/2010/main" val="15112067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FC5880B2-5E0B-48A3-90EF-763E65144FA3}" type="slidenum">
              <a:rPr lang="en-US"/>
              <a:pPr>
                <a:defRPr/>
              </a:pPr>
              <a:t>‹#›</a:t>
            </a:fld>
            <a:endParaRPr lang="en-US"/>
          </a:p>
        </p:txBody>
      </p:sp>
    </p:spTree>
    <p:extLst>
      <p:ext uri="{BB962C8B-B14F-4D97-AF65-F5344CB8AC3E}">
        <p14:creationId xmlns:p14="http://schemas.microsoft.com/office/powerpoint/2010/main" val="40060668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41548748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09104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2697676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3474985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1198680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6645495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213850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atin typeface="Calibri" pitchFamily="34" charset="0"/>
                <a:cs typeface="Calibri"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3600">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88F330-2CB6-4151-998C-E0CC15ACD2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7172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30105044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38476642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24040406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879324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16131284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2605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33626492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4199269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14284026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575655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7239000" y="6629400"/>
            <a:ext cx="1905000" cy="228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lvl1pPr>
          </a:lstStyle>
          <a:p>
            <a:pPr>
              <a:defRPr/>
            </a:pPr>
            <a:fld id="{4581D3B0-2CEA-4983-906B-F9E6F1D546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17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26176831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3516324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40102486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25686907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0026226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6515822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AF7A9C8-CFBB-46F3-BE36-A226E954772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87305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29884794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25463470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1281950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itchFamily="34" charset="0"/>
                <a:cs typeface="Calibri"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2C931B-027F-41A8-BE8A-1706A50F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9378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FBD0174B-035F-4CA2-B5EF-CA7CA06F591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137886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15328148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13457262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28978586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35991709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31587475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fontAlgn="base">
                  <a:spcBef>
                    <a:spcPct val="0"/>
                  </a:spcBef>
                  <a:spcAft>
                    <a:spcPct val="0"/>
                  </a:spcAft>
                  <a:defRPr/>
                </a:pPr>
                <a:endParaRPr lang="en-US">
                  <a:solidFill>
                    <a:prstClr val="black"/>
                  </a:solidFill>
                  <a:latin typeface="Arial" pitchFamily="34" charset="0"/>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28 h 96"/>
                      <a:gd name="T6" fmla="*/ 86 w 230"/>
                      <a:gd name="T7" fmla="*/ 157 h 96"/>
                      <a:gd name="T8" fmla="*/ 204 w 230"/>
                      <a:gd name="T9" fmla="*/ 15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9" y="283"/>
                          <a:ext cx="413"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4 w 2012"/>
                            <a:gd name="T7" fmla="*/ 1064 h 1064"/>
                            <a:gd name="T8" fmla="*/ 2004 w 2012"/>
                            <a:gd name="T9" fmla="*/ 1064 h 1064"/>
                            <a:gd name="T10" fmla="*/ 200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40 w 2012"/>
                            <a:gd name="T5" fmla="*/ 1064 h 1064"/>
                            <a:gd name="T6" fmla="*/ 1788 w 2012"/>
                            <a:gd name="T7" fmla="*/ 1064 h 1064"/>
                            <a:gd name="T8" fmla="*/ 2032 w 2012"/>
                            <a:gd name="T9" fmla="*/ 1064 h 1064"/>
                            <a:gd name="T10" fmla="*/ 203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2 w 2012"/>
                            <a:gd name="T5" fmla="*/ 1064 h 1064"/>
                            <a:gd name="T6" fmla="*/ 1756 w 2012"/>
                            <a:gd name="T7" fmla="*/ 1064 h 1064"/>
                            <a:gd name="T8" fmla="*/ 1992 w 2012"/>
                            <a:gd name="T9" fmla="*/ 1064 h 1064"/>
                            <a:gd name="T10" fmla="*/ 199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80 w 2012"/>
                          <a:gd name="T7" fmla="*/ 1064 h 1064"/>
                          <a:gd name="T8" fmla="*/ 2020 w 2012"/>
                          <a:gd name="T9" fmla="*/ 1064 h 1064"/>
                          <a:gd name="T10" fmla="*/ 202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0 h 1064"/>
                          <a:gd name="T4" fmla="*/ 0 w 2012"/>
                          <a:gd name="T5" fmla="*/ 0 h 1064"/>
                          <a:gd name="T6" fmla="*/ 1 w 2012"/>
                          <a:gd name="T7" fmla="*/ 0 h 1064"/>
                          <a:gd name="T8" fmla="*/ 1 w 2012"/>
                          <a:gd name="T9" fmla="*/ 0 h 1064"/>
                          <a:gd name="T10" fmla="*/ 1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0 w 2012"/>
                          <a:gd name="T7" fmla="*/ 1064 h 1064"/>
                          <a:gd name="T8" fmla="*/ 2000 w 2012"/>
                          <a:gd name="T9" fmla="*/ 1064 h 1064"/>
                          <a:gd name="T10" fmla="*/ 200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1 w 2570"/>
                    <a:gd name="T1" fmla="*/ 0 h 2766"/>
                    <a:gd name="T2" fmla="*/ 0 w 2570"/>
                    <a:gd name="T3" fmla="*/ 1 h 2766"/>
                    <a:gd name="T4" fmla="*/ 1 w 2570"/>
                    <a:gd name="T5" fmla="*/ 0 h 2766"/>
                    <a:gd name="T6" fmla="*/ 0 w 2570"/>
                    <a:gd name="T7" fmla="*/ 1 h 2766"/>
                    <a:gd name="T8" fmla="*/ 1 w 2570"/>
                    <a:gd name="T9" fmla="*/ 0 h 2766"/>
                    <a:gd name="T10" fmla="*/ 0 w 2570"/>
                    <a:gd name="T11" fmla="*/ 1 h 2766"/>
                    <a:gd name="T12" fmla="*/ 1 w 2570"/>
                    <a:gd name="T13" fmla="*/ 0 h 2766"/>
                    <a:gd name="T14" fmla="*/ 1 w 2570"/>
                    <a:gd name="T15" fmla="*/ 1 h 2766"/>
                    <a:gd name="T16" fmla="*/ 1 w 2570"/>
                    <a:gd name="T17" fmla="*/ 1 h 2766"/>
                    <a:gd name="T18" fmla="*/ 0 w 2570"/>
                    <a:gd name="T19" fmla="*/ 1 h 2766"/>
                    <a:gd name="T20" fmla="*/ 1 w 2570"/>
                    <a:gd name="T21" fmla="*/ 0 h 2766"/>
                    <a:gd name="T22" fmla="*/ 0 w 2570"/>
                    <a:gd name="T23" fmla="*/ 1 h 2766"/>
                    <a:gd name="T24" fmla="*/ 1 w 2570"/>
                    <a:gd name="T25" fmla="*/ 0 h 2766"/>
                    <a:gd name="T26" fmla="*/ 0 w 2570"/>
                    <a:gd name="T27" fmla="*/ 1 h 2766"/>
                    <a:gd name="T28" fmla="*/ 1 w 2570"/>
                    <a:gd name="T29" fmla="*/ 0 h 2766"/>
                    <a:gd name="T30" fmla="*/ 1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109" name="Rectangle 97"/>
          <p:cNvSpPr>
            <a:spLocks noGrp="1" noChangeArrowheads="1"/>
          </p:cNvSpPr>
          <p:nvPr>
            <p:ph type="dt" sz="half" idx="10"/>
          </p:nvPr>
        </p:nvSpPr>
        <p:spPr/>
        <p:txBody>
          <a:bodyPr/>
          <a:lstStyle>
            <a:lvl1pPr>
              <a:defRPr smtClean="0"/>
            </a:lvl1pPr>
          </a:lstStyle>
          <a:p>
            <a:pPr>
              <a:defRPr/>
            </a:pPr>
            <a:endParaRPr lang="en-US"/>
          </a:p>
        </p:txBody>
      </p:sp>
      <p:sp>
        <p:nvSpPr>
          <p:cNvPr id="110" name="Rectangle 98"/>
          <p:cNvSpPr>
            <a:spLocks noGrp="1" noChangeArrowheads="1"/>
          </p:cNvSpPr>
          <p:nvPr>
            <p:ph type="ftr" sz="quarter" idx="11"/>
          </p:nvPr>
        </p:nvSpPr>
        <p:spPr/>
        <p:txBody>
          <a:bodyPr/>
          <a:lstStyle>
            <a:lvl1pPr>
              <a:defRPr smtClean="0"/>
            </a:lvl1pPr>
          </a:lstStyle>
          <a:p>
            <a:pPr>
              <a:defRPr/>
            </a:pPr>
            <a:endParaRPr lang="en-US"/>
          </a:p>
        </p:txBody>
      </p:sp>
      <p:sp>
        <p:nvSpPr>
          <p:cNvPr id="111" name="Rectangle 99"/>
          <p:cNvSpPr>
            <a:spLocks noGrp="1" noChangeArrowheads="1"/>
          </p:cNvSpPr>
          <p:nvPr>
            <p:ph type="sldNum" sz="quarter" idx="12"/>
          </p:nvPr>
        </p:nvSpPr>
        <p:spPr/>
        <p:txBody>
          <a:bodyPr/>
          <a:lstStyle>
            <a:lvl1pPr>
              <a:defRPr smtClean="0"/>
            </a:lvl1pPr>
          </a:lstStyle>
          <a:p>
            <a:pPr>
              <a:defRPr/>
            </a:pPr>
            <a:fld id="{3A474095-EE28-49A6-8C28-DC9D80F8C528}" type="slidenum">
              <a:rPr lang="en-US"/>
              <a:pPr>
                <a:defRPr/>
              </a:pPr>
              <a:t>‹#›</a:t>
            </a:fld>
            <a:endParaRPr lang="en-US"/>
          </a:p>
        </p:txBody>
      </p:sp>
    </p:spTree>
    <p:extLst>
      <p:ext uri="{BB962C8B-B14F-4D97-AF65-F5344CB8AC3E}">
        <p14:creationId xmlns:p14="http://schemas.microsoft.com/office/powerpoint/2010/main" val="9875920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lgn="ctr" fontAlgn="base">
                  <a:spcBef>
                    <a:spcPct val="0"/>
                  </a:spcBef>
                  <a:spcAft>
                    <a:spcPct val="0"/>
                  </a:spcAft>
                  <a:defRPr/>
                </a:pPr>
                <a:endParaRPr lang="en-US" sz="2400">
                  <a:solidFill>
                    <a:srgbClr val="EAEAEA"/>
                  </a:solidFill>
                  <a:cs typeface="Arial"/>
                  <a:sym typeface="Arial"/>
                  <a:rtl val="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lgn="ctr" fontAlgn="base">
                  <a:spcBef>
                    <a:spcPct val="0"/>
                  </a:spcBef>
                  <a:spcAft>
                    <a:spcPct val="0"/>
                  </a:spcAft>
                  <a:defRPr/>
                </a:pPr>
                <a:endParaRPr lang="en-US" sz="2400">
                  <a:solidFill>
                    <a:srgbClr val="EAEAEA"/>
                  </a:solidFill>
                  <a:cs typeface="Arial"/>
                  <a:sym typeface="Arial"/>
                  <a:rtl val="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3" cy="112"/>
                      <a:chOff x="0" y="283"/>
                      <a:chExt cx="5760" cy="220"/>
                    </a:xfrm>
                  </p:grpSpPr>
                  <p:grpSp>
                    <p:nvGrpSpPr>
                      <p:cNvPr id="88" name="Group 16"/>
                      <p:cNvGrpSpPr>
                        <a:grpSpLocks/>
                      </p:cNvGrpSpPr>
                      <p:nvPr/>
                    </p:nvGrpSpPr>
                    <p:grpSpPr bwMode="auto">
                      <a:xfrm>
                        <a:off x="0" y="283"/>
                        <a:ext cx="822" cy="220"/>
                        <a:chOff x="240" y="720"/>
                        <a:chExt cx="3976" cy="1064"/>
                      </a:xfrm>
                    </p:grpSpPr>
                    <p:sp>
                      <p:nvSpPr>
                        <p:cNvPr id="107" name="Freeform 17"/>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8" name="Freeform 18"/>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89" name="Group 19"/>
                      <p:cNvGrpSpPr>
                        <a:grpSpLocks/>
                      </p:cNvGrpSpPr>
                      <p:nvPr/>
                    </p:nvGrpSpPr>
                    <p:grpSpPr bwMode="auto">
                      <a:xfrm>
                        <a:off x="822" y="283"/>
                        <a:ext cx="824" cy="220"/>
                        <a:chOff x="237" y="720"/>
                        <a:chExt cx="3986" cy="1064"/>
                      </a:xfrm>
                    </p:grpSpPr>
                    <p:sp>
                      <p:nvSpPr>
                        <p:cNvPr id="105" name="Freeform 20"/>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6" name="Freeform 21"/>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90" name="Group 22"/>
                      <p:cNvGrpSpPr>
                        <a:grpSpLocks/>
                      </p:cNvGrpSpPr>
                      <p:nvPr/>
                    </p:nvGrpSpPr>
                    <p:grpSpPr bwMode="auto">
                      <a:xfrm>
                        <a:off x="1649" y="283"/>
                        <a:ext cx="820" cy="220"/>
                        <a:chOff x="1649" y="283"/>
                        <a:chExt cx="820" cy="220"/>
                      </a:xfrm>
                    </p:grpSpPr>
                    <p:sp>
                      <p:nvSpPr>
                        <p:cNvPr id="103" name="Freeform 23"/>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4" name="Freeform 2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91" name="Group 25"/>
                      <p:cNvGrpSpPr>
                        <a:grpSpLocks/>
                      </p:cNvGrpSpPr>
                      <p:nvPr/>
                    </p:nvGrpSpPr>
                    <p:grpSpPr bwMode="auto">
                      <a:xfrm>
                        <a:off x="2469" y="283"/>
                        <a:ext cx="822" cy="220"/>
                        <a:chOff x="239" y="720"/>
                        <a:chExt cx="3982" cy="1064"/>
                      </a:xfrm>
                    </p:grpSpPr>
                    <p:sp>
                      <p:nvSpPr>
                        <p:cNvPr id="101" name="Freeform 26"/>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2" name="Freeform 27"/>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92" name="Group 28"/>
                      <p:cNvGrpSpPr>
                        <a:grpSpLocks/>
                      </p:cNvGrpSpPr>
                      <p:nvPr/>
                    </p:nvGrpSpPr>
                    <p:grpSpPr bwMode="auto">
                      <a:xfrm>
                        <a:off x="3291" y="283"/>
                        <a:ext cx="822" cy="220"/>
                        <a:chOff x="241" y="720"/>
                        <a:chExt cx="3976" cy="1064"/>
                      </a:xfrm>
                    </p:grpSpPr>
                    <p:sp>
                      <p:nvSpPr>
                        <p:cNvPr id="99" name="Freeform 29"/>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0" name="Freeform 30"/>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93" name="Group 31"/>
                      <p:cNvGrpSpPr>
                        <a:grpSpLocks/>
                      </p:cNvGrpSpPr>
                      <p:nvPr/>
                    </p:nvGrpSpPr>
                    <p:grpSpPr bwMode="auto">
                      <a:xfrm>
                        <a:off x="4113" y="283"/>
                        <a:ext cx="824" cy="220"/>
                        <a:chOff x="237" y="720"/>
                        <a:chExt cx="3987" cy="1064"/>
                      </a:xfrm>
                    </p:grpSpPr>
                    <p:sp>
                      <p:nvSpPr>
                        <p:cNvPr id="97" name="Freeform 32"/>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98" name="Freeform 33"/>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94" name="Group 34"/>
                      <p:cNvGrpSpPr>
                        <a:grpSpLocks/>
                      </p:cNvGrpSpPr>
                      <p:nvPr/>
                    </p:nvGrpSpPr>
                    <p:grpSpPr bwMode="auto">
                      <a:xfrm>
                        <a:off x="4938" y="283"/>
                        <a:ext cx="822" cy="220"/>
                        <a:chOff x="243" y="720"/>
                        <a:chExt cx="3977" cy="1064"/>
                      </a:xfrm>
                    </p:grpSpPr>
                    <p:sp>
                      <p:nvSpPr>
                        <p:cNvPr id="95" name="Freeform 35"/>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96" name="Freeform 36"/>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3" cy="112"/>
                      <a:chOff x="0" y="283"/>
                      <a:chExt cx="5760" cy="220"/>
                    </a:xfrm>
                  </p:grpSpPr>
                  <p:grpSp>
                    <p:nvGrpSpPr>
                      <p:cNvPr id="50" name="Group 55"/>
                      <p:cNvGrpSpPr>
                        <a:grpSpLocks/>
                      </p:cNvGrpSpPr>
                      <p:nvPr/>
                    </p:nvGrpSpPr>
                    <p:grpSpPr bwMode="auto">
                      <a:xfrm>
                        <a:off x="0" y="283"/>
                        <a:ext cx="822" cy="220"/>
                        <a:chOff x="240" y="720"/>
                        <a:chExt cx="3976" cy="1064"/>
                      </a:xfrm>
                    </p:grpSpPr>
                    <p:sp>
                      <p:nvSpPr>
                        <p:cNvPr id="69" name="Freeform 56"/>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70" name="Freeform 57"/>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51" name="Group 58"/>
                      <p:cNvGrpSpPr>
                        <a:grpSpLocks/>
                      </p:cNvGrpSpPr>
                      <p:nvPr/>
                    </p:nvGrpSpPr>
                    <p:grpSpPr bwMode="auto">
                      <a:xfrm>
                        <a:off x="822" y="283"/>
                        <a:ext cx="824" cy="220"/>
                        <a:chOff x="237" y="720"/>
                        <a:chExt cx="3986" cy="1064"/>
                      </a:xfrm>
                    </p:grpSpPr>
                    <p:sp>
                      <p:nvSpPr>
                        <p:cNvPr id="67" name="Freeform 59"/>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68" name="Freeform 60"/>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52" name="Group 61"/>
                      <p:cNvGrpSpPr>
                        <a:grpSpLocks/>
                      </p:cNvGrpSpPr>
                      <p:nvPr/>
                    </p:nvGrpSpPr>
                    <p:grpSpPr bwMode="auto">
                      <a:xfrm>
                        <a:off x="1649" y="283"/>
                        <a:ext cx="820" cy="220"/>
                        <a:chOff x="1649" y="283"/>
                        <a:chExt cx="820" cy="220"/>
                      </a:xfrm>
                    </p:grpSpPr>
                    <p:sp>
                      <p:nvSpPr>
                        <p:cNvPr id="65" name="Freeform 62"/>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66" name="Freeform 63"/>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53" name="Group 64"/>
                      <p:cNvGrpSpPr>
                        <a:grpSpLocks/>
                      </p:cNvGrpSpPr>
                      <p:nvPr/>
                    </p:nvGrpSpPr>
                    <p:grpSpPr bwMode="auto">
                      <a:xfrm>
                        <a:off x="2469" y="283"/>
                        <a:ext cx="822" cy="220"/>
                        <a:chOff x="239" y="720"/>
                        <a:chExt cx="3982" cy="1064"/>
                      </a:xfrm>
                    </p:grpSpPr>
                    <p:sp>
                      <p:nvSpPr>
                        <p:cNvPr id="63" name="Freeform 65"/>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64" name="Freeform 66"/>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54" name="Group 67"/>
                      <p:cNvGrpSpPr>
                        <a:grpSpLocks/>
                      </p:cNvGrpSpPr>
                      <p:nvPr/>
                    </p:nvGrpSpPr>
                    <p:grpSpPr bwMode="auto">
                      <a:xfrm>
                        <a:off x="3291" y="283"/>
                        <a:ext cx="822" cy="220"/>
                        <a:chOff x="241" y="720"/>
                        <a:chExt cx="3976" cy="1064"/>
                      </a:xfrm>
                    </p:grpSpPr>
                    <p:sp>
                      <p:nvSpPr>
                        <p:cNvPr id="61" name="Freeform 68"/>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62" name="Freeform 69"/>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55" name="Group 70"/>
                      <p:cNvGrpSpPr>
                        <a:grpSpLocks/>
                      </p:cNvGrpSpPr>
                      <p:nvPr/>
                    </p:nvGrpSpPr>
                    <p:grpSpPr bwMode="auto">
                      <a:xfrm>
                        <a:off x="4113" y="283"/>
                        <a:ext cx="824" cy="220"/>
                        <a:chOff x="237" y="720"/>
                        <a:chExt cx="3987" cy="1064"/>
                      </a:xfrm>
                    </p:grpSpPr>
                    <p:sp>
                      <p:nvSpPr>
                        <p:cNvPr id="59" name="Freeform 71"/>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60" name="Freeform 72"/>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56" name="Group 73"/>
                      <p:cNvGrpSpPr>
                        <a:grpSpLocks/>
                      </p:cNvGrpSpPr>
                      <p:nvPr/>
                    </p:nvGrpSpPr>
                    <p:grpSpPr bwMode="auto">
                      <a:xfrm>
                        <a:off x="4938" y="283"/>
                        <a:ext cx="822" cy="220"/>
                        <a:chOff x="243" y="720"/>
                        <a:chExt cx="3977" cy="1064"/>
                      </a:xfrm>
                    </p:grpSpPr>
                    <p:sp>
                      <p:nvSpPr>
                        <p:cNvPr id="57" name="Freeform 74"/>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58" name="Freeform 75"/>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32"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sp>
              <p:nvSpPr>
                <p:cNvPr id="28"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29"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109" name="Rectangle 97"/>
          <p:cNvSpPr>
            <a:spLocks noGrp="1" noChangeArrowheads="1"/>
          </p:cNvSpPr>
          <p:nvPr>
            <p:ph type="dt" sz="half" idx="10"/>
          </p:nvPr>
        </p:nvSpPr>
        <p:spPr/>
        <p:txBody>
          <a:bodyPr/>
          <a:lstStyle>
            <a:lvl1pPr>
              <a:defRPr/>
            </a:lvl1pPr>
          </a:lstStyle>
          <a:p>
            <a:pPr>
              <a:defRPr/>
            </a:pPr>
            <a:endParaRPr lang="en-US">
              <a:solidFill>
                <a:srgbClr val="EBCD5D"/>
              </a:solidFill>
            </a:endParaRPr>
          </a:p>
        </p:txBody>
      </p:sp>
      <p:sp>
        <p:nvSpPr>
          <p:cNvPr id="110" name="Rectangle 98"/>
          <p:cNvSpPr>
            <a:spLocks noGrp="1" noChangeArrowheads="1"/>
          </p:cNvSpPr>
          <p:nvPr>
            <p:ph type="ftr" sz="quarter" idx="11"/>
          </p:nvPr>
        </p:nvSpPr>
        <p:spPr/>
        <p:txBody>
          <a:bodyPr/>
          <a:lstStyle>
            <a:lvl1pPr>
              <a:defRPr/>
            </a:lvl1pPr>
          </a:lstStyle>
          <a:p>
            <a:pPr>
              <a:defRPr/>
            </a:pPr>
            <a:endParaRPr lang="en-US">
              <a:solidFill>
                <a:srgbClr val="EBCD5D"/>
              </a:solidFill>
            </a:endParaRPr>
          </a:p>
        </p:txBody>
      </p:sp>
      <p:sp>
        <p:nvSpPr>
          <p:cNvPr id="111" name="Rectangle 99"/>
          <p:cNvSpPr>
            <a:spLocks noGrp="1" noChangeArrowheads="1"/>
          </p:cNvSpPr>
          <p:nvPr>
            <p:ph type="sldNum" sz="quarter" idx="12"/>
          </p:nvPr>
        </p:nvSpPr>
        <p:spPr/>
        <p:txBody>
          <a:bodyPr/>
          <a:lstStyle>
            <a:lvl1pPr>
              <a:defRPr/>
            </a:lvl1pPr>
          </a:lstStyle>
          <a:p>
            <a:pPr>
              <a:defRPr/>
            </a:pPr>
            <a:fld id="{335BB29E-08EA-450C-BBD0-683DFA39806B}"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565629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6A9C99F5-2BF4-4095-8EBF-34B23D615A9D}"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8466888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18BDA8C1-D90C-40D9-A105-0975B676441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27591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a:t>Click to edit Master title style</a:t>
            </a:r>
          </a:p>
        </p:txBody>
      </p:sp>
      <p:sp>
        <p:nvSpPr>
          <p:cNvPr id="3" name="Content Placeholder 2"/>
          <p:cNvSpPr>
            <a:spLocks noGrp="1"/>
          </p:cNvSpPr>
          <p:nvPr>
            <p:ph sz="half" idx="1"/>
          </p:nvPr>
        </p:nvSpPr>
        <p:spPr>
          <a:xfrm>
            <a:off x="6858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0"/>
            <a:ext cx="3810000" cy="4114800"/>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7B6F4D-7ADA-4D80-8E68-6F20B2F7CC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4270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6D4F2F12-6D9B-4588-8EBF-A4D1707ED7D5}"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77021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8"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9" name="Rectangle 99"/>
          <p:cNvSpPr>
            <a:spLocks noGrp="1" noChangeArrowheads="1"/>
          </p:cNvSpPr>
          <p:nvPr>
            <p:ph type="sldNum" sz="quarter" idx="12"/>
          </p:nvPr>
        </p:nvSpPr>
        <p:spPr>
          <a:ln/>
        </p:spPr>
        <p:txBody>
          <a:bodyPr/>
          <a:lstStyle>
            <a:lvl1pPr>
              <a:defRPr/>
            </a:lvl1pPr>
          </a:lstStyle>
          <a:p>
            <a:pPr>
              <a:defRPr/>
            </a:pPr>
            <a:fld id="{6216892D-1F3E-43AE-BB1A-C93BA6C7E0F0}"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8882215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4"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5" name="Rectangle 99"/>
          <p:cNvSpPr>
            <a:spLocks noGrp="1" noChangeArrowheads="1"/>
          </p:cNvSpPr>
          <p:nvPr>
            <p:ph type="sldNum" sz="quarter" idx="12"/>
          </p:nvPr>
        </p:nvSpPr>
        <p:spPr>
          <a:ln/>
        </p:spPr>
        <p:txBody>
          <a:bodyPr/>
          <a:lstStyle>
            <a:lvl1pPr>
              <a:defRPr/>
            </a:lvl1pPr>
          </a:lstStyle>
          <a:p>
            <a:pPr>
              <a:defRPr/>
            </a:pPr>
            <a:fld id="{5E43025E-8DCC-4FF6-96E6-2C39780A6BF3}"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0185598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3"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4" name="Rectangle 99"/>
          <p:cNvSpPr>
            <a:spLocks noGrp="1" noChangeArrowheads="1"/>
          </p:cNvSpPr>
          <p:nvPr>
            <p:ph type="sldNum" sz="quarter" idx="12"/>
          </p:nvPr>
        </p:nvSpPr>
        <p:spPr>
          <a:ln/>
        </p:spPr>
        <p:txBody>
          <a:bodyPr/>
          <a:lstStyle>
            <a:lvl1pPr>
              <a:defRPr/>
            </a:lvl1pPr>
          </a:lstStyle>
          <a:p>
            <a:pPr>
              <a:defRPr/>
            </a:pPr>
            <a:fld id="{4E43D3D1-F1A7-47B0-8D92-28DA190F1158}"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1263316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54B8515E-5EF4-4885-BDFB-508DEA7538E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3397199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ED9ADAE6-FD6B-42CE-AEBB-4D1A758B302E}"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2057891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97637A50-9259-4EE6-89ED-3C3FABE71804}"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7526894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4946F91B-9331-4CA2-ACC2-EC8C077E21D2}"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41364711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4A3542D9-BD72-4EF8-AD40-BA8B141915F0}" type="slidenum">
              <a:rPr lang="en-US"/>
              <a:pPr>
                <a:defRPr/>
              </a:pPr>
              <a:t>‹#›</a:t>
            </a:fld>
            <a:endParaRPr lang="en-US"/>
          </a:p>
        </p:txBody>
      </p:sp>
    </p:spTree>
    <p:extLst>
      <p:ext uri="{BB962C8B-B14F-4D97-AF65-F5344CB8AC3E}">
        <p14:creationId xmlns:p14="http://schemas.microsoft.com/office/powerpoint/2010/main" val="11476187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05A1E5E4-65C5-45DE-9BF1-71438A9475B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6429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3600">
                <a:latin typeface="Calibri" pitchFamily="34" charset="0"/>
                <a:cs typeface="Calibri"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7251700" y="6629400"/>
            <a:ext cx="1905000" cy="238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13D00A68-D6F7-4B72-BA82-2C8842C50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5976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E98CD-9277-45CC-87AA-C144B5F8ED3C}" type="slidenum">
              <a:rPr lang="en-US"/>
              <a:pPr>
                <a:defRPr/>
              </a:pPr>
              <a:t>‹#›</a:t>
            </a:fld>
            <a:endParaRPr lang="en-US"/>
          </a:p>
        </p:txBody>
      </p:sp>
    </p:spTree>
    <p:extLst>
      <p:ext uri="{BB962C8B-B14F-4D97-AF65-F5344CB8AC3E}">
        <p14:creationId xmlns:p14="http://schemas.microsoft.com/office/powerpoint/2010/main" val="26644958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D7B21-3C59-4997-902E-19D465371C3D}" type="slidenum">
              <a:rPr lang="en-US"/>
              <a:pPr>
                <a:defRPr/>
              </a:pPr>
              <a:t>‹#›</a:t>
            </a:fld>
            <a:endParaRPr lang="en-US"/>
          </a:p>
        </p:txBody>
      </p:sp>
    </p:spTree>
    <p:extLst>
      <p:ext uri="{BB962C8B-B14F-4D97-AF65-F5344CB8AC3E}">
        <p14:creationId xmlns:p14="http://schemas.microsoft.com/office/powerpoint/2010/main" val="7657116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B6CA9C-DC8A-4E11-BF43-367F1D3AFA9C}" type="slidenum">
              <a:rPr lang="en-US"/>
              <a:pPr>
                <a:defRPr/>
              </a:pPr>
              <a:t>‹#›</a:t>
            </a:fld>
            <a:endParaRPr lang="en-US"/>
          </a:p>
        </p:txBody>
      </p:sp>
    </p:spTree>
    <p:extLst>
      <p:ext uri="{BB962C8B-B14F-4D97-AF65-F5344CB8AC3E}">
        <p14:creationId xmlns:p14="http://schemas.microsoft.com/office/powerpoint/2010/main" val="34645804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3DA84AA-73C7-4275-8A6C-CE8C1D72FDDF}"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8067747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753A036-C81E-4606-B1AD-366D8E19658C}"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72EE4ED5-B586-4BA3-B53A-03AFBF996F74}" type="slidenum">
              <a:rPr lang="en-US"/>
              <a:pPr>
                <a:defRPr/>
              </a:pPr>
              <a:t>‹#›</a:t>
            </a:fld>
            <a:endParaRPr lang="en-US"/>
          </a:p>
        </p:txBody>
      </p:sp>
    </p:spTree>
    <p:extLst>
      <p:ext uri="{BB962C8B-B14F-4D97-AF65-F5344CB8AC3E}">
        <p14:creationId xmlns:p14="http://schemas.microsoft.com/office/powerpoint/2010/main" val="26810678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393292F-5426-4FE5-BEC0-A565650946A8}" type="slidenum">
              <a:rPr lang="en-US"/>
              <a:pPr>
                <a:defRPr/>
              </a:pPr>
              <a:t>‹#›</a:t>
            </a:fld>
            <a:endParaRPr lang="en-US"/>
          </a:p>
        </p:txBody>
      </p:sp>
    </p:spTree>
    <p:extLst>
      <p:ext uri="{BB962C8B-B14F-4D97-AF65-F5344CB8AC3E}">
        <p14:creationId xmlns:p14="http://schemas.microsoft.com/office/powerpoint/2010/main" val="36020714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7A113F-B194-422A-A937-D5D192574E48}" type="slidenum">
              <a:rPr lang="en-US"/>
              <a:pPr>
                <a:defRPr/>
              </a:pPr>
              <a:t>‹#›</a:t>
            </a:fld>
            <a:endParaRPr lang="en-US"/>
          </a:p>
        </p:txBody>
      </p:sp>
    </p:spTree>
    <p:extLst>
      <p:ext uri="{BB962C8B-B14F-4D97-AF65-F5344CB8AC3E}">
        <p14:creationId xmlns:p14="http://schemas.microsoft.com/office/powerpoint/2010/main" val="37244786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EC6C9-AEC1-4AFC-8FBE-31590B0E90A4}" type="slidenum">
              <a:rPr lang="en-US"/>
              <a:pPr>
                <a:defRPr/>
              </a:pPr>
              <a:t>‹#›</a:t>
            </a:fld>
            <a:endParaRPr lang="en-US"/>
          </a:p>
        </p:txBody>
      </p:sp>
    </p:spTree>
    <p:extLst>
      <p:ext uri="{BB962C8B-B14F-4D97-AF65-F5344CB8AC3E}">
        <p14:creationId xmlns:p14="http://schemas.microsoft.com/office/powerpoint/2010/main" val="10389251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D3619-8F24-418B-9913-03873550C457}" type="slidenum">
              <a:rPr lang="en-US"/>
              <a:pPr>
                <a:defRPr/>
              </a:pPr>
              <a:t>‹#›</a:t>
            </a:fld>
            <a:endParaRPr lang="en-US"/>
          </a:p>
        </p:txBody>
      </p:sp>
    </p:spTree>
    <p:extLst>
      <p:ext uri="{BB962C8B-B14F-4D97-AF65-F5344CB8AC3E}">
        <p14:creationId xmlns:p14="http://schemas.microsoft.com/office/powerpoint/2010/main" val="13341612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7C4630-352C-418C-8FA2-8B6070C71E71}" type="slidenum">
              <a:rPr lang="en-US"/>
              <a:pPr>
                <a:defRPr/>
              </a:pPr>
              <a:t>‹#›</a:t>
            </a:fld>
            <a:endParaRPr lang="en-US"/>
          </a:p>
        </p:txBody>
      </p:sp>
    </p:spTree>
    <p:extLst>
      <p:ext uri="{BB962C8B-B14F-4D97-AF65-F5344CB8AC3E}">
        <p14:creationId xmlns:p14="http://schemas.microsoft.com/office/powerpoint/2010/main" val="305334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a:t>Click to edit Master title style</a:t>
            </a:r>
          </a:p>
        </p:txBody>
      </p:sp>
      <p:sp>
        <p:nvSpPr>
          <p:cNvPr id="3"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7239000" y="6662738"/>
            <a:ext cx="1905000" cy="1952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latin typeface="Calibri" pitchFamily="34" charset="0"/>
                <a:cs typeface="Calibri" pitchFamily="34" charset="0"/>
              </a:defRPr>
            </a:lvl1pPr>
          </a:lstStyle>
          <a:p>
            <a:pPr>
              <a:defRPr/>
            </a:pPr>
            <a:fld id="{E7922A4E-58BA-4B11-944A-3B28AF609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5208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7FEF58-AA44-4C91-8B32-F34C325993D4}" type="datetimeFigureOut">
              <a:rPr lang="en-US"/>
              <a:pPr>
                <a:defRPr/>
              </a:pPr>
              <a:t>12/7/2020</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ED1016-4978-4495-8100-D949D63AD41E}" type="slidenum">
              <a:rPr lang="en-US"/>
              <a:pPr>
                <a:defRPr/>
              </a:pPr>
              <a:t>‹#›</a:t>
            </a:fld>
            <a:endParaRPr lang="en-US"/>
          </a:p>
        </p:txBody>
      </p:sp>
    </p:spTree>
    <p:extLst>
      <p:ext uri="{BB962C8B-B14F-4D97-AF65-F5344CB8AC3E}">
        <p14:creationId xmlns:p14="http://schemas.microsoft.com/office/powerpoint/2010/main" val="27939882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F78D735-7F87-428C-93D3-1EF443C1FFAD}" type="datetimeFigureOut">
              <a:rPr lang="en-US"/>
              <a:pPr>
                <a:defRPr/>
              </a:pPr>
              <a:t>12/7/2020</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BEDB96DA-48DD-4E96-AA98-75A3A58DF703}" type="slidenum">
              <a:rPr lang="en-US"/>
              <a:pPr>
                <a:defRPr/>
              </a:pPr>
              <a:t>‹#›</a:t>
            </a:fld>
            <a:endParaRPr lang="en-US"/>
          </a:p>
        </p:txBody>
      </p:sp>
    </p:spTree>
    <p:extLst>
      <p:ext uri="{BB962C8B-B14F-4D97-AF65-F5344CB8AC3E}">
        <p14:creationId xmlns:p14="http://schemas.microsoft.com/office/powerpoint/2010/main" val="11590443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A9E41142-9E09-49FB-A430-D95317700EBB}" type="datetimeFigureOut">
              <a:rPr lang="en-US"/>
              <a:pPr>
                <a:defRPr/>
              </a:pPr>
              <a:t>12/7/2020</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23C6B99A-9C0E-486C-B051-4D22E75DCF9C}" type="slidenum">
              <a:rPr lang="en-US"/>
              <a:pPr>
                <a:defRPr/>
              </a:pPr>
              <a:t>‹#›</a:t>
            </a:fld>
            <a:endParaRPr lang="en-US"/>
          </a:p>
        </p:txBody>
      </p:sp>
    </p:spTree>
    <p:extLst>
      <p:ext uri="{BB962C8B-B14F-4D97-AF65-F5344CB8AC3E}">
        <p14:creationId xmlns:p14="http://schemas.microsoft.com/office/powerpoint/2010/main" val="21204238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0FCF3CDC-CF9C-4039-90A2-7FB075D63F08}" type="datetimeFigureOut">
              <a:rPr lang="en-US"/>
              <a:pPr>
                <a:defRPr/>
              </a:pPr>
              <a:t>12/7/2020</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95C2E78A-04A1-4D04-90DA-C92FA0D77AA2}" type="slidenum">
              <a:rPr lang="en-US"/>
              <a:pPr>
                <a:defRPr/>
              </a:pPr>
              <a:t>‹#›</a:t>
            </a:fld>
            <a:endParaRPr lang="en-US"/>
          </a:p>
        </p:txBody>
      </p:sp>
    </p:spTree>
    <p:extLst>
      <p:ext uri="{BB962C8B-B14F-4D97-AF65-F5344CB8AC3E}">
        <p14:creationId xmlns:p14="http://schemas.microsoft.com/office/powerpoint/2010/main" val="10452960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EC57CC97-C52A-4781-B5FD-95C116CCA766}" type="datetimeFigureOut">
              <a:rPr lang="en-US"/>
              <a:pPr>
                <a:defRPr/>
              </a:pPr>
              <a:t>12/7/2020</a:t>
            </a:fld>
            <a:endParaRPr lang="en-US"/>
          </a:p>
        </p:txBody>
      </p:sp>
      <p:sp>
        <p:nvSpPr>
          <p:cNvPr id="8" name="Footer Placeholder 7"/>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7B7087-B594-4306-8A6F-B3DF749F9D38}" type="slidenum">
              <a:rPr lang="en-US"/>
              <a:pPr>
                <a:defRPr/>
              </a:pPr>
              <a:t>‹#›</a:t>
            </a:fld>
            <a:endParaRPr lang="en-US"/>
          </a:p>
        </p:txBody>
      </p:sp>
    </p:spTree>
    <p:extLst>
      <p:ext uri="{BB962C8B-B14F-4D97-AF65-F5344CB8AC3E}">
        <p14:creationId xmlns:p14="http://schemas.microsoft.com/office/powerpoint/2010/main" val="31470861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31B5490E-3506-4A26-B6A0-EB86EA2C346F}" type="datetimeFigureOut">
              <a:rPr lang="en-US"/>
              <a:pPr>
                <a:defRPr/>
              </a:pPr>
              <a:t>12/7/2020</a:t>
            </a:fld>
            <a:endParaRPr lang="en-US"/>
          </a:p>
        </p:txBody>
      </p:sp>
      <p:sp>
        <p:nvSpPr>
          <p:cNvPr id="4" name="Footer Placeholder 3"/>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34C5E3C-A78E-4745-A907-B9B17537A5D4}" type="slidenum">
              <a:rPr lang="en-US"/>
              <a:pPr>
                <a:defRPr/>
              </a:pPr>
              <a:t>‹#›</a:t>
            </a:fld>
            <a:endParaRPr lang="en-US"/>
          </a:p>
        </p:txBody>
      </p:sp>
    </p:spTree>
    <p:extLst>
      <p:ext uri="{BB962C8B-B14F-4D97-AF65-F5344CB8AC3E}">
        <p14:creationId xmlns:p14="http://schemas.microsoft.com/office/powerpoint/2010/main" val="33304160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779DC4D5-525E-4B5F-9B46-D4F572FA5F86}" type="datetimeFigureOut">
              <a:rPr lang="en-US"/>
              <a:pPr>
                <a:defRPr/>
              </a:pPr>
              <a:t>12/7/2020</a:t>
            </a:fld>
            <a:endParaRPr lang="en-US"/>
          </a:p>
        </p:txBody>
      </p:sp>
      <p:sp>
        <p:nvSpPr>
          <p:cNvPr id="3" name="Footer Placeholder 2"/>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C9A5EE6-0250-411C-A7D9-5F8D45B46574}" type="slidenum">
              <a:rPr lang="en-US"/>
              <a:pPr>
                <a:defRPr/>
              </a:pPr>
              <a:t>‹#›</a:t>
            </a:fld>
            <a:endParaRPr lang="en-US"/>
          </a:p>
        </p:txBody>
      </p:sp>
    </p:spTree>
    <p:extLst>
      <p:ext uri="{BB962C8B-B14F-4D97-AF65-F5344CB8AC3E}">
        <p14:creationId xmlns:p14="http://schemas.microsoft.com/office/powerpoint/2010/main" val="25883977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8E0982AC-A29E-430A-B50F-D359BA26B44E}" type="datetimeFigureOut">
              <a:rPr lang="en-US"/>
              <a:pPr>
                <a:defRPr/>
              </a:pPr>
              <a:t>12/7/2020</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3B536A85-09E0-4458-ABB6-A95B8F1B8D8E}" type="slidenum">
              <a:rPr lang="en-US"/>
              <a:pPr>
                <a:defRPr/>
              </a:pPr>
              <a:t>‹#›</a:t>
            </a:fld>
            <a:endParaRPr lang="en-US"/>
          </a:p>
        </p:txBody>
      </p:sp>
    </p:spTree>
    <p:extLst>
      <p:ext uri="{BB962C8B-B14F-4D97-AF65-F5344CB8AC3E}">
        <p14:creationId xmlns:p14="http://schemas.microsoft.com/office/powerpoint/2010/main" val="19901412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DD5200-BC09-465B-A9EF-0E2E27604F97}" type="datetimeFigureOut">
              <a:rPr lang="en-US"/>
              <a:pPr>
                <a:defRPr/>
              </a:pPr>
              <a:t>12/7/2020</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727CF423-A065-4A34-B95C-2E25A16CDEFA}" type="slidenum">
              <a:rPr lang="en-US"/>
              <a:pPr>
                <a:defRPr/>
              </a:pPr>
              <a:t>‹#›</a:t>
            </a:fld>
            <a:endParaRPr lang="en-US"/>
          </a:p>
        </p:txBody>
      </p:sp>
    </p:spTree>
    <p:extLst>
      <p:ext uri="{BB962C8B-B14F-4D97-AF65-F5344CB8AC3E}">
        <p14:creationId xmlns:p14="http://schemas.microsoft.com/office/powerpoint/2010/main" val="9128467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60299FD-FC7D-421F-B867-C103FCAF635C}" type="datetimeFigureOut">
              <a:rPr lang="en-US"/>
              <a:pPr>
                <a:defRPr/>
              </a:pPr>
              <a:t>12/7/2020</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029B1C8D-1594-44E0-B2E4-F60230F7EAF0}" type="slidenum">
              <a:rPr lang="en-US"/>
              <a:pPr>
                <a:defRPr/>
              </a:pPr>
              <a:t>‹#›</a:t>
            </a:fld>
            <a:endParaRPr lang="en-US"/>
          </a:p>
        </p:txBody>
      </p:sp>
    </p:spTree>
    <p:extLst>
      <p:ext uri="{BB962C8B-B14F-4D97-AF65-F5344CB8AC3E}">
        <p14:creationId xmlns:p14="http://schemas.microsoft.com/office/powerpoint/2010/main" val="2789253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873B41-B955-4464-8240-B7C3E74BC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0614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1098CE01-E72E-46C9-9196-021A161D2171}" type="datetimeFigureOut">
              <a:rPr lang="en-US"/>
              <a:pPr>
                <a:defRPr/>
              </a:pPr>
              <a:t>12/7/2020</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F050BA44-D15D-4881-B23D-79115832C604}" type="slidenum">
              <a:rPr lang="en-US"/>
              <a:pPr>
                <a:defRPr/>
              </a:pPr>
              <a:t>‹#›</a:t>
            </a:fld>
            <a:endParaRPr lang="en-US"/>
          </a:p>
        </p:txBody>
      </p:sp>
    </p:spTree>
    <p:extLst>
      <p:ext uri="{BB962C8B-B14F-4D97-AF65-F5344CB8AC3E}">
        <p14:creationId xmlns:p14="http://schemas.microsoft.com/office/powerpoint/2010/main" val="15594734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B1197C-718D-4707-8A93-DB5E4E44FA5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26422442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1197C-718D-4707-8A93-DB5E4E44FA5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32749240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B1197C-718D-4707-8A93-DB5E4E44FA5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36932396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B1197C-718D-4707-8A93-DB5E4E44FA51}"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39421377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1197C-718D-4707-8A93-DB5E4E44FA51}" type="datetimeFigureOut">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7950968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B1197C-718D-4707-8A93-DB5E4E44FA51}" type="datetimeFigureOut">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12649232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1197C-718D-4707-8A93-DB5E4E44FA51}" type="datetimeFigureOut">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3357511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1197C-718D-4707-8A93-DB5E4E44FA51}"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497620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1197C-718D-4707-8A93-DB5E4E44FA51}"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4270781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E068EC-7234-40FA-B82D-001965CE3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287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1197C-718D-4707-8A93-DB5E4E44FA5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16126579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1197C-718D-4707-8A93-DB5E4E44FA5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AAA64-3B68-4375-86E5-7421D945788D}" type="slidenum">
              <a:rPr lang="en-US" smtClean="0"/>
              <a:t>‹#›</a:t>
            </a:fld>
            <a:endParaRPr lang="en-US"/>
          </a:p>
        </p:txBody>
      </p:sp>
    </p:spTree>
    <p:extLst>
      <p:ext uri="{BB962C8B-B14F-4D97-AF65-F5344CB8AC3E}">
        <p14:creationId xmlns:p14="http://schemas.microsoft.com/office/powerpoint/2010/main" val="12312780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12880F6-8715-4DA2-AF96-7BF04CBCD9D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D3BA04B-CA3E-41C8-8FA6-23C811C1EB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61BBFB-5DA0-4C11-B272-A080F4AD3E95}"/>
              </a:ext>
            </a:extLst>
          </p:cNvPr>
          <p:cNvSpPr>
            <a:spLocks noGrp="1"/>
          </p:cNvSpPr>
          <p:nvPr>
            <p:ph type="sldNum" sz="quarter" idx="12"/>
          </p:nvPr>
        </p:nvSpPr>
        <p:spPr/>
        <p:txBody>
          <a:bodyPr/>
          <a:lstStyle>
            <a:lvl1pPr>
              <a:defRPr/>
            </a:lvl1pPr>
          </a:lstStyle>
          <a:p>
            <a:fld id="{A92E2826-1F79-4E19-BF9E-06899ACB3C80}" type="slidenum">
              <a:rPr lang="en-US" altLang="en-US"/>
              <a:pPr/>
              <a:t>‹#›</a:t>
            </a:fld>
            <a:endParaRPr lang="en-US" altLang="en-US"/>
          </a:p>
        </p:txBody>
      </p:sp>
    </p:spTree>
    <p:extLst>
      <p:ext uri="{BB962C8B-B14F-4D97-AF65-F5344CB8AC3E}">
        <p14:creationId xmlns:p14="http://schemas.microsoft.com/office/powerpoint/2010/main" val="11610448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a:extLst>
              <a:ext uri="{FF2B5EF4-FFF2-40B4-BE49-F238E27FC236}">
                <a16:creationId xmlns:a16="http://schemas.microsoft.com/office/drawing/2014/main" id="{4E907D2B-D8DF-4CB6-BA56-B5BBF57D7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9F8954E-BE2C-4772-A4B2-C8E8CA71A010}"/>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a:extLst>
              <a:ext uri="{FF2B5EF4-FFF2-40B4-BE49-F238E27FC236}">
                <a16:creationId xmlns:a16="http://schemas.microsoft.com/office/drawing/2014/main" id="{97712DA0-2636-416C-B343-70324AFFAE00}"/>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A9C2271-2B35-4B97-B558-66096EAEE49A}"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7" name="Picture 9" descr="red wax copy.png">
            <a:extLst>
              <a:ext uri="{FF2B5EF4-FFF2-40B4-BE49-F238E27FC236}">
                <a16:creationId xmlns:a16="http://schemas.microsoft.com/office/drawing/2014/main" id="{D63162D6-DD0E-4920-AFAE-38EC28517182}"/>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83B53E0-1432-497F-AFB2-AE9DAE3C2273}"/>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34" charset="-79"/>
                <a:cs typeface="David" pitchFamily="34" charset="-79"/>
              </a:rPr>
              <a:t>K</a:t>
            </a:r>
          </a:p>
        </p:txBody>
      </p:sp>
      <p:pic>
        <p:nvPicPr>
          <p:cNvPr id="9" name="Picture 11" descr="Jerusalem Temple Mount-Samaria-Motif-clear brush.png">
            <a:extLst>
              <a:ext uri="{FF2B5EF4-FFF2-40B4-BE49-F238E27FC236}">
                <a16:creationId xmlns:a16="http://schemas.microsoft.com/office/drawing/2014/main" id="{0F50DD60-CC65-4FA7-82A6-C25AC4BB679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a:extLst>
              <a:ext uri="{FF2B5EF4-FFF2-40B4-BE49-F238E27FC236}">
                <a16:creationId xmlns:a16="http://schemas.microsoft.com/office/drawing/2014/main" id="{850BC6AE-0FBA-48BF-898D-D72B79C1151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79515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16E603-C7AE-42DB-BC74-F4765B8D4B3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83F3D17-1391-4AB1-8059-3C3595C8B5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CFD049-7D95-4595-8F0D-8A9D918D5A91}"/>
              </a:ext>
            </a:extLst>
          </p:cNvPr>
          <p:cNvSpPr>
            <a:spLocks noGrp="1"/>
          </p:cNvSpPr>
          <p:nvPr>
            <p:ph type="sldNum" sz="quarter" idx="12"/>
          </p:nvPr>
        </p:nvSpPr>
        <p:spPr/>
        <p:txBody>
          <a:bodyPr/>
          <a:lstStyle>
            <a:lvl1pPr>
              <a:defRPr/>
            </a:lvl1pPr>
          </a:lstStyle>
          <a:p>
            <a:fld id="{D7AC7337-9FA5-47BB-B8E0-97C44AAAE5A2}" type="slidenum">
              <a:rPr lang="en-US" altLang="en-US"/>
              <a:pPr/>
              <a:t>‹#›</a:t>
            </a:fld>
            <a:endParaRPr lang="en-US" altLang="en-US"/>
          </a:p>
        </p:txBody>
      </p:sp>
    </p:spTree>
    <p:extLst>
      <p:ext uri="{BB962C8B-B14F-4D97-AF65-F5344CB8AC3E}">
        <p14:creationId xmlns:p14="http://schemas.microsoft.com/office/powerpoint/2010/main" val="32531992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87C8F62-40E1-4FCD-B998-31531B2460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C4B3424-A5D9-47B5-AA06-D54CC85401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65C9FA-2948-4FCF-AF2D-D3B392B4155E}"/>
              </a:ext>
            </a:extLst>
          </p:cNvPr>
          <p:cNvSpPr>
            <a:spLocks noGrp="1"/>
          </p:cNvSpPr>
          <p:nvPr>
            <p:ph type="sldNum" sz="quarter" idx="12"/>
          </p:nvPr>
        </p:nvSpPr>
        <p:spPr/>
        <p:txBody>
          <a:bodyPr/>
          <a:lstStyle>
            <a:lvl1pPr>
              <a:defRPr/>
            </a:lvl1pPr>
          </a:lstStyle>
          <a:p>
            <a:fld id="{2D6B7698-FC18-4775-AB3E-005C0060D2B2}" type="slidenum">
              <a:rPr lang="en-US" altLang="en-US"/>
              <a:pPr/>
              <a:t>‹#›</a:t>
            </a:fld>
            <a:endParaRPr lang="en-US" altLang="en-US"/>
          </a:p>
        </p:txBody>
      </p:sp>
    </p:spTree>
    <p:extLst>
      <p:ext uri="{BB962C8B-B14F-4D97-AF65-F5344CB8AC3E}">
        <p14:creationId xmlns:p14="http://schemas.microsoft.com/office/powerpoint/2010/main" val="14095391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701D55D-FD6E-4893-8B98-C6FEA882200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3619584-744C-4A96-89FE-C282DBF64CE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A9179C9-D3E1-4A1E-8527-C1F038D8EE0A}"/>
              </a:ext>
            </a:extLst>
          </p:cNvPr>
          <p:cNvSpPr>
            <a:spLocks noGrp="1"/>
          </p:cNvSpPr>
          <p:nvPr>
            <p:ph type="sldNum" sz="quarter" idx="12"/>
          </p:nvPr>
        </p:nvSpPr>
        <p:spPr/>
        <p:txBody>
          <a:bodyPr/>
          <a:lstStyle>
            <a:lvl1pPr>
              <a:defRPr/>
            </a:lvl1pPr>
          </a:lstStyle>
          <a:p>
            <a:fld id="{2458F095-F76D-44F0-8C0A-47E94AD53B45}" type="slidenum">
              <a:rPr lang="en-US" altLang="en-US"/>
              <a:pPr/>
              <a:t>‹#›</a:t>
            </a:fld>
            <a:endParaRPr lang="en-US" altLang="en-US"/>
          </a:p>
        </p:txBody>
      </p:sp>
    </p:spTree>
    <p:extLst>
      <p:ext uri="{BB962C8B-B14F-4D97-AF65-F5344CB8AC3E}">
        <p14:creationId xmlns:p14="http://schemas.microsoft.com/office/powerpoint/2010/main" val="38072469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a:extLst>
              <a:ext uri="{FF2B5EF4-FFF2-40B4-BE49-F238E27FC236}">
                <a16:creationId xmlns:a16="http://schemas.microsoft.com/office/drawing/2014/main" id="{C963CBD5-10F0-4EC8-BC59-6A2298A7B2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8DE8575-4117-4B6D-9174-75F296FBC885}"/>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a:extLst>
              <a:ext uri="{FF2B5EF4-FFF2-40B4-BE49-F238E27FC236}">
                <a16:creationId xmlns:a16="http://schemas.microsoft.com/office/drawing/2014/main" id="{A8AD22B1-00F7-467D-99AE-C36CC7300D49}"/>
              </a:ext>
            </a:extLst>
          </p:cNvPr>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8686EA8-A43E-4F0C-ACBC-13CFE46625AA}" type="slidenum">
              <a:rPr lang="en-US" altLang="en-US" sz="1400">
                <a:solidFill>
                  <a:srgbClr val="898989"/>
                </a:solidFill>
                <a:latin typeface="Calibri" panose="020F0502020204030204" pitchFamily="34" charset="0"/>
              </a:rPr>
              <a:pPr algn="r" eaLnBrk="1" hangingPunct="1"/>
              <a:t>‹#›</a:t>
            </a:fld>
            <a:endParaRPr lang="en-US" altLang="en-US" sz="1400">
              <a:solidFill>
                <a:srgbClr val="898989"/>
              </a:solidFill>
              <a:latin typeface="Calibri" panose="020F0502020204030204" pitchFamily="34" charset="0"/>
            </a:endParaRPr>
          </a:p>
        </p:txBody>
      </p:sp>
      <p:pic>
        <p:nvPicPr>
          <p:cNvPr id="6" name="Picture 9" descr="red wax copy.png">
            <a:extLst>
              <a:ext uri="{FF2B5EF4-FFF2-40B4-BE49-F238E27FC236}">
                <a16:creationId xmlns:a16="http://schemas.microsoft.com/office/drawing/2014/main" id="{ACDE64DF-0EC1-4B33-A681-F2CDC1339EEE}"/>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C29BFD7-3244-472B-B577-430EE10E647D}"/>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34" charset="-79"/>
                <a:cs typeface="David" pitchFamily="34" charset="-79"/>
              </a:rPr>
              <a:t>K</a:t>
            </a:r>
          </a:p>
        </p:txBody>
      </p:sp>
      <p:pic>
        <p:nvPicPr>
          <p:cNvPr id="8" name="Picture 11" descr="Jerusalem Temple Mount-Samaria-Motif-clear brush.png">
            <a:extLst>
              <a:ext uri="{FF2B5EF4-FFF2-40B4-BE49-F238E27FC236}">
                <a16:creationId xmlns:a16="http://schemas.microsoft.com/office/drawing/2014/main" id="{701BD247-75D8-4BFE-A133-30323B7B199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a:extLst>
              <a:ext uri="{FF2B5EF4-FFF2-40B4-BE49-F238E27FC236}">
                <a16:creationId xmlns:a16="http://schemas.microsoft.com/office/drawing/2014/main" id="{A5FEBE63-EF35-4C90-BA06-4734BB97AD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8009893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a:extLst>
              <a:ext uri="{FF2B5EF4-FFF2-40B4-BE49-F238E27FC236}">
                <a16:creationId xmlns:a16="http://schemas.microsoft.com/office/drawing/2014/main" id="{1B70A0FE-B01E-4E15-B3A1-7F2F67D181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E456B52-F71B-41FD-A70D-7E1D1DE74079}"/>
              </a:ext>
            </a:extLst>
          </p:cNvPr>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a:extLst>
              <a:ext uri="{FF2B5EF4-FFF2-40B4-BE49-F238E27FC236}">
                <a16:creationId xmlns:a16="http://schemas.microsoft.com/office/drawing/2014/main" id="{E3FD91A8-9847-46AF-A5FD-CB747C23BBF3}"/>
              </a:ext>
            </a:extLst>
          </p:cNvPr>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D7949F1-7AD2-4E45-A7C4-85FCF65FC286}"/>
              </a:ext>
            </a:extLst>
          </p:cNvPr>
          <p:cNvSpPr txBox="1"/>
          <p:nvPr userDrawn="1"/>
        </p:nvSpPr>
        <p:spPr>
          <a:xfrm>
            <a:off x="8270875" y="219075"/>
            <a:ext cx="436563" cy="830263"/>
          </a:xfrm>
          <a:prstGeom prst="rect">
            <a:avLst/>
          </a:prstGeom>
          <a:noFill/>
        </p:spPr>
        <p:txBody>
          <a:bodyPr>
            <a:spAutoFit/>
          </a:bodyPr>
          <a:lstStyle/>
          <a:p>
            <a:pPr>
              <a:defRPr/>
            </a:pPr>
            <a:r>
              <a:rPr lang="en-US" sz="4800">
                <a:solidFill>
                  <a:schemeClr val="bg1"/>
                </a:solidFill>
                <a:latin typeface="David" pitchFamily="34" charset="-79"/>
                <a:cs typeface="David" pitchFamily="34" charset="-79"/>
              </a:rPr>
              <a:t>S</a:t>
            </a:r>
          </a:p>
        </p:txBody>
      </p:sp>
      <p:pic>
        <p:nvPicPr>
          <p:cNvPr id="6" name="Picture 10" descr="Jerusalem Temple Mount-Samaria-Motif-clear brush.png">
            <a:extLst>
              <a:ext uri="{FF2B5EF4-FFF2-40B4-BE49-F238E27FC236}">
                <a16:creationId xmlns:a16="http://schemas.microsoft.com/office/drawing/2014/main" id="{F953FAC9-FAEA-4529-887B-2ECBA28FD3C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a:extLst>
              <a:ext uri="{FF2B5EF4-FFF2-40B4-BE49-F238E27FC236}">
                <a16:creationId xmlns:a16="http://schemas.microsoft.com/office/drawing/2014/main" id="{A496C1F3-7011-45C1-9043-7054525B36F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F20D5058-10E2-4BAA-BA61-5F48E486D8DC}"/>
              </a:ext>
            </a:extLst>
          </p:cNvPr>
          <p:cNvSpPr>
            <a:spLocks noGrp="1"/>
          </p:cNvSpPr>
          <p:nvPr>
            <p:ph type="sldNum" sz="quarter" idx="10"/>
          </p:nvPr>
        </p:nvSpPr>
        <p:spPr>
          <a:xfrm>
            <a:off x="8553450" y="6383338"/>
            <a:ext cx="590550" cy="365125"/>
          </a:xfrm>
        </p:spPr>
        <p:txBody>
          <a:bodyPr/>
          <a:lstStyle>
            <a:lvl1pPr>
              <a:defRPr sz="1400"/>
            </a:lvl1pPr>
          </a:lstStyle>
          <a:p>
            <a:fld id="{4AD29AB0-61A0-45A2-867C-348318EFDC05}" type="slidenum">
              <a:rPr lang="en-US" altLang="en-US"/>
              <a:pPr/>
              <a:t>‹#›</a:t>
            </a:fld>
            <a:endParaRPr lang="en-US" altLang="en-US"/>
          </a:p>
        </p:txBody>
      </p:sp>
    </p:spTree>
    <p:extLst>
      <p:ext uri="{BB962C8B-B14F-4D97-AF65-F5344CB8AC3E}">
        <p14:creationId xmlns:p14="http://schemas.microsoft.com/office/powerpoint/2010/main" val="28325935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4F76543-88DA-4270-93B0-A6ADE50711F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DE06893-09B1-4D39-AF43-189A0923FB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A61DD70-2972-4738-8855-4150A35F5DF2}"/>
              </a:ext>
            </a:extLst>
          </p:cNvPr>
          <p:cNvSpPr>
            <a:spLocks noGrp="1"/>
          </p:cNvSpPr>
          <p:nvPr>
            <p:ph type="sldNum" sz="quarter" idx="12"/>
          </p:nvPr>
        </p:nvSpPr>
        <p:spPr/>
        <p:txBody>
          <a:bodyPr/>
          <a:lstStyle>
            <a:lvl1pPr>
              <a:defRPr/>
            </a:lvl1pPr>
          </a:lstStyle>
          <a:p>
            <a:fld id="{A66CFC2B-C6C5-48E8-B8DC-978525B74B80}" type="slidenum">
              <a:rPr lang="en-US" altLang="en-US"/>
              <a:pPr/>
              <a:t>‹#›</a:t>
            </a:fld>
            <a:endParaRPr lang="en-US" altLang="en-US"/>
          </a:p>
        </p:txBody>
      </p:sp>
    </p:spTree>
    <p:extLst>
      <p:ext uri="{BB962C8B-B14F-4D97-AF65-F5344CB8AC3E}">
        <p14:creationId xmlns:p14="http://schemas.microsoft.com/office/powerpoint/2010/main" val="4044991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375957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F2A66A-1A88-4D60-9A58-C5112E9B7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8207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7832498-292A-4B06-A9A5-44492FD428A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DC138E9-DA6B-43E6-82BF-6C3381A9E4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4782CA-21CE-444D-A487-C6F87BD9EB1C}"/>
              </a:ext>
            </a:extLst>
          </p:cNvPr>
          <p:cNvSpPr>
            <a:spLocks noGrp="1"/>
          </p:cNvSpPr>
          <p:nvPr>
            <p:ph type="sldNum" sz="quarter" idx="12"/>
          </p:nvPr>
        </p:nvSpPr>
        <p:spPr/>
        <p:txBody>
          <a:bodyPr/>
          <a:lstStyle>
            <a:lvl1pPr>
              <a:defRPr/>
            </a:lvl1pPr>
          </a:lstStyle>
          <a:p>
            <a:fld id="{6C22E87A-90C5-42AC-860B-ED6FC59F14A8}" type="slidenum">
              <a:rPr lang="en-US" altLang="en-US"/>
              <a:pPr/>
              <a:t>‹#›</a:t>
            </a:fld>
            <a:endParaRPr lang="en-US" altLang="en-US"/>
          </a:p>
        </p:txBody>
      </p:sp>
    </p:spTree>
    <p:extLst>
      <p:ext uri="{BB962C8B-B14F-4D97-AF65-F5344CB8AC3E}">
        <p14:creationId xmlns:p14="http://schemas.microsoft.com/office/powerpoint/2010/main" val="12247711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F1D6C-819B-4711-B260-968A3A6FCB1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DFA25FE-236E-46A9-AFD2-8B9CD95458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E3D927-EA8D-40F1-9697-99EA13B571D2}"/>
              </a:ext>
            </a:extLst>
          </p:cNvPr>
          <p:cNvSpPr>
            <a:spLocks noGrp="1"/>
          </p:cNvSpPr>
          <p:nvPr>
            <p:ph type="sldNum" sz="quarter" idx="12"/>
          </p:nvPr>
        </p:nvSpPr>
        <p:spPr/>
        <p:txBody>
          <a:bodyPr/>
          <a:lstStyle>
            <a:lvl1pPr>
              <a:defRPr/>
            </a:lvl1pPr>
          </a:lstStyle>
          <a:p>
            <a:fld id="{92C0344B-73E8-47EC-AE51-DC433FB712E6}" type="slidenum">
              <a:rPr lang="en-US" altLang="en-US"/>
              <a:pPr/>
              <a:t>‹#›</a:t>
            </a:fld>
            <a:endParaRPr lang="en-US" altLang="en-US"/>
          </a:p>
        </p:txBody>
      </p:sp>
    </p:spTree>
    <p:extLst>
      <p:ext uri="{BB962C8B-B14F-4D97-AF65-F5344CB8AC3E}">
        <p14:creationId xmlns:p14="http://schemas.microsoft.com/office/powerpoint/2010/main" val="30080511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720A5-E15C-4021-82DC-27A84586533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F1851F1-9829-4715-9603-0552DF6B72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1DB00F-6705-4843-AA35-021D42355D44}"/>
              </a:ext>
            </a:extLst>
          </p:cNvPr>
          <p:cNvSpPr>
            <a:spLocks noGrp="1"/>
          </p:cNvSpPr>
          <p:nvPr>
            <p:ph type="sldNum" sz="quarter" idx="12"/>
          </p:nvPr>
        </p:nvSpPr>
        <p:spPr/>
        <p:txBody>
          <a:bodyPr/>
          <a:lstStyle>
            <a:lvl1pPr>
              <a:defRPr/>
            </a:lvl1pPr>
          </a:lstStyle>
          <a:p>
            <a:fld id="{2E43AE26-96CE-4A9E-AA8A-F60F44253F03}" type="slidenum">
              <a:rPr lang="en-US" altLang="en-US"/>
              <a:pPr/>
              <a:t>‹#›</a:t>
            </a:fld>
            <a:endParaRPr lang="en-US" altLang="en-US"/>
          </a:p>
        </p:txBody>
      </p:sp>
    </p:spTree>
    <p:extLst>
      <p:ext uri="{BB962C8B-B14F-4D97-AF65-F5344CB8AC3E}">
        <p14:creationId xmlns:p14="http://schemas.microsoft.com/office/powerpoint/2010/main" val="39602195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E31BE8-AC99-4CB1-98E4-DE13846694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6C8A44-7843-4E54-8FE1-F20D8046CB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731E9A-7F21-4B44-AD88-F6786F947FC7}"/>
              </a:ext>
            </a:extLst>
          </p:cNvPr>
          <p:cNvSpPr>
            <a:spLocks noGrp="1" noChangeArrowheads="1"/>
          </p:cNvSpPr>
          <p:nvPr>
            <p:ph type="sldNum" sz="quarter" idx="12"/>
          </p:nvPr>
        </p:nvSpPr>
        <p:spPr>
          <a:ln/>
        </p:spPr>
        <p:txBody>
          <a:bodyPr/>
          <a:lstStyle>
            <a:lvl1pPr>
              <a:defRPr/>
            </a:lvl1pPr>
          </a:lstStyle>
          <a:p>
            <a:fld id="{E7A0465B-3498-4C39-81D6-A02C21BBA88E}" type="slidenum">
              <a:rPr lang="en-US" altLang="en-US"/>
              <a:pPr/>
              <a:t>‹#›</a:t>
            </a:fld>
            <a:endParaRPr lang="en-US" altLang="en-US"/>
          </a:p>
        </p:txBody>
      </p:sp>
    </p:spTree>
    <p:extLst>
      <p:ext uri="{BB962C8B-B14F-4D97-AF65-F5344CB8AC3E}">
        <p14:creationId xmlns:p14="http://schemas.microsoft.com/office/powerpoint/2010/main" val="26536269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11540E-4C9B-4566-AE74-704DF75FA8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FB5519-9939-4C11-9842-FCC3000B12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F5FAF5-E59C-4DAD-B482-2925840FE2D5}"/>
              </a:ext>
            </a:extLst>
          </p:cNvPr>
          <p:cNvSpPr>
            <a:spLocks noGrp="1" noChangeArrowheads="1"/>
          </p:cNvSpPr>
          <p:nvPr>
            <p:ph type="sldNum" sz="quarter" idx="12"/>
          </p:nvPr>
        </p:nvSpPr>
        <p:spPr>
          <a:ln/>
        </p:spPr>
        <p:txBody>
          <a:bodyPr/>
          <a:lstStyle>
            <a:lvl1pPr>
              <a:defRPr/>
            </a:lvl1pPr>
          </a:lstStyle>
          <a:p>
            <a:fld id="{ABD294EC-B757-46FB-A0D1-1E4808282B34}" type="slidenum">
              <a:rPr lang="en-US" altLang="en-US"/>
              <a:pPr/>
              <a:t>‹#›</a:t>
            </a:fld>
            <a:endParaRPr lang="en-US" altLang="en-US"/>
          </a:p>
        </p:txBody>
      </p:sp>
    </p:spTree>
    <p:extLst>
      <p:ext uri="{BB962C8B-B14F-4D97-AF65-F5344CB8AC3E}">
        <p14:creationId xmlns:p14="http://schemas.microsoft.com/office/powerpoint/2010/main" val="18913708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A3C4D8-329C-4906-AC3C-BCC710C312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18A09F-94A3-4120-B061-F2D8C7E30F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FC8282-11C4-479C-BBF3-1EE245ADB497}"/>
              </a:ext>
            </a:extLst>
          </p:cNvPr>
          <p:cNvSpPr>
            <a:spLocks noGrp="1" noChangeArrowheads="1"/>
          </p:cNvSpPr>
          <p:nvPr>
            <p:ph type="sldNum" sz="quarter" idx="12"/>
          </p:nvPr>
        </p:nvSpPr>
        <p:spPr>
          <a:ln/>
        </p:spPr>
        <p:txBody>
          <a:bodyPr/>
          <a:lstStyle>
            <a:lvl1pPr>
              <a:defRPr/>
            </a:lvl1pPr>
          </a:lstStyle>
          <a:p>
            <a:fld id="{1544D677-C088-4706-9F90-BEE9EEDFE356}" type="slidenum">
              <a:rPr lang="en-US" altLang="en-US"/>
              <a:pPr/>
              <a:t>‹#›</a:t>
            </a:fld>
            <a:endParaRPr lang="en-US" altLang="en-US"/>
          </a:p>
        </p:txBody>
      </p:sp>
    </p:spTree>
    <p:extLst>
      <p:ext uri="{BB962C8B-B14F-4D97-AF65-F5344CB8AC3E}">
        <p14:creationId xmlns:p14="http://schemas.microsoft.com/office/powerpoint/2010/main" val="41064929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AC8253-F4C5-442C-B60E-76CE632543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034E8F-98CC-433E-835B-D18FA1F8DF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F800D4-ADAA-4FDC-8961-F879CEC2F9CA}"/>
              </a:ext>
            </a:extLst>
          </p:cNvPr>
          <p:cNvSpPr>
            <a:spLocks noGrp="1" noChangeArrowheads="1"/>
          </p:cNvSpPr>
          <p:nvPr>
            <p:ph type="sldNum" sz="quarter" idx="12"/>
          </p:nvPr>
        </p:nvSpPr>
        <p:spPr>
          <a:ln/>
        </p:spPr>
        <p:txBody>
          <a:bodyPr/>
          <a:lstStyle>
            <a:lvl1pPr>
              <a:defRPr/>
            </a:lvl1pPr>
          </a:lstStyle>
          <a:p>
            <a:fld id="{AD6F15A1-E373-41C7-994F-FC787990E369}" type="slidenum">
              <a:rPr lang="en-US" altLang="en-US"/>
              <a:pPr/>
              <a:t>‹#›</a:t>
            </a:fld>
            <a:endParaRPr lang="en-US" altLang="en-US"/>
          </a:p>
        </p:txBody>
      </p:sp>
    </p:spTree>
    <p:extLst>
      <p:ext uri="{BB962C8B-B14F-4D97-AF65-F5344CB8AC3E}">
        <p14:creationId xmlns:p14="http://schemas.microsoft.com/office/powerpoint/2010/main" val="1944830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446A7C1-6083-47EA-BF00-394302DA05C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520F50F-1D6B-4700-8B61-7027987DB8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42FE56-FFA9-45DD-BA1B-755318906230}"/>
              </a:ext>
            </a:extLst>
          </p:cNvPr>
          <p:cNvSpPr>
            <a:spLocks noGrp="1" noChangeArrowheads="1"/>
          </p:cNvSpPr>
          <p:nvPr>
            <p:ph type="sldNum" sz="quarter" idx="12"/>
          </p:nvPr>
        </p:nvSpPr>
        <p:spPr>
          <a:ln/>
        </p:spPr>
        <p:txBody>
          <a:bodyPr/>
          <a:lstStyle>
            <a:lvl1pPr>
              <a:defRPr/>
            </a:lvl1pPr>
          </a:lstStyle>
          <a:p>
            <a:fld id="{0978D39A-093C-47A7-9CD8-9E5B2B57518A}" type="slidenum">
              <a:rPr lang="en-US" altLang="en-US"/>
              <a:pPr/>
              <a:t>‹#›</a:t>
            </a:fld>
            <a:endParaRPr lang="en-US" altLang="en-US"/>
          </a:p>
        </p:txBody>
      </p:sp>
    </p:spTree>
    <p:extLst>
      <p:ext uri="{BB962C8B-B14F-4D97-AF65-F5344CB8AC3E}">
        <p14:creationId xmlns:p14="http://schemas.microsoft.com/office/powerpoint/2010/main" val="17596673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95DE04-FA0D-4E24-96B3-FEF4542E1A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0B53B1-BD5D-44B2-B67E-658FAE25C7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05D82A-2260-4310-BE15-624389BA2CBD}"/>
              </a:ext>
            </a:extLst>
          </p:cNvPr>
          <p:cNvSpPr>
            <a:spLocks noGrp="1" noChangeArrowheads="1"/>
          </p:cNvSpPr>
          <p:nvPr>
            <p:ph type="sldNum" sz="quarter" idx="12"/>
          </p:nvPr>
        </p:nvSpPr>
        <p:spPr>
          <a:ln/>
        </p:spPr>
        <p:txBody>
          <a:bodyPr/>
          <a:lstStyle>
            <a:lvl1pPr>
              <a:defRPr/>
            </a:lvl1pPr>
          </a:lstStyle>
          <a:p>
            <a:fld id="{35C96BF4-E879-45C3-8EDD-19A9A1F311CB}" type="slidenum">
              <a:rPr lang="en-US" altLang="en-US"/>
              <a:pPr/>
              <a:t>‹#›</a:t>
            </a:fld>
            <a:endParaRPr lang="en-US" altLang="en-US"/>
          </a:p>
        </p:txBody>
      </p:sp>
    </p:spTree>
    <p:extLst>
      <p:ext uri="{BB962C8B-B14F-4D97-AF65-F5344CB8AC3E}">
        <p14:creationId xmlns:p14="http://schemas.microsoft.com/office/powerpoint/2010/main" val="14697341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78C564-8E66-4B12-8A6A-2F3437C0F3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8FE7306-E4FC-4361-A50E-69EA2E8057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A48091-4BB6-4555-A024-903823559D78}"/>
              </a:ext>
            </a:extLst>
          </p:cNvPr>
          <p:cNvSpPr>
            <a:spLocks noGrp="1" noChangeArrowheads="1"/>
          </p:cNvSpPr>
          <p:nvPr>
            <p:ph type="sldNum" sz="quarter" idx="12"/>
          </p:nvPr>
        </p:nvSpPr>
        <p:spPr>
          <a:ln/>
        </p:spPr>
        <p:txBody>
          <a:bodyPr/>
          <a:lstStyle>
            <a:lvl1pPr>
              <a:defRPr/>
            </a:lvl1pPr>
          </a:lstStyle>
          <a:p>
            <a:fld id="{49CD7992-85AF-4A31-AA62-8CA60F73C9BD}" type="slidenum">
              <a:rPr lang="en-US" altLang="en-US"/>
              <a:pPr/>
              <a:t>‹#›</a:t>
            </a:fld>
            <a:endParaRPr lang="en-US" altLang="en-US"/>
          </a:p>
        </p:txBody>
      </p:sp>
    </p:spTree>
    <p:extLst>
      <p:ext uri="{BB962C8B-B14F-4D97-AF65-F5344CB8AC3E}">
        <p14:creationId xmlns:p14="http://schemas.microsoft.com/office/powerpoint/2010/main" val="2806090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6A69BE-7D2D-4CEC-A240-09C9261B1B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256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A108B6-B5F4-41EB-A3F4-9630A92E68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FE1F6B-9AF7-415A-8D65-F5A24246C3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5D160E-2862-4F2C-8F36-4ACC7898E652}"/>
              </a:ext>
            </a:extLst>
          </p:cNvPr>
          <p:cNvSpPr>
            <a:spLocks noGrp="1" noChangeArrowheads="1"/>
          </p:cNvSpPr>
          <p:nvPr>
            <p:ph type="sldNum" sz="quarter" idx="12"/>
          </p:nvPr>
        </p:nvSpPr>
        <p:spPr>
          <a:ln/>
        </p:spPr>
        <p:txBody>
          <a:bodyPr/>
          <a:lstStyle>
            <a:lvl1pPr>
              <a:defRPr/>
            </a:lvl1pPr>
          </a:lstStyle>
          <a:p>
            <a:fld id="{A0050D23-9E0F-4634-9FA4-A2DFC042F9B0}" type="slidenum">
              <a:rPr lang="en-US" altLang="en-US"/>
              <a:pPr/>
              <a:t>‹#›</a:t>
            </a:fld>
            <a:endParaRPr lang="en-US" altLang="en-US"/>
          </a:p>
        </p:txBody>
      </p:sp>
    </p:spTree>
    <p:extLst>
      <p:ext uri="{BB962C8B-B14F-4D97-AF65-F5344CB8AC3E}">
        <p14:creationId xmlns:p14="http://schemas.microsoft.com/office/powerpoint/2010/main" val="42851135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A0F846-6A01-477F-8132-9C2923830C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4DED06-49DA-494E-9E65-720A1D8C52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F09341-0B12-40D0-8C42-7601CAA0B337}"/>
              </a:ext>
            </a:extLst>
          </p:cNvPr>
          <p:cNvSpPr>
            <a:spLocks noGrp="1" noChangeArrowheads="1"/>
          </p:cNvSpPr>
          <p:nvPr>
            <p:ph type="sldNum" sz="quarter" idx="12"/>
          </p:nvPr>
        </p:nvSpPr>
        <p:spPr>
          <a:ln/>
        </p:spPr>
        <p:txBody>
          <a:bodyPr/>
          <a:lstStyle>
            <a:lvl1pPr>
              <a:defRPr/>
            </a:lvl1pPr>
          </a:lstStyle>
          <a:p>
            <a:fld id="{DC4DF5AC-B372-4A0B-8AD0-2A648D3DB5F6}" type="slidenum">
              <a:rPr lang="en-US" altLang="en-US"/>
              <a:pPr/>
              <a:t>‹#›</a:t>
            </a:fld>
            <a:endParaRPr lang="en-US" altLang="en-US"/>
          </a:p>
        </p:txBody>
      </p:sp>
    </p:spTree>
    <p:extLst>
      <p:ext uri="{BB962C8B-B14F-4D97-AF65-F5344CB8AC3E}">
        <p14:creationId xmlns:p14="http://schemas.microsoft.com/office/powerpoint/2010/main" val="14998704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72A481-82C0-4FE7-BC04-5B57DB6B47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7B8CDD-E805-4022-B792-E7B355228B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C539D6-D8ED-44B4-804D-87C41444E7FD}"/>
              </a:ext>
            </a:extLst>
          </p:cNvPr>
          <p:cNvSpPr>
            <a:spLocks noGrp="1" noChangeArrowheads="1"/>
          </p:cNvSpPr>
          <p:nvPr>
            <p:ph type="sldNum" sz="quarter" idx="12"/>
          </p:nvPr>
        </p:nvSpPr>
        <p:spPr>
          <a:ln/>
        </p:spPr>
        <p:txBody>
          <a:bodyPr/>
          <a:lstStyle>
            <a:lvl1pPr>
              <a:defRPr/>
            </a:lvl1pPr>
          </a:lstStyle>
          <a:p>
            <a:fld id="{51D60129-C0CC-45D6-8336-54F40360B8D5}" type="slidenum">
              <a:rPr lang="en-US" altLang="en-US"/>
              <a:pPr/>
              <a:t>‹#›</a:t>
            </a:fld>
            <a:endParaRPr lang="en-US" altLang="en-US"/>
          </a:p>
        </p:txBody>
      </p:sp>
    </p:spTree>
    <p:extLst>
      <p:ext uri="{BB962C8B-B14F-4D97-AF65-F5344CB8AC3E}">
        <p14:creationId xmlns:p14="http://schemas.microsoft.com/office/powerpoint/2010/main" val="30393599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5E606C-393D-40AA-A65C-14D43866A6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FC13D8-3422-41AC-ACDC-8BF3619E12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AFBCCF-B220-4A96-8ED9-CD540364F677}"/>
              </a:ext>
            </a:extLst>
          </p:cNvPr>
          <p:cNvSpPr>
            <a:spLocks noGrp="1" noChangeArrowheads="1"/>
          </p:cNvSpPr>
          <p:nvPr>
            <p:ph type="sldNum" sz="quarter" idx="12"/>
          </p:nvPr>
        </p:nvSpPr>
        <p:spPr>
          <a:ln/>
        </p:spPr>
        <p:txBody>
          <a:bodyPr/>
          <a:lstStyle>
            <a:lvl1pPr>
              <a:defRPr/>
            </a:lvl1pPr>
          </a:lstStyle>
          <a:p>
            <a:fld id="{4D453621-7F59-48F3-B554-053FC8717CF0}" type="slidenum">
              <a:rPr lang="en-US" altLang="en-US"/>
              <a:pPr/>
              <a:t>‹#›</a:t>
            </a:fld>
            <a:endParaRPr lang="en-US" altLang="en-US"/>
          </a:p>
        </p:txBody>
      </p:sp>
    </p:spTree>
    <p:extLst>
      <p:ext uri="{BB962C8B-B14F-4D97-AF65-F5344CB8AC3E}">
        <p14:creationId xmlns:p14="http://schemas.microsoft.com/office/powerpoint/2010/main" val="16798357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41589857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16295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9004579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19924032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14154280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888874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A9C485-71A2-40F4-9940-95BA7ADA5D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8350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6803497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36192511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20228557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6253900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699389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266823170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9644BE2-E84A-4356-937D-D8D261ED06EA}" type="slidenum">
              <a:rPr lang="en-US"/>
              <a:pPr>
                <a:defRPr/>
              </a:pPr>
              <a:t>‹#›</a:t>
            </a:fld>
            <a:endParaRPr lang="en-US"/>
          </a:p>
        </p:txBody>
      </p:sp>
    </p:spTree>
    <p:extLst>
      <p:ext uri="{BB962C8B-B14F-4D97-AF65-F5344CB8AC3E}">
        <p14:creationId xmlns:p14="http://schemas.microsoft.com/office/powerpoint/2010/main" val="4284842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EF10EA-04BA-4C01-86A7-31035FF56C73}" type="slidenum">
              <a:rPr lang="en-US"/>
              <a:pPr>
                <a:defRPr/>
              </a:pPr>
              <a:t>‹#›</a:t>
            </a:fld>
            <a:endParaRPr lang="en-US"/>
          </a:p>
        </p:txBody>
      </p:sp>
    </p:spTree>
    <p:extLst>
      <p:ext uri="{BB962C8B-B14F-4D97-AF65-F5344CB8AC3E}">
        <p14:creationId xmlns:p14="http://schemas.microsoft.com/office/powerpoint/2010/main" val="3728214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5692A-0D09-4AFC-BEBB-6CA8BDBE1B97}" type="slidenum">
              <a:rPr lang="en-US"/>
              <a:pPr>
                <a:defRPr/>
              </a:pPr>
              <a:t>‹#›</a:t>
            </a:fld>
            <a:endParaRPr lang="en-US"/>
          </a:p>
        </p:txBody>
      </p:sp>
    </p:spTree>
    <p:extLst>
      <p:ext uri="{BB962C8B-B14F-4D97-AF65-F5344CB8AC3E}">
        <p14:creationId xmlns:p14="http://schemas.microsoft.com/office/powerpoint/2010/main" val="323611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02229A-2721-491C-86F8-59FD9A4F17C7}" type="slidenum">
              <a:rPr lang="en-US"/>
              <a:pPr>
                <a:defRPr/>
              </a:pPr>
              <a:t>‹#›</a:t>
            </a:fld>
            <a:endParaRPr lang="en-US"/>
          </a:p>
        </p:txBody>
      </p:sp>
    </p:spTree>
    <p:extLst>
      <p:ext uri="{BB962C8B-B14F-4D97-AF65-F5344CB8AC3E}">
        <p14:creationId xmlns:p14="http://schemas.microsoft.com/office/powerpoint/2010/main" val="831497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F37DDE-54B8-4836-AA5B-D19CC4758530}" type="slidenum">
              <a:rPr lang="en-US"/>
              <a:pPr>
                <a:defRPr/>
              </a:pPr>
              <a:t>‹#›</a:t>
            </a:fld>
            <a:endParaRPr lang="en-US"/>
          </a:p>
        </p:txBody>
      </p:sp>
    </p:spTree>
    <p:extLst>
      <p:ext uri="{BB962C8B-B14F-4D97-AF65-F5344CB8AC3E}">
        <p14:creationId xmlns:p14="http://schemas.microsoft.com/office/powerpoint/2010/main" val="3405333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4EB43F-1504-4BF9-85A9-7F90CD2B4226}" type="slidenum">
              <a:rPr lang="en-US"/>
              <a:pPr>
                <a:defRPr/>
              </a:pPr>
              <a:t>‹#›</a:t>
            </a:fld>
            <a:endParaRPr lang="en-US"/>
          </a:p>
        </p:txBody>
      </p:sp>
    </p:spTree>
    <p:extLst>
      <p:ext uri="{BB962C8B-B14F-4D97-AF65-F5344CB8AC3E}">
        <p14:creationId xmlns:p14="http://schemas.microsoft.com/office/powerpoint/2010/main" val="3180771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4104276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25DE2E-0F74-48BB-BDA8-E3A62F7D01AF}" type="slidenum">
              <a:rPr lang="en-US"/>
              <a:pPr>
                <a:defRPr/>
              </a:pPr>
              <a:t>‹#›</a:t>
            </a:fld>
            <a:endParaRPr lang="en-US"/>
          </a:p>
        </p:txBody>
      </p:sp>
    </p:spTree>
    <p:extLst>
      <p:ext uri="{BB962C8B-B14F-4D97-AF65-F5344CB8AC3E}">
        <p14:creationId xmlns:p14="http://schemas.microsoft.com/office/powerpoint/2010/main" val="2736540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15DABD-9B6A-4552-9CCF-0B1A120AA6F7}" type="slidenum">
              <a:rPr lang="en-US"/>
              <a:pPr>
                <a:defRPr/>
              </a:pPr>
              <a:t>‹#›</a:t>
            </a:fld>
            <a:endParaRPr lang="en-US"/>
          </a:p>
        </p:txBody>
      </p:sp>
    </p:spTree>
    <p:extLst>
      <p:ext uri="{BB962C8B-B14F-4D97-AF65-F5344CB8AC3E}">
        <p14:creationId xmlns:p14="http://schemas.microsoft.com/office/powerpoint/2010/main" val="1155772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A730D1-775F-418E-87AC-3285EEE4FF4C}" type="slidenum">
              <a:rPr lang="en-US"/>
              <a:pPr>
                <a:defRPr/>
              </a:pPr>
              <a:t>‹#›</a:t>
            </a:fld>
            <a:endParaRPr lang="en-US"/>
          </a:p>
        </p:txBody>
      </p:sp>
    </p:spTree>
    <p:extLst>
      <p:ext uri="{BB962C8B-B14F-4D97-AF65-F5344CB8AC3E}">
        <p14:creationId xmlns:p14="http://schemas.microsoft.com/office/powerpoint/2010/main" val="1097689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4FC25C-8EEB-410D-8873-0C987B797FB4}" type="slidenum">
              <a:rPr lang="en-US"/>
              <a:pPr>
                <a:defRPr/>
              </a:pPr>
              <a:t>‹#›</a:t>
            </a:fld>
            <a:endParaRPr lang="en-US"/>
          </a:p>
        </p:txBody>
      </p:sp>
    </p:spTree>
    <p:extLst>
      <p:ext uri="{BB962C8B-B14F-4D97-AF65-F5344CB8AC3E}">
        <p14:creationId xmlns:p14="http://schemas.microsoft.com/office/powerpoint/2010/main" val="1887604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166FEC-F58C-4471-8580-E7E4D5C16AEE}" type="slidenum">
              <a:rPr lang="en-US"/>
              <a:pPr>
                <a:defRPr/>
              </a:pPr>
              <a:t>‹#›</a:t>
            </a:fld>
            <a:endParaRPr lang="en-US"/>
          </a:p>
        </p:txBody>
      </p:sp>
    </p:spTree>
    <p:extLst>
      <p:ext uri="{BB962C8B-B14F-4D97-AF65-F5344CB8AC3E}">
        <p14:creationId xmlns:p14="http://schemas.microsoft.com/office/powerpoint/2010/main" val="559140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E9644BE2-E84A-4356-937D-D8D261ED06E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53727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F10EA-04BA-4C01-86A7-31035FF56C7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37951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55692A-0D09-4AFC-BEBB-6CA8BDBE1B9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31753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2229A-2721-491C-86F8-59FD9A4F17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84291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F37DDE-54B8-4836-AA5B-D19CC475853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745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481492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4EB43F-1504-4BF9-85A9-7F90CD2B422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14583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25DE2E-0F74-48BB-BDA8-E3A62F7D01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66345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15DABD-9B6A-4552-9CCF-0B1A120AA6F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75498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A730D1-775F-418E-87AC-3285EEE4FF4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01499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FC25C-8EEB-410D-8873-0C987B797FB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06357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166FEC-F58C-4471-8580-E7E4D5C16AE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26462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3982731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8298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3102608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3272687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42530576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34446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748338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1599163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2684906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1822766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2661218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1417474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1558422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3DC041-62D4-431E-A643-1E09257C8C8D}" type="slidenum">
              <a:rPr lang="en-US"/>
              <a:pPr>
                <a:defRPr/>
              </a:pPr>
              <a:t>‹#›</a:t>
            </a:fld>
            <a:endParaRPr lang="en-US"/>
          </a:p>
        </p:txBody>
      </p:sp>
    </p:spTree>
    <p:extLst>
      <p:ext uri="{BB962C8B-B14F-4D97-AF65-F5344CB8AC3E}">
        <p14:creationId xmlns:p14="http://schemas.microsoft.com/office/powerpoint/2010/main" val="673037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a:xfrm>
            <a:off x="8553450" y="6383338"/>
            <a:ext cx="590550" cy="365125"/>
          </a:xfrm>
          <a:prstGeom prst="rect">
            <a:avLst/>
          </a:prstGeom>
        </p:spPr>
        <p:txBody>
          <a:bodyPr anchor="ctr"/>
          <a:lstStyle/>
          <a:p>
            <a:pPr algn="r" fontAlgn="base">
              <a:spcBef>
                <a:spcPct val="0"/>
              </a:spcBef>
              <a:spcAft>
                <a:spcPct val="0"/>
              </a:spcAft>
              <a:defRPr/>
            </a:pPr>
            <a:fld id="{801D981C-F71D-4E29-BD15-436DFAE11E12}" type="slidenum">
              <a:rPr lang="en-US" sz="1400">
                <a:solidFill>
                  <a:srgbClr val="898989"/>
                </a:solidFill>
                <a:cs typeface="Arial" charset="0"/>
              </a:rPr>
              <a:pPr algn="r" fontAlgn="base">
                <a:spcBef>
                  <a:spcPct val="0"/>
                </a:spcBef>
                <a:spcAft>
                  <a:spcPct val="0"/>
                </a:spcAft>
                <a:defRPr/>
              </a:pPr>
              <a:t>‹#›</a:t>
            </a:fld>
            <a:endParaRPr lang="en-US" sz="1400">
              <a:solidFill>
                <a:srgbClr val="898989"/>
              </a:solidFill>
              <a:cs typeface="Arial"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722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988913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2FA211-647C-4B66-84FE-F06D08AF77C9}" type="slidenum">
              <a:rPr lang="en-US"/>
              <a:pPr>
                <a:defRPr/>
              </a:pPr>
              <a:t>‹#›</a:t>
            </a:fld>
            <a:endParaRPr lang="en-US"/>
          </a:p>
        </p:txBody>
      </p:sp>
    </p:spTree>
    <p:extLst>
      <p:ext uri="{BB962C8B-B14F-4D97-AF65-F5344CB8AC3E}">
        <p14:creationId xmlns:p14="http://schemas.microsoft.com/office/powerpoint/2010/main" val="2907147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F00DF0-9196-4817-A572-840130F4F716}" type="slidenum">
              <a:rPr lang="en-US"/>
              <a:pPr>
                <a:defRPr/>
              </a:pPr>
              <a:t>‹#›</a:t>
            </a:fld>
            <a:endParaRPr lang="en-US"/>
          </a:p>
        </p:txBody>
      </p:sp>
    </p:spTree>
    <p:extLst>
      <p:ext uri="{BB962C8B-B14F-4D97-AF65-F5344CB8AC3E}">
        <p14:creationId xmlns:p14="http://schemas.microsoft.com/office/powerpoint/2010/main" val="2978422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0054AF1-3BAD-4BA9-BF8E-4AD9D1681EE3}" type="slidenum">
              <a:rPr lang="en-US"/>
              <a:pPr>
                <a:defRPr/>
              </a:pPr>
              <a:t>‹#›</a:t>
            </a:fld>
            <a:endParaRPr lang="en-US"/>
          </a:p>
        </p:txBody>
      </p:sp>
    </p:spTree>
    <p:extLst>
      <p:ext uri="{BB962C8B-B14F-4D97-AF65-F5344CB8AC3E}">
        <p14:creationId xmlns:p14="http://schemas.microsoft.com/office/powerpoint/2010/main" val="1004209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a:xfrm>
            <a:off x="8553450" y="6383338"/>
            <a:ext cx="590550" cy="365125"/>
          </a:xfrm>
          <a:prstGeom prst="rect">
            <a:avLst/>
          </a:prstGeom>
        </p:spPr>
        <p:txBody>
          <a:bodyPr anchor="ctr"/>
          <a:lstStyle/>
          <a:p>
            <a:pPr algn="r" fontAlgn="base">
              <a:spcBef>
                <a:spcPct val="0"/>
              </a:spcBef>
              <a:spcAft>
                <a:spcPct val="0"/>
              </a:spcAft>
              <a:defRPr/>
            </a:pPr>
            <a:fld id="{7694A25D-78F2-4B40-A9A9-5C1733BB2E27}" type="slidenum">
              <a:rPr lang="en-US" sz="1400">
                <a:solidFill>
                  <a:srgbClr val="898989"/>
                </a:solidFill>
                <a:cs typeface="Arial" charset="0"/>
              </a:rPr>
              <a:pPr algn="r" fontAlgn="base">
                <a:spcBef>
                  <a:spcPct val="0"/>
                </a:spcBef>
                <a:spcAft>
                  <a:spcPct val="0"/>
                </a:spcAft>
                <a:defRPr/>
              </a:pPr>
              <a:t>‹#›</a:t>
            </a:fld>
            <a:endParaRPr lang="en-US" sz="1400">
              <a:solidFill>
                <a:srgbClr val="898989"/>
              </a:solidFill>
              <a:cs typeface="Arial"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175507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803038B6-353B-4A55-AFE3-DFED518FC538}" type="slidenum">
              <a:rPr lang="en-US"/>
              <a:pPr>
                <a:defRPr/>
              </a:pPr>
              <a:t>‹#›</a:t>
            </a:fld>
            <a:endParaRPr lang="en-US"/>
          </a:p>
        </p:txBody>
      </p:sp>
    </p:spTree>
    <p:extLst>
      <p:ext uri="{BB962C8B-B14F-4D97-AF65-F5344CB8AC3E}">
        <p14:creationId xmlns:p14="http://schemas.microsoft.com/office/powerpoint/2010/main" val="721244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95E343-5668-4E76-82F5-5473E06A2C0C}" type="slidenum">
              <a:rPr lang="en-US"/>
              <a:pPr>
                <a:defRPr/>
              </a:pPr>
              <a:t>‹#›</a:t>
            </a:fld>
            <a:endParaRPr lang="en-US"/>
          </a:p>
        </p:txBody>
      </p:sp>
    </p:spTree>
    <p:extLst>
      <p:ext uri="{BB962C8B-B14F-4D97-AF65-F5344CB8AC3E}">
        <p14:creationId xmlns:p14="http://schemas.microsoft.com/office/powerpoint/2010/main" val="1345564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574CCE-1E9B-4A13-850A-980B459ACF06}" type="slidenum">
              <a:rPr lang="en-US"/>
              <a:pPr>
                <a:defRPr/>
              </a:pPr>
              <a:t>‹#›</a:t>
            </a:fld>
            <a:endParaRPr lang="en-US"/>
          </a:p>
        </p:txBody>
      </p:sp>
    </p:spTree>
    <p:extLst>
      <p:ext uri="{BB962C8B-B14F-4D97-AF65-F5344CB8AC3E}">
        <p14:creationId xmlns:p14="http://schemas.microsoft.com/office/powerpoint/2010/main" val="2693378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1EEBF6-0DE6-4295-B15E-6C123F12C507}" type="slidenum">
              <a:rPr lang="en-US"/>
              <a:pPr>
                <a:defRPr/>
              </a:pPr>
              <a:t>‹#›</a:t>
            </a:fld>
            <a:endParaRPr lang="en-US"/>
          </a:p>
        </p:txBody>
      </p:sp>
    </p:spTree>
    <p:extLst>
      <p:ext uri="{BB962C8B-B14F-4D97-AF65-F5344CB8AC3E}">
        <p14:creationId xmlns:p14="http://schemas.microsoft.com/office/powerpoint/2010/main" val="35510285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497B4C-11B9-4B52-B0EF-79557E0C191E}" type="slidenum">
              <a:rPr lang="en-US"/>
              <a:pPr>
                <a:defRPr/>
              </a:pPr>
              <a:t>‹#›</a:t>
            </a:fld>
            <a:endParaRPr lang="en-US"/>
          </a:p>
        </p:txBody>
      </p:sp>
    </p:spTree>
    <p:extLst>
      <p:ext uri="{BB962C8B-B14F-4D97-AF65-F5344CB8AC3E}">
        <p14:creationId xmlns:p14="http://schemas.microsoft.com/office/powerpoint/2010/main" val="32159908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F5C874-92A6-4EDC-9621-DEEA52CB83A8}" type="slidenum">
              <a:rPr lang="en-US"/>
              <a:pPr>
                <a:defRPr/>
              </a:pPr>
              <a:t>‹#›</a:t>
            </a:fld>
            <a:endParaRPr lang="en-US"/>
          </a:p>
        </p:txBody>
      </p:sp>
    </p:spTree>
    <p:extLst>
      <p:ext uri="{BB962C8B-B14F-4D97-AF65-F5344CB8AC3E}">
        <p14:creationId xmlns:p14="http://schemas.microsoft.com/office/powerpoint/2010/main" val="2738406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1065197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a:xfrm>
            <a:off x="8553450" y="6383338"/>
            <a:ext cx="590550" cy="365125"/>
          </a:xfrm>
          <a:prstGeom prst="rect">
            <a:avLst/>
          </a:prstGeom>
        </p:spPr>
        <p:txBody>
          <a:bodyPr anchor="ctr"/>
          <a:lstStyle/>
          <a:p>
            <a:pPr algn="r" fontAlgn="base">
              <a:spcBef>
                <a:spcPct val="0"/>
              </a:spcBef>
              <a:spcAft>
                <a:spcPct val="0"/>
              </a:spcAft>
              <a:defRPr/>
            </a:pPr>
            <a:fld id="{F1735C12-EACC-4F2B-8803-5D5FB95E8CF9}" type="slidenum">
              <a:rPr lang="en-US" sz="1400">
                <a:solidFill>
                  <a:srgbClr val="898989"/>
                </a:solidFill>
                <a:cs typeface="Arial" charset="0"/>
              </a:rPr>
              <a:pPr algn="r" fontAlgn="base">
                <a:spcBef>
                  <a:spcPct val="0"/>
                </a:spcBef>
                <a:spcAft>
                  <a:spcPct val="0"/>
                </a:spcAft>
                <a:defRPr/>
              </a:pPr>
              <a:t>‹#›</a:t>
            </a:fld>
            <a:endParaRPr lang="en-US" sz="1400">
              <a:solidFill>
                <a:srgbClr val="898989"/>
              </a:solidFill>
              <a:cs typeface="Arial"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94261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D7AF09-32DE-4E34-8BCF-2DCAFAD02AF4}" type="slidenum">
              <a:rPr lang="en-US"/>
              <a:pPr>
                <a:defRPr/>
              </a:pPr>
              <a:t>‹#›</a:t>
            </a:fld>
            <a:endParaRPr lang="en-US"/>
          </a:p>
        </p:txBody>
      </p:sp>
    </p:spTree>
    <p:extLst>
      <p:ext uri="{BB962C8B-B14F-4D97-AF65-F5344CB8AC3E}">
        <p14:creationId xmlns:p14="http://schemas.microsoft.com/office/powerpoint/2010/main" val="1788971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2ADA44-078A-4030-AA13-B5F4ED718D90}" type="slidenum">
              <a:rPr lang="en-US"/>
              <a:pPr>
                <a:defRPr/>
              </a:pPr>
              <a:t>‹#›</a:t>
            </a:fld>
            <a:endParaRPr lang="en-US"/>
          </a:p>
        </p:txBody>
      </p:sp>
    </p:spTree>
    <p:extLst>
      <p:ext uri="{BB962C8B-B14F-4D97-AF65-F5344CB8AC3E}">
        <p14:creationId xmlns:p14="http://schemas.microsoft.com/office/powerpoint/2010/main" val="1055299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502258-C46B-4032-A4A0-9FC5E570361B}" type="slidenum">
              <a:rPr lang="en-US"/>
              <a:pPr>
                <a:defRPr/>
              </a:pPr>
              <a:t>‹#›</a:t>
            </a:fld>
            <a:endParaRPr lang="en-US"/>
          </a:p>
        </p:txBody>
      </p:sp>
    </p:spTree>
    <p:extLst>
      <p:ext uri="{BB962C8B-B14F-4D97-AF65-F5344CB8AC3E}">
        <p14:creationId xmlns:p14="http://schemas.microsoft.com/office/powerpoint/2010/main" val="166452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a:xfrm>
            <a:off x="8553450" y="6383338"/>
            <a:ext cx="590550" cy="365125"/>
          </a:xfrm>
          <a:prstGeom prst="rect">
            <a:avLst/>
          </a:prstGeom>
        </p:spPr>
        <p:txBody>
          <a:bodyPr anchor="ctr"/>
          <a:lstStyle/>
          <a:p>
            <a:pPr algn="r" fontAlgn="base">
              <a:spcBef>
                <a:spcPct val="0"/>
              </a:spcBef>
              <a:spcAft>
                <a:spcPct val="0"/>
              </a:spcAft>
              <a:defRPr/>
            </a:pPr>
            <a:fld id="{06F97D89-FAC3-4275-B9AE-3150CFB40192}" type="slidenum">
              <a:rPr lang="en-US" sz="1400">
                <a:solidFill>
                  <a:srgbClr val="898989"/>
                </a:solidFill>
                <a:cs typeface="Arial" charset="0"/>
              </a:rPr>
              <a:pPr algn="r" fontAlgn="base">
                <a:spcBef>
                  <a:spcPct val="0"/>
                </a:spcBef>
                <a:spcAft>
                  <a:spcPct val="0"/>
                </a:spcAft>
                <a:defRPr/>
              </a:pPr>
              <a:t>‹#›</a:t>
            </a:fld>
            <a:endParaRPr lang="en-US" sz="1400">
              <a:solidFill>
                <a:srgbClr val="898989"/>
              </a:solidFill>
              <a:cs typeface="Arial"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635918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8270875" y="219075"/>
            <a:ext cx="436563" cy="830263"/>
          </a:xfrm>
          <a:prstGeom prst="rect">
            <a:avLst/>
          </a:prstGeom>
          <a:noFill/>
        </p:spPr>
        <p:txBody>
          <a:bodyPr>
            <a:spAutoFit/>
          </a:bodyPr>
          <a:lstStyle/>
          <a:p>
            <a:pPr fontAlgn="base">
              <a:spcBef>
                <a:spcPct val="0"/>
              </a:spcBef>
              <a:spcAft>
                <a:spcPct val="0"/>
              </a:spcAft>
              <a:defRPr/>
            </a:pPr>
            <a:r>
              <a:rPr 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415ED7-303A-4955-8C57-4637E42C4A59}" type="slidenum">
              <a:rPr lang="en-US"/>
              <a:pPr>
                <a:defRPr/>
              </a:pPr>
              <a:t>‹#›</a:t>
            </a:fld>
            <a:endParaRPr lang="en-US"/>
          </a:p>
        </p:txBody>
      </p:sp>
    </p:spTree>
    <p:extLst>
      <p:ext uri="{BB962C8B-B14F-4D97-AF65-F5344CB8AC3E}">
        <p14:creationId xmlns:p14="http://schemas.microsoft.com/office/powerpoint/2010/main" val="17959301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4FF396-1DBD-464D-B890-7E38B1B46647}" type="slidenum">
              <a:rPr lang="en-US"/>
              <a:pPr>
                <a:defRPr/>
              </a:pPr>
              <a:t>‹#›</a:t>
            </a:fld>
            <a:endParaRPr lang="en-US"/>
          </a:p>
        </p:txBody>
      </p:sp>
    </p:spTree>
    <p:extLst>
      <p:ext uri="{BB962C8B-B14F-4D97-AF65-F5344CB8AC3E}">
        <p14:creationId xmlns:p14="http://schemas.microsoft.com/office/powerpoint/2010/main" val="2153387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50E770-F5D6-48B8-94A6-A5AA8DDAC7AC}" type="slidenum">
              <a:rPr lang="en-US"/>
              <a:pPr>
                <a:defRPr/>
              </a:pPr>
              <a:t>‹#›</a:t>
            </a:fld>
            <a:endParaRPr lang="en-US"/>
          </a:p>
        </p:txBody>
      </p:sp>
    </p:spTree>
    <p:extLst>
      <p:ext uri="{BB962C8B-B14F-4D97-AF65-F5344CB8AC3E}">
        <p14:creationId xmlns:p14="http://schemas.microsoft.com/office/powerpoint/2010/main" val="17348228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FE3689-CF73-4950-83FA-2EED3E800709}" type="slidenum">
              <a:rPr lang="en-US"/>
              <a:pPr>
                <a:defRPr/>
              </a:pPr>
              <a:t>‹#›</a:t>
            </a:fld>
            <a:endParaRPr lang="en-US"/>
          </a:p>
        </p:txBody>
      </p:sp>
    </p:spTree>
    <p:extLst>
      <p:ext uri="{BB962C8B-B14F-4D97-AF65-F5344CB8AC3E}">
        <p14:creationId xmlns:p14="http://schemas.microsoft.com/office/powerpoint/2010/main" val="12189676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C70AE3-0E8B-41D8-8D44-8E39A0857419}" type="slidenum">
              <a:rPr lang="en-US"/>
              <a:pPr>
                <a:defRPr/>
              </a:pPr>
              <a:t>‹#›</a:t>
            </a:fld>
            <a:endParaRPr lang="en-US"/>
          </a:p>
        </p:txBody>
      </p:sp>
    </p:spTree>
    <p:extLst>
      <p:ext uri="{BB962C8B-B14F-4D97-AF65-F5344CB8AC3E}">
        <p14:creationId xmlns:p14="http://schemas.microsoft.com/office/powerpoint/2010/main" val="146725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345304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60C846A-8BD7-4B5C-8181-14EC15922A89}" type="slidenum">
              <a:rPr lang="en-US"/>
              <a:pPr/>
              <a:t>‹#›</a:t>
            </a:fld>
            <a:endParaRPr lang="en-US"/>
          </a:p>
        </p:txBody>
      </p:sp>
    </p:spTree>
    <p:extLst>
      <p:ext uri="{BB962C8B-B14F-4D97-AF65-F5344CB8AC3E}">
        <p14:creationId xmlns:p14="http://schemas.microsoft.com/office/powerpoint/2010/main" val="3028817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a:solidFill>
                <a:srgbClr val="FFFFFF"/>
              </a:solidFill>
              <a:cs typeface="Arial" pitchFamily="34" charset="0"/>
            </a:endParaRPr>
          </a:p>
        </p:txBody>
      </p:sp>
      <p:sp>
        <p:nvSpPr>
          <p:cNvPr id="6" name="Slide Number Placeholder 5"/>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53A4671-2051-4A31-A6C2-3AC33965BF82}" type="slidenum">
              <a:rPr lang="en-US" sz="1400" smtClean="0">
                <a:solidFill>
                  <a:srgbClr val="898989"/>
                </a:solidFill>
                <a:latin typeface="Calibri" pitchFamily="34" charset="0"/>
              </a:rPr>
              <a:pPr algn="r" eaLnBrk="1" fontAlgn="base" hangingPunct="1">
                <a:spcBef>
                  <a:spcPct val="0"/>
                </a:spcBef>
                <a:spcAft>
                  <a:spcPct val="0"/>
                </a:spcAft>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8270875" y="219075"/>
            <a:ext cx="436563" cy="830263"/>
          </a:xfrm>
          <a:prstGeom prst="rect">
            <a:avLst/>
          </a:prstGeom>
          <a:noFill/>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1273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1625BD2-F479-47CA-A405-060D9D80E51C}" type="slidenum">
              <a:rPr lang="en-US"/>
              <a:pPr/>
              <a:t>‹#›</a:t>
            </a:fld>
            <a:endParaRPr lang="en-US"/>
          </a:p>
        </p:txBody>
      </p:sp>
    </p:spTree>
    <p:extLst>
      <p:ext uri="{BB962C8B-B14F-4D97-AF65-F5344CB8AC3E}">
        <p14:creationId xmlns:p14="http://schemas.microsoft.com/office/powerpoint/2010/main" val="3937202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DC24237-6A4E-4AB6-AE98-DC6FD72B8DA2}" type="slidenum">
              <a:rPr lang="en-US"/>
              <a:pPr/>
              <a:t>‹#›</a:t>
            </a:fld>
            <a:endParaRPr lang="en-US"/>
          </a:p>
        </p:txBody>
      </p:sp>
    </p:spTree>
    <p:extLst>
      <p:ext uri="{BB962C8B-B14F-4D97-AF65-F5344CB8AC3E}">
        <p14:creationId xmlns:p14="http://schemas.microsoft.com/office/powerpoint/2010/main" val="1938943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41768783-C4FA-41AB-BA55-F222BD2D1BF2}" type="slidenum">
              <a:rPr lang="en-US"/>
              <a:pPr/>
              <a:t>‹#›</a:t>
            </a:fld>
            <a:endParaRPr lang="en-US"/>
          </a:p>
        </p:txBody>
      </p:sp>
    </p:spTree>
    <p:extLst>
      <p:ext uri="{BB962C8B-B14F-4D97-AF65-F5344CB8AC3E}">
        <p14:creationId xmlns:p14="http://schemas.microsoft.com/office/powerpoint/2010/main" val="13404238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a:solidFill>
                <a:srgbClr val="FFFFFF"/>
              </a:solidFill>
              <a:cs typeface="Arial" pitchFamily="34" charset="0"/>
            </a:endParaRPr>
          </a:p>
        </p:txBody>
      </p:sp>
      <p:sp>
        <p:nvSpPr>
          <p:cNvPr id="5" name="Slide Number Placeholder 5"/>
          <p:cNvSpPr txBox="1">
            <a:spLocks/>
          </p:cNvSpPr>
          <p:nvPr userDrawn="1"/>
        </p:nvSpPr>
        <p:spPr>
          <a:xfrm>
            <a:off x="8553450" y="6383338"/>
            <a:ext cx="590550" cy="365125"/>
          </a:xfrm>
          <a:prstGeom prst="rect">
            <a:avLst/>
          </a:prstGeom>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581A460-BE73-4628-B8D3-81056A02C2FC}" type="slidenum">
              <a:rPr lang="en-US" sz="1400" smtClean="0">
                <a:solidFill>
                  <a:srgbClr val="898989"/>
                </a:solidFill>
                <a:latin typeface="Calibri" pitchFamily="34" charset="0"/>
              </a:rPr>
              <a:pPr algn="r" eaLnBrk="1" fontAlgn="base" hangingPunct="1">
                <a:spcBef>
                  <a:spcPct val="0"/>
                </a:spcBef>
                <a:spcAft>
                  <a:spcPct val="0"/>
                </a:spcAft>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8270875" y="219075"/>
            <a:ext cx="436563" cy="830263"/>
          </a:xfrm>
          <a:prstGeom prst="rect">
            <a:avLst/>
          </a:prstGeom>
          <a:noFill/>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285149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8270875" y="219075"/>
            <a:ext cx="436563" cy="830263"/>
          </a:xfrm>
          <a:prstGeom prst="rect">
            <a:avLst/>
          </a:prstGeom>
          <a:noFill/>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fld id="{883DCD5F-0730-46A0-8EA4-A0F409C3DC6A}" type="slidenum">
              <a:rPr lang="en-US"/>
              <a:pPr/>
              <a:t>‹#›</a:t>
            </a:fld>
            <a:endParaRPr lang="en-US"/>
          </a:p>
        </p:txBody>
      </p:sp>
    </p:spTree>
    <p:extLst>
      <p:ext uri="{BB962C8B-B14F-4D97-AF65-F5344CB8AC3E}">
        <p14:creationId xmlns:p14="http://schemas.microsoft.com/office/powerpoint/2010/main" val="38497762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4119162-9DC9-4B65-AC95-F37684A3590F}" type="slidenum">
              <a:rPr lang="en-US"/>
              <a:pPr/>
              <a:t>‹#›</a:t>
            </a:fld>
            <a:endParaRPr lang="en-US"/>
          </a:p>
        </p:txBody>
      </p:sp>
    </p:spTree>
    <p:extLst>
      <p:ext uri="{BB962C8B-B14F-4D97-AF65-F5344CB8AC3E}">
        <p14:creationId xmlns:p14="http://schemas.microsoft.com/office/powerpoint/2010/main" val="30171827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48992B0-E919-4B26-BFFE-161B801FF53A}" type="slidenum">
              <a:rPr lang="en-US"/>
              <a:pPr/>
              <a:t>‹#›</a:t>
            </a:fld>
            <a:endParaRPr lang="en-US"/>
          </a:p>
        </p:txBody>
      </p:sp>
    </p:spTree>
    <p:extLst>
      <p:ext uri="{BB962C8B-B14F-4D97-AF65-F5344CB8AC3E}">
        <p14:creationId xmlns:p14="http://schemas.microsoft.com/office/powerpoint/2010/main" val="3324774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3616A8-F652-4C87-9C8B-5C4E565C8A2F}" type="slidenum">
              <a:rPr lang="en-US"/>
              <a:pPr/>
              <a:t>‹#›</a:t>
            </a:fld>
            <a:endParaRPr lang="en-US"/>
          </a:p>
        </p:txBody>
      </p:sp>
    </p:spTree>
    <p:extLst>
      <p:ext uri="{BB962C8B-B14F-4D97-AF65-F5344CB8AC3E}">
        <p14:creationId xmlns:p14="http://schemas.microsoft.com/office/powerpoint/2010/main" val="271576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1518803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124CAF-63E9-4D54-970C-79FDA2803A62}" type="slidenum">
              <a:rPr lang="en-US"/>
              <a:pPr/>
              <a:t>‹#›</a:t>
            </a:fld>
            <a:endParaRPr lang="en-US"/>
          </a:p>
        </p:txBody>
      </p:sp>
    </p:spTree>
    <p:extLst>
      <p:ext uri="{BB962C8B-B14F-4D97-AF65-F5344CB8AC3E}">
        <p14:creationId xmlns:p14="http://schemas.microsoft.com/office/powerpoint/2010/main" val="42243760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B5D2B6A8-6963-48CD-9F09-CCD537B8381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737404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5863B-8679-438D-8AD4-CD9A8E19311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550143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5B6C87-9002-49B0-A02A-B5B40544DD3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616523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19381A-27E0-4482-A3AA-4B969327375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547945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F6FC46-29C9-4B73-ABCD-553E37FDDCC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40136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AEEAA8-89E4-4821-B5FC-60496F0ABC6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36693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F5764B-3B8D-44A5-A1B5-3D6C21B05E7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253465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12B56D-78FE-4F2D-B0AF-8C989999381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496080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6640FB-FEAD-4A66-9F0A-269A5158A4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32982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6.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6" Type="http://schemas.openxmlformats.org/officeDocument/2006/relationships/image" Target="../media/image9.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8.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4.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27.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29.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2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6.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6"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image" Target="../media/image9.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8.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t>12/7/2020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t>‹#›</a:t>
            </a:fld>
            <a:endParaRPr lang="en-US"/>
          </a:p>
        </p:txBody>
      </p:sp>
    </p:spTree>
    <p:extLst>
      <p:ext uri="{BB962C8B-B14F-4D97-AF65-F5344CB8AC3E}">
        <p14:creationId xmlns:p14="http://schemas.microsoft.com/office/powerpoint/2010/main" val="392308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fontAlgn="base">
              <a:spcAft>
                <a:spcPct val="0"/>
              </a:spcAft>
              <a:defRPr/>
            </a:pPr>
            <a:fld id="{63693699-A3B4-47B0-9D62-D7DD498CBD4F}" type="slidenum">
              <a:rPr lang="en-US">
                <a:solidFill>
                  <a:srgbClr val="482400"/>
                </a:solidFill>
              </a:rPr>
              <a:pPr fontAlgn="base">
                <a:spcAft>
                  <a:spcPct val="0"/>
                </a:spcAft>
                <a:defRPr/>
              </a:pPr>
              <a:t>‹#›</a:t>
            </a:fld>
            <a:endParaRPr lang="en-US">
              <a:solidFill>
                <a:srgbClr val="482400"/>
              </a:solidFill>
            </a:endParaRPr>
          </a:p>
        </p:txBody>
      </p:sp>
      <p:pic>
        <p:nvPicPr>
          <p:cNvPr id="205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464680"/>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pitchFamily="34" charset="0"/>
                <a:cs typeface="Arial" pitchFamily="34" charset="0"/>
              </a:defRPr>
            </a:lvl1pPr>
          </a:lstStyle>
          <a:p>
            <a:pPr fontAlgn="base">
              <a:spcAft>
                <a:spcPct val="0"/>
              </a:spcAft>
              <a:defRPr/>
            </a:pPr>
            <a:fld id="{DF34CB82-1761-4C2E-A328-F108DF6667F3}" type="slidenum">
              <a:rPr lang="en-US"/>
              <a:pPr fontAlgn="base">
                <a:spcAft>
                  <a:spcPct val="0"/>
                </a:spcAft>
                <a:defRPr/>
              </a:pPr>
              <a:t>‹#›</a:t>
            </a:fld>
            <a:endParaRPr lang="en-US"/>
          </a:p>
        </p:txBody>
      </p:sp>
    </p:spTree>
    <p:extLst>
      <p:ext uri="{BB962C8B-B14F-4D97-AF65-F5344CB8AC3E}">
        <p14:creationId xmlns:p14="http://schemas.microsoft.com/office/powerpoint/2010/main" val="1622330091"/>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87251200"/>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806567804"/>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A2066255-6DE2-4932-A73E-340080027A6A}"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79613999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
          <p:cNvGrpSpPr>
            <a:grpSpLocks/>
          </p:cNvGrpSpPr>
          <p:nvPr/>
        </p:nvGrpSpPr>
        <p:grpSpPr bwMode="auto">
          <a:xfrm>
            <a:off x="0" y="0"/>
            <a:ext cx="9144000" cy="6858000"/>
            <a:chOff x="0" y="0"/>
            <a:chExt cx="5760" cy="4320"/>
          </a:xfrm>
        </p:grpSpPr>
        <p:grpSp>
          <p:nvGrpSpPr>
            <p:cNvPr id="1032" name="Group 100"/>
            <p:cNvGrpSpPr>
              <a:grpSpLocks/>
            </p:cNvGrpSpPr>
            <p:nvPr userDrawn="1"/>
          </p:nvGrpSpPr>
          <p:grpSpPr bwMode="auto">
            <a:xfrm>
              <a:off x="0" y="0"/>
              <a:ext cx="5760" cy="4320"/>
              <a:chOff x="0" y="0"/>
              <a:chExt cx="5760" cy="4320"/>
            </a:xfrm>
          </p:grpSpPr>
          <p:sp>
            <p:nvSpPr>
              <p:cNvPr id="1034"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1035"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lgn="ctr" fontAlgn="base">
                  <a:spcBef>
                    <a:spcPct val="0"/>
                  </a:spcBef>
                  <a:spcAft>
                    <a:spcPct val="0"/>
                  </a:spcAft>
                  <a:defRPr/>
                </a:pPr>
                <a:endParaRPr lang="en-US" sz="2400">
                  <a:solidFill>
                    <a:srgbClr val="EAEAEA"/>
                  </a:solidFill>
                  <a:cs typeface="Arial"/>
                  <a:sym typeface="Arial"/>
                  <a:rtl val="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lgn="ctr" fontAlgn="base">
                  <a:spcBef>
                    <a:spcPct val="0"/>
                  </a:spcBef>
                  <a:spcAft>
                    <a:spcPct val="0"/>
                  </a:spcAft>
                  <a:defRPr/>
                </a:pPr>
                <a:endParaRPr lang="en-US" sz="2400">
                  <a:solidFill>
                    <a:srgbClr val="EAEAEA"/>
                  </a:solidFill>
                  <a:cs typeface="Arial"/>
                  <a:sym typeface="Arial"/>
                  <a:rtl val="0"/>
                </a:endParaRPr>
              </a:p>
            </p:txBody>
          </p:sp>
          <p:sp>
            <p:nvSpPr>
              <p:cNvPr id="1038"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nvGrpSpPr>
              <p:cNvPr id="1039" name="Group 8"/>
              <p:cNvGrpSpPr>
                <a:grpSpLocks/>
              </p:cNvGrpSpPr>
              <p:nvPr/>
            </p:nvGrpSpPr>
            <p:grpSpPr bwMode="auto">
              <a:xfrm>
                <a:off x="8" y="32"/>
                <a:ext cx="5724" cy="608"/>
                <a:chOff x="8" y="32"/>
                <a:chExt cx="5724" cy="608"/>
              </a:xfrm>
            </p:grpSpPr>
            <p:sp>
              <p:nvSpPr>
                <p:cNvPr id="1040"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sp>
              <p:nvSpPr>
                <p:cNvPr id="1041"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nvGrpSpPr>
                <p:cNvPr id="1042" name="Group 11"/>
                <p:cNvGrpSpPr>
                  <a:grpSpLocks/>
                </p:cNvGrpSpPr>
                <p:nvPr userDrawn="1"/>
              </p:nvGrpSpPr>
              <p:grpSpPr bwMode="auto">
                <a:xfrm>
                  <a:off x="272" y="400"/>
                  <a:ext cx="5208" cy="113"/>
                  <a:chOff x="254" y="463"/>
                  <a:chExt cx="5208" cy="113"/>
                </a:xfrm>
              </p:grpSpPr>
              <p:sp>
                <p:nvSpPr>
                  <p:cNvPr id="1088"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89"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nvGrpSpPr>
                  <p:cNvPr id="1090" name="Group 14"/>
                  <p:cNvGrpSpPr>
                    <a:grpSpLocks/>
                  </p:cNvGrpSpPr>
                  <p:nvPr/>
                </p:nvGrpSpPr>
                <p:grpSpPr bwMode="auto">
                  <a:xfrm>
                    <a:off x="450" y="463"/>
                    <a:ext cx="4812" cy="113"/>
                    <a:chOff x="450" y="463"/>
                    <a:chExt cx="4812" cy="113"/>
                  </a:xfrm>
                </p:grpSpPr>
                <p:grpSp>
                  <p:nvGrpSpPr>
                    <p:cNvPr id="1091" name="Group 15"/>
                    <p:cNvGrpSpPr>
                      <a:grpSpLocks/>
                    </p:cNvGrpSpPr>
                    <p:nvPr/>
                  </p:nvGrpSpPr>
                  <p:grpSpPr bwMode="auto">
                    <a:xfrm>
                      <a:off x="450" y="464"/>
                      <a:ext cx="2928" cy="112"/>
                      <a:chOff x="0" y="283"/>
                      <a:chExt cx="5760" cy="220"/>
                    </a:xfrm>
                  </p:grpSpPr>
                  <p:grpSp>
                    <p:nvGrpSpPr>
                      <p:cNvPr id="1105" name="Group 16"/>
                      <p:cNvGrpSpPr>
                        <a:grpSpLocks/>
                      </p:cNvGrpSpPr>
                      <p:nvPr/>
                    </p:nvGrpSpPr>
                    <p:grpSpPr bwMode="auto">
                      <a:xfrm>
                        <a:off x="0" y="283"/>
                        <a:ext cx="823" cy="220"/>
                        <a:chOff x="240" y="720"/>
                        <a:chExt cx="3980" cy="1064"/>
                      </a:xfrm>
                    </p:grpSpPr>
                    <p:sp>
                      <p:nvSpPr>
                        <p:cNvPr id="1124"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25"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106" name="Group 19"/>
                      <p:cNvGrpSpPr>
                        <a:grpSpLocks/>
                      </p:cNvGrpSpPr>
                      <p:nvPr/>
                    </p:nvGrpSpPr>
                    <p:grpSpPr bwMode="auto">
                      <a:xfrm>
                        <a:off x="823" y="283"/>
                        <a:ext cx="823" cy="220"/>
                        <a:chOff x="240" y="720"/>
                        <a:chExt cx="3980" cy="1064"/>
                      </a:xfrm>
                    </p:grpSpPr>
                    <p:sp>
                      <p:nvSpPr>
                        <p:cNvPr id="1122"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23"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107" name="Group 22"/>
                      <p:cNvGrpSpPr>
                        <a:grpSpLocks/>
                      </p:cNvGrpSpPr>
                      <p:nvPr/>
                    </p:nvGrpSpPr>
                    <p:grpSpPr bwMode="auto">
                      <a:xfrm>
                        <a:off x="1646" y="283"/>
                        <a:ext cx="823" cy="220"/>
                        <a:chOff x="1646" y="283"/>
                        <a:chExt cx="823" cy="220"/>
                      </a:xfrm>
                    </p:grpSpPr>
                    <p:sp>
                      <p:nvSpPr>
                        <p:cNvPr id="1120" name="Freeform 23"/>
                        <p:cNvSpPr>
                          <a:spLocks/>
                        </p:cNvSpPr>
                        <p:nvPr/>
                      </p:nvSpPr>
                      <p:spPr bwMode="auto">
                        <a:xfrm>
                          <a:off x="1650" y="283"/>
                          <a:ext cx="411"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21" name="Freeform 24"/>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108" name="Group 25"/>
                      <p:cNvGrpSpPr>
                        <a:grpSpLocks/>
                      </p:cNvGrpSpPr>
                      <p:nvPr/>
                    </p:nvGrpSpPr>
                    <p:grpSpPr bwMode="auto">
                      <a:xfrm>
                        <a:off x="2469" y="283"/>
                        <a:ext cx="822" cy="220"/>
                        <a:chOff x="240" y="720"/>
                        <a:chExt cx="3980" cy="1064"/>
                      </a:xfrm>
                    </p:grpSpPr>
                    <p:sp>
                      <p:nvSpPr>
                        <p:cNvPr id="1118"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19"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109" name="Group 28"/>
                      <p:cNvGrpSpPr>
                        <a:grpSpLocks/>
                      </p:cNvGrpSpPr>
                      <p:nvPr/>
                    </p:nvGrpSpPr>
                    <p:grpSpPr bwMode="auto">
                      <a:xfrm>
                        <a:off x="3291" y="283"/>
                        <a:ext cx="823" cy="220"/>
                        <a:chOff x="240" y="720"/>
                        <a:chExt cx="3980" cy="1064"/>
                      </a:xfrm>
                    </p:grpSpPr>
                    <p:sp>
                      <p:nvSpPr>
                        <p:cNvPr id="1116"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17"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110" name="Group 31"/>
                      <p:cNvGrpSpPr>
                        <a:grpSpLocks/>
                      </p:cNvGrpSpPr>
                      <p:nvPr/>
                    </p:nvGrpSpPr>
                    <p:grpSpPr bwMode="auto">
                      <a:xfrm>
                        <a:off x="4114" y="283"/>
                        <a:ext cx="823" cy="220"/>
                        <a:chOff x="240" y="720"/>
                        <a:chExt cx="3980" cy="1064"/>
                      </a:xfrm>
                    </p:grpSpPr>
                    <p:sp>
                      <p:nvSpPr>
                        <p:cNvPr id="1114"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15"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111" name="Group 34"/>
                      <p:cNvGrpSpPr>
                        <a:grpSpLocks/>
                      </p:cNvGrpSpPr>
                      <p:nvPr/>
                    </p:nvGrpSpPr>
                    <p:grpSpPr bwMode="auto">
                      <a:xfrm>
                        <a:off x="4937" y="283"/>
                        <a:ext cx="823" cy="220"/>
                        <a:chOff x="240" y="720"/>
                        <a:chExt cx="3980" cy="1064"/>
                      </a:xfrm>
                    </p:grpSpPr>
                    <p:sp>
                      <p:nvSpPr>
                        <p:cNvPr id="1112"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13"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grpSp>
                  <p:nvGrpSpPr>
                    <p:cNvPr id="1092" name="Group 37"/>
                    <p:cNvGrpSpPr>
                      <a:grpSpLocks/>
                    </p:cNvGrpSpPr>
                    <p:nvPr/>
                  </p:nvGrpSpPr>
                  <p:grpSpPr bwMode="auto">
                    <a:xfrm>
                      <a:off x="3378" y="463"/>
                      <a:ext cx="418" cy="112"/>
                      <a:chOff x="240" y="720"/>
                      <a:chExt cx="3980" cy="1064"/>
                    </a:xfrm>
                  </p:grpSpPr>
                  <p:sp>
                    <p:nvSpPr>
                      <p:cNvPr id="1103"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04"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93" name="Group 40"/>
                    <p:cNvGrpSpPr>
                      <a:grpSpLocks/>
                    </p:cNvGrpSpPr>
                    <p:nvPr/>
                  </p:nvGrpSpPr>
                  <p:grpSpPr bwMode="auto">
                    <a:xfrm>
                      <a:off x="3796" y="463"/>
                      <a:ext cx="419" cy="112"/>
                      <a:chOff x="240" y="720"/>
                      <a:chExt cx="3980" cy="1064"/>
                    </a:xfrm>
                  </p:grpSpPr>
                  <p:sp>
                    <p:nvSpPr>
                      <p:cNvPr id="1101"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02"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94" name="Group 43"/>
                    <p:cNvGrpSpPr>
                      <a:grpSpLocks/>
                    </p:cNvGrpSpPr>
                    <p:nvPr/>
                  </p:nvGrpSpPr>
                  <p:grpSpPr bwMode="auto">
                    <a:xfrm>
                      <a:off x="4215" y="463"/>
                      <a:ext cx="418" cy="112"/>
                      <a:chOff x="1646" y="283"/>
                      <a:chExt cx="823" cy="220"/>
                    </a:xfrm>
                  </p:grpSpPr>
                  <p:sp>
                    <p:nvSpPr>
                      <p:cNvPr id="1099" name="Freeform 44"/>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100" name="Freeform 45"/>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95" name="Group 46"/>
                    <p:cNvGrpSpPr>
                      <a:grpSpLocks/>
                    </p:cNvGrpSpPr>
                    <p:nvPr/>
                  </p:nvGrpSpPr>
                  <p:grpSpPr bwMode="auto">
                    <a:xfrm>
                      <a:off x="4633" y="463"/>
                      <a:ext cx="418" cy="112"/>
                      <a:chOff x="240" y="720"/>
                      <a:chExt cx="3980" cy="1064"/>
                    </a:xfrm>
                  </p:grpSpPr>
                  <p:sp>
                    <p:nvSpPr>
                      <p:cNvPr id="1097"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98"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sp>
                  <p:nvSpPr>
                    <p:cNvPr id="1096"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grpSp>
              <p:nvGrpSpPr>
                <p:cNvPr id="1043" name="Group 50"/>
                <p:cNvGrpSpPr>
                  <a:grpSpLocks/>
                </p:cNvGrpSpPr>
                <p:nvPr userDrawn="1"/>
              </p:nvGrpSpPr>
              <p:grpSpPr bwMode="auto">
                <a:xfrm>
                  <a:off x="262" y="399"/>
                  <a:ext cx="5208" cy="113"/>
                  <a:chOff x="254" y="463"/>
                  <a:chExt cx="5208" cy="113"/>
                </a:xfrm>
              </p:grpSpPr>
              <p:sp>
                <p:nvSpPr>
                  <p:cNvPr id="1050"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51"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nvGrpSpPr>
                  <p:cNvPr id="1052" name="Group 53"/>
                  <p:cNvGrpSpPr>
                    <a:grpSpLocks/>
                  </p:cNvGrpSpPr>
                  <p:nvPr/>
                </p:nvGrpSpPr>
                <p:grpSpPr bwMode="auto">
                  <a:xfrm>
                    <a:off x="450" y="463"/>
                    <a:ext cx="4812" cy="113"/>
                    <a:chOff x="450" y="463"/>
                    <a:chExt cx="4812" cy="113"/>
                  </a:xfrm>
                </p:grpSpPr>
                <p:grpSp>
                  <p:nvGrpSpPr>
                    <p:cNvPr id="1053" name="Group 54"/>
                    <p:cNvGrpSpPr>
                      <a:grpSpLocks/>
                    </p:cNvGrpSpPr>
                    <p:nvPr/>
                  </p:nvGrpSpPr>
                  <p:grpSpPr bwMode="auto">
                    <a:xfrm>
                      <a:off x="450" y="464"/>
                      <a:ext cx="2928" cy="112"/>
                      <a:chOff x="0" y="283"/>
                      <a:chExt cx="5760" cy="220"/>
                    </a:xfrm>
                  </p:grpSpPr>
                  <p:grpSp>
                    <p:nvGrpSpPr>
                      <p:cNvPr id="1067" name="Group 55"/>
                      <p:cNvGrpSpPr>
                        <a:grpSpLocks/>
                      </p:cNvGrpSpPr>
                      <p:nvPr/>
                    </p:nvGrpSpPr>
                    <p:grpSpPr bwMode="auto">
                      <a:xfrm>
                        <a:off x="0" y="283"/>
                        <a:ext cx="823" cy="220"/>
                        <a:chOff x="240" y="720"/>
                        <a:chExt cx="3980" cy="1064"/>
                      </a:xfrm>
                    </p:grpSpPr>
                    <p:sp>
                      <p:nvSpPr>
                        <p:cNvPr id="1086"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87"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68" name="Group 58"/>
                      <p:cNvGrpSpPr>
                        <a:grpSpLocks/>
                      </p:cNvGrpSpPr>
                      <p:nvPr/>
                    </p:nvGrpSpPr>
                    <p:grpSpPr bwMode="auto">
                      <a:xfrm>
                        <a:off x="823" y="283"/>
                        <a:ext cx="823" cy="220"/>
                        <a:chOff x="240" y="720"/>
                        <a:chExt cx="3980" cy="1064"/>
                      </a:xfrm>
                    </p:grpSpPr>
                    <p:sp>
                      <p:nvSpPr>
                        <p:cNvPr id="1084"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85"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69" name="Group 61"/>
                      <p:cNvGrpSpPr>
                        <a:grpSpLocks/>
                      </p:cNvGrpSpPr>
                      <p:nvPr/>
                    </p:nvGrpSpPr>
                    <p:grpSpPr bwMode="auto">
                      <a:xfrm>
                        <a:off x="1646" y="283"/>
                        <a:ext cx="823" cy="220"/>
                        <a:chOff x="1646" y="283"/>
                        <a:chExt cx="823" cy="220"/>
                      </a:xfrm>
                    </p:grpSpPr>
                    <p:sp>
                      <p:nvSpPr>
                        <p:cNvPr id="1082" name="Freeform 62"/>
                        <p:cNvSpPr>
                          <a:spLocks/>
                        </p:cNvSpPr>
                        <p:nvPr/>
                      </p:nvSpPr>
                      <p:spPr bwMode="auto">
                        <a:xfrm>
                          <a:off x="1650" y="283"/>
                          <a:ext cx="411"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83" name="Freeform 63"/>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70" name="Group 64"/>
                      <p:cNvGrpSpPr>
                        <a:grpSpLocks/>
                      </p:cNvGrpSpPr>
                      <p:nvPr/>
                    </p:nvGrpSpPr>
                    <p:grpSpPr bwMode="auto">
                      <a:xfrm>
                        <a:off x="2469" y="283"/>
                        <a:ext cx="822" cy="220"/>
                        <a:chOff x="240" y="720"/>
                        <a:chExt cx="3980" cy="1064"/>
                      </a:xfrm>
                    </p:grpSpPr>
                    <p:sp>
                      <p:nvSpPr>
                        <p:cNvPr id="1080"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81"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71" name="Group 67"/>
                      <p:cNvGrpSpPr>
                        <a:grpSpLocks/>
                      </p:cNvGrpSpPr>
                      <p:nvPr/>
                    </p:nvGrpSpPr>
                    <p:grpSpPr bwMode="auto">
                      <a:xfrm>
                        <a:off x="3291" y="283"/>
                        <a:ext cx="823" cy="220"/>
                        <a:chOff x="240" y="720"/>
                        <a:chExt cx="3980" cy="1064"/>
                      </a:xfrm>
                    </p:grpSpPr>
                    <p:sp>
                      <p:nvSpPr>
                        <p:cNvPr id="1078"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79"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72" name="Group 70"/>
                      <p:cNvGrpSpPr>
                        <a:grpSpLocks/>
                      </p:cNvGrpSpPr>
                      <p:nvPr/>
                    </p:nvGrpSpPr>
                    <p:grpSpPr bwMode="auto">
                      <a:xfrm>
                        <a:off x="4114" y="283"/>
                        <a:ext cx="823" cy="220"/>
                        <a:chOff x="240" y="720"/>
                        <a:chExt cx="3980" cy="1064"/>
                      </a:xfrm>
                    </p:grpSpPr>
                    <p:sp>
                      <p:nvSpPr>
                        <p:cNvPr id="1076"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77"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73" name="Group 73"/>
                      <p:cNvGrpSpPr>
                        <a:grpSpLocks/>
                      </p:cNvGrpSpPr>
                      <p:nvPr/>
                    </p:nvGrpSpPr>
                    <p:grpSpPr bwMode="auto">
                      <a:xfrm>
                        <a:off x="4937" y="283"/>
                        <a:ext cx="823" cy="220"/>
                        <a:chOff x="240" y="720"/>
                        <a:chExt cx="3980" cy="1064"/>
                      </a:xfrm>
                    </p:grpSpPr>
                    <p:sp>
                      <p:nvSpPr>
                        <p:cNvPr id="1074"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75"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grpSp>
                  <p:nvGrpSpPr>
                    <p:cNvPr id="1054" name="Group 76"/>
                    <p:cNvGrpSpPr>
                      <a:grpSpLocks/>
                    </p:cNvGrpSpPr>
                    <p:nvPr/>
                  </p:nvGrpSpPr>
                  <p:grpSpPr bwMode="auto">
                    <a:xfrm>
                      <a:off x="3378" y="463"/>
                      <a:ext cx="418" cy="112"/>
                      <a:chOff x="240" y="720"/>
                      <a:chExt cx="3980" cy="1064"/>
                    </a:xfrm>
                  </p:grpSpPr>
                  <p:sp>
                    <p:nvSpPr>
                      <p:cNvPr id="1065"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66"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55" name="Group 79"/>
                    <p:cNvGrpSpPr>
                      <a:grpSpLocks/>
                    </p:cNvGrpSpPr>
                    <p:nvPr/>
                  </p:nvGrpSpPr>
                  <p:grpSpPr bwMode="auto">
                    <a:xfrm>
                      <a:off x="3796" y="463"/>
                      <a:ext cx="419" cy="112"/>
                      <a:chOff x="240" y="720"/>
                      <a:chExt cx="3980" cy="1064"/>
                    </a:xfrm>
                  </p:grpSpPr>
                  <p:sp>
                    <p:nvSpPr>
                      <p:cNvPr id="1063"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64"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56" name="Group 82"/>
                    <p:cNvGrpSpPr>
                      <a:grpSpLocks/>
                    </p:cNvGrpSpPr>
                    <p:nvPr/>
                  </p:nvGrpSpPr>
                  <p:grpSpPr bwMode="auto">
                    <a:xfrm>
                      <a:off x="4215" y="463"/>
                      <a:ext cx="418" cy="112"/>
                      <a:chOff x="1646" y="283"/>
                      <a:chExt cx="823" cy="220"/>
                    </a:xfrm>
                  </p:grpSpPr>
                  <p:sp>
                    <p:nvSpPr>
                      <p:cNvPr id="1061" name="Freeform 83"/>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62" name="Freeform 84"/>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nvGrpSpPr>
                    <p:cNvPr id="1057" name="Group 85"/>
                    <p:cNvGrpSpPr>
                      <a:grpSpLocks/>
                    </p:cNvGrpSpPr>
                    <p:nvPr/>
                  </p:nvGrpSpPr>
                  <p:grpSpPr bwMode="auto">
                    <a:xfrm>
                      <a:off x="4633" y="463"/>
                      <a:ext cx="418" cy="112"/>
                      <a:chOff x="240" y="720"/>
                      <a:chExt cx="3980" cy="1064"/>
                    </a:xfrm>
                  </p:grpSpPr>
                  <p:sp>
                    <p:nvSpPr>
                      <p:cNvPr id="1059"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60"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sp>
                  <p:nvSpPr>
                    <p:cNvPr id="1058"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grpSp>
            <p:grpSp>
              <p:nvGrpSpPr>
                <p:cNvPr id="1044" name="Group 89"/>
                <p:cNvGrpSpPr>
                  <a:grpSpLocks/>
                </p:cNvGrpSpPr>
                <p:nvPr userDrawn="1"/>
              </p:nvGrpSpPr>
              <p:grpSpPr bwMode="auto">
                <a:xfrm>
                  <a:off x="8" y="32"/>
                  <a:ext cx="568" cy="608"/>
                  <a:chOff x="8" y="32"/>
                  <a:chExt cx="568" cy="608"/>
                </a:xfrm>
              </p:grpSpPr>
              <p:sp>
                <p:nvSpPr>
                  <p:cNvPr id="1048"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49"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grpSp>
            <p:sp>
              <p:nvSpPr>
                <p:cNvPr id="1045"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46"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a:solidFill>
                      <a:srgbClr val="EAEAEA"/>
                    </a:solidFill>
                    <a:cs typeface="Arial"/>
                    <a:sym typeface="Arial"/>
                    <a:rtl val="0"/>
                  </a:endParaRPr>
                </a:p>
              </p:txBody>
            </p:sp>
            <p:sp>
              <p:nvSpPr>
                <p:cNvPr id="1047"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grpSp>
        <p:sp>
          <p:nvSpPr>
            <p:cNvPr id="1033"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a:solidFill>
                  <a:srgbClr val="EAEAEA"/>
                </a:solidFill>
                <a:cs typeface="Arial"/>
                <a:sym typeface="Arial"/>
                <a:rtl val="0"/>
              </a:endParaRPr>
            </a:p>
          </p:txBody>
        </p:sp>
      </p:grpSp>
      <p:sp>
        <p:nvSpPr>
          <p:cNvPr id="1027"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400" i="1">
                <a:solidFill>
                  <a:schemeClr val="tx2"/>
                </a:solidFill>
              </a:defRPr>
            </a:lvl1pPr>
          </a:lstStyle>
          <a:p>
            <a:pPr fontAlgn="base">
              <a:spcBef>
                <a:spcPct val="0"/>
              </a:spcBef>
              <a:spcAft>
                <a:spcPct val="0"/>
              </a:spcAft>
              <a:defRPr/>
            </a:pPr>
            <a:endParaRPr lang="en-US">
              <a:solidFill>
                <a:srgbClr val="EBCD5D"/>
              </a:solidFill>
              <a:cs typeface="Arial"/>
              <a:sym typeface="Arial"/>
              <a:rtl val="0"/>
            </a:endParaRPr>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i="1">
                <a:solidFill>
                  <a:schemeClr val="tx2"/>
                </a:solidFill>
              </a:defRPr>
            </a:lvl1pPr>
          </a:lstStyle>
          <a:p>
            <a:pPr algn="ctr" fontAlgn="base">
              <a:spcBef>
                <a:spcPct val="0"/>
              </a:spcBef>
              <a:spcAft>
                <a:spcPct val="0"/>
              </a:spcAft>
              <a:defRPr/>
            </a:pPr>
            <a:endParaRPr lang="en-US">
              <a:solidFill>
                <a:srgbClr val="EBCD5D"/>
              </a:solidFill>
              <a:cs typeface="Arial"/>
              <a:sym typeface="Arial"/>
              <a:rtl val="0"/>
            </a:endParaRPr>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i="1">
                <a:solidFill>
                  <a:schemeClr val="tx2"/>
                </a:solidFill>
              </a:defRPr>
            </a:lvl1pPr>
          </a:lstStyle>
          <a:p>
            <a:pPr fontAlgn="base">
              <a:spcBef>
                <a:spcPct val="0"/>
              </a:spcBef>
              <a:spcAft>
                <a:spcPct val="0"/>
              </a:spcAft>
              <a:defRPr/>
            </a:pPr>
            <a:fld id="{75D2C5A5-2FC5-40DE-8492-060C66D4D5D2}" type="slidenum">
              <a:rPr lang="en-US">
                <a:solidFill>
                  <a:srgbClr val="EBCD5D"/>
                </a:solidFill>
                <a:cs typeface="Arial"/>
                <a:sym typeface="Arial"/>
                <a:rtl val="0"/>
              </a:rPr>
              <a:pPr fontAlgn="base">
                <a:spcBef>
                  <a:spcPct val="0"/>
                </a:spcBef>
                <a:spcAft>
                  <a:spcPct val="0"/>
                </a:spcAft>
                <a:defRPr/>
              </a:pPr>
              <a:t>‹#›</a:t>
            </a:fld>
            <a:endParaRPr lang="en-US">
              <a:solidFill>
                <a:srgbClr val="EBCD5D"/>
              </a:solidFill>
              <a:cs typeface="Arial"/>
              <a:sym typeface="Arial"/>
              <a:rtl val="0"/>
            </a:endParaRPr>
          </a:p>
        </p:txBody>
      </p:sp>
    </p:spTree>
    <p:extLst>
      <p:ext uri="{BB962C8B-B14F-4D97-AF65-F5344CB8AC3E}">
        <p14:creationId xmlns:p14="http://schemas.microsoft.com/office/powerpoint/2010/main" val="2038196295"/>
      </p:ext>
    </p:extLst>
  </p:cSld>
  <p:clrMap bg1="dk2" tx1="lt1" bg2="dk1" tx2="lt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charset="0"/>
              </a:defRPr>
            </a:lvl1pPr>
          </a:lstStyle>
          <a:p>
            <a:pPr fontAlgn="base">
              <a:spcBef>
                <a:spcPct val="0"/>
              </a:spcBef>
              <a:spcAft>
                <a:spcPct val="0"/>
              </a:spcAft>
              <a:defRPr/>
            </a:pPr>
            <a:fld id="{149C7F68-413D-42E6-A80E-C164A6A179D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70490894"/>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E37D93CC-B959-405A-9B9F-1F287C1F30AC}" type="datetimeFigureOut">
              <a:rPr lang="en-US"/>
              <a:pPr>
                <a:defRPr/>
              </a:pPr>
              <a:t>12/7/2020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8F052AE-8A27-49B2-866F-07E782A60494}" type="slidenum">
              <a:rPr lang="en-US"/>
              <a:pPr>
                <a:defRPr/>
              </a:pPr>
              <a:t>‹#›</a:t>
            </a:fld>
            <a:endParaRPr lang="en-US"/>
          </a:p>
        </p:txBody>
      </p:sp>
    </p:spTree>
    <p:extLst>
      <p:ext uri="{BB962C8B-B14F-4D97-AF65-F5344CB8AC3E}">
        <p14:creationId xmlns:p14="http://schemas.microsoft.com/office/powerpoint/2010/main" val="534893517"/>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1197C-718D-4707-8A93-DB5E4E44FA51}" type="datetimeFigureOut">
              <a:rPr lang="en-US" smtClean="0"/>
              <a:t>12/7/2020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AAA64-3B68-4375-86E5-7421D945788D}" type="slidenum">
              <a:rPr lang="en-US" smtClean="0"/>
              <a:t>‹#›</a:t>
            </a:fld>
            <a:endParaRPr lang="en-US"/>
          </a:p>
        </p:txBody>
      </p:sp>
    </p:spTree>
    <p:extLst>
      <p:ext uri="{BB962C8B-B14F-4D97-AF65-F5344CB8AC3E}">
        <p14:creationId xmlns:p14="http://schemas.microsoft.com/office/powerpoint/2010/main" val="1426615675"/>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FA7600-BA85-40F0-93CF-AE86451F207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C847FE3-1886-47B3-96A3-F9F23A043A0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8372819-1992-4C68-9385-190712A7CF1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8D14E9DB-7750-442B-8AEE-7B942C168F9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A7793EA-842F-45EE-A78A-610F88DF8FF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B7AEC31B-FF87-4B62-9391-BDA6DDED8D61}" type="slidenum">
              <a:rPr lang="en-US" altLang="en-US"/>
              <a:pPr/>
              <a:t>‹#›</a:t>
            </a:fld>
            <a:endParaRPr lang="en-US" altLang="en-US"/>
          </a:p>
        </p:txBody>
      </p:sp>
    </p:spTree>
    <p:extLst>
      <p:ext uri="{BB962C8B-B14F-4D97-AF65-F5344CB8AC3E}">
        <p14:creationId xmlns:p14="http://schemas.microsoft.com/office/powerpoint/2010/main" val="2295377224"/>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90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7118B296-3E9F-470C-A6A0-5FCE41993678}"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891403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3200" b="1">
          <a:solidFill>
            <a:schemeClr val="tx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057400" indent="-228600" algn="l" rtl="0" eaLnBrk="0" fontAlgn="base" hangingPunct="0">
        <a:spcBef>
          <a:spcPct val="20000"/>
        </a:spcBef>
        <a:spcAft>
          <a:spcPct val="0"/>
        </a:spcAft>
        <a:buChar char="»"/>
        <a:defRPr b="1">
          <a:solidFill>
            <a:schemeClr val="tx1"/>
          </a:solidFill>
          <a:latin typeface="+mn-lt"/>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B304048-D3BE-4920-AE03-249FF45CD56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3B581018-323A-448F-8FCE-9AD9B5456C0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04" name="Rectangle 4">
            <a:extLst>
              <a:ext uri="{FF2B5EF4-FFF2-40B4-BE49-F238E27FC236}">
                <a16:creationId xmlns:a16="http://schemas.microsoft.com/office/drawing/2014/main" id="{E24D713F-AE58-462A-9472-3742FAE27D8A}"/>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US"/>
          </a:p>
        </p:txBody>
      </p:sp>
      <p:sp>
        <p:nvSpPr>
          <p:cNvPr id="204805" name="Rectangle 5">
            <a:extLst>
              <a:ext uri="{FF2B5EF4-FFF2-40B4-BE49-F238E27FC236}">
                <a16:creationId xmlns:a16="http://schemas.microsoft.com/office/drawing/2014/main" id="{7318A68C-BE3C-4134-8EDD-4D0FB07CF44E}"/>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204806" name="Rectangle 6">
            <a:extLst>
              <a:ext uri="{FF2B5EF4-FFF2-40B4-BE49-F238E27FC236}">
                <a16:creationId xmlns:a16="http://schemas.microsoft.com/office/drawing/2014/main" id="{AA8D2F26-08D2-49CB-B957-BD5A4265CCE6}"/>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F34760FE-65BF-4723-B03A-1FADCD7B97F4}" type="slidenum">
              <a:rPr lang="en-US" altLang="en-US"/>
              <a:pPr/>
              <a:t>‹#›</a:t>
            </a:fld>
            <a:endParaRPr lang="en-US" altLang="en-US"/>
          </a:p>
        </p:txBody>
      </p:sp>
    </p:spTree>
    <p:extLst>
      <p:ext uri="{BB962C8B-B14F-4D97-AF65-F5344CB8AC3E}">
        <p14:creationId xmlns:p14="http://schemas.microsoft.com/office/powerpoint/2010/main" val="2729386183"/>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345287685"/>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12/7/2020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627164"/>
      </p:ext>
    </p:extLst>
  </p:cSld>
  <p:clrMap bg1="lt1" tx1="dk1" bg2="lt2" tx2="dk2" accent1="accent1" accent2="accent2" accent3="accent3" accent4="accent4" accent5="accent5" accent6="accent6" hlink="hlink" folHlink="folHlink"/>
  <p:sldLayoutIdLst>
    <p:sldLayoutId id="2147483982" r:id="rId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6146"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a:defRPr/>
            </a:pPr>
            <a:fld id="{43E43C30-878F-407D-8059-921E9BBC852F}" type="slidenum">
              <a:rPr lang="en-US"/>
              <a:pPr>
                <a:defRPr/>
              </a:pPr>
              <a:t>‹#›</a:t>
            </a:fld>
            <a:endParaRPr lang="en-US"/>
          </a:p>
        </p:txBody>
      </p:sp>
      <p:pic>
        <p:nvPicPr>
          <p:cNvPr id="6151"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5994067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6146"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a:defRPr/>
            </a:pPr>
            <a:endParaRPr lang="en-US">
              <a:solidFill>
                <a:srgbClr val="482400"/>
              </a:solidFill>
              <a:cs typeface="+mn-cs"/>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a:defRPr/>
            </a:pPr>
            <a:endParaRPr lang="en-US">
              <a:solidFill>
                <a:srgbClr val="482400"/>
              </a:solidFill>
              <a:cs typeface="+mn-cs"/>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a:defRPr/>
            </a:pPr>
            <a:fld id="{43E43C30-878F-407D-8059-921E9BBC852F}" type="slidenum">
              <a:rPr lang="en-US">
                <a:solidFill>
                  <a:srgbClr val="482400"/>
                </a:solidFill>
                <a:cs typeface="+mn-cs"/>
              </a:rPr>
              <a:pPr>
                <a:defRPr/>
              </a:pPr>
              <a:t>‹#›</a:t>
            </a:fld>
            <a:endParaRPr lang="en-US">
              <a:solidFill>
                <a:srgbClr val="482400"/>
              </a:solidFill>
              <a:cs typeface="+mn-cs"/>
            </a:endParaRPr>
          </a:p>
        </p:txBody>
      </p:sp>
      <p:pic>
        <p:nvPicPr>
          <p:cNvPr id="6151"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66824281"/>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5655970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7601DEC-7C98-406A-A9F3-E126515DB73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84225983"/>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99585C0-C330-432E-B3B2-5739244E6A0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4982065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76A9AB74-2B41-408F-AFFE-2B9AAF59C020}" type="slidenum">
              <a:rPr lang="en-US" smtClean="0">
                <a:cs typeface="Arial" pitchFamily="34" charset="0"/>
              </a:rPr>
              <a:pPr fontAlgn="base">
                <a:spcBef>
                  <a:spcPct val="0"/>
                </a:spcBef>
                <a:spcAft>
                  <a:spcPct val="0"/>
                </a:spcAft>
              </a:pPr>
              <a:t>‹#›</a:t>
            </a:fld>
            <a:endParaRPr lang="en-US">
              <a:cs typeface="Arial" pitchFamily="34" charset="0"/>
            </a:endParaRPr>
          </a:p>
        </p:txBody>
      </p:sp>
    </p:spTree>
    <p:extLst>
      <p:ext uri="{BB962C8B-B14F-4D97-AF65-F5344CB8AC3E}">
        <p14:creationId xmlns:p14="http://schemas.microsoft.com/office/powerpoint/2010/main" val="3506469509"/>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file:///C:\ProgramData\WORDsearch\Library\WillmingtonGuide\Linked\images\Willmington-p099-large.png" TargetMode="External"/><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TIF"/><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5.xml"/><Relationship Id="rId5" Type="http://schemas.openxmlformats.org/officeDocument/2006/relationships/hyperlink" Target="qvb://0/anchor/17" TargetMode="Externa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87.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4.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9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qvb://0/anchor/5" TargetMode="External"/><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19.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qvb://0/anchor/4" TargetMode="External"/><Relationship Id="rId1" Type="http://schemas.openxmlformats.org/officeDocument/2006/relationships/slideLayout" Target="../slideLayouts/slideLayout208.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8.xml"/></Relationships>
</file>

<file path=ppt/slides/_rels/slide52.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163.xml"/></Relationships>
</file>

<file path=ppt/slides/_rels/slide5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jpg"/><Relationship Id="rId18" Type="http://schemas.openxmlformats.org/officeDocument/2006/relationships/image" Target="../media/image113.jpeg"/><Relationship Id="rId3" Type="http://schemas.openxmlformats.org/officeDocument/2006/relationships/image" Target="../media/image98.jpeg"/><Relationship Id="rId7" Type="http://schemas.openxmlformats.org/officeDocument/2006/relationships/image" Target="../media/image102.png"/><Relationship Id="rId12" Type="http://schemas.openxmlformats.org/officeDocument/2006/relationships/image" Target="../media/image107.jpg"/><Relationship Id="rId17" Type="http://schemas.openxmlformats.org/officeDocument/2006/relationships/image" Target="../media/image112.png"/><Relationship Id="rId2" Type="http://schemas.openxmlformats.org/officeDocument/2006/relationships/image" Target="../media/image97.jpeg"/><Relationship Id="rId16" Type="http://schemas.openxmlformats.org/officeDocument/2006/relationships/image" Target="../media/image111.jpeg"/><Relationship Id="rId20" Type="http://schemas.openxmlformats.org/officeDocument/2006/relationships/image" Target="../media/image115.png"/><Relationship Id="rId1" Type="http://schemas.openxmlformats.org/officeDocument/2006/relationships/slideLayout" Target="../slideLayouts/slideLayout118.xml"/><Relationship Id="rId6" Type="http://schemas.openxmlformats.org/officeDocument/2006/relationships/image" Target="../media/image101.png"/><Relationship Id="rId11" Type="http://schemas.openxmlformats.org/officeDocument/2006/relationships/image" Target="../media/image106.jpe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4.jpeg"/><Relationship Id="rId4" Type="http://schemas.openxmlformats.org/officeDocument/2006/relationships/image" Target="../media/image99.jpeg"/><Relationship Id="rId9" Type="http://schemas.openxmlformats.org/officeDocument/2006/relationships/image" Target="../media/image104.png"/><Relationship Id="rId14" Type="http://schemas.openxmlformats.org/officeDocument/2006/relationships/image" Target="../media/image109.jpeg"/></Relationships>
</file>

<file path=ppt/slides/_rels/slide55.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png"/><Relationship Id="rId18" Type="http://schemas.openxmlformats.org/officeDocument/2006/relationships/image" Target="../media/image129.png"/><Relationship Id="rId3" Type="http://schemas.openxmlformats.org/officeDocument/2006/relationships/image" Target="../media/image109.jpeg"/><Relationship Id="rId21" Type="http://schemas.openxmlformats.org/officeDocument/2006/relationships/image" Target="../media/image132.png"/><Relationship Id="rId7" Type="http://schemas.openxmlformats.org/officeDocument/2006/relationships/image" Target="../media/image118.jpeg"/><Relationship Id="rId12" Type="http://schemas.openxmlformats.org/officeDocument/2006/relationships/image" Target="../media/image123.jpeg"/><Relationship Id="rId17" Type="http://schemas.openxmlformats.org/officeDocument/2006/relationships/image" Target="../media/image128.png"/><Relationship Id="rId2" Type="http://schemas.openxmlformats.org/officeDocument/2006/relationships/image" Target="../media/image105.png"/><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118.xml"/><Relationship Id="rId6" Type="http://schemas.openxmlformats.org/officeDocument/2006/relationships/image" Target="../media/image117.jpeg"/><Relationship Id="rId11" Type="http://schemas.openxmlformats.org/officeDocument/2006/relationships/image" Target="../media/image122.png"/><Relationship Id="rId5" Type="http://schemas.openxmlformats.org/officeDocument/2006/relationships/image" Target="../media/image116.jpeg"/><Relationship Id="rId15" Type="http://schemas.openxmlformats.org/officeDocument/2006/relationships/image" Target="../media/image126.png"/><Relationship Id="rId23" Type="http://schemas.openxmlformats.org/officeDocument/2006/relationships/image" Target="../media/image134.png"/><Relationship Id="rId10" Type="http://schemas.openxmlformats.org/officeDocument/2006/relationships/image" Target="../media/image121.jpeg"/><Relationship Id="rId19" Type="http://schemas.openxmlformats.org/officeDocument/2006/relationships/image" Target="../media/image130.png"/><Relationship Id="rId4" Type="http://schemas.openxmlformats.org/officeDocument/2006/relationships/image" Target="../media/image110.png"/><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s>
</file>

<file path=ppt/slides/_rels/slide5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6.png"/><Relationship Id="rId7" Type="http://schemas.openxmlformats.org/officeDocument/2006/relationships/image" Target="../media/image133.png"/><Relationship Id="rId2" Type="http://schemas.openxmlformats.org/officeDocument/2006/relationships/image" Target="../media/image122.png"/><Relationship Id="rId1" Type="http://schemas.openxmlformats.org/officeDocument/2006/relationships/slideLayout" Target="../slideLayouts/slideLayout118.xml"/><Relationship Id="rId6" Type="http://schemas.openxmlformats.org/officeDocument/2006/relationships/image" Target="../media/image131.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23.jpeg"/></Relationships>
</file>

<file path=ppt/slides/_rels/slide5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8.png"/><Relationship Id="rId3" Type="http://schemas.openxmlformats.org/officeDocument/2006/relationships/image" Target="../media/image126.png"/><Relationship Id="rId7" Type="http://schemas.openxmlformats.org/officeDocument/2006/relationships/image" Target="../media/image133.png"/><Relationship Id="rId12" Type="http://schemas.openxmlformats.org/officeDocument/2006/relationships/image" Target="../media/image137.png"/><Relationship Id="rId17" Type="http://schemas.openxmlformats.org/officeDocument/2006/relationships/hyperlink" Target="https://biblehub.com/2_chronicles/24-21.htm" TargetMode="External"/><Relationship Id="rId2" Type="http://schemas.openxmlformats.org/officeDocument/2006/relationships/image" Target="../media/image122.png"/><Relationship Id="rId16" Type="http://schemas.openxmlformats.org/officeDocument/2006/relationships/image" Target="../media/image141.png"/><Relationship Id="rId1" Type="http://schemas.openxmlformats.org/officeDocument/2006/relationships/slideLayout" Target="../slideLayouts/slideLayout118.xml"/><Relationship Id="rId6" Type="http://schemas.openxmlformats.org/officeDocument/2006/relationships/image" Target="../media/image131.png"/><Relationship Id="rId11" Type="http://schemas.openxmlformats.org/officeDocument/2006/relationships/image" Target="../media/image136.jpeg"/><Relationship Id="rId5" Type="http://schemas.openxmlformats.org/officeDocument/2006/relationships/image" Target="../media/image128.pn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7.png"/><Relationship Id="rId9" Type="http://schemas.openxmlformats.org/officeDocument/2006/relationships/image" Target="../media/image123.jpeg"/><Relationship Id="rId14" Type="http://schemas.openxmlformats.org/officeDocument/2006/relationships/image" Target="../media/image139.png"/></Relationships>
</file>

<file path=ppt/slides/_rels/slide58.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29.xml"/></Relationships>
</file>

<file path=ppt/slides/_rels/slide5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70.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63.xml"/></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52.xml"/></Relationships>
</file>

<file path=ppt/slides/_rels/slide6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0.xml"/></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29" y="51878"/>
            <a:ext cx="8915400" cy="66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txBox="1">
            <a:spLocks noChangeArrowheads="1"/>
          </p:cNvSpPr>
          <p:nvPr/>
        </p:nvSpPr>
        <p:spPr>
          <a:xfrm>
            <a:off x="342900" y="228600"/>
            <a:ext cx="8534400" cy="609600"/>
          </a:xfrm>
          <a:prstGeom prst="rect">
            <a:avLst/>
          </a:prstGeom>
          <a:solidFill>
            <a:schemeClr val="accent6">
              <a:lumMod val="40000"/>
              <a:lumOff val="60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CAMPBELL" pitchFamily="2" charset="0"/>
              </a:rPr>
              <a:t>Old Testament Survey  in 7 Lessons</a:t>
            </a:r>
            <a:br>
              <a:rPr lang="en-US" dirty="0"/>
            </a:br>
            <a:endParaRPr lang="en-US" sz="2800" dirty="0"/>
          </a:p>
        </p:txBody>
      </p:sp>
    </p:spTree>
    <p:extLst>
      <p:ext uri="{BB962C8B-B14F-4D97-AF65-F5344CB8AC3E}">
        <p14:creationId xmlns:p14="http://schemas.microsoft.com/office/powerpoint/2010/main" val="1194848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68" y="215167"/>
            <a:ext cx="2769064" cy="14051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64" y="3418353"/>
            <a:ext cx="2463987" cy="1281692"/>
          </a:xfrm>
          <a:prstGeom prst="rect">
            <a:avLst/>
          </a:prstGeom>
        </p:spPr>
      </p:pic>
      <p:sp>
        <p:nvSpPr>
          <p:cNvPr id="19" name="Rectangle 18"/>
          <p:cNvSpPr/>
          <p:nvPr/>
        </p:nvSpPr>
        <p:spPr>
          <a:xfrm>
            <a:off x="2868009" y="535052"/>
            <a:ext cx="4836804" cy="923330"/>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 Kings 1-11       Solomon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 Kings 12-15     Early Divided Kings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 Kings 16-22     Ahab (Omri Dynasty)</a:t>
            </a:r>
          </a:p>
        </p:txBody>
      </p:sp>
      <p:sp>
        <p:nvSpPr>
          <p:cNvPr id="22" name="Rectangle 21"/>
          <p:cNvSpPr/>
          <p:nvPr/>
        </p:nvSpPr>
        <p:spPr>
          <a:xfrm>
            <a:off x="2771151" y="3596244"/>
            <a:ext cx="5805491" cy="2031325"/>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Chronicles 1-9   Solomon Temple &amp; Deeds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Chron 10-16  Early Divided Kings of Judah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Chron 16-22  Judah Kings of Omri (Ahab) Dynasty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Chron 23-26  Judah Kings of Jehu Dynasty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Chron 27-28 </a:t>
            </a:r>
            <a:r>
              <a:rPr lang="en-US" b="1" dirty="0">
                <a:solidFill>
                  <a:prstClr val="black"/>
                </a:solidFill>
                <a:latin typeface="Calibri"/>
              </a:rPr>
              <a:t> Judah Kings of Confusing Dynasty/Israel Fall</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Chron 29-35  Judah 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Chron 36       Fall of Judah</a:t>
            </a:r>
          </a:p>
        </p:txBody>
      </p:sp>
      <p:pic>
        <p:nvPicPr>
          <p:cNvPr id="29" name="Picture 28">
            <a:extLst>
              <a:ext uri="{FF2B5EF4-FFF2-40B4-BE49-F238E27FC236}">
                <a16:creationId xmlns:a16="http://schemas.microsoft.com/office/drawing/2014/main" id="{777BF217-BA1F-4601-A81B-61C601B601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568" y="1259574"/>
            <a:ext cx="2764823" cy="2169426"/>
          </a:xfrm>
          <a:prstGeom prst="rect">
            <a:avLst/>
          </a:prstGeom>
        </p:spPr>
      </p:pic>
      <p:sp>
        <p:nvSpPr>
          <p:cNvPr id="30" name="TextBox 29">
            <a:extLst>
              <a:ext uri="{FF2B5EF4-FFF2-40B4-BE49-F238E27FC236}">
                <a16:creationId xmlns:a16="http://schemas.microsoft.com/office/drawing/2014/main" id="{6872A059-27D4-456C-9ACC-0BBF82F545FD}"/>
              </a:ext>
            </a:extLst>
          </p:cNvPr>
          <p:cNvSpPr txBox="1"/>
          <p:nvPr/>
        </p:nvSpPr>
        <p:spPr>
          <a:xfrm>
            <a:off x="2868008" y="1565375"/>
            <a:ext cx="4836805" cy="1477328"/>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Kings 1-9         Ahab (Omri Dynasty)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Kings 9-15      Jehu (D3)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Kings 15-17    End of Israel (confusing dynasty)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a:rPr>
              <a:t>2 Kings 18-23    Judah 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Kings  23-25   Fall of Judah</a:t>
            </a:r>
          </a:p>
        </p:txBody>
      </p:sp>
    </p:spTree>
    <p:extLst>
      <p:ext uri="{BB962C8B-B14F-4D97-AF65-F5344CB8AC3E}">
        <p14:creationId xmlns:p14="http://schemas.microsoft.com/office/powerpoint/2010/main" val="419801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7817966" y="179444"/>
            <a:ext cx="11715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Judges</a:t>
            </a:r>
          </a:p>
        </p:txBody>
      </p:sp>
      <p:sp>
        <p:nvSpPr>
          <p:cNvPr id="14" name="Rectangle 13"/>
          <p:cNvSpPr/>
          <p:nvPr/>
        </p:nvSpPr>
        <p:spPr>
          <a:xfrm>
            <a:off x="7867155" y="50014"/>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7867155" y="1929974"/>
            <a:ext cx="11715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Kings &amp; Prophets</a:t>
            </a:r>
          </a:p>
        </p:txBody>
      </p:sp>
      <p:sp>
        <p:nvSpPr>
          <p:cNvPr id="18" name="Rectangle 17"/>
          <p:cNvSpPr/>
          <p:nvPr/>
        </p:nvSpPr>
        <p:spPr>
          <a:xfrm>
            <a:off x="7867155" y="3004724"/>
            <a:ext cx="117157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Divided Kingdom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Israel &amp; Judah</a:t>
            </a:r>
          </a:p>
        </p:txBody>
      </p:sp>
      <p:sp>
        <p:nvSpPr>
          <p:cNvPr id="23" name="Rectangle 22"/>
          <p:cNvSpPr/>
          <p:nvPr/>
        </p:nvSpPr>
        <p:spPr>
          <a:xfrm>
            <a:off x="3368393" y="1212278"/>
            <a:ext cx="4330487"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see severe locust plague as a coming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of the LORD</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9" y="1212278"/>
            <a:ext cx="3409368" cy="807061"/>
          </a:xfrm>
          <a:prstGeom prst="rect">
            <a:avLst/>
          </a:prstGeom>
        </p:spPr>
      </p:pic>
      <p:sp>
        <p:nvSpPr>
          <p:cNvPr id="7" name="TextBox 6"/>
          <p:cNvSpPr txBox="1"/>
          <p:nvPr/>
        </p:nvSpPr>
        <p:spPr>
          <a:xfrm>
            <a:off x="746081" y="1251833"/>
            <a:ext cx="10647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JOEL</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3" y="2030894"/>
            <a:ext cx="3355646" cy="839037"/>
          </a:xfrm>
          <a:prstGeom prst="rect">
            <a:avLst/>
          </a:prstGeom>
        </p:spPr>
      </p:pic>
      <p:sp>
        <p:nvSpPr>
          <p:cNvPr id="20" name="TextBox 19"/>
          <p:cNvSpPr txBox="1"/>
          <p:nvPr/>
        </p:nvSpPr>
        <p:spPr>
          <a:xfrm>
            <a:off x="576510" y="2070449"/>
            <a:ext cx="14830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JONAH</a:t>
            </a:r>
          </a:p>
        </p:txBody>
      </p:sp>
      <p:sp>
        <p:nvSpPr>
          <p:cNvPr id="25" name="Rectangle 24"/>
          <p:cNvSpPr/>
          <p:nvPr/>
        </p:nvSpPr>
        <p:spPr>
          <a:xfrm>
            <a:off x="3368393" y="1928192"/>
            <a:ext cx="4330487"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Told to preach in Nineveh resulted in his being swallowed by a fish &amp; city repenting</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32" y="2893530"/>
            <a:ext cx="3355646" cy="848264"/>
          </a:xfrm>
          <a:prstGeom prst="rect">
            <a:avLst/>
          </a:prstGeom>
        </p:spPr>
      </p:pic>
      <p:sp>
        <p:nvSpPr>
          <p:cNvPr id="27" name="TextBox 26"/>
          <p:cNvSpPr txBox="1"/>
          <p:nvPr/>
        </p:nvSpPr>
        <p:spPr>
          <a:xfrm>
            <a:off x="508475" y="2933084"/>
            <a:ext cx="13163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AMOS</a:t>
            </a:r>
          </a:p>
        </p:txBody>
      </p:sp>
      <p:sp>
        <p:nvSpPr>
          <p:cNvPr id="28" name="Rectangle 27"/>
          <p:cNvSpPr/>
          <p:nvPr/>
        </p:nvSpPr>
        <p:spPr>
          <a:xfrm>
            <a:off x="3368393" y="2790827"/>
            <a:ext cx="4330487"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Israel, repent of injustice and idolatry or else go into exile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21" y="3738339"/>
            <a:ext cx="3355646" cy="848264"/>
          </a:xfrm>
          <a:prstGeom prst="rect">
            <a:avLst/>
          </a:prstGeom>
        </p:spPr>
      </p:pic>
      <p:sp>
        <p:nvSpPr>
          <p:cNvPr id="30" name="TextBox 29"/>
          <p:cNvSpPr txBox="1"/>
          <p:nvPr/>
        </p:nvSpPr>
        <p:spPr>
          <a:xfrm>
            <a:off x="533286" y="3777893"/>
            <a:ext cx="141417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HOSEA</a:t>
            </a:r>
          </a:p>
        </p:txBody>
      </p:sp>
      <p:sp>
        <p:nvSpPr>
          <p:cNvPr id="31" name="Rectangle 30"/>
          <p:cNvSpPr/>
          <p:nvPr/>
        </p:nvSpPr>
        <p:spPr>
          <a:xfrm>
            <a:off x="3368393" y="3705613"/>
            <a:ext cx="4330487" cy="369332"/>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His life with adulterous wife like God &amp; Israel</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93" y="4547395"/>
            <a:ext cx="3355646" cy="848264"/>
          </a:xfrm>
          <a:prstGeom prst="rect">
            <a:avLst/>
          </a:prstGeom>
        </p:spPr>
      </p:pic>
      <p:sp>
        <p:nvSpPr>
          <p:cNvPr id="33" name="TextBox 32"/>
          <p:cNvSpPr txBox="1"/>
          <p:nvPr/>
        </p:nvSpPr>
        <p:spPr>
          <a:xfrm>
            <a:off x="423414" y="4586949"/>
            <a:ext cx="14494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MICAH</a:t>
            </a:r>
          </a:p>
        </p:txBody>
      </p:sp>
      <p:sp>
        <p:nvSpPr>
          <p:cNvPr id="35" name="Rectangle 34"/>
          <p:cNvSpPr/>
          <p:nvPr/>
        </p:nvSpPr>
        <p:spPr>
          <a:xfrm>
            <a:off x="3368393" y="4525393"/>
            <a:ext cx="4330487"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repent of injustice and idolatry or else go into exile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93" y="5395659"/>
            <a:ext cx="3355646" cy="1391080"/>
          </a:xfrm>
          <a:prstGeom prst="rect">
            <a:avLst/>
          </a:prstGeom>
        </p:spPr>
      </p:pic>
      <p:sp>
        <p:nvSpPr>
          <p:cNvPr id="37" name="TextBox 36"/>
          <p:cNvSpPr txBox="1"/>
          <p:nvPr/>
        </p:nvSpPr>
        <p:spPr>
          <a:xfrm>
            <a:off x="423414" y="5435213"/>
            <a:ext cx="13342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ISAIAH</a:t>
            </a:r>
          </a:p>
        </p:txBody>
      </p:sp>
      <p:sp>
        <p:nvSpPr>
          <p:cNvPr id="38" name="Rectangle 37"/>
          <p:cNvSpPr/>
          <p:nvPr/>
        </p:nvSpPr>
        <p:spPr>
          <a:xfrm>
            <a:off x="3368393" y="5309411"/>
            <a:ext cx="4449573" cy="1477328"/>
          </a:xfrm>
          <a:prstGeom prst="rect">
            <a:avLst/>
          </a:prstGeom>
          <a:ln>
            <a:solidFill>
              <a:schemeClr val="accent1"/>
            </a:solidFill>
          </a:ln>
        </p:spPr>
        <p:txBody>
          <a:bodyPr wrap="square">
            <a:spAutoFit/>
          </a:bodyPr>
          <a:lstStyle/>
          <a:p>
            <a:pPr marL="1031875" marR="0" lvl="0" indent="-1031875"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Isaiah 1-6   Reason for God’s Actions &amp;   </a:t>
            </a:r>
          </a:p>
          <a:p>
            <a:pPr marL="1031875" marR="0" lvl="0" indent="-1031875"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Isaiah’s Call</a:t>
            </a:r>
          </a:p>
          <a:p>
            <a:pPr marL="1031875" marR="0" lvl="0" indent="-1031875"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Isaiah 7-35 Immediate threat &amp; Judgments</a:t>
            </a:r>
          </a:p>
          <a:p>
            <a:pPr marL="1031875" marR="0" lvl="0" indent="-1031875"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Isaiah 36-39 Historical account of siege</a:t>
            </a:r>
          </a:p>
          <a:p>
            <a:pPr marL="1031875" marR="0" lvl="0" indent="-1031875"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Isaiah 40-66 Cyrus, Future Threats &amp; Hopes</a:t>
            </a:r>
          </a:p>
        </p:txBody>
      </p:sp>
      <p:sp>
        <p:nvSpPr>
          <p:cNvPr id="34" name="TextBox 33">
            <a:extLst>
              <a:ext uri="{FF2B5EF4-FFF2-40B4-BE49-F238E27FC236}">
                <a16:creationId xmlns:a16="http://schemas.microsoft.com/office/drawing/2014/main" id="{D41469E7-0B64-4F79-8BEF-62D7F6AEF815}"/>
              </a:ext>
            </a:extLst>
          </p:cNvPr>
          <p:cNvSpPr txBox="1"/>
          <p:nvPr/>
        </p:nvSpPr>
        <p:spPr>
          <a:xfrm>
            <a:off x="1938103" y="1711317"/>
            <a:ext cx="458780" cy="307777"/>
          </a:xfrm>
          <a:prstGeom prst="rect">
            <a:avLst/>
          </a:prstGeom>
          <a:noFill/>
        </p:spPr>
        <p:txBody>
          <a:bodyPr wrap="none" rtlCol="0">
            <a:spAutoFit/>
          </a:bodyPr>
          <a:lstStyle/>
          <a:p>
            <a:r>
              <a:rPr lang="en-US" sz="1400" dirty="0"/>
              <a:t>830</a:t>
            </a:r>
          </a:p>
        </p:txBody>
      </p:sp>
      <p:sp>
        <p:nvSpPr>
          <p:cNvPr id="39" name="TextBox 38">
            <a:extLst>
              <a:ext uri="{FF2B5EF4-FFF2-40B4-BE49-F238E27FC236}">
                <a16:creationId xmlns:a16="http://schemas.microsoft.com/office/drawing/2014/main" id="{B39FB3A2-3380-4ACD-8BE2-5C57E95150F4}"/>
              </a:ext>
            </a:extLst>
          </p:cNvPr>
          <p:cNvSpPr txBox="1"/>
          <p:nvPr/>
        </p:nvSpPr>
        <p:spPr>
          <a:xfrm>
            <a:off x="220141" y="2572010"/>
            <a:ext cx="1103764" cy="307777"/>
          </a:xfrm>
          <a:prstGeom prst="rect">
            <a:avLst/>
          </a:prstGeom>
          <a:noFill/>
        </p:spPr>
        <p:txBody>
          <a:bodyPr wrap="none" rtlCol="0">
            <a:spAutoFit/>
          </a:bodyPr>
          <a:lstStyle/>
          <a:p>
            <a:r>
              <a:rPr lang="en-US" sz="1400" dirty="0"/>
              <a:t>780 Nineveh</a:t>
            </a:r>
          </a:p>
        </p:txBody>
      </p:sp>
      <p:sp>
        <p:nvSpPr>
          <p:cNvPr id="2" name="TextBox 1">
            <a:extLst>
              <a:ext uri="{FF2B5EF4-FFF2-40B4-BE49-F238E27FC236}">
                <a16:creationId xmlns:a16="http://schemas.microsoft.com/office/drawing/2014/main" id="{11B0C6E7-DA9A-43C6-9ADB-2E13AD6A5F32}"/>
              </a:ext>
            </a:extLst>
          </p:cNvPr>
          <p:cNvSpPr txBox="1"/>
          <p:nvPr/>
        </p:nvSpPr>
        <p:spPr>
          <a:xfrm>
            <a:off x="745957" y="0"/>
            <a:ext cx="686470" cy="369332"/>
          </a:xfrm>
          <a:prstGeom prst="rect">
            <a:avLst/>
          </a:prstGeom>
          <a:noFill/>
        </p:spPr>
        <p:txBody>
          <a:bodyPr wrap="none" rtlCol="0">
            <a:spAutoFit/>
          </a:bodyPr>
          <a:lstStyle/>
          <a:p>
            <a:r>
              <a:rPr lang="en-US" dirty="0"/>
              <a:t>Israel</a:t>
            </a:r>
          </a:p>
        </p:txBody>
      </p:sp>
      <p:sp>
        <p:nvSpPr>
          <p:cNvPr id="40" name="TextBox 39">
            <a:extLst>
              <a:ext uri="{FF2B5EF4-FFF2-40B4-BE49-F238E27FC236}">
                <a16:creationId xmlns:a16="http://schemas.microsoft.com/office/drawing/2014/main" id="{CB3F3E72-4BEF-40ED-A973-4C2B71C4D440}"/>
              </a:ext>
            </a:extLst>
          </p:cNvPr>
          <p:cNvSpPr txBox="1"/>
          <p:nvPr/>
        </p:nvSpPr>
        <p:spPr>
          <a:xfrm>
            <a:off x="2462463" y="0"/>
            <a:ext cx="728084" cy="369332"/>
          </a:xfrm>
          <a:prstGeom prst="rect">
            <a:avLst/>
          </a:prstGeom>
          <a:noFill/>
        </p:spPr>
        <p:txBody>
          <a:bodyPr wrap="none" rtlCol="0">
            <a:spAutoFit/>
          </a:bodyPr>
          <a:lstStyle/>
          <a:p>
            <a:r>
              <a:rPr lang="en-US" dirty="0"/>
              <a:t>Judea</a:t>
            </a:r>
          </a:p>
        </p:txBody>
      </p:sp>
      <p:sp>
        <p:nvSpPr>
          <p:cNvPr id="41" name="TextBox 40">
            <a:extLst>
              <a:ext uri="{FF2B5EF4-FFF2-40B4-BE49-F238E27FC236}">
                <a16:creationId xmlns:a16="http://schemas.microsoft.com/office/drawing/2014/main" id="{6E97D0A1-8C99-4A02-88C4-190ACF01C38A}"/>
              </a:ext>
            </a:extLst>
          </p:cNvPr>
          <p:cNvSpPr txBox="1"/>
          <p:nvPr/>
        </p:nvSpPr>
        <p:spPr>
          <a:xfrm>
            <a:off x="139588" y="3437158"/>
            <a:ext cx="458780" cy="307777"/>
          </a:xfrm>
          <a:prstGeom prst="rect">
            <a:avLst/>
          </a:prstGeom>
          <a:noFill/>
        </p:spPr>
        <p:txBody>
          <a:bodyPr wrap="none" rtlCol="0">
            <a:spAutoFit/>
          </a:bodyPr>
          <a:lstStyle/>
          <a:p>
            <a:r>
              <a:rPr lang="en-US" sz="1400" dirty="0"/>
              <a:t>755</a:t>
            </a:r>
          </a:p>
        </p:txBody>
      </p:sp>
      <p:sp>
        <p:nvSpPr>
          <p:cNvPr id="42" name="TextBox 41">
            <a:extLst>
              <a:ext uri="{FF2B5EF4-FFF2-40B4-BE49-F238E27FC236}">
                <a16:creationId xmlns:a16="http://schemas.microsoft.com/office/drawing/2014/main" id="{8C7D75F0-1876-43F8-BD46-DCA9DCB696E5}"/>
              </a:ext>
            </a:extLst>
          </p:cNvPr>
          <p:cNvSpPr txBox="1"/>
          <p:nvPr/>
        </p:nvSpPr>
        <p:spPr>
          <a:xfrm>
            <a:off x="182812" y="4273724"/>
            <a:ext cx="787395" cy="307777"/>
          </a:xfrm>
          <a:prstGeom prst="rect">
            <a:avLst/>
          </a:prstGeom>
          <a:noFill/>
        </p:spPr>
        <p:txBody>
          <a:bodyPr wrap="none" rtlCol="0">
            <a:spAutoFit/>
          </a:bodyPr>
          <a:lstStyle/>
          <a:p>
            <a:r>
              <a:rPr lang="en-US" sz="1400" dirty="0"/>
              <a:t>750-725</a:t>
            </a:r>
          </a:p>
        </p:txBody>
      </p:sp>
      <p:sp>
        <p:nvSpPr>
          <p:cNvPr id="43" name="TextBox 42">
            <a:extLst>
              <a:ext uri="{FF2B5EF4-FFF2-40B4-BE49-F238E27FC236}">
                <a16:creationId xmlns:a16="http://schemas.microsoft.com/office/drawing/2014/main" id="{E649939F-07BC-48E3-87DD-63DA47D5FF5E}"/>
              </a:ext>
            </a:extLst>
          </p:cNvPr>
          <p:cNvSpPr txBox="1"/>
          <p:nvPr/>
        </p:nvSpPr>
        <p:spPr>
          <a:xfrm>
            <a:off x="1433782" y="5069515"/>
            <a:ext cx="787395" cy="307777"/>
          </a:xfrm>
          <a:prstGeom prst="rect">
            <a:avLst/>
          </a:prstGeom>
          <a:noFill/>
        </p:spPr>
        <p:txBody>
          <a:bodyPr wrap="none" rtlCol="0">
            <a:spAutoFit/>
          </a:bodyPr>
          <a:lstStyle/>
          <a:p>
            <a:r>
              <a:rPr lang="en-US" sz="1400" dirty="0"/>
              <a:t>735-700</a:t>
            </a:r>
          </a:p>
        </p:txBody>
      </p:sp>
      <p:sp>
        <p:nvSpPr>
          <p:cNvPr id="44" name="TextBox 43">
            <a:extLst>
              <a:ext uri="{FF2B5EF4-FFF2-40B4-BE49-F238E27FC236}">
                <a16:creationId xmlns:a16="http://schemas.microsoft.com/office/drawing/2014/main" id="{C69D3C55-7544-4566-89EF-4A9742C3AC3F}"/>
              </a:ext>
            </a:extLst>
          </p:cNvPr>
          <p:cNvSpPr txBox="1"/>
          <p:nvPr/>
        </p:nvSpPr>
        <p:spPr>
          <a:xfrm>
            <a:off x="767208" y="6372114"/>
            <a:ext cx="787395" cy="307777"/>
          </a:xfrm>
          <a:prstGeom prst="rect">
            <a:avLst/>
          </a:prstGeom>
          <a:noFill/>
        </p:spPr>
        <p:txBody>
          <a:bodyPr wrap="none" rtlCol="0">
            <a:spAutoFit/>
          </a:bodyPr>
          <a:lstStyle/>
          <a:p>
            <a:r>
              <a:rPr lang="en-US" sz="1400" dirty="0"/>
              <a:t>740-690</a:t>
            </a:r>
          </a:p>
        </p:txBody>
      </p:sp>
      <p:pic>
        <p:nvPicPr>
          <p:cNvPr id="45" name="Picture 44">
            <a:extLst>
              <a:ext uri="{FF2B5EF4-FFF2-40B4-BE49-F238E27FC236}">
                <a16:creationId xmlns:a16="http://schemas.microsoft.com/office/drawing/2014/main" id="{4BC5A5D8-6BA4-4470-976F-5821D581F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49" y="366934"/>
            <a:ext cx="3382508" cy="848264"/>
          </a:xfrm>
          <a:prstGeom prst="rect">
            <a:avLst/>
          </a:prstGeom>
        </p:spPr>
      </p:pic>
      <p:sp>
        <p:nvSpPr>
          <p:cNvPr id="46" name="TextBox 45">
            <a:extLst>
              <a:ext uri="{FF2B5EF4-FFF2-40B4-BE49-F238E27FC236}">
                <a16:creationId xmlns:a16="http://schemas.microsoft.com/office/drawing/2014/main" id="{11F12BEE-1E60-4CCF-91D2-2413D3148A25}"/>
              </a:ext>
            </a:extLst>
          </p:cNvPr>
          <p:cNvSpPr txBox="1"/>
          <p:nvPr/>
        </p:nvSpPr>
        <p:spPr>
          <a:xfrm>
            <a:off x="804048" y="478023"/>
            <a:ext cx="1835759" cy="584775"/>
          </a:xfrm>
          <a:prstGeom prst="rect">
            <a:avLst/>
          </a:prstGeom>
          <a:noFill/>
        </p:spPr>
        <p:txBody>
          <a:bodyPr wrap="none" rtlCol="0">
            <a:spAutoFit/>
          </a:bodyPr>
          <a:lstStyle/>
          <a:p>
            <a:r>
              <a:rPr lang="en-US" sz="3200" i="1" dirty="0">
                <a:solidFill>
                  <a:prstClr val="black"/>
                </a:solidFill>
                <a:latin typeface="AvantGarde Md BT" pitchFamily="34" charset="0"/>
                <a:cs typeface="Aharoni" pitchFamily="2" charset="-79"/>
              </a:rPr>
              <a:t>OBADIAH</a:t>
            </a:r>
          </a:p>
        </p:txBody>
      </p:sp>
      <p:sp>
        <p:nvSpPr>
          <p:cNvPr id="47" name="Rectangle 46">
            <a:extLst>
              <a:ext uri="{FF2B5EF4-FFF2-40B4-BE49-F238E27FC236}">
                <a16:creationId xmlns:a16="http://schemas.microsoft.com/office/drawing/2014/main" id="{7771415F-F017-44FE-865B-00548B19479E}"/>
              </a:ext>
            </a:extLst>
          </p:cNvPr>
          <p:cNvSpPr/>
          <p:nvPr/>
        </p:nvSpPr>
        <p:spPr>
          <a:xfrm>
            <a:off x="3681663" y="298725"/>
            <a:ext cx="4018548" cy="923330"/>
          </a:xfrm>
          <a:prstGeom prst="rect">
            <a:avLst/>
          </a:prstGeom>
          <a:ln>
            <a:solidFill>
              <a:schemeClr val="accent1"/>
            </a:solidFill>
          </a:ln>
        </p:spPr>
        <p:txBody>
          <a:bodyPr wrap="square">
            <a:spAutoFit/>
          </a:bodyPr>
          <a:lstStyle/>
          <a:p>
            <a:r>
              <a:rPr lang="en-US" dirty="0" err="1">
                <a:solidFill>
                  <a:prstClr val="black"/>
                </a:solidFill>
              </a:rPr>
              <a:t>Edomites</a:t>
            </a:r>
            <a:r>
              <a:rPr lang="en-US" dirty="0">
                <a:solidFill>
                  <a:prstClr val="black"/>
                </a:solidFill>
              </a:rPr>
              <a:t> invaded Judah just as Judah was being ransacked - prophesies Edom's downfall</a:t>
            </a:r>
            <a:endParaRPr lang="en-US" b="1" dirty="0">
              <a:solidFill>
                <a:prstClr val="black"/>
              </a:solidFill>
            </a:endParaRPr>
          </a:p>
        </p:txBody>
      </p:sp>
      <p:sp>
        <p:nvSpPr>
          <p:cNvPr id="48" name="TextBox 47">
            <a:extLst>
              <a:ext uri="{FF2B5EF4-FFF2-40B4-BE49-F238E27FC236}">
                <a16:creationId xmlns:a16="http://schemas.microsoft.com/office/drawing/2014/main" id="{38B3C58E-93F3-4E1C-82E7-685028EBC159}"/>
              </a:ext>
            </a:extLst>
          </p:cNvPr>
          <p:cNvSpPr txBox="1"/>
          <p:nvPr/>
        </p:nvSpPr>
        <p:spPr>
          <a:xfrm>
            <a:off x="1148132" y="907799"/>
            <a:ext cx="916213" cy="307777"/>
          </a:xfrm>
          <a:prstGeom prst="rect">
            <a:avLst/>
          </a:prstGeom>
          <a:noFill/>
        </p:spPr>
        <p:txBody>
          <a:bodyPr wrap="none" rtlCol="0">
            <a:spAutoFit/>
          </a:bodyPr>
          <a:lstStyle/>
          <a:p>
            <a:r>
              <a:rPr lang="en-US" sz="1400" dirty="0">
                <a:solidFill>
                  <a:prstClr val="black"/>
                </a:solidFill>
              </a:rPr>
              <a:t>845 Edom</a:t>
            </a:r>
          </a:p>
        </p:txBody>
      </p:sp>
    </p:spTree>
    <p:extLst>
      <p:ext uri="{BB962C8B-B14F-4D97-AF65-F5344CB8AC3E}">
        <p14:creationId xmlns:p14="http://schemas.microsoft.com/office/powerpoint/2010/main" val="12559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4" name="Rectangle 33">
            <a:extLst>
              <a:ext uri="{FF2B5EF4-FFF2-40B4-BE49-F238E27FC236}">
                <a16:creationId xmlns:a16="http://schemas.microsoft.com/office/drawing/2014/main" id="{97EE753D-E5E4-4BC0-BDF7-FA074B0498B2}"/>
              </a:ext>
            </a:extLst>
          </p:cNvPr>
          <p:cNvSpPr/>
          <p:nvPr/>
        </p:nvSpPr>
        <p:spPr>
          <a:xfrm>
            <a:off x="-31896" y="1755982"/>
            <a:ext cx="9208680" cy="5064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9523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6" name="Rectangle 35">
            <a:extLst>
              <a:ext uri="{FF2B5EF4-FFF2-40B4-BE49-F238E27FC236}">
                <a16:creationId xmlns:a16="http://schemas.microsoft.com/office/drawing/2014/main" id="{B1F59C8D-406C-49CD-9F1A-3BD9A259A71F}"/>
              </a:ext>
            </a:extLst>
          </p:cNvPr>
          <p:cNvSpPr/>
          <p:nvPr/>
        </p:nvSpPr>
        <p:spPr>
          <a:xfrm>
            <a:off x="4359349" y="1627830"/>
            <a:ext cx="4782437" cy="5226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5966852-3AC9-4E31-B775-B362F75B167B}"/>
              </a:ext>
            </a:extLst>
          </p:cNvPr>
          <p:cNvSpPr/>
          <p:nvPr/>
        </p:nvSpPr>
        <p:spPr>
          <a:xfrm>
            <a:off x="-33447" y="3209324"/>
            <a:ext cx="4924424" cy="364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0907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6" name="Rectangle 35">
            <a:extLst>
              <a:ext uri="{FF2B5EF4-FFF2-40B4-BE49-F238E27FC236}">
                <a16:creationId xmlns:a16="http://schemas.microsoft.com/office/drawing/2014/main" id="{B1F59C8D-406C-49CD-9F1A-3BD9A259A71F}"/>
              </a:ext>
            </a:extLst>
          </p:cNvPr>
          <p:cNvSpPr/>
          <p:nvPr/>
        </p:nvSpPr>
        <p:spPr>
          <a:xfrm>
            <a:off x="4538553" y="3539672"/>
            <a:ext cx="4603233" cy="3264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5966852-3AC9-4E31-B775-B362F75B167B}"/>
              </a:ext>
            </a:extLst>
          </p:cNvPr>
          <p:cNvSpPr/>
          <p:nvPr/>
        </p:nvSpPr>
        <p:spPr>
          <a:xfrm>
            <a:off x="-33447" y="3209324"/>
            <a:ext cx="4603233" cy="364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029E820-17CA-4419-9B49-76C7ADC0AF3A}"/>
              </a:ext>
            </a:extLst>
          </p:cNvPr>
          <p:cNvSpPr/>
          <p:nvPr/>
        </p:nvSpPr>
        <p:spPr>
          <a:xfrm>
            <a:off x="5432682" y="1630727"/>
            <a:ext cx="3865047" cy="364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1DD4563-84C2-44CC-96C9-1C108F2ADA06}"/>
              </a:ext>
            </a:extLst>
          </p:cNvPr>
          <p:cNvSpPr/>
          <p:nvPr/>
        </p:nvSpPr>
        <p:spPr>
          <a:xfrm>
            <a:off x="5216011" y="2272024"/>
            <a:ext cx="677385" cy="52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0057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6" name="Rectangle 35">
            <a:extLst>
              <a:ext uri="{FF2B5EF4-FFF2-40B4-BE49-F238E27FC236}">
                <a16:creationId xmlns:a16="http://schemas.microsoft.com/office/drawing/2014/main" id="{B1F59C8D-406C-49CD-9F1A-3BD9A259A71F}"/>
              </a:ext>
            </a:extLst>
          </p:cNvPr>
          <p:cNvSpPr/>
          <p:nvPr/>
        </p:nvSpPr>
        <p:spPr>
          <a:xfrm>
            <a:off x="4538553" y="3539672"/>
            <a:ext cx="4603233" cy="3264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5966852-3AC9-4E31-B775-B362F75B167B}"/>
              </a:ext>
            </a:extLst>
          </p:cNvPr>
          <p:cNvSpPr/>
          <p:nvPr/>
        </p:nvSpPr>
        <p:spPr>
          <a:xfrm>
            <a:off x="-33447" y="3209324"/>
            <a:ext cx="4603233" cy="364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029E820-17CA-4419-9B49-76C7ADC0AF3A}"/>
              </a:ext>
            </a:extLst>
          </p:cNvPr>
          <p:cNvSpPr/>
          <p:nvPr/>
        </p:nvSpPr>
        <p:spPr>
          <a:xfrm>
            <a:off x="5433237" y="3351107"/>
            <a:ext cx="3864492"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1DD4563-84C2-44CC-96C9-1C108F2ADA06}"/>
              </a:ext>
            </a:extLst>
          </p:cNvPr>
          <p:cNvSpPr/>
          <p:nvPr/>
        </p:nvSpPr>
        <p:spPr>
          <a:xfrm>
            <a:off x="5216011" y="2272024"/>
            <a:ext cx="677385" cy="52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ACA049D8-2DF7-427D-A837-E3F50D6C34BE}"/>
              </a:ext>
            </a:extLst>
          </p:cNvPr>
          <p:cNvSpPr/>
          <p:nvPr/>
        </p:nvSpPr>
        <p:spPr>
          <a:xfrm>
            <a:off x="7804297" y="1801742"/>
            <a:ext cx="1339703"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D096724-D27B-45EB-92C7-EA68C8E6E359}"/>
              </a:ext>
            </a:extLst>
          </p:cNvPr>
          <p:cNvSpPr/>
          <p:nvPr/>
        </p:nvSpPr>
        <p:spPr>
          <a:xfrm>
            <a:off x="7614979" y="2738792"/>
            <a:ext cx="1636084"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0276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6" name="Rectangle 35">
            <a:extLst>
              <a:ext uri="{FF2B5EF4-FFF2-40B4-BE49-F238E27FC236}">
                <a16:creationId xmlns:a16="http://schemas.microsoft.com/office/drawing/2014/main" id="{B1F59C8D-406C-49CD-9F1A-3BD9A259A71F}"/>
              </a:ext>
            </a:extLst>
          </p:cNvPr>
          <p:cNvSpPr/>
          <p:nvPr/>
        </p:nvSpPr>
        <p:spPr>
          <a:xfrm>
            <a:off x="4439425" y="3485424"/>
            <a:ext cx="4603233" cy="3264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5966852-3AC9-4E31-B775-B362F75B167B}"/>
              </a:ext>
            </a:extLst>
          </p:cNvPr>
          <p:cNvSpPr/>
          <p:nvPr/>
        </p:nvSpPr>
        <p:spPr>
          <a:xfrm>
            <a:off x="-44966" y="5085592"/>
            <a:ext cx="4603233" cy="364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029E820-17CA-4419-9B49-76C7ADC0AF3A}"/>
              </a:ext>
            </a:extLst>
          </p:cNvPr>
          <p:cNvSpPr/>
          <p:nvPr/>
        </p:nvSpPr>
        <p:spPr>
          <a:xfrm>
            <a:off x="5433237" y="3351107"/>
            <a:ext cx="3864492"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1DD4563-84C2-44CC-96C9-1C108F2ADA06}"/>
              </a:ext>
            </a:extLst>
          </p:cNvPr>
          <p:cNvSpPr/>
          <p:nvPr/>
        </p:nvSpPr>
        <p:spPr>
          <a:xfrm>
            <a:off x="5216011" y="2272024"/>
            <a:ext cx="677385" cy="52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ACA049D8-2DF7-427D-A837-E3F50D6C34BE}"/>
              </a:ext>
            </a:extLst>
          </p:cNvPr>
          <p:cNvSpPr/>
          <p:nvPr/>
        </p:nvSpPr>
        <p:spPr>
          <a:xfrm>
            <a:off x="10066966" y="2269324"/>
            <a:ext cx="1339703"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D096724-D27B-45EB-92C7-EA68C8E6E359}"/>
              </a:ext>
            </a:extLst>
          </p:cNvPr>
          <p:cNvSpPr/>
          <p:nvPr/>
        </p:nvSpPr>
        <p:spPr>
          <a:xfrm>
            <a:off x="1196273" y="3207651"/>
            <a:ext cx="3361994"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8855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6" name="Rectangle 35">
            <a:extLst>
              <a:ext uri="{FF2B5EF4-FFF2-40B4-BE49-F238E27FC236}">
                <a16:creationId xmlns:a16="http://schemas.microsoft.com/office/drawing/2014/main" id="{B1F59C8D-406C-49CD-9F1A-3BD9A259A71F}"/>
              </a:ext>
            </a:extLst>
          </p:cNvPr>
          <p:cNvSpPr/>
          <p:nvPr/>
        </p:nvSpPr>
        <p:spPr>
          <a:xfrm>
            <a:off x="4558267" y="3485424"/>
            <a:ext cx="4484391" cy="3264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5966852-3AC9-4E31-B775-B362F75B167B}"/>
              </a:ext>
            </a:extLst>
          </p:cNvPr>
          <p:cNvSpPr/>
          <p:nvPr/>
        </p:nvSpPr>
        <p:spPr>
          <a:xfrm>
            <a:off x="-44966" y="5085592"/>
            <a:ext cx="4603233" cy="364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029E820-17CA-4419-9B49-76C7ADC0AF3A}"/>
              </a:ext>
            </a:extLst>
          </p:cNvPr>
          <p:cNvSpPr/>
          <p:nvPr/>
        </p:nvSpPr>
        <p:spPr>
          <a:xfrm>
            <a:off x="5433237" y="3351107"/>
            <a:ext cx="3864492"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1DD4563-84C2-44CC-96C9-1C108F2ADA06}"/>
              </a:ext>
            </a:extLst>
          </p:cNvPr>
          <p:cNvSpPr/>
          <p:nvPr/>
        </p:nvSpPr>
        <p:spPr>
          <a:xfrm>
            <a:off x="5216011" y="2272024"/>
            <a:ext cx="677385" cy="52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ACA049D8-2DF7-427D-A837-E3F50D6C34BE}"/>
              </a:ext>
            </a:extLst>
          </p:cNvPr>
          <p:cNvSpPr/>
          <p:nvPr/>
        </p:nvSpPr>
        <p:spPr>
          <a:xfrm>
            <a:off x="10066966" y="2269324"/>
            <a:ext cx="1339703"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D096724-D27B-45EB-92C7-EA68C8E6E359}"/>
              </a:ext>
            </a:extLst>
          </p:cNvPr>
          <p:cNvSpPr/>
          <p:nvPr/>
        </p:nvSpPr>
        <p:spPr>
          <a:xfrm>
            <a:off x="10342433" y="5425852"/>
            <a:ext cx="3361994"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6794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6" name="Rectangle 35">
            <a:extLst>
              <a:ext uri="{FF2B5EF4-FFF2-40B4-BE49-F238E27FC236}">
                <a16:creationId xmlns:a16="http://schemas.microsoft.com/office/drawing/2014/main" id="{B1F59C8D-406C-49CD-9F1A-3BD9A259A71F}"/>
              </a:ext>
            </a:extLst>
          </p:cNvPr>
          <p:cNvSpPr/>
          <p:nvPr/>
        </p:nvSpPr>
        <p:spPr>
          <a:xfrm>
            <a:off x="4433447" y="5170506"/>
            <a:ext cx="5029530" cy="1718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5966852-3AC9-4E31-B775-B362F75B167B}"/>
              </a:ext>
            </a:extLst>
          </p:cNvPr>
          <p:cNvSpPr/>
          <p:nvPr/>
        </p:nvSpPr>
        <p:spPr>
          <a:xfrm>
            <a:off x="-44966" y="5085592"/>
            <a:ext cx="4603233" cy="364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029E820-17CA-4419-9B49-76C7ADC0AF3A}"/>
              </a:ext>
            </a:extLst>
          </p:cNvPr>
          <p:cNvSpPr/>
          <p:nvPr/>
        </p:nvSpPr>
        <p:spPr>
          <a:xfrm>
            <a:off x="6021127" y="3351107"/>
            <a:ext cx="3276601"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1DD4563-84C2-44CC-96C9-1C108F2ADA06}"/>
              </a:ext>
            </a:extLst>
          </p:cNvPr>
          <p:cNvSpPr/>
          <p:nvPr/>
        </p:nvSpPr>
        <p:spPr>
          <a:xfrm>
            <a:off x="5216011" y="2272024"/>
            <a:ext cx="677385" cy="52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ACA049D8-2DF7-427D-A837-E3F50D6C34BE}"/>
              </a:ext>
            </a:extLst>
          </p:cNvPr>
          <p:cNvSpPr/>
          <p:nvPr/>
        </p:nvSpPr>
        <p:spPr>
          <a:xfrm>
            <a:off x="10066966" y="2269324"/>
            <a:ext cx="1339703"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D096724-D27B-45EB-92C7-EA68C8E6E359}"/>
              </a:ext>
            </a:extLst>
          </p:cNvPr>
          <p:cNvSpPr/>
          <p:nvPr/>
        </p:nvSpPr>
        <p:spPr>
          <a:xfrm>
            <a:off x="10342433" y="5425852"/>
            <a:ext cx="3361994"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7357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6" name="Rectangle 35">
            <a:extLst>
              <a:ext uri="{FF2B5EF4-FFF2-40B4-BE49-F238E27FC236}">
                <a16:creationId xmlns:a16="http://schemas.microsoft.com/office/drawing/2014/main" id="{B1F59C8D-406C-49CD-9F1A-3BD9A259A71F}"/>
              </a:ext>
            </a:extLst>
          </p:cNvPr>
          <p:cNvSpPr/>
          <p:nvPr/>
        </p:nvSpPr>
        <p:spPr>
          <a:xfrm>
            <a:off x="4433447" y="5170506"/>
            <a:ext cx="5029530" cy="1718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5966852-3AC9-4E31-B775-B362F75B167B}"/>
              </a:ext>
            </a:extLst>
          </p:cNvPr>
          <p:cNvSpPr/>
          <p:nvPr/>
        </p:nvSpPr>
        <p:spPr>
          <a:xfrm>
            <a:off x="-44966" y="5085592"/>
            <a:ext cx="4603233" cy="364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029E820-17CA-4419-9B49-76C7ADC0AF3A}"/>
              </a:ext>
            </a:extLst>
          </p:cNvPr>
          <p:cNvSpPr/>
          <p:nvPr/>
        </p:nvSpPr>
        <p:spPr>
          <a:xfrm>
            <a:off x="7190710" y="3351107"/>
            <a:ext cx="2107018"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1DD4563-84C2-44CC-96C9-1C108F2ADA06}"/>
              </a:ext>
            </a:extLst>
          </p:cNvPr>
          <p:cNvSpPr/>
          <p:nvPr/>
        </p:nvSpPr>
        <p:spPr>
          <a:xfrm>
            <a:off x="5216011" y="2272024"/>
            <a:ext cx="677385" cy="52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ACA049D8-2DF7-427D-A837-E3F50D6C34BE}"/>
              </a:ext>
            </a:extLst>
          </p:cNvPr>
          <p:cNvSpPr/>
          <p:nvPr/>
        </p:nvSpPr>
        <p:spPr>
          <a:xfrm>
            <a:off x="6985261" y="3351651"/>
            <a:ext cx="1339703" cy="66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D096724-D27B-45EB-92C7-EA68C8E6E359}"/>
              </a:ext>
            </a:extLst>
          </p:cNvPr>
          <p:cNvSpPr/>
          <p:nvPr/>
        </p:nvSpPr>
        <p:spPr>
          <a:xfrm>
            <a:off x="10342433" y="5425852"/>
            <a:ext cx="3361994"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31055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AAB2-43D1-4495-8B7A-8D9012D168A0}"/>
              </a:ext>
            </a:extLst>
          </p:cNvPr>
          <p:cNvSpPr>
            <a:spLocks noGrp="1"/>
          </p:cNvSpPr>
          <p:nvPr>
            <p:ph type="title"/>
          </p:nvPr>
        </p:nvSpPr>
        <p:spPr/>
        <p:txBody>
          <a:bodyPr/>
          <a:lstStyle/>
          <a:p>
            <a:r>
              <a:rPr lang="en-US" dirty="0"/>
              <a:t>Class Schedule</a:t>
            </a:r>
          </a:p>
        </p:txBody>
      </p:sp>
      <p:graphicFrame>
        <p:nvGraphicFramePr>
          <p:cNvPr id="5" name="Table 4">
            <a:extLst>
              <a:ext uri="{FF2B5EF4-FFF2-40B4-BE49-F238E27FC236}">
                <a16:creationId xmlns:a16="http://schemas.microsoft.com/office/drawing/2014/main" id="{21FFAFAC-3323-4604-8B91-6E1BBE4DEC68}"/>
              </a:ext>
            </a:extLst>
          </p:cNvPr>
          <p:cNvGraphicFramePr>
            <a:graphicFrameLocks noGrp="1"/>
          </p:cNvGraphicFramePr>
          <p:nvPr>
            <p:extLst>
              <p:ext uri="{D42A27DB-BD31-4B8C-83A1-F6EECF244321}">
                <p14:modId xmlns:p14="http://schemas.microsoft.com/office/powerpoint/2010/main" val="1203124148"/>
              </p:ext>
            </p:extLst>
          </p:nvPr>
        </p:nvGraphicFramePr>
        <p:xfrm>
          <a:off x="150125" y="1417638"/>
          <a:ext cx="8843749" cy="4459419"/>
        </p:xfrm>
        <a:graphic>
          <a:graphicData uri="http://schemas.openxmlformats.org/drawingml/2006/table">
            <a:tbl>
              <a:tblPr/>
              <a:tblGrid>
                <a:gridCol w="1437110">
                  <a:extLst>
                    <a:ext uri="{9D8B030D-6E8A-4147-A177-3AD203B41FA5}">
                      <a16:colId xmlns:a16="http://schemas.microsoft.com/office/drawing/2014/main" val="3652788222"/>
                    </a:ext>
                  </a:extLst>
                </a:gridCol>
                <a:gridCol w="4200780">
                  <a:extLst>
                    <a:ext uri="{9D8B030D-6E8A-4147-A177-3AD203B41FA5}">
                      <a16:colId xmlns:a16="http://schemas.microsoft.com/office/drawing/2014/main" val="3310691958"/>
                    </a:ext>
                  </a:extLst>
                </a:gridCol>
                <a:gridCol w="3205859">
                  <a:extLst>
                    <a:ext uri="{9D8B030D-6E8A-4147-A177-3AD203B41FA5}">
                      <a16:colId xmlns:a16="http://schemas.microsoft.com/office/drawing/2014/main" val="511458620"/>
                    </a:ext>
                  </a:extLst>
                </a:gridCol>
              </a:tblGrid>
              <a:tr h="220553">
                <a:tc>
                  <a:txBody>
                    <a:bodyPr/>
                    <a:lstStyle/>
                    <a:p>
                      <a:pPr marL="0" marR="0" algn="ctr">
                        <a:lnSpc>
                          <a:spcPct val="115000"/>
                        </a:lnSpc>
                        <a:spcBef>
                          <a:spcPts val="72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Lesson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Bible Period</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Bible Reference</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9603354"/>
                  </a:ext>
                </a:extLst>
              </a:tr>
              <a:tr h="220553">
                <a:tc>
                  <a:txBody>
                    <a:bodyPr/>
                    <a:lstStyle/>
                    <a:p>
                      <a:pPr marL="0" marR="0" algn="ctr">
                        <a:lnSpc>
                          <a:spcPct val="115000"/>
                        </a:lnSpc>
                        <a:spcBef>
                          <a:spcPts val="72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Creation and The Patriarchs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Genesis 1-50, </a:t>
                      </a:r>
                      <a:r>
                        <a:rPr lang="x-none" sz="1400">
                          <a:effectLst/>
                          <a:latin typeface="Arial" panose="020B0604020202020204" pitchFamily="34" charset="0"/>
                          <a:ea typeface="Calibri" panose="020F0502020204030204" pitchFamily="34" charset="0"/>
                          <a:cs typeface="Times New Roman" panose="02020603050405020304" pitchFamily="18" charset="0"/>
                        </a:rPr>
                        <a:t>Job</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0791098"/>
                  </a:ext>
                </a:extLst>
              </a:tr>
              <a:tr h="355560">
                <a:tc>
                  <a:txBody>
                    <a:bodyPr/>
                    <a:lstStyle/>
                    <a:p>
                      <a:pPr marL="0" marR="0" algn="ctr">
                        <a:lnSpc>
                          <a:spcPct val="115000"/>
                        </a:lnSpc>
                        <a:spcBef>
                          <a:spcPts val="72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Exodus &amp; Wilderness Wanderings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Exodus, Leviticus, Numbers, Deuteronomy</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408213"/>
                  </a:ext>
                </a:extLst>
              </a:tr>
              <a:tr h="220553">
                <a:tc>
                  <a:txBody>
                    <a:bodyPr/>
                    <a:lstStyle/>
                    <a:p>
                      <a:pPr marL="0" marR="0" algn="ctr">
                        <a:lnSpc>
                          <a:spcPct val="115000"/>
                        </a:lnSpc>
                        <a:spcBef>
                          <a:spcPts val="72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Conquest &amp; Time of Judges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Joshua, Judges &amp; Ruth, 1 Samuel 1-7</a:t>
                      </a:r>
                      <a:endParaRPr lang="en-US" sz="14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551362"/>
                  </a:ext>
                </a:extLst>
              </a:tr>
              <a:tr h="969462">
                <a:tc>
                  <a:txBody>
                    <a:bodyPr/>
                    <a:lstStyle/>
                    <a:p>
                      <a:pPr marL="0" marR="0" algn="ctr">
                        <a:lnSpc>
                          <a:spcPct val="115000"/>
                        </a:lnSpc>
                        <a:spcBef>
                          <a:spcPts val="720"/>
                        </a:spcBef>
                        <a:spcAft>
                          <a:spcPts val="1000"/>
                        </a:spcAft>
                      </a:pPr>
                      <a:r>
                        <a:rPr lang="en-US" sz="1400">
                          <a:effectLst/>
                          <a:latin typeface="Arial" panose="020B0604020202020204" pitchFamily="34"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United Kingdom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1 Samuel 8-31 &amp; 2 Samuel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1 Kings 1-11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1 Chron 1-2 Chron 9, Psalm, Proverbs, Ecclesiastes,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Song of Solomon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11735"/>
                  </a:ext>
                </a:extLst>
              </a:tr>
              <a:tr h="622158">
                <a:tc>
                  <a:txBody>
                    <a:bodyPr/>
                    <a:lstStyle/>
                    <a:p>
                      <a:pPr marL="0" marR="0" algn="ctr">
                        <a:lnSpc>
                          <a:spcPct val="115000"/>
                        </a:lnSpc>
                        <a:spcBef>
                          <a:spcPts val="720"/>
                        </a:spcBef>
                        <a:spcAft>
                          <a:spcPts val="1000"/>
                        </a:spcAft>
                      </a:pPr>
                      <a:r>
                        <a:rPr lang="en-US" sz="1400">
                          <a:effectLst/>
                          <a:latin typeface="Arial" panose="020B0604020202020204" pitchFamily="34" charset="0"/>
                          <a:ea typeface="Calibri" panose="020F0502020204030204" pitchFamily="34"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Divided Kingdom –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72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Days of Israel &amp; Judah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I Kings 12-2 Kings 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2 Chron 10-28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758266"/>
                  </a:ext>
                </a:extLst>
              </a:tr>
              <a:tr h="380184">
                <a:tc>
                  <a:txBody>
                    <a:bodyPr/>
                    <a:lstStyle/>
                    <a:p>
                      <a:pPr marL="0" marR="0" algn="ctr">
                        <a:lnSpc>
                          <a:spcPct val="115000"/>
                        </a:lnSpc>
                        <a:spcBef>
                          <a:spcPts val="720"/>
                        </a:spcBef>
                        <a:spcAft>
                          <a:spcPts val="1000"/>
                        </a:spcAft>
                      </a:pPr>
                      <a:r>
                        <a:rPr lang="en-US" sz="1400">
                          <a:effectLst/>
                          <a:latin typeface="Arial" panose="020B0604020202020204" pitchFamily="34" charset="0"/>
                          <a:ea typeface="Calibri" panose="020F0502020204030204" pitchFamily="34"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Judah Alone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 Kings 18-23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 Chron 29-35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82455"/>
                  </a:ext>
                </a:extLst>
              </a:tr>
              <a:tr h="380184">
                <a:tc>
                  <a:txBody>
                    <a:bodyPr/>
                    <a:lstStyle/>
                    <a:p>
                      <a:pPr marL="0" marR="0" algn="ctr">
                        <a:lnSpc>
                          <a:spcPct val="115000"/>
                        </a:lnSpc>
                        <a:spcBef>
                          <a:spcPts val="72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Fall of Judah &amp; the Prophets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2 Kings 23-25,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2 Chron 36, Jeremiah, Minor Prophets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4731"/>
                  </a:ext>
                </a:extLst>
              </a:tr>
              <a:tr h="380184">
                <a:tc>
                  <a:txBody>
                    <a:bodyPr/>
                    <a:lstStyle/>
                    <a:p>
                      <a:pPr marL="0" marR="0" algn="ctr">
                        <a:lnSpc>
                          <a:spcPct val="115000"/>
                        </a:lnSpc>
                        <a:spcBef>
                          <a:spcPts val="72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720"/>
                        </a:spcBef>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Exile &amp; Remnant Returns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720"/>
                        </a:spcBef>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Jeremiah, Ezekiel &amp; Daniel Ezra, Nehemiah, Esther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0153099"/>
                  </a:ext>
                </a:extLst>
              </a:tr>
            </a:tbl>
          </a:graphicData>
        </a:graphic>
      </p:graphicFrame>
    </p:spTree>
    <p:extLst>
      <p:ext uri="{BB962C8B-B14F-4D97-AF65-F5344CB8AC3E}">
        <p14:creationId xmlns:p14="http://schemas.microsoft.com/office/powerpoint/2010/main" val="552355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6" name="Rectangle 35">
            <a:extLst>
              <a:ext uri="{FF2B5EF4-FFF2-40B4-BE49-F238E27FC236}">
                <a16:creationId xmlns:a16="http://schemas.microsoft.com/office/drawing/2014/main" id="{B1F59C8D-406C-49CD-9F1A-3BD9A259A71F}"/>
              </a:ext>
            </a:extLst>
          </p:cNvPr>
          <p:cNvSpPr/>
          <p:nvPr/>
        </p:nvSpPr>
        <p:spPr>
          <a:xfrm>
            <a:off x="4433447" y="5170506"/>
            <a:ext cx="5029530" cy="1718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5966852-3AC9-4E31-B775-B362F75B167B}"/>
              </a:ext>
            </a:extLst>
          </p:cNvPr>
          <p:cNvSpPr/>
          <p:nvPr/>
        </p:nvSpPr>
        <p:spPr>
          <a:xfrm>
            <a:off x="-44966" y="5085592"/>
            <a:ext cx="4603233" cy="364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029E820-17CA-4419-9B49-76C7ADC0AF3A}"/>
              </a:ext>
            </a:extLst>
          </p:cNvPr>
          <p:cNvSpPr/>
          <p:nvPr/>
        </p:nvSpPr>
        <p:spPr>
          <a:xfrm>
            <a:off x="8107771" y="4397471"/>
            <a:ext cx="1885284" cy="1442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1DD4563-84C2-44CC-96C9-1C108F2ADA06}"/>
              </a:ext>
            </a:extLst>
          </p:cNvPr>
          <p:cNvSpPr/>
          <p:nvPr/>
        </p:nvSpPr>
        <p:spPr>
          <a:xfrm>
            <a:off x="5216011" y="2272024"/>
            <a:ext cx="677385" cy="52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ACA049D8-2DF7-427D-A837-E3F50D6C34BE}"/>
              </a:ext>
            </a:extLst>
          </p:cNvPr>
          <p:cNvSpPr/>
          <p:nvPr/>
        </p:nvSpPr>
        <p:spPr>
          <a:xfrm>
            <a:off x="7719348" y="3994182"/>
            <a:ext cx="1339703" cy="36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D096724-D27B-45EB-92C7-EA68C8E6E359}"/>
              </a:ext>
            </a:extLst>
          </p:cNvPr>
          <p:cNvSpPr/>
          <p:nvPr/>
        </p:nvSpPr>
        <p:spPr>
          <a:xfrm>
            <a:off x="7944271" y="4723208"/>
            <a:ext cx="3361994"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31991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6" name="Rectangle 35">
            <a:extLst>
              <a:ext uri="{FF2B5EF4-FFF2-40B4-BE49-F238E27FC236}">
                <a16:creationId xmlns:a16="http://schemas.microsoft.com/office/drawing/2014/main" id="{B1F59C8D-406C-49CD-9F1A-3BD9A259A71F}"/>
              </a:ext>
            </a:extLst>
          </p:cNvPr>
          <p:cNvSpPr/>
          <p:nvPr/>
        </p:nvSpPr>
        <p:spPr>
          <a:xfrm>
            <a:off x="4559153" y="5195623"/>
            <a:ext cx="5029530" cy="1671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E5966852-3AC9-4E31-B775-B362F75B167B}"/>
              </a:ext>
            </a:extLst>
          </p:cNvPr>
          <p:cNvSpPr/>
          <p:nvPr/>
        </p:nvSpPr>
        <p:spPr>
          <a:xfrm>
            <a:off x="2137809" y="6278159"/>
            <a:ext cx="4603233" cy="1766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029E820-17CA-4419-9B49-76C7ADC0AF3A}"/>
              </a:ext>
            </a:extLst>
          </p:cNvPr>
          <p:cNvSpPr/>
          <p:nvPr/>
        </p:nvSpPr>
        <p:spPr>
          <a:xfrm>
            <a:off x="2425828" y="5045159"/>
            <a:ext cx="2146171" cy="1442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1DD4563-84C2-44CC-96C9-1C108F2ADA06}"/>
              </a:ext>
            </a:extLst>
          </p:cNvPr>
          <p:cNvSpPr/>
          <p:nvPr/>
        </p:nvSpPr>
        <p:spPr>
          <a:xfrm>
            <a:off x="5216011" y="2272024"/>
            <a:ext cx="677385" cy="52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ACA049D8-2DF7-427D-A837-E3F50D6C34BE}"/>
              </a:ext>
            </a:extLst>
          </p:cNvPr>
          <p:cNvSpPr/>
          <p:nvPr/>
        </p:nvSpPr>
        <p:spPr>
          <a:xfrm>
            <a:off x="7719348" y="3994182"/>
            <a:ext cx="1339703" cy="36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D096724-D27B-45EB-92C7-EA68C8E6E359}"/>
              </a:ext>
            </a:extLst>
          </p:cNvPr>
          <p:cNvSpPr/>
          <p:nvPr/>
        </p:nvSpPr>
        <p:spPr>
          <a:xfrm>
            <a:off x="10610351" y="2492172"/>
            <a:ext cx="3361994" cy="192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48386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7E6D-27BE-4C01-87B7-A5ABB9D34E75}"/>
              </a:ext>
            </a:extLst>
          </p:cNvPr>
          <p:cNvSpPr/>
          <p:nvPr/>
        </p:nvSpPr>
        <p:spPr>
          <a:xfrm>
            <a:off x="0" y="6363069"/>
            <a:ext cx="9141786" cy="49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69EE9D1-4521-45F1-8CBE-87CDE57E0D84}"/>
              </a:ext>
            </a:extLst>
          </p:cNvPr>
          <p:cNvSpPr>
            <a:spLocks noGrp="1"/>
          </p:cNvSpPr>
          <p:nvPr>
            <p:ph type="title"/>
          </p:nvPr>
        </p:nvSpPr>
        <p:spPr/>
        <p:txBody>
          <a:bodyPr/>
          <a:lstStyle/>
          <a:p>
            <a:endParaRPr lang="en-US" dirty="0"/>
          </a:p>
        </p:txBody>
      </p:sp>
      <p:pic>
        <p:nvPicPr>
          <p:cNvPr id="4" name="Picture 3" descr="Timeline&#10;&#10;Description automatically generated">
            <a:extLst>
              <a:ext uri="{FF2B5EF4-FFF2-40B4-BE49-F238E27FC236}">
                <a16:creationId xmlns:a16="http://schemas.microsoft.com/office/drawing/2014/main" id="{F3E746DA-1EDE-4B57-8354-D3E3C4A9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90000"/>
          </a:xfrm>
          <a:prstGeom prst="rect">
            <a:avLst/>
          </a:prstGeom>
        </p:spPr>
      </p:pic>
      <p:sp>
        <p:nvSpPr>
          <p:cNvPr id="9" name="TextBox 8">
            <a:extLst>
              <a:ext uri="{FF2B5EF4-FFF2-40B4-BE49-F238E27FC236}">
                <a16:creationId xmlns:a16="http://schemas.microsoft.com/office/drawing/2014/main" id="{5A2E5561-5131-45B7-84EB-8A7B6F4E7B46}"/>
              </a:ext>
            </a:extLst>
          </p:cNvPr>
          <p:cNvSpPr txBox="1"/>
          <p:nvPr/>
        </p:nvSpPr>
        <p:spPr>
          <a:xfrm>
            <a:off x="999461" y="1375106"/>
            <a:ext cx="4880344"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1" name="TextBox 10">
            <a:extLst>
              <a:ext uri="{FF2B5EF4-FFF2-40B4-BE49-F238E27FC236}">
                <a16:creationId xmlns:a16="http://schemas.microsoft.com/office/drawing/2014/main" id="{193BD0F9-7A2E-4380-AC01-3298EB5A9A10}"/>
              </a:ext>
            </a:extLst>
          </p:cNvPr>
          <p:cNvSpPr txBox="1"/>
          <p:nvPr/>
        </p:nvSpPr>
        <p:spPr>
          <a:xfrm>
            <a:off x="662763" y="2933390"/>
            <a:ext cx="3909237"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2 Patriarchs</a:t>
            </a:r>
          </a:p>
        </p:txBody>
      </p:sp>
      <p:sp>
        <p:nvSpPr>
          <p:cNvPr id="13" name="TextBox 12">
            <a:extLst>
              <a:ext uri="{FF2B5EF4-FFF2-40B4-BE49-F238E27FC236}">
                <a16:creationId xmlns:a16="http://schemas.microsoft.com/office/drawing/2014/main" id="{CB61199D-68AE-437F-91E4-10597C2AC367}"/>
              </a:ext>
            </a:extLst>
          </p:cNvPr>
          <p:cNvSpPr txBox="1"/>
          <p:nvPr/>
        </p:nvSpPr>
        <p:spPr>
          <a:xfrm>
            <a:off x="6741042" y="1363776"/>
            <a:ext cx="2041452" cy="261610"/>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1 Creation &amp; Fall</a:t>
            </a:r>
          </a:p>
        </p:txBody>
      </p:sp>
      <p:sp>
        <p:nvSpPr>
          <p:cNvPr id="15" name="TextBox 14">
            <a:extLst>
              <a:ext uri="{FF2B5EF4-FFF2-40B4-BE49-F238E27FC236}">
                <a16:creationId xmlns:a16="http://schemas.microsoft.com/office/drawing/2014/main" id="{37A6FAC6-8362-4C14-AAFA-B29DB1C50FEC}"/>
              </a:ext>
            </a:extLst>
          </p:cNvPr>
          <p:cNvSpPr txBox="1"/>
          <p:nvPr/>
        </p:nvSpPr>
        <p:spPr>
          <a:xfrm>
            <a:off x="4572001" y="2933390"/>
            <a:ext cx="861236" cy="600164"/>
          </a:xfrm>
          <a:prstGeom prst="rect">
            <a:avLst/>
          </a:prstGeom>
          <a:solidFill>
            <a:schemeClr val="tx2">
              <a:lumMod val="60000"/>
              <a:lumOff val="4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3 Exodus &amp; Wandering</a:t>
            </a:r>
          </a:p>
        </p:txBody>
      </p:sp>
      <p:sp>
        <p:nvSpPr>
          <p:cNvPr id="17" name="TextBox 16">
            <a:extLst>
              <a:ext uri="{FF2B5EF4-FFF2-40B4-BE49-F238E27FC236}">
                <a16:creationId xmlns:a16="http://schemas.microsoft.com/office/drawing/2014/main" id="{0CF3CABB-FAE5-4DB3-96FF-5EA0F61CC1D8}"/>
              </a:ext>
            </a:extLst>
          </p:cNvPr>
          <p:cNvSpPr txBox="1"/>
          <p:nvPr/>
        </p:nvSpPr>
        <p:spPr>
          <a:xfrm>
            <a:off x="5433238" y="3064195"/>
            <a:ext cx="2445488" cy="261610"/>
          </a:xfrm>
          <a:prstGeom prst="rect">
            <a:avLst/>
          </a:prstGeom>
          <a:solidFill>
            <a:srgbClr val="00B05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4 Conquest &amp; Judges</a:t>
            </a:r>
          </a:p>
        </p:txBody>
      </p:sp>
      <p:sp>
        <p:nvSpPr>
          <p:cNvPr id="19" name="TextBox 18">
            <a:extLst>
              <a:ext uri="{FF2B5EF4-FFF2-40B4-BE49-F238E27FC236}">
                <a16:creationId xmlns:a16="http://schemas.microsoft.com/office/drawing/2014/main" id="{D27E673E-CEED-42DD-BF69-53D0CE2D15D3}"/>
              </a:ext>
            </a:extLst>
          </p:cNvPr>
          <p:cNvSpPr txBox="1"/>
          <p:nvPr/>
        </p:nvSpPr>
        <p:spPr>
          <a:xfrm>
            <a:off x="7814045" y="3076846"/>
            <a:ext cx="1394636" cy="261610"/>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1" name="TextBox 20">
            <a:extLst>
              <a:ext uri="{FF2B5EF4-FFF2-40B4-BE49-F238E27FC236}">
                <a16:creationId xmlns:a16="http://schemas.microsoft.com/office/drawing/2014/main" id="{669CD2E6-A5C2-4264-A963-9BA4AD0E994D}"/>
              </a:ext>
            </a:extLst>
          </p:cNvPr>
          <p:cNvSpPr txBox="1"/>
          <p:nvPr/>
        </p:nvSpPr>
        <p:spPr>
          <a:xfrm>
            <a:off x="153729" y="4665721"/>
            <a:ext cx="1018067" cy="430887"/>
          </a:xfrm>
          <a:prstGeom prst="rect">
            <a:avLst/>
          </a:prstGeom>
          <a:solidFill>
            <a:srgbClr val="7030A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5 United Kingdom</a:t>
            </a:r>
          </a:p>
        </p:txBody>
      </p:sp>
      <p:sp>
        <p:nvSpPr>
          <p:cNvPr id="23" name="TextBox 22">
            <a:extLst>
              <a:ext uri="{FF2B5EF4-FFF2-40B4-BE49-F238E27FC236}">
                <a16:creationId xmlns:a16="http://schemas.microsoft.com/office/drawing/2014/main" id="{59E5911B-FC20-45CE-9F31-A9A73635CB1C}"/>
              </a:ext>
            </a:extLst>
          </p:cNvPr>
          <p:cNvSpPr txBox="1"/>
          <p:nvPr/>
        </p:nvSpPr>
        <p:spPr>
          <a:xfrm>
            <a:off x="1171796" y="4764736"/>
            <a:ext cx="3400204" cy="261610"/>
          </a:xfrm>
          <a:prstGeom prst="rect">
            <a:avLst/>
          </a:pr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100000" b="100000"/>
            </a:path>
            <a:tileRect t="-100000" r="-100000"/>
          </a:gra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Period 6 Divided Kingdom</a:t>
            </a:r>
          </a:p>
        </p:txBody>
      </p:sp>
      <p:sp>
        <p:nvSpPr>
          <p:cNvPr id="25" name="TextBox 24">
            <a:extLst>
              <a:ext uri="{FF2B5EF4-FFF2-40B4-BE49-F238E27FC236}">
                <a16:creationId xmlns:a16="http://schemas.microsoft.com/office/drawing/2014/main" id="{1B7DB302-AE0A-48A7-B8FD-8E2694167616}"/>
              </a:ext>
            </a:extLst>
          </p:cNvPr>
          <p:cNvSpPr txBox="1"/>
          <p:nvPr/>
        </p:nvSpPr>
        <p:spPr>
          <a:xfrm>
            <a:off x="4572000" y="4895541"/>
            <a:ext cx="143539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7 Judah Alone</a:t>
            </a:r>
          </a:p>
        </p:txBody>
      </p:sp>
      <p:sp>
        <p:nvSpPr>
          <p:cNvPr id="27" name="TextBox 26">
            <a:extLst>
              <a:ext uri="{FF2B5EF4-FFF2-40B4-BE49-F238E27FC236}">
                <a16:creationId xmlns:a16="http://schemas.microsoft.com/office/drawing/2014/main" id="{DE33BC0E-EDC3-4CAB-9DEC-AFFBA7E5FFDA}"/>
              </a:ext>
            </a:extLst>
          </p:cNvPr>
          <p:cNvSpPr txBox="1"/>
          <p:nvPr/>
        </p:nvSpPr>
        <p:spPr>
          <a:xfrm>
            <a:off x="6007395"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8 Judah Falls</a:t>
            </a:r>
          </a:p>
        </p:txBody>
      </p:sp>
      <p:sp>
        <p:nvSpPr>
          <p:cNvPr id="29" name="TextBox 28">
            <a:extLst>
              <a:ext uri="{FF2B5EF4-FFF2-40B4-BE49-F238E27FC236}">
                <a16:creationId xmlns:a16="http://schemas.microsoft.com/office/drawing/2014/main" id="{085DBC87-BC4E-4E5D-B3D4-734943E56293}"/>
              </a:ext>
            </a:extLst>
          </p:cNvPr>
          <p:cNvSpPr txBox="1"/>
          <p:nvPr/>
        </p:nvSpPr>
        <p:spPr>
          <a:xfrm>
            <a:off x="7176977" y="4965803"/>
            <a:ext cx="795227" cy="261610"/>
          </a:xfrm>
          <a:prstGeom prst="rect">
            <a:avLst/>
          </a:prstGeom>
          <a:solidFill>
            <a:schemeClr val="accent6">
              <a:lumMod val="50000"/>
            </a:schemeClr>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9 Exile</a:t>
            </a:r>
          </a:p>
        </p:txBody>
      </p:sp>
      <p:sp>
        <p:nvSpPr>
          <p:cNvPr id="31" name="TextBox 30">
            <a:extLst>
              <a:ext uri="{FF2B5EF4-FFF2-40B4-BE49-F238E27FC236}">
                <a16:creationId xmlns:a16="http://schemas.microsoft.com/office/drawing/2014/main" id="{D57A5AF5-8DDA-4BE3-B140-768D92D7E738}"/>
              </a:ext>
            </a:extLst>
          </p:cNvPr>
          <p:cNvSpPr txBox="1"/>
          <p:nvPr/>
        </p:nvSpPr>
        <p:spPr>
          <a:xfrm>
            <a:off x="7972204" y="4895541"/>
            <a:ext cx="1169582"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3" name="TextBox 32">
            <a:extLst>
              <a:ext uri="{FF2B5EF4-FFF2-40B4-BE49-F238E27FC236}">
                <a16:creationId xmlns:a16="http://schemas.microsoft.com/office/drawing/2014/main" id="{5E54DBE2-531D-48EC-8EAA-3DCAF38FD9AD}"/>
              </a:ext>
            </a:extLst>
          </p:cNvPr>
          <p:cNvSpPr txBox="1"/>
          <p:nvPr/>
        </p:nvSpPr>
        <p:spPr>
          <a:xfrm>
            <a:off x="529413" y="6363069"/>
            <a:ext cx="1586465" cy="261610"/>
          </a:xfrm>
          <a:prstGeom prst="rect">
            <a:avLst/>
          </a:prstGeom>
          <a:solidFill>
            <a:srgbClr val="00206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 10  Return</a:t>
            </a:r>
          </a:p>
        </p:txBody>
      </p:sp>
      <p:sp>
        <p:nvSpPr>
          <p:cNvPr id="35" name="TextBox 34">
            <a:extLst>
              <a:ext uri="{FF2B5EF4-FFF2-40B4-BE49-F238E27FC236}">
                <a16:creationId xmlns:a16="http://schemas.microsoft.com/office/drawing/2014/main" id="{D03F3815-360B-4279-968B-CBA0C3EC9AEE}"/>
              </a:ext>
            </a:extLst>
          </p:cNvPr>
          <p:cNvSpPr txBox="1"/>
          <p:nvPr/>
        </p:nvSpPr>
        <p:spPr>
          <a:xfrm>
            <a:off x="2115878" y="6363613"/>
            <a:ext cx="6498709" cy="261610"/>
          </a:xfrm>
          <a:prstGeom prst="rect">
            <a:avLst/>
          </a:prstGeom>
          <a:solidFill>
            <a:srgbClr val="CC330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Years of Silence with the Roar of Daniel</a:t>
            </a:r>
          </a:p>
        </p:txBody>
      </p:sp>
      <p:pic>
        <p:nvPicPr>
          <p:cNvPr id="37" name="Picture 36" descr="A picture containing lamp&#10;&#10;Description automatically generated">
            <a:extLst>
              <a:ext uri="{FF2B5EF4-FFF2-40B4-BE49-F238E27FC236}">
                <a16:creationId xmlns:a16="http://schemas.microsoft.com/office/drawing/2014/main" id="{57D16CFF-8B5C-4A37-95F0-F061AE6AA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217552"/>
            <a:ext cx="590043" cy="603171"/>
          </a:xfrm>
          <a:prstGeom prst="rect">
            <a:avLst/>
          </a:prstGeom>
        </p:spPr>
      </p:pic>
      <p:sp>
        <p:nvSpPr>
          <p:cNvPr id="7" name="TextBox 6">
            <a:extLst>
              <a:ext uri="{FF2B5EF4-FFF2-40B4-BE49-F238E27FC236}">
                <a16:creationId xmlns:a16="http://schemas.microsoft.com/office/drawing/2014/main" id="{BBEC7975-1256-464E-9332-0186A355FAFC}"/>
              </a:ext>
            </a:extLst>
          </p:cNvPr>
          <p:cNvSpPr txBox="1"/>
          <p:nvPr/>
        </p:nvSpPr>
        <p:spPr>
          <a:xfrm>
            <a:off x="985946" y="274978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2091</a:t>
            </a:r>
          </a:p>
        </p:txBody>
      </p:sp>
      <p:sp>
        <p:nvSpPr>
          <p:cNvPr id="8" name="TextBox 7">
            <a:extLst>
              <a:ext uri="{FF2B5EF4-FFF2-40B4-BE49-F238E27FC236}">
                <a16:creationId xmlns:a16="http://schemas.microsoft.com/office/drawing/2014/main" id="{55BB9DF9-F921-43BF-A52D-EAE65E9D5C57}"/>
              </a:ext>
            </a:extLst>
          </p:cNvPr>
          <p:cNvSpPr txBox="1"/>
          <p:nvPr/>
        </p:nvSpPr>
        <p:spPr>
          <a:xfrm>
            <a:off x="1854494" y="2763569"/>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2006</a:t>
            </a:r>
          </a:p>
        </p:txBody>
      </p:sp>
      <p:sp>
        <p:nvSpPr>
          <p:cNvPr id="10" name="TextBox 9">
            <a:extLst>
              <a:ext uri="{FF2B5EF4-FFF2-40B4-BE49-F238E27FC236}">
                <a16:creationId xmlns:a16="http://schemas.microsoft.com/office/drawing/2014/main" id="{36FDB96B-3E26-4145-91E2-95B8DD543A61}"/>
              </a:ext>
            </a:extLst>
          </p:cNvPr>
          <p:cNvSpPr txBox="1"/>
          <p:nvPr/>
        </p:nvSpPr>
        <p:spPr>
          <a:xfrm>
            <a:off x="2617381" y="2763568"/>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1876</a:t>
            </a:r>
          </a:p>
        </p:txBody>
      </p:sp>
      <p:sp>
        <p:nvSpPr>
          <p:cNvPr id="12" name="TextBox 11">
            <a:extLst>
              <a:ext uri="{FF2B5EF4-FFF2-40B4-BE49-F238E27FC236}">
                <a16:creationId xmlns:a16="http://schemas.microsoft.com/office/drawing/2014/main" id="{38EA3767-6207-4DC3-84B5-A874A46D9A3E}"/>
              </a:ext>
            </a:extLst>
          </p:cNvPr>
          <p:cNvSpPr txBox="1"/>
          <p:nvPr/>
        </p:nvSpPr>
        <p:spPr>
          <a:xfrm>
            <a:off x="2569090" y="2341373"/>
            <a:ext cx="52653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Into Egypt</a:t>
            </a:r>
          </a:p>
        </p:txBody>
      </p:sp>
      <p:sp>
        <p:nvSpPr>
          <p:cNvPr id="14" name="TextBox 13">
            <a:extLst>
              <a:ext uri="{FF2B5EF4-FFF2-40B4-BE49-F238E27FC236}">
                <a16:creationId xmlns:a16="http://schemas.microsoft.com/office/drawing/2014/main" id="{BF8BC4A2-439D-453F-9F75-36DB0C4FA24C}"/>
              </a:ext>
            </a:extLst>
          </p:cNvPr>
          <p:cNvSpPr txBox="1"/>
          <p:nvPr/>
        </p:nvSpPr>
        <p:spPr>
          <a:xfrm>
            <a:off x="5425704" y="2770683"/>
            <a:ext cx="33669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1405</a:t>
            </a:r>
          </a:p>
        </p:txBody>
      </p:sp>
      <p:sp>
        <p:nvSpPr>
          <p:cNvPr id="16" name="TextBox 15">
            <a:extLst>
              <a:ext uri="{FF2B5EF4-FFF2-40B4-BE49-F238E27FC236}">
                <a16:creationId xmlns:a16="http://schemas.microsoft.com/office/drawing/2014/main" id="{F0CAC528-DC9E-40BF-B7FD-5570B58E78A3}"/>
              </a:ext>
            </a:extLst>
          </p:cNvPr>
          <p:cNvSpPr txBox="1"/>
          <p:nvPr/>
        </p:nvSpPr>
        <p:spPr>
          <a:xfrm>
            <a:off x="4623916" y="2757995"/>
            <a:ext cx="364388"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~1447</a:t>
            </a:r>
          </a:p>
        </p:txBody>
      </p:sp>
      <p:sp>
        <p:nvSpPr>
          <p:cNvPr id="5" name="TextBox 4">
            <a:extLst>
              <a:ext uri="{FF2B5EF4-FFF2-40B4-BE49-F238E27FC236}">
                <a16:creationId xmlns:a16="http://schemas.microsoft.com/office/drawing/2014/main" id="{094A7B0E-8E8F-4E60-B4BC-2AA48BE8ACB7}"/>
              </a:ext>
            </a:extLst>
          </p:cNvPr>
          <p:cNvSpPr txBox="1"/>
          <p:nvPr/>
        </p:nvSpPr>
        <p:spPr>
          <a:xfrm>
            <a:off x="2268968" y="1745900"/>
            <a:ext cx="206979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Jensen – Hyksos Period  1730-1570</a:t>
            </a:r>
          </a:p>
        </p:txBody>
      </p:sp>
      <p:sp>
        <p:nvSpPr>
          <p:cNvPr id="22" name="TextBox 21">
            <a:extLst>
              <a:ext uri="{FF2B5EF4-FFF2-40B4-BE49-F238E27FC236}">
                <a16:creationId xmlns:a16="http://schemas.microsoft.com/office/drawing/2014/main" id="{E3D9DADE-FDA5-4BFF-B838-BABC058DB4BD}"/>
              </a:ext>
            </a:extLst>
          </p:cNvPr>
          <p:cNvSpPr txBox="1"/>
          <p:nvPr/>
        </p:nvSpPr>
        <p:spPr>
          <a:xfrm>
            <a:off x="529413" y="4423685"/>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970-930</a:t>
            </a:r>
          </a:p>
        </p:txBody>
      </p:sp>
      <p:sp>
        <p:nvSpPr>
          <p:cNvPr id="24" name="TextBox 23">
            <a:extLst>
              <a:ext uri="{FF2B5EF4-FFF2-40B4-BE49-F238E27FC236}">
                <a16:creationId xmlns:a16="http://schemas.microsoft.com/office/drawing/2014/main" id="{1A2AC523-CD9C-4576-AAE9-B98A6F2F3FA8}"/>
              </a:ext>
            </a:extLst>
          </p:cNvPr>
          <p:cNvSpPr txBox="1"/>
          <p:nvPr/>
        </p:nvSpPr>
        <p:spPr>
          <a:xfrm>
            <a:off x="8378897" y="2770683"/>
            <a:ext cx="577702"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1010-970</a:t>
            </a:r>
          </a:p>
        </p:txBody>
      </p:sp>
      <p:sp>
        <p:nvSpPr>
          <p:cNvPr id="26" name="TextBox 25">
            <a:extLst>
              <a:ext uri="{FF2B5EF4-FFF2-40B4-BE49-F238E27FC236}">
                <a16:creationId xmlns:a16="http://schemas.microsoft.com/office/drawing/2014/main" id="{26CB114E-032F-41A5-BC69-2C7398F7DCDC}"/>
              </a:ext>
            </a:extLst>
          </p:cNvPr>
          <p:cNvSpPr txBox="1"/>
          <p:nvPr/>
        </p:nvSpPr>
        <p:spPr>
          <a:xfrm>
            <a:off x="7617041" y="2765890"/>
            <a:ext cx="738970"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1050-1010</a:t>
            </a:r>
          </a:p>
        </p:txBody>
      </p:sp>
      <p:sp>
        <p:nvSpPr>
          <p:cNvPr id="28" name="TextBox 27">
            <a:extLst>
              <a:ext uri="{FF2B5EF4-FFF2-40B4-BE49-F238E27FC236}">
                <a16:creationId xmlns:a16="http://schemas.microsoft.com/office/drawing/2014/main" id="{313BA295-F70E-4245-A052-D6816FACFE1F}"/>
              </a:ext>
            </a:extLst>
          </p:cNvPr>
          <p:cNvSpPr txBox="1"/>
          <p:nvPr/>
        </p:nvSpPr>
        <p:spPr>
          <a:xfrm>
            <a:off x="1767799" y="6108882"/>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445-432</a:t>
            </a:r>
          </a:p>
        </p:txBody>
      </p:sp>
      <p:sp>
        <p:nvSpPr>
          <p:cNvPr id="32" name="TextBox 31">
            <a:extLst>
              <a:ext uri="{FF2B5EF4-FFF2-40B4-BE49-F238E27FC236}">
                <a16:creationId xmlns:a16="http://schemas.microsoft.com/office/drawing/2014/main" id="{C124F480-A448-4D0E-A18A-54170C7A6403}"/>
              </a:ext>
            </a:extLst>
          </p:cNvPr>
          <p:cNvSpPr txBox="1"/>
          <p:nvPr/>
        </p:nvSpPr>
        <p:spPr>
          <a:xfrm>
            <a:off x="529413" y="5942376"/>
            <a:ext cx="501169" cy="16927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486-464</a:t>
            </a:r>
          </a:p>
        </p:txBody>
      </p:sp>
      <p:sp>
        <p:nvSpPr>
          <p:cNvPr id="39" name="Rectangle 38">
            <a:extLst>
              <a:ext uri="{FF2B5EF4-FFF2-40B4-BE49-F238E27FC236}">
                <a16:creationId xmlns:a16="http://schemas.microsoft.com/office/drawing/2014/main" id="{D1DD4563-84C2-44CC-96C9-1C108F2ADA06}"/>
              </a:ext>
            </a:extLst>
          </p:cNvPr>
          <p:cNvSpPr/>
          <p:nvPr/>
        </p:nvSpPr>
        <p:spPr>
          <a:xfrm>
            <a:off x="5216011" y="2272024"/>
            <a:ext cx="677385" cy="52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ACA049D8-2DF7-427D-A837-E3F50D6C34BE}"/>
              </a:ext>
            </a:extLst>
          </p:cNvPr>
          <p:cNvSpPr/>
          <p:nvPr/>
        </p:nvSpPr>
        <p:spPr>
          <a:xfrm>
            <a:off x="7719348" y="3994182"/>
            <a:ext cx="1339703" cy="36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58344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Creation &amp; Fall</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7" name="Picture 1" descr="Creation-f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838200"/>
            <a:ext cx="2279737"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743200" y="2047875"/>
            <a:ext cx="533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Book   - Genesis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Author</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Moses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Date of Writing</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1446/45 BC (at Mt Sinai)</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Theme</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Origins/Beginnings and Promises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aphicFrame>
        <p:nvGraphicFramePr>
          <p:cNvPr id="5" name="Table 4"/>
          <p:cNvGraphicFramePr>
            <a:graphicFrameLocks noGrp="1"/>
          </p:cNvGraphicFramePr>
          <p:nvPr/>
        </p:nvGraphicFramePr>
        <p:xfrm>
          <a:off x="990600" y="3429000"/>
          <a:ext cx="6781800" cy="2057400"/>
        </p:xfrm>
        <a:graphic>
          <a:graphicData uri="http://schemas.openxmlformats.org/drawingml/2006/table">
            <a:tbl>
              <a:tblPr firstRow="1" firstCol="1" bandRow="1">
                <a:tableStyleId>{5C22544A-7EE6-4342-B048-85BDC9FD1C3A}</a:tableStyleId>
              </a:tblPr>
              <a:tblGrid>
                <a:gridCol w="2507635">
                  <a:extLst>
                    <a:ext uri="{9D8B030D-6E8A-4147-A177-3AD203B41FA5}">
                      <a16:colId xmlns:a16="http://schemas.microsoft.com/office/drawing/2014/main" val="20000"/>
                    </a:ext>
                  </a:extLst>
                </a:gridCol>
                <a:gridCol w="2246617">
                  <a:extLst>
                    <a:ext uri="{9D8B030D-6E8A-4147-A177-3AD203B41FA5}">
                      <a16:colId xmlns:a16="http://schemas.microsoft.com/office/drawing/2014/main" val="20001"/>
                    </a:ext>
                  </a:extLst>
                </a:gridCol>
                <a:gridCol w="2027548">
                  <a:extLst>
                    <a:ext uri="{9D8B030D-6E8A-4147-A177-3AD203B41FA5}">
                      <a16:colId xmlns:a16="http://schemas.microsoft.com/office/drawing/2014/main" val="20002"/>
                    </a:ext>
                  </a:extLst>
                </a:gridCol>
              </a:tblGrid>
              <a:tr h="293914">
                <a:tc>
                  <a:txBody>
                    <a:bodyPr/>
                    <a:lstStyle/>
                    <a:p>
                      <a:pPr marL="0" marR="0">
                        <a:spcBef>
                          <a:spcPts val="0"/>
                        </a:spcBef>
                        <a:spcAft>
                          <a:spcPts val="0"/>
                        </a:spcAft>
                      </a:pPr>
                      <a:r>
                        <a:rPr lang="en-US" sz="1600" dirty="0">
                          <a:solidFill>
                            <a:schemeClr val="tx1"/>
                          </a:solidFill>
                          <a:effectLst/>
                        </a:rPr>
                        <a:t>BIBLE PERIOD</a:t>
                      </a:r>
                      <a:endParaRPr lang="en-US" sz="1600" dirty="0">
                        <a:solidFill>
                          <a:schemeClr val="tx1"/>
                        </a:solidFill>
                        <a:effectLst/>
                        <a:latin typeface="Consolas"/>
                        <a:ea typeface="Calibri"/>
                        <a:cs typeface="Times New Roman"/>
                      </a:endParaRPr>
                    </a:p>
                  </a:txBody>
                  <a:tcPr marL="68580" marR="68580" marT="0" marB="0"/>
                </a:tc>
                <a:tc>
                  <a:txBody>
                    <a:bodyPr/>
                    <a:lstStyle/>
                    <a:p>
                      <a:pPr marL="0" marR="0">
                        <a:spcBef>
                          <a:spcPts val="0"/>
                        </a:spcBef>
                        <a:spcAft>
                          <a:spcPts val="0"/>
                        </a:spcAft>
                      </a:pPr>
                      <a:r>
                        <a:rPr lang="x-none" sz="1600">
                          <a:solidFill>
                            <a:schemeClr val="tx1"/>
                          </a:solidFill>
                          <a:effectLst/>
                        </a:rPr>
                        <a:t>MAIN ACTORS</a:t>
                      </a:r>
                      <a:endParaRPr lang="en-US" sz="1600">
                        <a:solidFill>
                          <a:schemeClr val="tx1"/>
                        </a:solidFill>
                        <a:effectLst/>
                        <a:latin typeface="Consolas"/>
                        <a:ea typeface="Calibri"/>
                        <a:cs typeface="Times New Roman"/>
                      </a:endParaRPr>
                    </a:p>
                  </a:txBody>
                  <a:tcPr marL="68580" marR="68580" marT="0" marB="0"/>
                </a:tc>
                <a:tc>
                  <a:txBody>
                    <a:bodyPr/>
                    <a:lstStyle/>
                    <a:p>
                      <a:pPr marL="0" marR="0">
                        <a:spcBef>
                          <a:spcPts val="0"/>
                        </a:spcBef>
                        <a:spcAft>
                          <a:spcPts val="0"/>
                        </a:spcAft>
                      </a:pPr>
                      <a:r>
                        <a:rPr lang="x-none" sz="1600">
                          <a:solidFill>
                            <a:schemeClr val="tx1"/>
                          </a:solidFill>
                          <a:effectLst/>
                        </a:rPr>
                        <a:t>MAIN ACTION</a:t>
                      </a:r>
                      <a:endParaRPr lang="en-US" sz="1600">
                        <a:solidFill>
                          <a:schemeClr val="tx1"/>
                        </a:solidFill>
                        <a:effectLst/>
                        <a:latin typeface="Consolas"/>
                        <a:ea typeface="Calibri"/>
                        <a:cs typeface="Times New Roman"/>
                      </a:endParaRPr>
                    </a:p>
                  </a:txBody>
                  <a:tcPr marL="68580" marR="68580" marT="0" marB="0"/>
                </a:tc>
                <a:extLst>
                  <a:ext uri="{0D108BD9-81ED-4DB2-BD59-A6C34878D82A}">
                    <a16:rowId xmlns:a16="http://schemas.microsoft.com/office/drawing/2014/main" val="10000"/>
                  </a:ext>
                </a:extLst>
              </a:tr>
              <a:tr h="587829">
                <a:tc>
                  <a:txBody>
                    <a:bodyPr/>
                    <a:lstStyle/>
                    <a:p>
                      <a:pPr marL="0" marR="0">
                        <a:spcBef>
                          <a:spcPts val="0"/>
                        </a:spcBef>
                        <a:spcAft>
                          <a:spcPts val="0"/>
                        </a:spcAft>
                      </a:pPr>
                      <a:r>
                        <a:rPr lang="en-US" sz="1600">
                          <a:solidFill>
                            <a:schemeClr val="tx1"/>
                          </a:solidFill>
                          <a:effectLst/>
                        </a:rPr>
                        <a:t>CREATION AND FALL</a:t>
                      </a:r>
                    </a:p>
                    <a:p>
                      <a:pPr marL="0" marR="0">
                        <a:spcBef>
                          <a:spcPts val="0"/>
                        </a:spcBef>
                        <a:spcAft>
                          <a:spcPts val="0"/>
                        </a:spcAft>
                      </a:pPr>
                      <a:r>
                        <a:rPr lang="en-US" sz="1600">
                          <a:solidFill>
                            <a:schemeClr val="tx1"/>
                          </a:solidFill>
                          <a:effectLst/>
                        </a:rPr>
                        <a:t>Genesis 1 -11</a:t>
                      </a:r>
                      <a:endParaRPr lang="en-US" sz="1600">
                        <a:solidFill>
                          <a:schemeClr val="tx1"/>
                        </a:solidFill>
                        <a:effectLst/>
                        <a:latin typeface="Consolas"/>
                        <a:ea typeface="Calibri"/>
                        <a:cs typeface="Times New Roman"/>
                      </a:endParaRPr>
                    </a:p>
                  </a:txBody>
                  <a:tcPr marL="68580" marR="68580" marT="0" marB="0">
                    <a:solidFill>
                      <a:schemeClr val="bg1">
                        <a:lumMod val="85000"/>
                      </a:schemeClr>
                    </a:solidFill>
                  </a:tcPr>
                </a:tc>
                <a:tc>
                  <a:txBody>
                    <a:bodyPr/>
                    <a:lstStyle/>
                    <a:p>
                      <a:pPr marL="0" marR="0">
                        <a:spcBef>
                          <a:spcPts val="0"/>
                        </a:spcBef>
                        <a:spcAft>
                          <a:spcPts val="0"/>
                        </a:spcAft>
                      </a:pPr>
                      <a:r>
                        <a:rPr lang="en-US" sz="1600" u="none" strike="noStrike">
                          <a:solidFill>
                            <a:schemeClr val="tx1"/>
                          </a:solidFill>
                          <a:effectLst/>
                        </a:rPr>
                        <a:t> </a:t>
                      </a:r>
                      <a:endParaRPr lang="en-US" sz="1600">
                        <a:solidFill>
                          <a:schemeClr val="tx1"/>
                        </a:solidFill>
                        <a:effectLst/>
                        <a:latin typeface="Consolas"/>
                        <a:ea typeface="Calibri"/>
                        <a:cs typeface="Times New Roman"/>
                      </a:endParaRPr>
                    </a:p>
                  </a:txBody>
                  <a:tcPr marL="68580" marR="68580" marT="0" marB="0"/>
                </a:tc>
                <a:tc>
                  <a:txBody>
                    <a:bodyPr/>
                    <a:lstStyle/>
                    <a:p>
                      <a:pPr marL="0" marR="0">
                        <a:spcBef>
                          <a:spcPts val="0"/>
                        </a:spcBef>
                        <a:spcAft>
                          <a:spcPts val="0"/>
                        </a:spcAft>
                      </a:pPr>
                      <a:r>
                        <a:rPr lang="en-US" sz="1600" dirty="0">
                          <a:solidFill>
                            <a:schemeClr val="tx1"/>
                          </a:solidFill>
                          <a:effectLst/>
                        </a:rPr>
                        <a:t>“Four Great Events”</a:t>
                      </a:r>
                      <a:endParaRPr lang="en-US" sz="1600" dirty="0">
                        <a:solidFill>
                          <a:schemeClr val="tx1"/>
                        </a:solidFill>
                        <a:effectLst/>
                        <a:latin typeface="Consolas"/>
                        <a:ea typeface="Calibri"/>
                        <a:cs typeface="Times New Roman"/>
                      </a:endParaRPr>
                    </a:p>
                  </a:txBody>
                  <a:tcPr marL="68580" marR="68580" marT="0" marB="0"/>
                </a:tc>
                <a:extLst>
                  <a:ext uri="{0D108BD9-81ED-4DB2-BD59-A6C34878D82A}">
                    <a16:rowId xmlns:a16="http://schemas.microsoft.com/office/drawing/2014/main" val="10001"/>
                  </a:ext>
                </a:extLst>
              </a:tr>
              <a:tr h="1175657">
                <a:tc>
                  <a:txBody>
                    <a:bodyPr/>
                    <a:lstStyle/>
                    <a:p>
                      <a:pPr marL="0" marR="0">
                        <a:spcBef>
                          <a:spcPts val="0"/>
                        </a:spcBef>
                        <a:spcAft>
                          <a:spcPts val="0"/>
                        </a:spcAft>
                      </a:pPr>
                      <a:r>
                        <a:rPr lang="x-none" sz="1600">
                          <a:solidFill>
                            <a:schemeClr val="tx1"/>
                          </a:solidFill>
                          <a:effectLst/>
                        </a:rPr>
                        <a:t>From the undated past up to 2165 </a:t>
                      </a:r>
                      <a:r>
                        <a:rPr lang="x-none" sz="1600" cap="small">
                          <a:solidFill>
                            <a:schemeClr val="tx1"/>
                          </a:solidFill>
                          <a:effectLst/>
                        </a:rPr>
                        <a:t>b.c.</a:t>
                      </a:r>
                      <a:endParaRPr lang="en-US" sz="1600" dirty="0">
                        <a:solidFill>
                          <a:schemeClr val="tx1"/>
                        </a:solidFill>
                        <a:effectLst/>
                        <a:latin typeface="Consolas"/>
                        <a:ea typeface="Calibri"/>
                        <a:cs typeface="Times New Roman"/>
                      </a:endParaRPr>
                    </a:p>
                  </a:txBody>
                  <a:tcPr marL="68580" marR="68580" marT="0" marB="0">
                    <a:solidFill>
                      <a:schemeClr val="bg1">
                        <a:lumMod val="85000"/>
                      </a:schemeClr>
                    </a:solidFill>
                  </a:tcPr>
                </a:tc>
                <a:tc>
                  <a:txBody>
                    <a:bodyPr/>
                    <a:lstStyle/>
                    <a:p>
                      <a:pPr marL="0" marR="0">
                        <a:spcBef>
                          <a:spcPts val="0"/>
                        </a:spcBef>
                        <a:spcAft>
                          <a:spcPts val="0"/>
                        </a:spcAft>
                      </a:pPr>
                      <a:r>
                        <a:rPr lang="x-none" sz="1600">
                          <a:solidFill>
                            <a:schemeClr val="tx1"/>
                          </a:solidFill>
                          <a:effectLst/>
                        </a:rPr>
                        <a:t>Adam, Abel, Enoch, Noah</a:t>
                      </a:r>
                      <a:endParaRPr lang="en-US" sz="1600">
                        <a:solidFill>
                          <a:schemeClr val="tx1"/>
                        </a:solidFill>
                        <a:effectLst/>
                        <a:latin typeface="Consolas"/>
                        <a:ea typeface="Calibri"/>
                        <a:cs typeface="Times New Roman"/>
                      </a:endParaRPr>
                    </a:p>
                  </a:txBody>
                  <a:tcPr marL="68580" marR="68580" marT="0" marB="0"/>
                </a:tc>
                <a:tc>
                  <a:txBody>
                    <a:bodyPr/>
                    <a:lstStyle/>
                    <a:p>
                      <a:pPr marL="0" marR="0">
                        <a:spcBef>
                          <a:spcPts val="0"/>
                        </a:spcBef>
                        <a:spcAft>
                          <a:spcPts val="0"/>
                        </a:spcAft>
                      </a:pPr>
                      <a:r>
                        <a:rPr lang="x-none" sz="1600" dirty="0">
                          <a:solidFill>
                            <a:schemeClr val="tx1"/>
                          </a:solidFill>
                          <a:effectLst/>
                        </a:rPr>
                        <a:t>Creation</a:t>
                      </a:r>
                      <a:br>
                        <a:rPr lang="x-none" sz="1600" dirty="0">
                          <a:solidFill>
                            <a:schemeClr val="tx1"/>
                          </a:solidFill>
                          <a:effectLst/>
                        </a:rPr>
                      </a:br>
                      <a:r>
                        <a:rPr lang="en-US" sz="1600" dirty="0">
                          <a:solidFill>
                            <a:schemeClr val="tx1"/>
                          </a:solidFill>
                          <a:effectLst/>
                        </a:rPr>
                        <a:t>Fall</a:t>
                      </a:r>
                    </a:p>
                    <a:p>
                      <a:pPr marL="0" marR="0">
                        <a:spcBef>
                          <a:spcPts val="0"/>
                        </a:spcBef>
                        <a:spcAft>
                          <a:spcPts val="0"/>
                        </a:spcAft>
                      </a:pPr>
                      <a:r>
                        <a:rPr lang="x-none" sz="1600" dirty="0">
                          <a:solidFill>
                            <a:schemeClr val="tx1"/>
                          </a:solidFill>
                          <a:effectLst/>
                        </a:rPr>
                        <a:t>Flood</a:t>
                      </a:r>
                      <a:br>
                        <a:rPr lang="x-none" sz="1600" dirty="0">
                          <a:solidFill>
                            <a:schemeClr val="tx1"/>
                          </a:solidFill>
                          <a:effectLst/>
                        </a:rPr>
                      </a:br>
                      <a:r>
                        <a:rPr lang="x-none" sz="1600" dirty="0">
                          <a:solidFill>
                            <a:schemeClr val="tx1"/>
                          </a:solidFill>
                          <a:effectLst/>
                        </a:rPr>
                        <a:t>Tower of Babel</a:t>
                      </a:r>
                      <a:endParaRPr lang="en-US" sz="1600" dirty="0">
                        <a:solidFill>
                          <a:schemeClr val="tx1"/>
                        </a:solidFill>
                        <a:effectLst/>
                        <a:latin typeface="Consolas"/>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6" name="Freeform: Shape 5">
            <a:extLst>
              <a:ext uri="{FF2B5EF4-FFF2-40B4-BE49-F238E27FC236}">
                <a16:creationId xmlns:a16="http://schemas.microsoft.com/office/drawing/2014/main" id="{52B5FBBE-4291-47F6-986A-BB8A74E08898}"/>
              </a:ext>
            </a:extLst>
          </p:cNvPr>
          <p:cNvSpPr/>
          <p:nvPr/>
        </p:nvSpPr>
        <p:spPr>
          <a:xfrm rot="16200000">
            <a:off x="612569" y="493215"/>
            <a:ext cx="1527169"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r>
              <a:rPr lang="en-US" sz="2200" kern="1200"/>
              <a:t>Period 1</a:t>
            </a:r>
          </a:p>
        </p:txBody>
      </p:sp>
      <p:sp>
        <p:nvSpPr>
          <p:cNvPr id="8" name="Freeform: Shape 7">
            <a:extLst>
              <a:ext uri="{FF2B5EF4-FFF2-40B4-BE49-F238E27FC236}">
                <a16:creationId xmlns:a16="http://schemas.microsoft.com/office/drawing/2014/main" id="{E94E2BA9-7018-40FF-8FF1-755F5AE89E48}"/>
              </a:ext>
            </a:extLst>
          </p:cNvPr>
          <p:cNvSpPr/>
          <p:nvPr/>
        </p:nvSpPr>
        <p:spPr>
          <a:xfrm>
            <a:off x="780543" y="722315"/>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Creation &amp; Fall</a:t>
            </a:r>
          </a:p>
        </p:txBody>
      </p:sp>
    </p:spTree>
    <p:extLst>
      <p:ext uri="{BB962C8B-B14F-4D97-AF65-F5344CB8AC3E}">
        <p14:creationId xmlns:p14="http://schemas.microsoft.com/office/powerpoint/2010/main" val="886101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8AF7409-883D-4423-99B6-E8C717883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 y="1"/>
            <a:ext cx="9134966" cy="6858000"/>
          </a:xfrm>
          <a:prstGeom prst="rect">
            <a:avLst/>
          </a:prstGeom>
        </p:spPr>
      </p:pic>
      <p:sp>
        <p:nvSpPr>
          <p:cNvPr id="19" name="Rectangle 18">
            <a:extLst>
              <a:ext uri="{FF2B5EF4-FFF2-40B4-BE49-F238E27FC236}">
                <a16:creationId xmlns:a16="http://schemas.microsoft.com/office/drawing/2014/main" id="{0EE0D283-38F5-467B-93A6-0B4C4A023EA6}"/>
              </a:ext>
            </a:extLst>
          </p:cNvPr>
          <p:cNvSpPr/>
          <p:nvPr/>
        </p:nvSpPr>
        <p:spPr>
          <a:xfrm>
            <a:off x="2211207" y="574158"/>
            <a:ext cx="1647250" cy="26334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0D7D05A8-6940-41AC-A68E-64880E9F1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57" y="390349"/>
            <a:ext cx="1647250" cy="1630941"/>
          </a:xfrm>
          <a:prstGeom prst="rect">
            <a:avLst/>
          </a:prstGeom>
        </p:spPr>
      </p:pic>
      <p:sp>
        <p:nvSpPr>
          <p:cNvPr id="8" name="Rectangle 7">
            <a:extLst>
              <a:ext uri="{FF2B5EF4-FFF2-40B4-BE49-F238E27FC236}">
                <a16:creationId xmlns:a16="http://schemas.microsoft.com/office/drawing/2014/main" id="{7D773218-6613-45A9-AF28-F27333CF789D}"/>
              </a:ext>
            </a:extLst>
          </p:cNvPr>
          <p:cNvSpPr/>
          <p:nvPr/>
        </p:nvSpPr>
        <p:spPr>
          <a:xfrm>
            <a:off x="2330099" y="1037741"/>
            <a:ext cx="1134384" cy="514350"/>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0" name="TextBox 9">
            <a:extLst>
              <a:ext uri="{FF2B5EF4-FFF2-40B4-BE49-F238E27FC236}">
                <a16:creationId xmlns:a16="http://schemas.microsoft.com/office/drawing/2014/main" id="{A0204260-AF71-4AEE-B532-603D15E55989}"/>
              </a:ext>
            </a:extLst>
          </p:cNvPr>
          <p:cNvSpPr txBox="1"/>
          <p:nvPr/>
        </p:nvSpPr>
        <p:spPr>
          <a:xfrm>
            <a:off x="2346264" y="1054474"/>
            <a:ext cx="1110407" cy="461664"/>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eorgia"/>
                <a:ea typeface="+mn-ea"/>
                <a:cs typeface="+mn-cs"/>
              </a:rPr>
              <a:t>Creation &amp; Fall-Flood</a:t>
            </a:r>
          </a:p>
        </p:txBody>
      </p:sp>
      <p:sp>
        <p:nvSpPr>
          <p:cNvPr id="12" name="TextBox 11">
            <a:extLst>
              <a:ext uri="{FF2B5EF4-FFF2-40B4-BE49-F238E27FC236}">
                <a16:creationId xmlns:a16="http://schemas.microsoft.com/office/drawing/2014/main" id="{4658499F-E448-4586-920D-8277851B54F6}"/>
              </a:ext>
            </a:extLst>
          </p:cNvPr>
          <p:cNvSpPr txBox="1"/>
          <p:nvPr/>
        </p:nvSpPr>
        <p:spPr>
          <a:xfrm>
            <a:off x="2286670" y="788897"/>
            <a:ext cx="958917" cy="2654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Genesis 1-11</a:t>
            </a:r>
          </a:p>
        </p:txBody>
      </p:sp>
      <p:grpSp>
        <p:nvGrpSpPr>
          <p:cNvPr id="13" name="Group 12">
            <a:extLst>
              <a:ext uri="{FF2B5EF4-FFF2-40B4-BE49-F238E27FC236}">
                <a16:creationId xmlns:a16="http://schemas.microsoft.com/office/drawing/2014/main" id="{2391B6B0-D799-4675-A622-D20BB36D98AB}"/>
              </a:ext>
            </a:extLst>
          </p:cNvPr>
          <p:cNvGrpSpPr/>
          <p:nvPr/>
        </p:nvGrpSpPr>
        <p:grpSpPr>
          <a:xfrm>
            <a:off x="2362022" y="2065465"/>
            <a:ext cx="961267" cy="647553"/>
            <a:chOff x="685800" y="914400"/>
            <a:chExt cx="1371600" cy="928085"/>
          </a:xfrm>
        </p:grpSpPr>
        <p:sp>
          <p:nvSpPr>
            <p:cNvPr id="14" name="Rectangle 13">
              <a:extLst>
                <a:ext uri="{FF2B5EF4-FFF2-40B4-BE49-F238E27FC236}">
                  <a16:creationId xmlns:a16="http://schemas.microsoft.com/office/drawing/2014/main" id="{11E4679B-9F27-4AFA-9ED0-D3507FF390AE}"/>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5" name="TextBox 14">
              <a:extLst>
                <a:ext uri="{FF2B5EF4-FFF2-40B4-BE49-F238E27FC236}">
                  <a16:creationId xmlns:a16="http://schemas.microsoft.com/office/drawing/2014/main" id="{7E44E299-40B3-42EF-AB25-CA74655C8EA5}"/>
                </a:ext>
              </a:extLst>
            </p:cNvPr>
            <p:cNvSpPr txBox="1"/>
            <p:nvPr/>
          </p:nvSpPr>
          <p:spPr>
            <a:xfrm>
              <a:off x="685800" y="965777"/>
              <a:ext cx="1371600" cy="876708"/>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Georgia"/>
                  <a:ea typeface="+mn-ea"/>
                  <a:cs typeface="+mn-cs"/>
                </a:rPr>
                <a:t>The Patriarchs</a:t>
              </a:r>
            </a:p>
          </p:txBody>
        </p:sp>
      </p:grpSp>
      <p:sp>
        <p:nvSpPr>
          <p:cNvPr id="17" name="TextBox 16">
            <a:extLst>
              <a:ext uri="{FF2B5EF4-FFF2-40B4-BE49-F238E27FC236}">
                <a16:creationId xmlns:a16="http://schemas.microsoft.com/office/drawing/2014/main" id="{069AB7BB-E407-4879-B7B8-4D9C5C2F988F}"/>
              </a:ext>
            </a:extLst>
          </p:cNvPr>
          <p:cNvSpPr txBox="1"/>
          <p:nvPr/>
        </p:nvSpPr>
        <p:spPr>
          <a:xfrm>
            <a:off x="2451970" y="2595914"/>
            <a:ext cx="1035861" cy="6117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Abraham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Isaac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Jacob &amp; Sons</a:t>
            </a:r>
          </a:p>
        </p:txBody>
      </p:sp>
      <p:sp>
        <p:nvSpPr>
          <p:cNvPr id="18" name="TextBox 17">
            <a:extLst>
              <a:ext uri="{FF2B5EF4-FFF2-40B4-BE49-F238E27FC236}">
                <a16:creationId xmlns:a16="http://schemas.microsoft.com/office/drawing/2014/main" id="{EA9AAAD0-B7E4-4498-97CC-CF76CF596048}"/>
              </a:ext>
            </a:extLst>
          </p:cNvPr>
          <p:cNvSpPr txBox="1"/>
          <p:nvPr/>
        </p:nvSpPr>
        <p:spPr>
          <a:xfrm>
            <a:off x="2286670" y="1666482"/>
            <a:ext cx="1186543" cy="438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Genesis 12-50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~2166-1800 BC</a:t>
            </a:r>
          </a:p>
        </p:txBody>
      </p:sp>
      <p:sp>
        <p:nvSpPr>
          <p:cNvPr id="20" name="Freeform: Shape 19">
            <a:extLst>
              <a:ext uri="{FF2B5EF4-FFF2-40B4-BE49-F238E27FC236}">
                <a16:creationId xmlns:a16="http://schemas.microsoft.com/office/drawing/2014/main" id="{87984515-E6B1-4CB4-9E0C-D3B124F57740}"/>
              </a:ext>
            </a:extLst>
          </p:cNvPr>
          <p:cNvSpPr/>
          <p:nvPr/>
        </p:nvSpPr>
        <p:spPr>
          <a:xfrm>
            <a:off x="2105247" y="478465"/>
            <a:ext cx="6241311" cy="4263656"/>
          </a:xfrm>
          <a:custGeom>
            <a:avLst/>
            <a:gdLst>
              <a:gd name="connsiteX0" fmla="*/ 0 w 6241311"/>
              <a:gd name="connsiteY0" fmla="*/ 3763926 h 4263656"/>
              <a:gd name="connsiteX1" fmla="*/ 31897 w 6241311"/>
              <a:gd name="connsiteY1" fmla="*/ 4221126 h 4263656"/>
              <a:gd name="connsiteX2" fmla="*/ 1063255 w 6241311"/>
              <a:gd name="connsiteY2" fmla="*/ 4178595 h 4263656"/>
              <a:gd name="connsiteX3" fmla="*/ 1711841 w 6241311"/>
              <a:gd name="connsiteY3" fmla="*/ 4008475 h 4263656"/>
              <a:gd name="connsiteX4" fmla="*/ 1977655 w 6241311"/>
              <a:gd name="connsiteY4" fmla="*/ 3859619 h 4263656"/>
              <a:gd name="connsiteX5" fmla="*/ 2870790 w 6241311"/>
              <a:gd name="connsiteY5" fmla="*/ 2519916 h 4263656"/>
              <a:gd name="connsiteX6" fmla="*/ 3221665 w 6241311"/>
              <a:gd name="connsiteY6" fmla="*/ 2519916 h 4263656"/>
              <a:gd name="connsiteX7" fmla="*/ 5305646 w 6241311"/>
              <a:gd name="connsiteY7" fmla="*/ 4263656 h 4263656"/>
              <a:gd name="connsiteX8" fmla="*/ 6241311 w 6241311"/>
              <a:gd name="connsiteY8" fmla="*/ 3710763 h 4263656"/>
              <a:gd name="connsiteX9" fmla="*/ 4401879 w 6241311"/>
              <a:gd name="connsiteY9" fmla="*/ 10633 h 4263656"/>
              <a:gd name="connsiteX10" fmla="*/ 2360427 w 6241311"/>
              <a:gd name="connsiteY10" fmla="*/ 0 h 4263656"/>
              <a:gd name="connsiteX11" fmla="*/ 1924493 w 6241311"/>
              <a:gd name="connsiteY11" fmla="*/ 1935126 h 4263656"/>
              <a:gd name="connsiteX12" fmla="*/ 1945758 w 6241311"/>
              <a:gd name="connsiteY12" fmla="*/ 2477386 h 4263656"/>
              <a:gd name="connsiteX13" fmla="*/ 1594883 w 6241311"/>
              <a:gd name="connsiteY13" fmla="*/ 3413051 h 4263656"/>
              <a:gd name="connsiteX14" fmla="*/ 1414130 w 6241311"/>
              <a:gd name="connsiteY14" fmla="*/ 3753293 h 4263656"/>
              <a:gd name="connsiteX15" fmla="*/ 754911 w 6241311"/>
              <a:gd name="connsiteY15" fmla="*/ 3838354 h 4263656"/>
              <a:gd name="connsiteX16" fmla="*/ 478465 w 6241311"/>
              <a:gd name="connsiteY16" fmla="*/ 3636335 h 4263656"/>
              <a:gd name="connsiteX17" fmla="*/ 0 w 6241311"/>
              <a:gd name="connsiteY17" fmla="*/ 3763926 h 426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41311" h="4263656">
                <a:moveTo>
                  <a:pt x="0" y="3763926"/>
                </a:moveTo>
                <a:lnTo>
                  <a:pt x="31897" y="4221126"/>
                </a:lnTo>
                <a:lnTo>
                  <a:pt x="1063255" y="4178595"/>
                </a:lnTo>
                <a:lnTo>
                  <a:pt x="1711841" y="4008475"/>
                </a:lnTo>
                <a:lnTo>
                  <a:pt x="1977655" y="3859619"/>
                </a:lnTo>
                <a:lnTo>
                  <a:pt x="2870790" y="2519916"/>
                </a:lnTo>
                <a:lnTo>
                  <a:pt x="3221665" y="2519916"/>
                </a:lnTo>
                <a:lnTo>
                  <a:pt x="5305646" y="4263656"/>
                </a:lnTo>
                <a:lnTo>
                  <a:pt x="6241311" y="3710763"/>
                </a:lnTo>
                <a:lnTo>
                  <a:pt x="4401879" y="10633"/>
                </a:lnTo>
                <a:lnTo>
                  <a:pt x="2360427" y="0"/>
                </a:lnTo>
                <a:lnTo>
                  <a:pt x="1924493" y="1935126"/>
                </a:lnTo>
                <a:lnTo>
                  <a:pt x="1945758" y="2477386"/>
                </a:lnTo>
                <a:lnTo>
                  <a:pt x="1594883" y="3413051"/>
                </a:lnTo>
                <a:lnTo>
                  <a:pt x="1414130" y="3753293"/>
                </a:lnTo>
                <a:lnTo>
                  <a:pt x="754911" y="3838354"/>
                </a:lnTo>
                <a:lnTo>
                  <a:pt x="478465" y="3636335"/>
                </a:lnTo>
                <a:lnTo>
                  <a:pt x="0" y="3763926"/>
                </a:lnTo>
                <a:close/>
              </a:path>
            </a:pathLst>
          </a:custGeom>
          <a:solidFill>
            <a:schemeClr val="bg1">
              <a:alpha val="44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1F0E7B1-A017-4421-84BA-0109D04B62F5}"/>
              </a:ext>
            </a:extLst>
          </p:cNvPr>
          <p:cNvPicPr>
            <a:picLocks noChangeAspect="1"/>
          </p:cNvPicPr>
          <p:nvPr/>
        </p:nvPicPr>
        <p:blipFill>
          <a:blip r:embed="rId4"/>
          <a:stretch>
            <a:fillRect/>
          </a:stretch>
        </p:blipFill>
        <p:spPr>
          <a:xfrm>
            <a:off x="3905251" y="549674"/>
            <a:ext cx="5238749" cy="3556144"/>
          </a:xfrm>
          <a:prstGeom prst="rect">
            <a:avLst/>
          </a:prstGeom>
        </p:spPr>
      </p:pic>
    </p:spTree>
    <p:extLst>
      <p:ext uri="{BB962C8B-B14F-4D97-AF65-F5344CB8AC3E}">
        <p14:creationId xmlns:p14="http://schemas.microsoft.com/office/powerpoint/2010/main" val="250380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Patriarchs</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a:spLocks noChangeArrowheads="1"/>
          </p:cNvSpPr>
          <p:nvPr/>
        </p:nvSpPr>
        <p:spPr bwMode="auto">
          <a:xfrm>
            <a:off x="2743200" y="2047875"/>
            <a:ext cx="533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Book   - Genesis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Author</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Moses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Date of Writing</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1446/45 BC (at Mt Sinai)</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Theme</a:t>
            </a:r>
            <a:r>
              <a:rPr kumimoji="0" lang="en-US" sz="18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 Origins/Beginnings and Promises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4338" name="Picture 2">
            <a:extLst>
              <a:ext uri="{FF2B5EF4-FFF2-40B4-BE49-F238E27FC236}">
                <a16:creationId xmlns:a16="http://schemas.microsoft.com/office/drawing/2014/main" id="{E22C419F-ED47-49D6-AC9C-3EF6A6F73D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8569" y="909637"/>
            <a:ext cx="2219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141BC6CF-2EEF-49F2-B22B-CC5CC8108234}"/>
              </a:ext>
            </a:extLst>
          </p:cNvPr>
          <p:cNvGraphicFramePr>
            <a:graphicFrameLocks noGrp="1"/>
          </p:cNvGraphicFramePr>
          <p:nvPr>
            <p:extLst>
              <p:ext uri="{D42A27DB-BD31-4B8C-83A1-F6EECF244321}">
                <p14:modId xmlns:p14="http://schemas.microsoft.com/office/powerpoint/2010/main" val="1291665151"/>
              </p:ext>
            </p:extLst>
          </p:nvPr>
        </p:nvGraphicFramePr>
        <p:xfrm>
          <a:off x="637952" y="3423684"/>
          <a:ext cx="8240230" cy="3057740"/>
        </p:xfrm>
        <a:graphic>
          <a:graphicData uri="http://schemas.openxmlformats.org/drawingml/2006/table">
            <a:tbl>
              <a:tblPr firstRow="1" firstCol="1" bandRow="1">
                <a:tableStyleId>{5C22544A-7EE6-4342-B048-85BDC9FD1C3A}</a:tableStyleId>
              </a:tblPr>
              <a:tblGrid>
                <a:gridCol w="2041158">
                  <a:extLst>
                    <a:ext uri="{9D8B030D-6E8A-4147-A177-3AD203B41FA5}">
                      <a16:colId xmlns:a16="http://schemas.microsoft.com/office/drawing/2014/main" val="3780385099"/>
                    </a:ext>
                  </a:extLst>
                </a:gridCol>
                <a:gridCol w="3099536">
                  <a:extLst>
                    <a:ext uri="{9D8B030D-6E8A-4147-A177-3AD203B41FA5}">
                      <a16:colId xmlns:a16="http://schemas.microsoft.com/office/drawing/2014/main" val="1860550263"/>
                    </a:ext>
                  </a:extLst>
                </a:gridCol>
                <a:gridCol w="3099536">
                  <a:extLst>
                    <a:ext uri="{9D8B030D-6E8A-4147-A177-3AD203B41FA5}">
                      <a16:colId xmlns:a16="http://schemas.microsoft.com/office/drawing/2014/main" val="747763134"/>
                    </a:ext>
                  </a:extLst>
                </a:gridCol>
              </a:tblGrid>
              <a:tr h="276226">
                <a:tc>
                  <a:txBody>
                    <a:bodyPr/>
                    <a:lstStyle/>
                    <a:p>
                      <a:pPr marL="0" marR="0">
                        <a:spcBef>
                          <a:spcPts val="0"/>
                        </a:spcBef>
                        <a:spcAft>
                          <a:spcPts val="0"/>
                        </a:spcAft>
                      </a:pPr>
                      <a:r>
                        <a:rPr lang="en-US" sz="2000">
                          <a:effectLst/>
                        </a:rPr>
                        <a:t>BIBLE PERIOD</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ACTORS</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ACTION</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0953056"/>
                  </a:ext>
                </a:extLst>
              </a:tr>
              <a:tr h="828679">
                <a:tc>
                  <a:txBody>
                    <a:bodyPr/>
                    <a:lstStyle/>
                    <a:p>
                      <a:pPr marL="0" marR="0">
                        <a:spcBef>
                          <a:spcPts val="0"/>
                        </a:spcBef>
                        <a:spcAft>
                          <a:spcPts val="0"/>
                        </a:spcAft>
                      </a:pPr>
                      <a:r>
                        <a:rPr lang="en-US" sz="2000">
                          <a:effectLst/>
                        </a:rPr>
                        <a:t>PATRIARCHAL</a:t>
                      </a:r>
                    </a:p>
                    <a:p>
                      <a:pPr marL="0" marR="0">
                        <a:spcBef>
                          <a:spcPts val="0"/>
                        </a:spcBef>
                        <a:spcAft>
                          <a:spcPts val="0"/>
                        </a:spcAft>
                      </a:pPr>
                      <a:r>
                        <a:rPr lang="en-US" sz="2000">
                          <a:effectLst/>
                        </a:rPr>
                        <a:t>Genesis 12-50, Job</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u="sng" dirty="0">
                          <a:effectLst/>
                        </a:rPr>
                        <a:t>Four Great Men in Genesis &amp; Job</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u="none" strike="noStrike">
                          <a:effectLst/>
                        </a:rPr>
                        <a:t> </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4666972"/>
                  </a:ext>
                </a:extLst>
              </a:tr>
              <a:tr h="1838540">
                <a:tc>
                  <a:txBody>
                    <a:bodyPr/>
                    <a:lstStyle/>
                    <a:p>
                      <a:pPr marL="0" marR="0">
                        <a:spcBef>
                          <a:spcPts val="0"/>
                        </a:spcBef>
                        <a:spcAft>
                          <a:spcPts val="0"/>
                        </a:spcAft>
                      </a:pPr>
                      <a:r>
                        <a:rPr lang="en-US" sz="2000">
                          <a:effectLst/>
                        </a:rPr>
                        <a:t>2165 to 1804 </a:t>
                      </a:r>
                      <a:r>
                        <a:rPr lang="en-US" sz="2000" cap="small">
                          <a:effectLst/>
                        </a:rPr>
                        <a:t>b.c.</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u="sng" dirty="0">
                          <a:effectLst/>
                        </a:rPr>
                        <a:t>Abraham</a:t>
                      </a:r>
                      <a:r>
                        <a:rPr lang="en-US" sz="2000" dirty="0">
                          <a:effectLst/>
                        </a:rPr>
                        <a:t>, Sarah, Rebekah, Rachel, Leah, </a:t>
                      </a:r>
                      <a:r>
                        <a:rPr lang="en-US" sz="2000" u="sng" dirty="0">
                          <a:effectLst/>
                        </a:rPr>
                        <a:t>Isaac</a:t>
                      </a:r>
                      <a:r>
                        <a:rPr lang="en-US" sz="2000" dirty="0">
                          <a:effectLst/>
                        </a:rPr>
                        <a:t>, </a:t>
                      </a:r>
                      <a:r>
                        <a:rPr lang="en-US" sz="2000" u="sng" dirty="0">
                          <a:effectLst/>
                        </a:rPr>
                        <a:t>Jacob</a:t>
                      </a:r>
                      <a:r>
                        <a:rPr lang="en-US" sz="2000" dirty="0">
                          <a:effectLst/>
                        </a:rPr>
                        <a:t>, </a:t>
                      </a:r>
                      <a:r>
                        <a:rPr lang="en-US" sz="2000" u="sng" dirty="0">
                          <a:effectLst/>
                        </a:rPr>
                        <a:t>Joseph</a:t>
                      </a:r>
                      <a:r>
                        <a:rPr lang="en-US" sz="2000" dirty="0">
                          <a:effectLst/>
                        </a:rPr>
                        <a:t>, </a:t>
                      </a:r>
                      <a:r>
                        <a:rPr lang="en-US" sz="2000" u="sng" dirty="0">
                          <a:effectLst/>
                        </a:rPr>
                        <a:t>Job</a:t>
                      </a:r>
                      <a:r>
                        <a:rPr lang="en-US" sz="2000" dirty="0">
                          <a:effectLst/>
                        </a:rPr>
                        <a:t> </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Beginning of Hebrew Nation</a:t>
                      </a:r>
                      <a:br>
                        <a:rPr lang="en-US" sz="2000" dirty="0">
                          <a:effectLst/>
                        </a:rPr>
                      </a:br>
                      <a:r>
                        <a:rPr lang="en-US" sz="2000" dirty="0">
                          <a:effectLst/>
                        </a:rPr>
                        <a:t>Giving of Abrahamic Covenant</a:t>
                      </a:r>
                      <a:br>
                        <a:rPr lang="en-US" sz="2000" dirty="0">
                          <a:effectLst/>
                        </a:rPr>
                      </a:br>
                      <a:r>
                        <a:rPr lang="en-US" sz="2000" dirty="0">
                          <a:effectLst/>
                        </a:rPr>
                        <a:t>Jews Move into Egypt</a:t>
                      </a:r>
                      <a:br>
                        <a:rPr lang="en-US" sz="2000" dirty="0">
                          <a:effectLst/>
                        </a:rPr>
                      </a:br>
                      <a:r>
                        <a:rPr lang="en-US" sz="2000" dirty="0">
                          <a:effectLst/>
                        </a:rPr>
                        <a:t>God Allows Satan to Test Job</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2140488"/>
                  </a:ext>
                </a:extLst>
              </a:tr>
            </a:tbl>
          </a:graphicData>
        </a:graphic>
      </p:graphicFrame>
      <p:sp>
        <p:nvSpPr>
          <p:cNvPr id="8" name="Freeform: Shape 7">
            <a:extLst>
              <a:ext uri="{FF2B5EF4-FFF2-40B4-BE49-F238E27FC236}">
                <a16:creationId xmlns:a16="http://schemas.microsoft.com/office/drawing/2014/main" id="{CC8318E0-778D-48AD-8151-206CE285CCC8}"/>
              </a:ext>
            </a:extLst>
          </p:cNvPr>
          <p:cNvSpPr/>
          <p:nvPr/>
        </p:nvSpPr>
        <p:spPr>
          <a:xfrm rot="16200000">
            <a:off x="713578" y="-4767"/>
            <a:ext cx="1527168" cy="1985368"/>
          </a:xfrm>
          <a:custGeom>
            <a:avLst/>
            <a:gdLst>
              <a:gd name="connsiteX0" fmla="*/ 0 w 1985367"/>
              <a:gd name="connsiteY0" fmla="*/ 99268 h 2534845"/>
              <a:gd name="connsiteX1" fmla="*/ 99268 w 1985367"/>
              <a:gd name="connsiteY1" fmla="*/ 0 h 2534845"/>
              <a:gd name="connsiteX2" fmla="*/ 1886099 w 1985367"/>
              <a:gd name="connsiteY2" fmla="*/ 0 h 2534845"/>
              <a:gd name="connsiteX3" fmla="*/ 1985367 w 1985367"/>
              <a:gd name="connsiteY3" fmla="*/ 99268 h 2534845"/>
              <a:gd name="connsiteX4" fmla="*/ 1985367 w 1985367"/>
              <a:gd name="connsiteY4" fmla="*/ 2435577 h 2534845"/>
              <a:gd name="connsiteX5" fmla="*/ 1886099 w 1985367"/>
              <a:gd name="connsiteY5" fmla="*/ 2534845 h 2534845"/>
              <a:gd name="connsiteX6" fmla="*/ 99268 w 1985367"/>
              <a:gd name="connsiteY6" fmla="*/ 2534845 h 2534845"/>
              <a:gd name="connsiteX7" fmla="*/ 0 w 1985367"/>
              <a:gd name="connsiteY7" fmla="*/ 2435577 h 2534845"/>
              <a:gd name="connsiteX8" fmla="*/ 0 w 1985367"/>
              <a:gd name="connsiteY8" fmla="*/ 99268 h 25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534845">
                <a:moveTo>
                  <a:pt x="1907617" y="1"/>
                </a:moveTo>
                <a:cubicBezTo>
                  <a:pt x="1950557" y="1"/>
                  <a:pt x="1985367" y="56745"/>
                  <a:pt x="1985367" y="126742"/>
                </a:cubicBezTo>
                <a:lnTo>
                  <a:pt x="1985367" y="2408103"/>
                </a:lnTo>
                <a:cubicBezTo>
                  <a:pt x="1985367" y="2478100"/>
                  <a:pt x="1950557" y="2534844"/>
                  <a:pt x="1907617" y="2534844"/>
                </a:cubicBezTo>
                <a:lnTo>
                  <a:pt x="77750" y="2534844"/>
                </a:lnTo>
                <a:cubicBezTo>
                  <a:pt x="34810" y="2534844"/>
                  <a:pt x="0" y="2478100"/>
                  <a:pt x="0" y="2408103"/>
                </a:cubicBezTo>
                <a:lnTo>
                  <a:pt x="0" y="126742"/>
                </a:lnTo>
                <a:cubicBezTo>
                  <a:pt x="0" y="56745"/>
                  <a:pt x="34810" y="1"/>
                  <a:pt x="77750" y="1"/>
                </a:cubicBezTo>
                <a:lnTo>
                  <a:pt x="1907617"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2</a:t>
            </a:r>
          </a:p>
        </p:txBody>
      </p:sp>
      <p:sp>
        <p:nvSpPr>
          <p:cNvPr id="12" name="Freeform: Shape 11">
            <a:extLst>
              <a:ext uri="{FF2B5EF4-FFF2-40B4-BE49-F238E27FC236}">
                <a16:creationId xmlns:a16="http://schemas.microsoft.com/office/drawing/2014/main" id="{427697EE-37E9-4837-99E0-298D96F63F21}"/>
              </a:ext>
            </a:extLst>
          </p:cNvPr>
          <p:cNvSpPr/>
          <p:nvPr/>
        </p:nvSpPr>
        <p:spPr>
          <a:xfrm>
            <a:off x="896605" y="431697"/>
            <a:ext cx="1479098" cy="2534845"/>
          </a:xfrm>
          <a:custGeom>
            <a:avLst/>
            <a:gdLst>
              <a:gd name="connsiteX0" fmla="*/ 0 w 1479098"/>
              <a:gd name="connsiteY0" fmla="*/ 0 h 2534845"/>
              <a:gd name="connsiteX1" fmla="*/ 1479098 w 1479098"/>
              <a:gd name="connsiteY1" fmla="*/ 0 h 2534845"/>
              <a:gd name="connsiteX2" fmla="*/ 1479098 w 1479098"/>
              <a:gd name="connsiteY2" fmla="*/ 2534845 h 2534845"/>
              <a:gd name="connsiteX3" fmla="*/ 0 w 1479098"/>
              <a:gd name="connsiteY3" fmla="*/ 2534845 h 2534845"/>
              <a:gd name="connsiteX4" fmla="*/ 0 w 1479098"/>
              <a:gd name="connsiteY4" fmla="*/ 0 h 253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534845">
                <a:moveTo>
                  <a:pt x="0" y="0"/>
                </a:moveTo>
                <a:lnTo>
                  <a:pt x="1479098" y="0"/>
                </a:lnTo>
                <a:lnTo>
                  <a:pt x="1479098" y="2534845"/>
                </a:lnTo>
                <a:lnTo>
                  <a:pt x="0" y="2534845"/>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The Patriarchs</a:t>
            </a:r>
          </a:p>
        </p:txBody>
      </p:sp>
    </p:spTree>
    <p:extLst>
      <p:ext uri="{BB962C8B-B14F-4D97-AF65-F5344CB8AC3E}">
        <p14:creationId xmlns:p14="http://schemas.microsoft.com/office/powerpoint/2010/main" val="3492477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8AF7409-883D-4423-99B6-E8C717883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 y="1"/>
            <a:ext cx="9134966" cy="6858000"/>
          </a:xfrm>
          <a:prstGeom prst="rect">
            <a:avLst/>
          </a:prstGeom>
        </p:spPr>
      </p:pic>
      <p:sp>
        <p:nvSpPr>
          <p:cNvPr id="19" name="Rectangle 18">
            <a:extLst>
              <a:ext uri="{FF2B5EF4-FFF2-40B4-BE49-F238E27FC236}">
                <a16:creationId xmlns:a16="http://schemas.microsoft.com/office/drawing/2014/main" id="{0EE0D283-38F5-467B-93A6-0B4C4A023EA6}"/>
              </a:ext>
            </a:extLst>
          </p:cNvPr>
          <p:cNvSpPr/>
          <p:nvPr/>
        </p:nvSpPr>
        <p:spPr>
          <a:xfrm>
            <a:off x="2211207" y="574158"/>
            <a:ext cx="1647250" cy="26334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D773218-6613-45A9-AF28-F27333CF789D}"/>
              </a:ext>
            </a:extLst>
          </p:cNvPr>
          <p:cNvSpPr/>
          <p:nvPr/>
        </p:nvSpPr>
        <p:spPr>
          <a:xfrm>
            <a:off x="2330099" y="1037741"/>
            <a:ext cx="1134384" cy="514350"/>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0" name="TextBox 9">
            <a:extLst>
              <a:ext uri="{FF2B5EF4-FFF2-40B4-BE49-F238E27FC236}">
                <a16:creationId xmlns:a16="http://schemas.microsoft.com/office/drawing/2014/main" id="{A0204260-AF71-4AEE-B532-603D15E55989}"/>
              </a:ext>
            </a:extLst>
          </p:cNvPr>
          <p:cNvSpPr txBox="1"/>
          <p:nvPr/>
        </p:nvSpPr>
        <p:spPr>
          <a:xfrm>
            <a:off x="2346264" y="1054474"/>
            <a:ext cx="1110407" cy="461664"/>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eorgia"/>
                <a:ea typeface="+mn-ea"/>
                <a:cs typeface="+mn-cs"/>
              </a:rPr>
              <a:t>Creation &amp; Fall-Flood</a:t>
            </a:r>
          </a:p>
        </p:txBody>
      </p:sp>
      <p:sp>
        <p:nvSpPr>
          <p:cNvPr id="12" name="TextBox 11">
            <a:extLst>
              <a:ext uri="{FF2B5EF4-FFF2-40B4-BE49-F238E27FC236}">
                <a16:creationId xmlns:a16="http://schemas.microsoft.com/office/drawing/2014/main" id="{4658499F-E448-4586-920D-8277851B54F6}"/>
              </a:ext>
            </a:extLst>
          </p:cNvPr>
          <p:cNvSpPr txBox="1"/>
          <p:nvPr/>
        </p:nvSpPr>
        <p:spPr>
          <a:xfrm>
            <a:off x="2286670" y="788897"/>
            <a:ext cx="958917" cy="2654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Genesis 1-11</a:t>
            </a:r>
          </a:p>
        </p:txBody>
      </p:sp>
      <p:grpSp>
        <p:nvGrpSpPr>
          <p:cNvPr id="13" name="Group 12">
            <a:extLst>
              <a:ext uri="{FF2B5EF4-FFF2-40B4-BE49-F238E27FC236}">
                <a16:creationId xmlns:a16="http://schemas.microsoft.com/office/drawing/2014/main" id="{2391B6B0-D799-4675-A622-D20BB36D98AB}"/>
              </a:ext>
            </a:extLst>
          </p:cNvPr>
          <p:cNvGrpSpPr/>
          <p:nvPr/>
        </p:nvGrpSpPr>
        <p:grpSpPr>
          <a:xfrm>
            <a:off x="2362022" y="2065465"/>
            <a:ext cx="961267" cy="647553"/>
            <a:chOff x="685800" y="914400"/>
            <a:chExt cx="1371600" cy="928085"/>
          </a:xfrm>
        </p:grpSpPr>
        <p:sp>
          <p:nvSpPr>
            <p:cNvPr id="14" name="Rectangle 13">
              <a:extLst>
                <a:ext uri="{FF2B5EF4-FFF2-40B4-BE49-F238E27FC236}">
                  <a16:creationId xmlns:a16="http://schemas.microsoft.com/office/drawing/2014/main" id="{11E4679B-9F27-4AFA-9ED0-D3507FF390AE}"/>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5" name="TextBox 14">
              <a:extLst>
                <a:ext uri="{FF2B5EF4-FFF2-40B4-BE49-F238E27FC236}">
                  <a16:creationId xmlns:a16="http://schemas.microsoft.com/office/drawing/2014/main" id="{7E44E299-40B3-42EF-AB25-CA74655C8EA5}"/>
                </a:ext>
              </a:extLst>
            </p:cNvPr>
            <p:cNvSpPr txBox="1"/>
            <p:nvPr/>
          </p:nvSpPr>
          <p:spPr>
            <a:xfrm>
              <a:off x="685800" y="965777"/>
              <a:ext cx="1371600" cy="876708"/>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solidFill>
                  <a:effectLst/>
                  <a:uLnTx/>
                  <a:uFillTx/>
                  <a:latin typeface="Georgia"/>
                  <a:ea typeface="+mn-ea"/>
                  <a:cs typeface="+mn-cs"/>
                </a:rPr>
                <a:t>The Patriarchs</a:t>
              </a:r>
            </a:p>
          </p:txBody>
        </p:sp>
      </p:grpSp>
      <p:sp>
        <p:nvSpPr>
          <p:cNvPr id="17" name="TextBox 16">
            <a:extLst>
              <a:ext uri="{FF2B5EF4-FFF2-40B4-BE49-F238E27FC236}">
                <a16:creationId xmlns:a16="http://schemas.microsoft.com/office/drawing/2014/main" id="{069AB7BB-E407-4879-B7B8-4D9C5C2F988F}"/>
              </a:ext>
            </a:extLst>
          </p:cNvPr>
          <p:cNvSpPr txBox="1"/>
          <p:nvPr/>
        </p:nvSpPr>
        <p:spPr>
          <a:xfrm>
            <a:off x="2451970" y="2595914"/>
            <a:ext cx="1035861" cy="6117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Abraham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Isaac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Jacob &amp; Sons</a:t>
            </a:r>
          </a:p>
        </p:txBody>
      </p:sp>
      <p:sp>
        <p:nvSpPr>
          <p:cNvPr id="18" name="TextBox 17">
            <a:extLst>
              <a:ext uri="{FF2B5EF4-FFF2-40B4-BE49-F238E27FC236}">
                <a16:creationId xmlns:a16="http://schemas.microsoft.com/office/drawing/2014/main" id="{EA9AAAD0-B7E4-4498-97CC-CF76CF596048}"/>
              </a:ext>
            </a:extLst>
          </p:cNvPr>
          <p:cNvSpPr txBox="1"/>
          <p:nvPr/>
        </p:nvSpPr>
        <p:spPr>
          <a:xfrm>
            <a:off x="2286670" y="1666482"/>
            <a:ext cx="1186543" cy="438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Genesis 12-50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~2166-1800 BC</a:t>
            </a:r>
          </a:p>
        </p:txBody>
      </p:sp>
      <p:sp>
        <p:nvSpPr>
          <p:cNvPr id="20" name="Freeform: Shape 19">
            <a:extLst>
              <a:ext uri="{FF2B5EF4-FFF2-40B4-BE49-F238E27FC236}">
                <a16:creationId xmlns:a16="http://schemas.microsoft.com/office/drawing/2014/main" id="{87984515-E6B1-4CB4-9E0C-D3B124F57740}"/>
              </a:ext>
            </a:extLst>
          </p:cNvPr>
          <p:cNvSpPr/>
          <p:nvPr/>
        </p:nvSpPr>
        <p:spPr>
          <a:xfrm>
            <a:off x="2105247" y="478465"/>
            <a:ext cx="6241311" cy="4263656"/>
          </a:xfrm>
          <a:custGeom>
            <a:avLst/>
            <a:gdLst>
              <a:gd name="connsiteX0" fmla="*/ 0 w 6241311"/>
              <a:gd name="connsiteY0" fmla="*/ 3763926 h 4263656"/>
              <a:gd name="connsiteX1" fmla="*/ 31897 w 6241311"/>
              <a:gd name="connsiteY1" fmla="*/ 4221126 h 4263656"/>
              <a:gd name="connsiteX2" fmla="*/ 1063255 w 6241311"/>
              <a:gd name="connsiteY2" fmla="*/ 4178595 h 4263656"/>
              <a:gd name="connsiteX3" fmla="*/ 1711841 w 6241311"/>
              <a:gd name="connsiteY3" fmla="*/ 4008475 h 4263656"/>
              <a:gd name="connsiteX4" fmla="*/ 1977655 w 6241311"/>
              <a:gd name="connsiteY4" fmla="*/ 3859619 h 4263656"/>
              <a:gd name="connsiteX5" fmla="*/ 2870790 w 6241311"/>
              <a:gd name="connsiteY5" fmla="*/ 2519916 h 4263656"/>
              <a:gd name="connsiteX6" fmla="*/ 3221665 w 6241311"/>
              <a:gd name="connsiteY6" fmla="*/ 2519916 h 4263656"/>
              <a:gd name="connsiteX7" fmla="*/ 5305646 w 6241311"/>
              <a:gd name="connsiteY7" fmla="*/ 4263656 h 4263656"/>
              <a:gd name="connsiteX8" fmla="*/ 6241311 w 6241311"/>
              <a:gd name="connsiteY8" fmla="*/ 3710763 h 4263656"/>
              <a:gd name="connsiteX9" fmla="*/ 4401879 w 6241311"/>
              <a:gd name="connsiteY9" fmla="*/ 10633 h 4263656"/>
              <a:gd name="connsiteX10" fmla="*/ 2360427 w 6241311"/>
              <a:gd name="connsiteY10" fmla="*/ 0 h 4263656"/>
              <a:gd name="connsiteX11" fmla="*/ 1924493 w 6241311"/>
              <a:gd name="connsiteY11" fmla="*/ 1935126 h 4263656"/>
              <a:gd name="connsiteX12" fmla="*/ 1945758 w 6241311"/>
              <a:gd name="connsiteY12" fmla="*/ 2477386 h 4263656"/>
              <a:gd name="connsiteX13" fmla="*/ 1594883 w 6241311"/>
              <a:gd name="connsiteY13" fmla="*/ 3413051 h 4263656"/>
              <a:gd name="connsiteX14" fmla="*/ 1414130 w 6241311"/>
              <a:gd name="connsiteY14" fmla="*/ 3753293 h 4263656"/>
              <a:gd name="connsiteX15" fmla="*/ 754911 w 6241311"/>
              <a:gd name="connsiteY15" fmla="*/ 3838354 h 4263656"/>
              <a:gd name="connsiteX16" fmla="*/ 478465 w 6241311"/>
              <a:gd name="connsiteY16" fmla="*/ 3636335 h 4263656"/>
              <a:gd name="connsiteX17" fmla="*/ 0 w 6241311"/>
              <a:gd name="connsiteY17" fmla="*/ 3763926 h 426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41311" h="4263656">
                <a:moveTo>
                  <a:pt x="0" y="3763926"/>
                </a:moveTo>
                <a:lnTo>
                  <a:pt x="31897" y="4221126"/>
                </a:lnTo>
                <a:lnTo>
                  <a:pt x="1063255" y="4178595"/>
                </a:lnTo>
                <a:lnTo>
                  <a:pt x="1711841" y="4008475"/>
                </a:lnTo>
                <a:lnTo>
                  <a:pt x="1977655" y="3859619"/>
                </a:lnTo>
                <a:lnTo>
                  <a:pt x="2870790" y="2519916"/>
                </a:lnTo>
                <a:lnTo>
                  <a:pt x="3221665" y="2519916"/>
                </a:lnTo>
                <a:lnTo>
                  <a:pt x="5305646" y="4263656"/>
                </a:lnTo>
                <a:lnTo>
                  <a:pt x="6241311" y="3710763"/>
                </a:lnTo>
                <a:lnTo>
                  <a:pt x="4401879" y="10633"/>
                </a:lnTo>
                <a:lnTo>
                  <a:pt x="2360427" y="0"/>
                </a:lnTo>
                <a:lnTo>
                  <a:pt x="1924493" y="1935126"/>
                </a:lnTo>
                <a:lnTo>
                  <a:pt x="1945758" y="2477386"/>
                </a:lnTo>
                <a:lnTo>
                  <a:pt x="1594883" y="3413051"/>
                </a:lnTo>
                <a:lnTo>
                  <a:pt x="1414130" y="3753293"/>
                </a:lnTo>
                <a:lnTo>
                  <a:pt x="754911" y="3838354"/>
                </a:lnTo>
                <a:lnTo>
                  <a:pt x="478465" y="3636335"/>
                </a:lnTo>
                <a:lnTo>
                  <a:pt x="0" y="3763926"/>
                </a:lnTo>
                <a:close/>
              </a:path>
            </a:pathLst>
          </a:custGeom>
          <a:solidFill>
            <a:schemeClr val="bg1">
              <a:alpha val="44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A9C6E9E-E126-44D7-BA54-75784932507A}"/>
              </a:ext>
            </a:extLst>
          </p:cNvPr>
          <p:cNvPicPr>
            <a:picLocks noChangeAspect="1"/>
          </p:cNvPicPr>
          <p:nvPr/>
        </p:nvPicPr>
        <p:blipFill>
          <a:blip r:embed="rId3"/>
          <a:stretch>
            <a:fillRect/>
          </a:stretch>
        </p:blipFill>
        <p:spPr>
          <a:xfrm>
            <a:off x="3930107" y="2561708"/>
            <a:ext cx="5144189" cy="3858142"/>
          </a:xfrm>
          <a:prstGeom prst="rect">
            <a:avLst/>
          </a:prstGeom>
        </p:spPr>
      </p:pic>
    </p:spTree>
    <p:extLst>
      <p:ext uri="{BB962C8B-B14F-4D97-AF65-F5344CB8AC3E}">
        <p14:creationId xmlns:p14="http://schemas.microsoft.com/office/powerpoint/2010/main" val="411683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EBDD3-9A3D-4A5E-A23D-242065DD32C0}"/>
              </a:ext>
            </a:extLst>
          </p:cNvPr>
          <p:cNvSpPr>
            <a:spLocks noGrp="1"/>
          </p:cNvSpPr>
          <p:nvPr>
            <p:ph type="title"/>
          </p:nvPr>
        </p:nvSpPr>
        <p:spPr/>
        <p:txBody>
          <a:bodyPr>
            <a:normAutofit fontScale="90000"/>
          </a:bodyPr>
          <a:lstStyle/>
          <a:p>
            <a:r>
              <a:rPr lang="en-US" sz="4400" kern="1200" dirty="0"/>
              <a:t>Exodus &amp; Wanderings</a:t>
            </a:r>
            <a:br>
              <a:rPr lang="en-US" sz="4400" kern="1200" dirty="0"/>
            </a:br>
            <a:endParaRPr lang="en-US" dirty="0"/>
          </a:p>
        </p:txBody>
      </p:sp>
      <p:sp>
        <p:nvSpPr>
          <p:cNvPr id="4" name="Freeform: Shape 3">
            <a:extLst>
              <a:ext uri="{FF2B5EF4-FFF2-40B4-BE49-F238E27FC236}">
                <a16:creationId xmlns:a16="http://schemas.microsoft.com/office/drawing/2014/main" id="{AD787684-510D-41A3-8411-CDF888138AEA}"/>
              </a:ext>
            </a:extLst>
          </p:cNvPr>
          <p:cNvSpPr/>
          <p:nvPr/>
        </p:nvSpPr>
        <p:spPr>
          <a:xfrm rot="16200000">
            <a:off x="415883" y="-77883"/>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3</a:t>
            </a:r>
          </a:p>
        </p:txBody>
      </p:sp>
      <p:sp>
        <p:nvSpPr>
          <p:cNvPr id="6" name="Freeform: Shape 5">
            <a:extLst>
              <a:ext uri="{FF2B5EF4-FFF2-40B4-BE49-F238E27FC236}">
                <a16:creationId xmlns:a16="http://schemas.microsoft.com/office/drawing/2014/main" id="{4FC4523B-46B0-4A26-A77C-A7B3E55AA5A7}"/>
              </a:ext>
            </a:extLst>
          </p:cNvPr>
          <p:cNvSpPr/>
          <p:nvPr/>
        </p:nvSpPr>
        <p:spPr>
          <a:xfrm>
            <a:off x="595733" y="332007"/>
            <a:ext cx="1593385" cy="939087"/>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Exodus &amp; Wanderings</a:t>
            </a:r>
          </a:p>
        </p:txBody>
      </p:sp>
      <p:graphicFrame>
        <p:nvGraphicFramePr>
          <p:cNvPr id="7" name="Table 6">
            <a:extLst>
              <a:ext uri="{FF2B5EF4-FFF2-40B4-BE49-F238E27FC236}">
                <a16:creationId xmlns:a16="http://schemas.microsoft.com/office/drawing/2014/main" id="{B07A1FC6-1877-4878-89EC-6CAB02200353}"/>
              </a:ext>
            </a:extLst>
          </p:cNvPr>
          <p:cNvGraphicFramePr>
            <a:graphicFrameLocks noGrp="1"/>
          </p:cNvGraphicFramePr>
          <p:nvPr>
            <p:extLst>
              <p:ext uri="{D42A27DB-BD31-4B8C-83A1-F6EECF244321}">
                <p14:modId xmlns:p14="http://schemas.microsoft.com/office/powerpoint/2010/main" val="3017181782"/>
              </p:ext>
            </p:extLst>
          </p:nvPr>
        </p:nvGraphicFramePr>
        <p:xfrm>
          <a:off x="169816" y="2029047"/>
          <a:ext cx="8869680" cy="3528441"/>
        </p:xfrm>
        <a:graphic>
          <a:graphicData uri="http://schemas.openxmlformats.org/drawingml/2006/table">
            <a:tbl>
              <a:tblPr firstRow="1" firstCol="1" bandRow="1">
                <a:tableStyleId>{5C22544A-7EE6-4342-B048-85BDC9FD1C3A}</a:tableStyleId>
              </a:tblPr>
              <a:tblGrid>
                <a:gridCol w="2319443">
                  <a:extLst>
                    <a:ext uri="{9D8B030D-6E8A-4147-A177-3AD203B41FA5}">
                      <a16:colId xmlns:a16="http://schemas.microsoft.com/office/drawing/2014/main" val="4108911554"/>
                    </a:ext>
                  </a:extLst>
                </a:gridCol>
                <a:gridCol w="3353098">
                  <a:extLst>
                    <a:ext uri="{9D8B030D-6E8A-4147-A177-3AD203B41FA5}">
                      <a16:colId xmlns:a16="http://schemas.microsoft.com/office/drawing/2014/main" val="670494683"/>
                    </a:ext>
                  </a:extLst>
                </a:gridCol>
                <a:gridCol w="3197139">
                  <a:extLst>
                    <a:ext uri="{9D8B030D-6E8A-4147-A177-3AD203B41FA5}">
                      <a16:colId xmlns:a16="http://schemas.microsoft.com/office/drawing/2014/main" val="3212333423"/>
                    </a:ext>
                  </a:extLst>
                </a:gridCol>
              </a:tblGrid>
              <a:tr h="0">
                <a:tc>
                  <a:txBody>
                    <a:bodyPr/>
                    <a:lstStyle/>
                    <a:p>
                      <a:pPr marL="0" marR="0">
                        <a:lnSpc>
                          <a:spcPct val="107000"/>
                        </a:lnSpc>
                        <a:spcBef>
                          <a:spcPts val="0"/>
                        </a:spcBef>
                        <a:spcAft>
                          <a:spcPts val="0"/>
                        </a:spcAft>
                      </a:pPr>
                      <a:r>
                        <a:rPr lang="en-US" sz="2000">
                          <a:effectLst/>
                        </a:rPr>
                        <a:t>BIBLE PERIOD</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MAIN ACTORS</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MAIN ACTION</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0436968"/>
                  </a:ext>
                </a:extLst>
              </a:tr>
              <a:tr h="0">
                <a:tc>
                  <a:txBody>
                    <a:bodyPr/>
                    <a:lstStyle/>
                    <a:p>
                      <a:pPr marL="0" marR="0">
                        <a:lnSpc>
                          <a:spcPct val="107000"/>
                        </a:lnSpc>
                        <a:spcBef>
                          <a:spcPts val="0"/>
                        </a:spcBef>
                        <a:spcAft>
                          <a:spcPts val="0"/>
                        </a:spcAft>
                      </a:pPr>
                      <a:r>
                        <a:rPr lang="x-none" sz="2000" dirty="0">
                          <a:effectLst/>
                        </a:rPr>
                        <a:t>Exodus &amp; Law Giving</a:t>
                      </a:r>
                      <a:endParaRPr lang="en-US" sz="2000" dirty="0">
                        <a:effectLst/>
                      </a:endParaRPr>
                    </a:p>
                  </a:txBody>
                  <a:tcPr marL="68580" marR="68580" marT="0" marB="0"/>
                </a:tc>
                <a:tc>
                  <a:txBody>
                    <a:bodyPr/>
                    <a:lstStyle/>
                    <a:p>
                      <a:pPr marL="0" marR="0">
                        <a:lnSpc>
                          <a:spcPct val="107000"/>
                        </a:lnSpc>
                        <a:spcBef>
                          <a:spcPts val="0"/>
                        </a:spcBef>
                        <a:spcAft>
                          <a:spcPts val="0"/>
                        </a:spcAft>
                      </a:pPr>
                      <a:r>
                        <a:rPr lang="x-none" sz="2000">
                          <a:effectLst/>
                        </a:rPr>
                        <a:t> </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 </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7878320"/>
                  </a:ext>
                </a:extLst>
              </a:tr>
              <a:tr h="0">
                <a:tc>
                  <a:txBody>
                    <a:bodyPr/>
                    <a:lstStyle/>
                    <a:p>
                      <a:pPr marL="0" marR="0">
                        <a:lnSpc>
                          <a:spcPct val="107000"/>
                        </a:lnSpc>
                        <a:spcBef>
                          <a:spcPts val="0"/>
                        </a:spcBef>
                        <a:spcAft>
                          <a:spcPts val="0"/>
                        </a:spcAft>
                      </a:pPr>
                      <a:r>
                        <a:rPr lang="x-none" sz="2000">
                          <a:effectLst/>
                        </a:rPr>
                        <a:t>1804 to 1405 b.c.</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Moses, Aaron, Miriam </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Deliverance from Egypt</a:t>
                      </a:r>
                      <a:br>
                        <a:rPr lang="x-none" sz="2000" dirty="0">
                          <a:effectLst/>
                        </a:rPr>
                      </a:br>
                      <a:r>
                        <a:rPr lang="x-none" sz="2000" dirty="0">
                          <a:effectLst/>
                        </a:rPr>
                        <a:t>Building of the Tabernacle</a:t>
                      </a:r>
                      <a:br>
                        <a:rPr lang="x-none" sz="2000" dirty="0">
                          <a:effectLst/>
                        </a:rPr>
                      </a:br>
                      <a:r>
                        <a:rPr lang="x-none" sz="2000" dirty="0">
                          <a:effectLst/>
                        </a:rPr>
                        <a:t>Giving of the Law</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8598743"/>
                  </a:ext>
                </a:extLst>
              </a:tr>
              <a:tr h="0">
                <a:tc>
                  <a:txBody>
                    <a:bodyPr/>
                    <a:lstStyle/>
                    <a:p>
                      <a:pPr marL="0" marR="0">
                        <a:lnSpc>
                          <a:spcPct val="107000"/>
                        </a:lnSpc>
                        <a:spcBef>
                          <a:spcPts val="0"/>
                        </a:spcBef>
                        <a:spcAft>
                          <a:spcPts val="0"/>
                        </a:spcAft>
                      </a:pPr>
                      <a:r>
                        <a:rPr lang="x-none" sz="2000">
                          <a:effectLst/>
                        </a:rPr>
                        <a:t>Wilderness Wanderings</a:t>
                      </a:r>
                      <a:endParaRPr lang="en-US" sz="2000">
                        <a:effectLst/>
                      </a:endParaRPr>
                    </a:p>
                    <a:p>
                      <a:pPr marL="0" marR="0">
                        <a:lnSpc>
                          <a:spcPct val="107000"/>
                        </a:lnSpc>
                        <a:spcBef>
                          <a:spcPts val="0"/>
                        </a:spcBef>
                        <a:spcAft>
                          <a:spcPts val="0"/>
                        </a:spcAft>
                      </a:pPr>
                      <a:r>
                        <a:rPr lang="x-none" sz="2000">
                          <a:effectLst/>
                        </a:rPr>
                        <a:t>Numbers, Deuteronomy</a:t>
                      </a:r>
                      <a:endParaRPr lang="en-US" sz="2000">
                        <a:effectLst/>
                      </a:endParaRPr>
                    </a:p>
                    <a:p>
                      <a:pPr marL="0" marR="0">
                        <a:lnSpc>
                          <a:spcPct val="107000"/>
                        </a:lnSpc>
                        <a:spcBef>
                          <a:spcPts val="0"/>
                        </a:spcBef>
                        <a:spcAft>
                          <a:spcPts val="0"/>
                        </a:spcAft>
                      </a:pPr>
                      <a:r>
                        <a:rPr lang="x-none" sz="2000">
                          <a:effectLst/>
                        </a:rPr>
                        <a:t>1445 to 1405 b.c.</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Moses, Aaron, Miriam</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The Failure at Kadesh-Barnea</a:t>
                      </a:r>
                      <a:endParaRPr lang="en-US" sz="2000" dirty="0">
                        <a:effectLst/>
                      </a:endParaRPr>
                    </a:p>
                    <a:p>
                      <a:pPr marL="0" marR="0">
                        <a:lnSpc>
                          <a:spcPct val="107000"/>
                        </a:lnSpc>
                        <a:spcBef>
                          <a:spcPts val="0"/>
                        </a:spcBef>
                        <a:spcAft>
                          <a:spcPts val="0"/>
                        </a:spcAft>
                      </a:pPr>
                      <a:r>
                        <a:rPr lang="x-none" sz="2000" dirty="0">
                          <a:effectLst/>
                        </a:rPr>
                        <a:t>40 years in Wilderness</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542487"/>
                  </a:ext>
                </a:extLst>
              </a:tr>
            </a:tbl>
          </a:graphicData>
        </a:graphic>
      </p:graphicFrame>
      <p:pic>
        <p:nvPicPr>
          <p:cNvPr id="8" name="Picture 3">
            <a:extLst>
              <a:ext uri="{FF2B5EF4-FFF2-40B4-BE49-F238E27FC236}">
                <a16:creationId xmlns:a16="http://schemas.microsoft.com/office/drawing/2014/main" id="{16548FE1-8243-4215-8D9B-AA75D1B7C2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170" y="2221386"/>
            <a:ext cx="1049337" cy="76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BDB9087E-0727-4813-A0A2-B0402101C5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1120" y="4555413"/>
            <a:ext cx="1100782" cy="10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031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8AF7409-883D-4423-99B6-E8C717883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 y="1"/>
            <a:ext cx="9134966" cy="6858000"/>
          </a:xfrm>
          <a:prstGeom prst="rect">
            <a:avLst/>
          </a:prstGeom>
        </p:spPr>
      </p:pic>
      <p:sp>
        <p:nvSpPr>
          <p:cNvPr id="19" name="Rectangle 18">
            <a:extLst>
              <a:ext uri="{FF2B5EF4-FFF2-40B4-BE49-F238E27FC236}">
                <a16:creationId xmlns:a16="http://schemas.microsoft.com/office/drawing/2014/main" id="{0EE0D283-38F5-467B-93A6-0B4C4A023EA6}"/>
              </a:ext>
            </a:extLst>
          </p:cNvPr>
          <p:cNvSpPr/>
          <p:nvPr/>
        </p:nvSpPr>
        <p:spPr>
          <a:xfrm>
            <a:off x="2190750" y="574158"/>
            <a:ext cx="1667707" cy="18642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D773218-6613-45A9-AF28-F27333CF789D}"/>
              </a:ext>
            </a:extLst>
          </p:cNvPr>
          <p:cNvSpPr/>
          <p:nvPr/>
        </p:nvSpPr>
        <p:spPr>
          <a:xfrm>
            <a:off x="2463449" y="704365"/>
            <a:ext cx="1203676" cy="638659"/>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Georgia"/>
              <a:ea typeface="+mn-ea"/>
              <a:cs typeface="+mn-cs"/>
            </a:endParaRPr>
          </a:p>
        </p:txBody>
      </p:sp>
      <p:sp>
        <p:nvSpPr>
          <p:cNvPr id="10" name="TextBox 9">
            <a:extLst>
              <a:ext uri="{FF2B5EF4-FFF2-40B4-BE49-F238E27FC236}">
                <a16:creationId xmlns:a16="http://schemas.microsoft.com/office/drawing/2014/main" id="{A0204260-AF71-4AEE-B532-603D15E55989}"/>
              </a:ext>
            </a:extLst>
          </p:cNvPr>
          <p:cNvSpPr txBox="1"/>
          <p:nvPr/>
        </p:nvSpPr>
        <p:spPr>
          <a:xfrm>
            <a:off x="2546289" y="721099"/>
            <a:ext cx="1110407" cy="646331"/>
          </a:xfrm>
          <a:prstGeom prst="rect">
            <a:avLst/>
          </a:prstGeom>
          <a:noFill/>
          <a:ln>
            <a:noFill/>
            <a:prstDash val="solid"/>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eorgia"/>
                <a:ea typeface="+mn-ea"/>
                <a:cs typeface="+mn-cs"/>
              </a:rPr>
              <a:t>Exodus &amp; Wilderness Wanderings</a:t>
            </a:r>
          </a:p>
        </p:txBody>
      </p:sp>
      <p:sp>
        <p:nvSpPr>
          <p:cNvPr id="22" name="TextBox 21">
            <a:extLst>
              <a:ext uri="{FF2B5EF4-FFF2-40B4-BE49-F238E27FC236}">
                <a16:creationId xmlns:a16="http://schemas.microsoft.com/office/drawing/2014/main" id="{39831BD7-58D5-4EAF-B141-14CB7EEA8516}"/>
              </a:ext>
            </a:extLst>
          </p:cNvPr>
          <p:cNvSpPr txBox="1"/>
          <p:nvPr/>
        </p:nvSpPr>
        <p:spPr>
          <a:xfrm>
            <a:off x="2447925" y="1437222"/>
            <a:ext cx="1428750" cy="95795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Exodus, Lev, Num,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err="1">
                <a:ln>
                  <a:noFill/>
                </a:ln>
                <a:solidFill>
                  <a:srgbClr val="C00000"/>
                </a:solidFill>
                <a:effectLst/>
                <a:uLnTx/>
                <a:uFillTx/>
                <a:latin typeface="Georgia"/>
                <a:ea typeface="+mn-ea"/>
                <a:cs typeface="+mn-cs"/>
              </a:rPr>
              <a:t>Deut</a:t>
            </a:r>
            <a:r>
              <a:rPr kumimoji="0" lang="en-US" sz="1125" b="0" i="0" u="none" strike="noStrike" kern="1200" cap="none" spc="0" normalizeH="0" baseline="0" noProof="0" dirty="0">
                <a:ln>
                  <a:noFill/>
                </a:ln>
                <a:solidFill>
                  <a:srgbClr val="C00000"/>
                </a:solidFill>
                <a:effectLst/>
                <a:uLnTx/>
                <a:uFillTx/>
                <a:latin typeface="Georgia"/>
                <a:ea typeface="+mn-ea"/>
                <a:cs typeface="+mn-cs"/>
              </a:rPr>
              <a:t>, Joshua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C00000"/>
                </a:solidFill>
                <a:effectLst/>
                <a:uLnTx/>
                <a:uFillTx/>
                <a:latin typeface="Georgia"/>
                <a:ea typeface="+mn-ea"/>
                <a:cs typeface="+mn-cs"/>
              </a:rPr>
              <a:t>~1525-1405 BC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25" dirty="0">
                <a:solidFill>
                  <a:srgbClr val="C00000"/>
                </a:solidFill>
                <a:latin typeface="Georgia"/>
              </a:rPr>
              <a:t>120 years (Life of Moses)</a:t>
            </a:r>
            <a:endParaRPr kumimoji="0" lang="en-US" sz="1125" b="0" i="0" u="none" strike="noStrike" kern="1200" cap="none" spc="0" normalizeH="0" baseline="0" noProof="0" dirty="0">
              <a:ln>
                <a:noFill/>
              </a:ln>
              <a:solidFill>
                <a:srgbClr val="C00000"/>
              </a:solidFill>
              <a:effectLst/>
              <a:uLnTx/>
              <a:uFillTx/>
              <a:latin typeface="Georgia"/>
              <a:ea typeface="+mn-ea"/>
              <a:cs typeface="+mn-cs"/>
            </a:endParaRPr>
          </a:p>
        </p:txBody>
      </p:sp>
      <p:pic>
        <p:nvPicPr>
          <p:cNvPr id="7" name="Picture 6" descr="A picture containing text, map&#10;&#10;Description automatically generated">
            <a:extLst>
              <a:ext uri="{FF2B5EF4-FFF2-40B4-BE49-F238E27FC236}">
                <a16:creationId xmlns:a16="http://schemas.microsoft.com/office/drawing/2014/main" id="{E8E13EBD-6306-457A-8E86-138A66BEA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795" y="460428"/>
            <a:ext cx="4241205" cy="5797497"/>
          </a:xfrm>
          <a:prstGeom prst="rect">
            <a:avLst/>
          </a:prstGeom>
        </p:spPr>
      </p:pic>
      <p:cxnSp>
        <p:nvCxnSpPr>
          <p:cNvPr id="11" name="Straight Arrow Connector 10">
            <a:extLst>
              <a:ext uri="{FF2B5EF4-FFF2-40B4-BE49-F238E27FC236}">
                <a16:creationId xmlns:a16="http://schemas.microsoft.com/office/drawing/2014/main" id="{C077011D-0598-44EE-B7ED-C8832B2B8C44}"/>
              </a:ext>
            </a:extLst>
          </p:cNvPr>
          <p:cNvCxnSpPr/>
          <p:nvPr/>
        </p:nvCxnSpPr>
        <p:spPr>
          <a:xfrm flipV="1">
            <a:off x="1571625" y="4924425"/>
            <a:ext cx="904875" cy="46672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0877AF4-A1D2-4917-B715-E4CCAB6A2821}"/>
              </a:ext>
            </a:extLst>
          </p:cNvPr>
          <p:cNvCxnSpPr>
            <a:cxnSpLocks/>
          </p:cNvCxnSpPr>
          <p:nvPr/>
        </p:nvCxnSpPr>
        <p:spPr>
          <a:xfrm flipV="1">
            <a:off x="1666875" y="5295900"/>
            <a:ext cx="1819275" cy="3810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FC7833A-1EEC-4405-A522-84BC8B30C6B9}"/>
              </a:ext>
            </a:extLst>
          </p:cNvPr>
          <p:cNvCxnSpPr>
            <a:cxnSpLocks/>
          </p:cNvCxnSpPr>
          <p:nvPr/>
        </p:nvCxnSpPr>
        <p:spPr>
          <a:xfrm flipV="1">
            <a:off x="3571875" y="5353051"/>
            <a:ext cx="266700" cy="63817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35E975-2106-4E36-A242-00A954B00491}"/>
              </a:ext>
            </a:extLst>
          </p:cNvPr>
          <p:cNvCxnSpPr/>
          <p:nvPr/>
        </p:nvCxnSpPr>
        <p:spPr>
          <a:xfrm flipV="1">
            <a:off x="1657350" y="5972175"/>
            <a:ext cx="1914525" cy="66675"/>
          </a:xfrm>
          <a:prstGeom prst="line">
            <a:avLst/>
          </a:prstGeom>
          <a:ln w="571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EB07D39-89F0-4F57-BFDD-74E3BA6FB242}"/>
              </a:ext>
            </a:extLst>
          </p:cNvPr>
          <p:cNvCxnSpPr>
            <a:cxnSpLocks/>
          </p:cNvCxnSpPr>
          <p:nvPr/>
        </p:nvCxnSpPr>
        <p:spPr>
          <a:xfrm flipV="1">
            <a:off x="1971675" y="6315075"/>
            <a:ext cx="2438400" cy="104776"/>
          </a:xfrm>
          <a:prstGeom prst="line">
            <a:avLst/>
          </a:prstGeom>
          <a:ln w="571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27FDDDF-9C4A-434C-AD1E-EF2BF04810D3}"/>
              </a:ext>
            </a:extLst>
          </p:cNvPr>
          <p:cNvCxnSpPr>
            <a:cxnSpLocks/>
          </p:cNvCxnSpPr>
          <p:nvPr/>
        </p:nvCxnSpPr>
        <p:spPr>
          <a:xfrm flipH="1" flipV="1">
            <a:off x="4095750" y="3962400"/>
            <a:ext cx="304800" cy="23717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7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EBDD3-9A3D-4A5E-A23D-242065DD32C0}"/>
              </a:ext>
            </a:extLst>
          </p:cNvPr>
          <p:cNvSpPr>
            <a:spLocks noGrp="1"/>
          </p:cNvSpPr>
          <p:nvPr>
            <p:ph type="title"/>
          </p:nvPr>
        </p:nvSpPr>
        <p:spPr/>
        <p:txBody>
          <a:bodyPr>
            <a:normAutofit fontScale="90000"/>
          </a:bodyPr>
          <a:lstStyle/>
          <a:p>
            <a:r>
              <a:rPr lang="en-US" sz="4400" kern="1200" dirty="0"/>
              <a:t>Conquest &amp; Judges</a:t>
            </a:r>
            <a:br>
              <a:rPr lang="en-US" sz="4400" kern="1200" dirty="0"/>
            </a:br>
            <a:endParaRPr lang="en-US" dirty="0"/>
          </a:p>
        </p:txBody>
      </p:sp>
      <p:sp>
        <p:nvSpPr>
          <p:cNvPr id="10" name="Freeform: Shape 9">
            <a:extLst>
              <a:ext uri="{FF2B5EF4-FFF2-40B4-BE49-F238E27FC236}">
                <a16:creationId xmlns:a16="http://schemas.microsoft.com/office/drawing/2014/main" id="{CD303D98-6911-409F-B3D3-65E8D57CC196}"/>
              </a:ext>
            </a:extLst>
          </p:cNvPr>
          <p:cNvSpPr/>
          <p:nvPr/>
        </p:nvSpPr>
        <p:spPr>
          <a:xfrm rot="16200000">
            <a:off x="398916" y="2387"/>
            <a:ext cx="1527169"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4</a:t>
            </a:r>
          </a:p>
        </p:txBody>
      </p:sp>
      <p:sp>
        <p:nvSpPr>
          <p:cNvPr id="11" name="Freeform: Shape 10">
            <a:extLst>
              <a:ext uri="{FF2B5EF4-FFF2-40B4-BE49-F238E27FC236}">
                <a16:creationId xmlns:a16="http://schemas.microsoft.com/office/drawing/2014/main" id="{9A4F20EA-AC63-4486-BD9E-E2847BA1AA04}"/>
              </a:ext>
            </a:extLst>
          </p:cNvPr>
          <p:cNvSpPr/>
          <p:nvPr/>
        </p:nvSpPr>
        <p:spPr>
          <a:xfrm>
            <a:off x="566890" y="231487"/>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Conquest &amp; Judges</a:t>
            </a:r>
          </a:p>
        </p:txBody>
      </p:sp>
      <p:graphicFrame>
        <p:nvGraphicFramePr>
          <p:cNvPr id="3" name="Table 2">
            <a:extLst>
              <a:ext uri="{FF2B5EF4-FFF2-40B4-BE49-F238E27FC236}">
                <a16:creationId xmlns:a16="http://schemas.microsoft.com/office/drawing/2014/main" id="{EDA630A6-90E9-430B-9A6E-E43E61B9F2A8}"/>
              </a:ext>
            </a:extLst>
          </p:cNvPr>
          <p:cNvGraphicFramePr>
            <a:graphicFrameLocks noGrp="1"/>
          </p:cNvGraphicFramePr>
          <p:nvPr>
            <p:extLst>
              <p:ext uri="{D42A27DB-BD31-4B8C-83A1-F6EECF244321}">
                <p14:modId xmlns:p14="http://schemas.microsoft.com/office/powerpoint/2010/main" val="338900476"/>
              </p:ext>
            </p:extLst>
          </p:nvPr>
        </p:nvGraphicFramePr>
        <p:xfrm>
          <a:off x="457200" y="2447748"/>
          <a:ext cx="8420355" cy="3540253"/>
        </p:xfrm>
        <a:graphic>
          <a:graphicData uri="http://schemas.openxmlformats.org/drawingml/2006/table">
            <a:tbl>
              <a:tblPr firstRow="1" firstCol="1" bandRow="1">
                <a:tableStyleId>{5C22544A-7EE6-4342-B048-85BDC9FD1C3A}</a:tableStyleId>
              </a:tblPr>
              <a:tblGrid>
                <a:gridCol w="2201943">
                  <a:extLst>
                    <a:ext uri="{9D8B030D-6E8A-4147-A177-3AD203B41FA5}">
                      <a16:colId xmlns:a16="http://schemas.microsoft.com/office/drawing/2014/main" val="342385764"/>
                    </a:ext>
                  </a:extLst>
                </a:gridCol>
                <a:gridCol w="3183235">
                  <a:extLst>
                    <a:ext uri="{9D8B030D-6E8A-4147-A177-3AD203B41FA5}">
                      <a16:colId xmlns:a16="http://schemas.microsoft.com/office/drawing/2014/main" val="91751991"/>
                    </a:ext>
                  </a:extLst>
                </a:gridCol>
                <a:gridCol w="3035177">
                  <a:extLst>
                    <a:ext uri="{9D8B030D-6E8A-4147-A177-3AD203B41FA5}">
                      <a16:colId xmlns:a16="http://schemas.microsoft.com/office/drawing/2014/main" val="761378178"/>
                    </a:ext>
                  </a:extLst>
                </a:gridCol>
              </a:tblGrid>
              <a:tr h="0">
                <a:tc>
                  <a:txBody>
                    <a:bodyPr/>
                    <a:lstStyle/>
                    <a:p>
                      <a:pPr marL="0" marR="0">
                        <a:lnSpc>
                          <a:spcPct val="107000"/>
                        </a:lnSpc>
                        <a:spcBef>
                          <a:spcPts val="0"/>
                        </a:spcBef>
                        <a:spcAft>
                          <a:spcPts val="0"/>
                        </a:spcAft>
                      </a:pPr>
                      <a:r>
                        <a:rPr lang="en-US" sz="2000">
                          <a:effectLst/>
                        </a:rPr>
                        <a:t>BIBLE PERIOD</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MAIN ACTORS</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MAIN ACTION</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3388310"/>
                  </a:ext>
                </a:extLst>
              </a:tr>
              <a:tr h="91382">
                <a:tc>
                  <a:txBody>
                    <a:bodyPr/>
                    <a:lstStyle/>
                    <a:p>
                      <a:pPr marL="0" marR="0">
                        <a:lnSpc>
                          <a:spcPct val="107000"/>
                        </a:lnSpc>
                        <a:spcBef>
                          <a:spcPts val="0"/>
                        </a:spcBef>
                        <a:spcAft>
                          <a:spcPts val="0"/>
                        </a:spcAft>
                      </a:pPr>
                      <a:r>
                        <a:rPr lang="x-none" sz="2000" dirty="0">
                          <a:effectLst/>
                        </a:rPr>
                        <a:t>Conquest of Land</a:t>
                      </a:r>
                      <a:endParaRPr lang="en-US" sz="2000" dirty="0">
                        <a:effectLst/>
                      </a:endParaRPr>
                    </a:p>
                    <a:p>
                      <a:pPr marL="0" marR="0">
                        <a:lnSpc>
                          <a:spcPct val="107000"/>
                        </a:lnSpc>
                        <a:spcBef>
                          <a:spcPts val="0"/>
                        </a:spcBef>
                        <a:spcAft>
                          <a:spcPts val="0"/>
                        </a:spcAft>
                      </a:pPr>
                      <a:r>
                        <a:rPr lang="x-none" sz="2000" dirty="0">
                          <a:effectLst/>
                        </a:rPr>
                        <a:t>Joshua</a:t>
                      </a:r>
                      <a:endParaRPr lang="en-US" sz="2000" dirty="0">
                        <a:effectLst/>
                      </a:endParaRPr>
                    </a:p>
                    <a:p>
                      <a:pPr marL="0" marR="0">
                        <a:lnSpc>
                          <a:spcPct val="107000"/>
                        </a:lnSpc>
                        <a:spcBef>
                          <a:spcPts val="0"/>
                        </a:spcBef>
                        <a:spcAft>
                          <a:spcPts val="0"/>
                        </a:spcAft>
                      </a:pPr>
                      <a:r>
                        <a:rPr lang="x-none" sz="2000" dirty="0">
                          <a:effectLst/>
                        </a:rPr>
                        <a:t>1405 to 1382 b.c.</a:t>
                      </a:r>
                      <a:endParaRPr lang="en-US" sz="2000" dirty="0">
                        <a:effectLst/>
                      </a:endParaRPr>
                    </a:p>
                    <a:p>
                      <a:pPr marL="0" marR="0">
                        <a:lnSpc>
                          <a:spcPct val="107000"/>
                        </a:lnSpc>
                        <a:spcBef>
                          <a:spcPts val="0"/>
                        </a:spcBef>
                        <a:spcAft>
                          <a:spcPts val="0"/>
                        </a:spcAft>
                      </a:pP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Joshua, Caleb, Rahab</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Invasion of the Land</a:t>
                      </a:r>
                      <a:br>
                        <a:rPr lang="x-none" sz="2000" dirty="0">
                          <a:effectLst/>
                        </a:rPr>
                      </a:br>
                      <a:r>
                        <a:rPr lang="x-none" sz="2000" dirty="0">
                          <a:effectLst/>
                        </a:rPr>
                        <a:t>Subjection of the Land</a:t>
                      </a:r>
                      <a:br>
                        <a:rPr lang="x-none" sz="2000" dirty="0">
                          <a:effectLst/>
                        </a:rPr>
                      </a:br>
                      <a:r>
                        <a:rPr lang="x-none" sz="2000" dirty="0">
                          <a:effectLst/>
                        </a:rPr>
                        <a:t>Division of the Land</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923281"/>
                  </a:ext>
                </a:extLst>
              </a:tr>
              <a:tr h="0">
                <a:tc>
                  <a:txBody>
                    <a:bodyPr/>
                    <a:lstStyle/>
                    <a:p>
                      <a:pPr marL="0" marR="0">
                        <a:lnSpc>
                          <a:spcPct val="107000"/>
                        </a:lnSpc>
                        <a:spcBef>
                          <a:spcPts val="0"/>
                        </a:spcBef>
                        <a:spcAft>
                          <a:spcPts val="0"/>
                        </a:spcAft>
                      </a:pPr>
                      <a:r>
                        <a:rPr lang="x-none" sz="2000" dirty="0">
                          <a:effectLst/>
                        </a:rPr>
                        <a:t>Judges</a:t>
                      </a:r>
                      <a:endParaRPr lang="en-US" sz="2000" dirty="0">
                        <a:effectLst/>
                      </a:endParaRPr>
                    </a:p>
                    <a:p>
                      <a:pPr marL="0" marR="0">
                        <a:lnSpc>
                          <a:spcPct val="107000"/>
                        </a:lnSpc>
                        <a:spcBef>
                          <a:spcPts val="0"/>
                        </a:spcBef>
                        <a:spcAft>
                          <a:spcPts val="0"/>
                        </a:spcAft>
                      </a:pPr>
                      <a:r>
                        <a:rPr lang="x-none" sz="2000" dirty="0">
                          <a:effectLst/>
                        </a:rPr>
                        <a:t>Judges &amp; Ruth</a:t>
                      </a:r>
                      <a:endParaRPr lang="en-US" sz="2000" dirty="0">
                        <a:effectLst/>
                      </a:endParaRPr>
                    </a:p>
                    <a:p>
                      <a:pPr marL="0" marR="0">
                        <a:lnSpc>
                          <a:spcPct val="107000"/>
                        </a:lnSpc>
                        <a:spcBef>
                          <a:spcPts val="0"/>
                        </a:spcBef>
                        <a:spcAft>
                          <a:spcPts val="0"/>
                        </a:spcAft>
                      </a:pPr>
                      <a:r>
                        <a:rPr lang="x-none" sz="2000" dirty="0">
                          <a:effectLst/>
                        </a:rPr>
                        <a:t>1382 to 1043 b.c.</a:t>
                      </a:r>
                      <a:endParaRPr lang="en-US" sz="2000" dirty="0">
                        <a:effectLst/>
                      </a:endParaRPr>
                    </a:p>
                    <a:p>
                      <a:pPr marL="0" marR="0">
                        <a:lnSpc>
                          <a:spcPct val="107000"/>
                        </a:lnSpc>
                        <a:spcBef>
                          <a:spcPts val="0"/>
                        </a:spcBef>
                        <a:spcAft>
                          <a:spcPts val="0"/>
                        </a:spcAft>
                      </a:pP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a:effectLst/>
                        </a:rPr>
                        <a:t>Ehud, Barak, Deborah, Gideon, Jephthah, Samson</a:t>
                      </a:r>
                      <a:br>
                        <a:rPr lang="x-none" sz="2000">
                          <a:effectLst/>
                        </a:rPr>
                      </a:br>
                      <a:r>
                        <a:rPr lang="x-none" sz="2000">
                          <a:effectLst/>
                        </a:rPr>
                        <a:t>Ruth, Naomi, Boaz</a:t>
                      </a:r>
                      <a:br>
                        <a:rPr lang="x-none" sz="2000">
                          <a:effectLst/>
                        </a:rPr>
                      </a:br>
                      <a:r>
                        <a:rPr lang="x-none" sz="2000">
                          <a:effectLst/>
                        </a:rPr>
                        <a:t>Hannah, Eli, Samuel</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2000" dirty="0">
                          <a:effectLst/>
                        </a:rPr>
                        <a:t>12 Judges</a:t>
                      </a:r>
                      <a:br>
                        <a:rPr lang="x-none" sz="2000" dirty="0">
                          <a:effectLst/>
                        </a:rPr>
                      </a:br>
                      <a:r>
                        <a:rPr lang="x-none" sz="2000" dirty="0">
                          <a:effectLst/>
                        </a:rPr>
                        <a:t>Marriage of a Moabite Girl</a:t>
                      </a:r>
                      <a:br>
                        <a:rPr lang="x-none" sz="2000" dirty="0">
                          <a:effectLst/>
                        </a:rPr>
                      </a:br>
                      <a:r>
                        <a:rPr lang="x-none" sz="2000" dirty="0">
                          <a:effectLst/>
                        </a:rPr>
                        <a:t>The Prayer of a Mother</a:t>
                      </a:r>
                      <a:br>
                        <a:rPr lang="x-none" sz="2000" dirty="0">
                          <a:effectLst/>
                        </a:rPr>
                      </a:br>
                      <a:r>
                        <a:rPr lang="x-none" sz="2000" dirty="0">
                          <a:effectLst/>
                        </a:rPr>
                        <a:t>The Death of a Priest</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2070430"/>
                  </a:ext>
                </a:extLst>
              </a:tr>
            </a:tbl>
          </a:graphicData>
        </a:graphic>
      </p:graphicFrame>
      <p:pic>
        <p:nvPicPr>
          <p:cNvPr id="12" name="Picture 5">
            <a:extLst>
              <a:ext uri="{FF2B5EF4-FFF2-40B4-BE49-F238E27FC236}">
                <a16:creationId xmlns:a16="http://schemas.microsoft.com/office/drawing/2014/main" id="{9E218E9E-E6E3-44AB-80B8-3475027210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439" y="5378401"/>
            <a:ext cx="11255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agram&#10;&#10;Description automatically generated">
            <a:extLst>
              <a:ext uri="{FF2B5EF4-FFF2-40B4-BE49-F238E27FC236}">
                <a16:creationId xmlns:a16="http://schemas.microsoft.com/office/drawing/2014/main" id="{EFBAE6AD-12AA-4384-91D9-49BE61C29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815" y="3079465"/>
            <a:ext cx="1765752" cy="927670"/>
          </a:xfrm>
          <a:prstGeom prst="rect">
            <a:avLst/>
          </a:prstGeom>
        </p:spPr>
      </p:pic>
    </p:spTree>
    <p:extLst>
      <p:ext uri="{BB962C8B-B14F-4D97-AF65-F5344CB8AC3E}">
        <p14:creationId xmlns:p14="http://schemas.microsoft.com/office/powerpoint/2010/main" val="4115592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000"/>
          </a:xfrm>
        </p:spPr>
        <p:txBody>
          <a:bodyPr/>
          <a:lstStyle/>
          <a:p>
            <a:r>
              <a:rPr lang="x-none" b="1"/>
              <a:t>Objectives</a:t>
            </a:r>
            <a:endParaRPr lang="en-US" b="1" dirty="0"/>
          </a:p>
        </p:txBody>
      </p:sp>
      <p:sp>
        <p:nvSpPr>
          <p:cNvPr id="3" name="TextBox 2"/>
          <p:cNvSpPr txBox="1"/>
          <p:nvPr/>
        </p:nvSpPr>
        <p:spPr>
          <a:xfrm>
            <a:off x="990600" y="1600200"/>
            <a:ext cx="7620000" cy="2308324"/>
          </a:xfrm>
          <a:prstGeom prst="rect">
            <a:avLst/>
          </a:prstGeom>
          <a:noFill/>
        </p:spPr>
        <p:txBody>
          <a:bodyPr wrap="square" rtlCol="0">
            <a:spAutoFit/>
          </a:bodyPr>
          <a:lstStyle/>
          <a:p>
            <a:pPr marL="457200" lvl="0" indent="-457200">
              <a:buFont typeface="+mj-lt"/>
              <a:buAutoNum type="arabicPeriod"/>
            </a:pPr>
            <a:r>
              <a:rPr lang="en-US" sz="2400" dirty="0"/>
              <a:t>Learn Major Bible Periods of Old Testament</a:t>
            </a:r>
          </a:p>
          <a:p>
            <a:pPr marL="457200" lvl="0" indent="-457200">
              <a:buFont typeface="+mj-lt"/>
              <a:buAutoNum type="arabicPeriod"/>
            </a:pPr>
            <a:r>
              <a:rPr lang="en-US" sz="2400" dirty="0"/>
              <a:t>Learn to Place Bible Events on a Timeline/In Order</a:t>
            </a:r>
          </a:p>
          <a:p>
            <a:pPr marL="457200" lvl="0" indent="-457200">
              <a:buFont typeface="+mj-lt"/>
              <a:buAutoNum type="arabicPeriod"/>
            </a:pPr>
            <a:r>
              <a:rPr lang="en-US" sz="2400" dirty="0"/>
              <a:t>Learn God’s Plan to bring Salvation to the World</a:t>
            </a:r>
          </a:p>
          <a:p>
            <a:pPr marL="457200" lvl="0" indent="-457200">
              <a:buFont typeface="+mj-lt"/>
              <a:buAutoNum type="arabicPeriod"/>
            </a:pPr>
            <a:r>
              <a:rPr lang="en-US" sz="2400" dirty="0"/>
              <a:t>Learn Main Topics of each Old Testament Book</a:t>
            </a:r>
          </a:p>
          <a:p>
            <a:pPr marL="457200" lvl="0" indent="-457200">
              <a:buFont typeface="+mj-lt"/>
              <a:buAutoNum type="arabicPeriod"/>
            </a:pPr>
            <a:r>
              <a:rPr lang="en-US" sz="2400" dirty="0"/>
              <a:t>Learn God’s relationship with man</a:t>
            </a:r>
          </a:p>
          <a:p>
            <a:pPr marL="457200" indent="-457200">
              <a:buFont typeface="+mj-lt"/>
              <a:buAutoNum type="arabicPeriod"/>
            </a:pPr>
            <a:endParaRPr lang="en-US" sz="2400" dirty="0"/>
          </a:p>
        </p:txBody>
      </p:sp>
    </p:spTree>
    <p:extLst>
      <p:ext uri="{BB962C8B-B14F-4D97-AF65-F5344CB8AC3E}">
        <p14:creationId xmlns:p14="http://schemas.microsoft.com/office/powerpoint/2010/main" val="1505817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B0BA-99DE-4E2B-98F6-1B0687F3640F}"/>
              </a:ext>
            </a:extLst>
          </p:cNvPr>
          <p:cNvSpPr>
            <a:spLocks noGrp="1"/>
          </p:cNvSpPr>
          <p:nvPr>
            <p:ph type="title"/>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D408EA57-B8FE-4DA4-AC6C-9CD4FC3006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1" y="0"/>
            <a:ext cx="9121058" cy="5130595"/>
          </a:xfrm>
          <a:prstGeom prst="rect">
            <a:avLst/>
          </a:prstGeom>
        </p:spPr>
      </p:pic>
      <p:pic>
        <p:nvPicPr>
          <p:cNvPr id="4" name="Picture 3" descr="Diagram&#10;&#10;Description automatically generated">
            <a:extLst>
              <a:ext uri="{FF2B5EF4-FFF2-40B4-BE49-F238E27FC236}">
                <a16:creationId xmlns:a16="http://schemas.microsoft.com/office/drawing/2014/main" id="{4DDBEED8-E2DA-408A-9298-81C7AF74F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779" y="2838450"/>
            <a:ext cx="2713279" cy="3209925"/>
          </a:xfrm>
          <a:prstGeom prst="rect">
            <a:avLst/>
          </a:prstGeom>
        </p:spPr>
      </p:pic>
      <p:sp>
        <p:nvSpPr>
          <p:cNvPr id="6" name="TextBox 5">
            <a:extLst>
              <a:ext uri="{FF2B5EF4-FFF2-40B4-BE49-F238E27FC236}">
                <a16:creationId xmlns:a16="http://schemas.microsoft.com/office/drawing/2014/main" id="{FFC92909-29FB-4E82-9C99-AEFC36889B5B}"/>
              </a:ext>
            </a:extLst>
          </p:cNvPr>
          <p:cNvSpPr txBox="1"/>
          <p:nvPr/>
        </p:nvSpPr>
        <p:spPr>
          <a:xfrm>
            <a:off x="1541207" y="1329904"/>
            <a:ext cx="719236" cy="307777"/>
          </a:xfrm>
          <a:prstGeom prst="rect">
            <a:avLst/>
          </a:prstGeom>
          <a:noFill/>
        </p:spPr>
        <p:txBody>
          <a:bodyPr wrap="none" rtlCol="0">
            <a:spAutoFit/>
          </a:bodyPr>
          <a:lstStyle/>
          <a:p>
            <a:r>
              <a:rPr lang="en-US" sz="1400" b="1" dirty="0">
                <a:solidFill>
                  <a:srgbClr val="00B050"/>
                </a:solidFill>
              </a:rPr>
              <a:t>Central</a:t>
            </a:r>
          </a:p>
        </p:txBody>
      </p:sp>
      <p:sp>
        <p:nvSpPr>
          <p:cNvPr id="7" name="TextBox 6">
            <a:extLst>
              <a:ext uri="{FF2B5EF4-FFF2-40B4-BE49-F238E27FC236}">
                <a16:creationId xmlns:a16="http://schemas.microsoft.com/office/drawing/2014/main" id="{3E18A70F-5ED5-47E9-965D-C15B764BFE55}"/>
              </a:ext>
            </a:extLst>
          </p:cNvPr>
          <p:cNvSpPr txBox="1"/>
          <p:nvPr/>
        </p:nvSpPr>
        <p:spPr>
          <a:xfrm>
            <a:off x="1605117" y="1722639"/>
            <a:ext cx="870751" cy="307777"/>
          </a:xfrm>
          <a:prstGeom prst="rect">
            <a:avLst/>
          </a:prstGeom>
          <a:noFill/>
        </p:spPr>
        <p:txBody>
          <a:bodyPr wrap="none" rtlCol="0">
            <a:spAutoFit/>
          </a:bodyPr>
          <a:lstStyle/>
          <a:p>
            <a:r>
              <a:rPr lang="en-US" sz="1400" b="1" dirty="0">
                <a:solidFill>
                  <a:srgbClr val="7030A0"/>
                </a:solidFill>
              </a:rPr>
              <a:t>Southern</a:t>
            </a:r>
          </a:p>
        </p:txBody>
      </p:sp>
      <p:sp>
        <p:nvSpPr>
          <p:cNvPr id="8" name="TextBox 7">
            <a:extLst>
              <a:ext uri="{FF2B5EF4-FFF2-40B4-BE49-F238E27FC236}">
                <a16:creationId xmlns:a16="http://schemas.microsoft.com/office/drawing/2014/main" id="{9213F0A0-54B6-442C-928C-F2996EC300AC}"/>
              </a:ext>
            </a:extLst>
          </p:cNvPr>
          <p:cNvSpPr txBox="1"/>
          <p:nvPr/>
        </p:nvSpPr>
        <p:spPr>
          <a:xfrm>
            <a:off x="1541207" y="2115374"/>
            <a:ext cx="872355" cy="307777"/>
          </a:xfrm>
          <a:prstGeom prst="rect">
            <a:avLst/>
          </a:prstGeom>
          <a:noFill/>
        </p:spPr>
        <p:txBody>
          <a:bodyPr wrap="none" rtlCol="0">
            <a:spAutoFit/>
          </a:bodyPr>
          <a:lstStyle/>
          <a:p>
            <a:r>
              <a:rPr lang="en-US" sz="1400" b="1" dirty="0">
                <a:solidFill>
                  <a:srgbClr val="FF0000"/>
                </a:solidFill>
              </a:rPr>
              <a:t>Northern</a:t>
            </a:r>
          </a:p>
        </p:txBody>
      </p:sp>
      <p:sp>
        <p:nvSpPr>
          <p:cNvPr id="9" name="Rectangle 8">
            <a:extLst>
              <a:ext uri="{FF2B5EF4-FFF2-40B4-BE49-F238E27FC236}">
                <a16:creationId xmlns:a16="http://schemas.microsoft.com/office/drawing/2014/main" id="{E6E06400-15C8-4EF0-A342-8B104BA60CD6}"/>
              </a:ext>
            </a:extLst>
          </p:cNvPr>
          <p:cNvSpPr/>
          <p:nvPr/>
        </p:nvSpPr>
        <p:spPr>
          <a:xfrm>
            <a:off x="4328652" y="0"/>
            <a:ext cx="1201993" cy="3209925"/>
          </a:xfrm>
          <a:prstGeom prst="rect">
            <a:avLst/>
          </a:prstGeom>
          <a:solidFill>
            <a:srgbClr val="FF0000">
              <a:alpha val="8000"/>
            </a:srgb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7B6F2E-7F17-4E17-8FB1-153990D5E4C7}"/>
              </a:ext>
            </a:extLst>
          </p:cNvPr>
          <p:cNvSpPr/>
          <p:nvPr/>
        </p:nvSpPr>
        <p:spPr>
          <a:xfrm>
            <a:off x="2260443" y="3004457"/>
            <a:ext cx="2973408" cy="2126138"/>
          </a:xfrm>
          <a:prstGeom prst="rect">
            <a:avLst/>
          </a:prstGeom>
          <a:solidFill>
            <a:srgbClr val="7030A0">
              <a:alpha val="24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Rectangle 11">
            <a:extLst>
              <a:ext uri="{FF2B5EF4-FFF2-40B4-BE49-F238E27FC236}">
                <a16:creationId xmlns:a16="http://schemas.microsoft.com/office/drawing/2014/main" id="{F7210D75-938D-4B97-B62C-EA0AC42FDEE9}"/>
              </a:ext>
            </a:extLst>
          </p:cNvPr>
          <p:cNvSpPr/>
          <p:nvPr/>
        </p:nvSpPr>
        <p:spPr>
          <a:xfrm>
            <a:off x="4272677" y="2305664"/>
            <a:ext cx="1201994" cy="1209368"/>
          </a:xfrm>
          <a:prstGeom prst="rect">
            <a:avLst/>
          </a:prstGeom>
          <a:solidFill>
            <a:srgbClr val="00B050">
              <a:alpha val="24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25F9E90-D325-43E8-9AF7-5D5785ACDC74}"/>
              </a:ext>
            </a:extLst>
          </p:cNvPr>
          <p:cNvCxnSpPr/>
          <p:nvPr/>
        </p:nvCxnSpPr>
        <p:spPr>
          <a:xfrm>
            <a:off x="836023" y="1568009"/>
            <a:ext cx="70518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23BC8F-F8A4-45DF-BB16-98561BFDD7D6}"/>
              </a:ext>
            </a:extLst>
          </p:cNvPr>
          <p:cNvCxnSpPr/>
          <p:nvPr/>
        </p:nvCxnSpPr>
        <p:spPr>
          <a:xfrm>
            <a:off x="836023" y="1946832"/>
            <a:ext cx="70518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3E249B-7590-46BA-AE25-293491A9D76A}"/>
              </a:ext>
            </a:extLst>
          </p:cNvPr>
          <p:cNvCxnSpPr/>
          <p:nvPr/>
        </p:nvCxnSpPr>
        <p:spPr>
          <a:xfrm>
            <a:off x="718458" y="2327902"/>
            <a:ext cx="7051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26F74E6-738F-46E8-9AF2-E8FAB42FEFD2}"/>
              </a:ext>
            </a:extLst>
          </p:cNvPr>
          <p:cNvGrpSpPr/>
          <p:nvPr/>
        </p:nvGrpSpPr>
        <p:grpSpPr>
          <a:xfrm>
            <a:off x="7644217" y="1329904"/>
            <a:ext cx="971760" cy="963359"/>
            <a:chOff x="685800" y="914400"/>
            <a:chExt cx="1371600" cy="1242377"/>
          </a:xfrm>
        </p:grpSpPr>
        <p:sp>
          <p:nvSpPr>
            <p:cNvPr id="18" name="Rectangle 17">
              <a:extLst>
                <a:ext uri="{FF2B5EF4-FFF2-40B4-BE49-F238E27FC236}">
                  <a16:creationId xmlns:a16="http://schemas.microsoft.com/office/drawing/2014/main" id="{899C2658-7B7D-4EED-9D54-5EB1BD4AC97F}"/>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a:solidFill>
                  <a:prstClr val="white"/>
                </a:solidFill>
                <a:latin typeface="Georgia"/>
              </a:endParaRPr>
            </a:p>
          </p:txBody>
        </p:sp>
        <p:sp>
          <p:nvSpPr>
            <p:cNvPr id="19" name="TextBox 18">
              <a:extLst>
                <a:ext uri="{FF2B5EF4-FFF2-40B4-BE49-F238E27FC236}">
                  <a16:creationId xmlns:a16="http://schemas.microsoft.com/office/drawing/2014/main" id="{689A5536-5E95-4902-B47A-C486B3FC64AB}"/>
                </a:ext>
              </a:extLst>
            </p:cNvPr>
            <p:cNvSpPr txBox="1"/>
            <p:nvPr/>
          </p:nvSpPr>
          <p:spPr>
            <a:xfrm>
              <a:off x="685800" y="965777"/>
              <a:ext cx="1371600" cy="1191000"/>
            </a:xfrm>
            <a:prstGeom prst="rect">
              <a:avLst/>
            </a:prstGeom>
            <a:noFill/>
            <a:ln>
              <a:noFill/>
              <a:prstDash val="solid"/>
            </a:ln>
          </p:spPr>
          <p:txBody>
            <a:bodyPr wrap="square" rtlCol="0">
              <a:spAutoFit/>
            </a:bodyPr>
            <a:lstStyle/>
            <a:p>
              <a:pPr algn="ctr" defTabSz="685800"/>
              <a:r>
                <a:rPr lang="en-US" sz="1200" dirty="0">
                  <a:solidFill>
                    <a:prstClr val="white"/>
                  </a:solidFill>
                  <a:latin typeface="Georgia"/>
                </a:rPr>
                <a:t>Exodus &amp; Conquest</a:t>
              </a:r>
            </a:p>
          </p:txBody>
        </p:sp>
      </p:grpSp>
      <p:sp>
        <p:nvSpPr>
          <p:cNvPr id="20" name="TextBox 19">
            <a:extLst>
              <a:ext uri="{FF2B5EF4-FFF2-40B4-BE49-F238E27FC236}">
                <a16:creationId xmlns:a16="http://schemas.microsoft.com/office/drawing/2014/main" id="{BC4BEE6A-C012-4471-BA8A-4D2F1A5E1B05}"/>
              </a:ext>
            </a:extLst>
          </p:cNvPr>
          <p:cNvSpPr txBox="1"/>
          <p:nvPr/>
        </p:nvSpPr>
        <p:spPr>
          <a:xfrm>
            <a:off x="7499045" y="1913239"/>
            <a:ext cx="1430200" cy="611706"/>
          </a:xfrm>
          <a:prstGeom prst="rect">
            <a:avLst/>
          </a:prstGeom>
          <a:noFill/>
        </p:spPr>
        <p:txBody>
          <a:bodyPr wrap="none" rtlCol="0">
            <a:spAutoFit/>
          </a:bodyPr>
          <a:lstStyle/>
          <a:p>
            <a:r>
              <a:rPr lang="en-US" sz="1125" dirty="0">
                <a:solidFill>
                  <a:srgbClr val="C00000"/>
                </a:solidFill>
                <a:latin typeface="Georgia"/>
              </a:rPr>
              <a:t>Exodus, Lev, Num, </a:t>
            </a:r>
          </a:p>
          <a:p>
            <a:r>
              <a:rPr lang="en-US" sz="1125" dirty="0" err="1">
                <a:solidFill>
                  <a:srgbClr val="C00000"/>
                </a:solidFill>
                <a:latin typeface="Georgia"/>
              </a:rPr>
              <a:t>Deut</a:t>
            </a:r>
            <a:r>
              <a:rPr lang="en-US" sz="1125" dirty="0">
                <a:solidFill>
                  <a:srgbClr val="C00000"/>
                </a:solidFill>
                <a:latin typeface="Georgia"/>
              </a:rPr>
              <a:t>, Joshua</a:t>
            </a:r>
          </a:p>
          <a:p>
            <a:r>
              <a:rPr lang="en-US" sz="1125" dirty="0">
                <a:solidFill>
                  <a:srgbClr val="C00000"/>
                </a:solidFill>
                <a:latin typeface="Georgia"/>
              </a:rPr>
              <a:t>~1525-1390 BC</a:t>
            </a:r>
          </a:p>
        </p:txBody>
      </p:sp>
    </p:spTree>
    <p:extLst>
      <p:ext uri="{BB962C8B-B14F-4D97-AF65-F5344CB8AC3E}">
        <p14:creationId xmlns:p14="http://schemas.microsoft.com/office/powerpoint/2010/main" val="25510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right)">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2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22" presetClass="entr" presetSubtype="2"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91469" cy="1143000"/>
          </a:xfrm>
        </p:spPr>
        <p:txBody>
          <a:bodyPr/>
          <a:lstStyle/>
          <a:p>
            <a:endParaRPr lang="en-US"/>
          </a:p>
        </p:txBody>
      </p:sp>
      <p:pic>
        <p:nvPicPr>
          <p:cNvPr id="4098" name="Picture 2" descr="M:\Images\OT-Judges\Jud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2053" y="47016"/>
            <a:ext cx="5029200" cy="6774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udg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61" y="161924"/>
            <a:ext cx="4012092" cy="56704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E57C9A6-5415-4E9A-9A79-BD267F0815DC}"/>
              </a:ext>
            </a:extLst>
          </p:cNvPr>
          <p:cNvGrpSpPr/>
          <p:nvPr/>
        </p:nvGrpSpPr>
        <p:grpSpPr>
          <a:xfrm>
            <a:off x="4757841" y="5575172"/>
            <a:ext cx="800100" cy="514350"/>
            <a:chOff x="685800" y="914400"/>
            <a:chExt cx="1371600" cy="737176"/>
          </a:xfrm>
        </p:grpSpPr>
        <p:sp>
          <p:nvSpPr>
            <p:cNvPr id="6" name="Rectangle 5">
              <a:extLst>
                <a:ext uri="{FF2B5EF4-FFF2-40B4-BE49-F238E27FC236}">
                  <a16:creationId xmlns:a16="http://schemas.microsoft.com/office/drawing/2014/main" id="{7B34E73C-2C83-41D9-AC62-81E1F85624EE}"/>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a:solidFill>
                  <a:prstClr val="white"/>
                </a:solidFill>
                <a:latin typeface="Georgia"/>
              </a:endParaRPr>
            </a:p>
          </p:txBody>
        </p:sp>
        <p:sp>
          <p:nvSpPr>
            <p:cNvPr id="7" name="TextBox 6">
              <a:extLst>
                <a:ext uri="{FF2B5EF4-FFF2-40B4-BE49-F238E27FC236}">
                  <a16:creationId xmlns:a16="http://schemas.microsoft.com/office/drawing/2014/main" id="{1F280766-4980-462A-9786-67D2869BF2AE}"/>
                </a:ext>
              </a:extLst>
            </p:cNvPr>
            <p:cNvSpPr txBox="1"/>
            <p:nvPr/>
          </p:nvSpPr>
          <p:spPr>
            <a:xfrm>
              <a:off x="685800" y="965777"/>
              <a:ext cx="1371600" cy="661667"/>
            </a:xfrm>
            <a:prstGeom prst="rect">
              <a:avLst/>
            </a:prstGeom>
            <a:noFill/>
            <a:ln>
              <a:noFill/>
              <a:prstDash val="solid"/>
            </a:ln>
          </p:spPr>
          <p:txBody>
            <a:bodyPr wrap="square" rtlCol="0">
              <a:spAutoFit/>
            </a:bodyPr>
            <a:lstStyle/>
            <a:p>
              <a:pPr algn="ctr" defTabSz="685800"/>
              <a:r>
                <a:rPr lang="en-US" sz="1200" dirty="0">
                  <a:solidFill>
                    <a:prstClr val="white"/>
                  </a:solidFill>
                  <a:latin typeface="Georgia"/>
                </a:rPr>
                <a:t>The</a:t>
              </a:r>
            </a:p>
            <a:p>
              <a:pPr algn="ctr" defTabSz="685800"/>
              <a:r>
                <a:rPr lang="en-US" sz="1200" dirty="0">
                  <a:solidFill>
                    <a:prstClr val="white"/>
                  </a:solidFill>
                  <a:latin typeface="Georgia"/>
                </a:rPr>
                <a:t>Judges</a:t>
              </a:r>
            </a:p>
          </p:txBody>
        </p:sp>
      </p:grpSp>
      <p:sp>
        <p:nvSpPr>
          <p:cNvPr id="8" name="TextBox 7">
            <a:extLst>
              <a:ext uri="{FF2B5EF4-FFF2-40B4-BE49-F238E27FC236}">
                <a16:creationId xmlns:a16="http://schemas.microsoft.com/office/drawing/2014/main" id="{22F04EE7-7A4A-4EAE-983F-017854C95935}"/>
              </a:ext>
            </a:extLst>
          </p:cNvPr>
          <p:cNvSpPr txBox="1"/>
          <p:nvPr/>
        </p:nvSpPr>
        <p:spPr>
          <a:xfrm>
            <a:off x="4659591" y="6100765"/>
            <a:ext cx="1188146" cy="438582"/>
          </a:xfrm>
          <a:prstGeom prst="rect">
            <a:avLst/>
          </a:prstGeom>
          <a:noFill/>
        </p:spPr>
        <p:txBody>
          <a:bodyPr wrap="none" rtlCol="0">
            <a:spAutoFit/>
          </a:bodyPr>
          <a:lstStyle/>
          <a:p>
            <a:r>
              <a:rPr lang="en-US" sz="1125" dirty="0">
                <a:solidFill>
                  <a:srgbClr val="C00000"/>
                </a:solidFill>
                <a:latin typeface="Georgia"/>
              </a:rPr>
              <a:t>Judges, Ruth</a:t>
            </a:r>
          </a:p>
          <a:p>
            <a:r>
              <a:rPr lang="en-US" sz="1125" dirty="0">
                <a:solidFill>
                  <a:srgbClr val="C00000"/>
                </a:solidFill>
                <a:latin typeface="Georgia"/>
              </a:rPr>
              <a:t>~1390-1040 BC</a:t>
            </a:r>
          </a:p>
        </p:txBody>
      </p:sp>
    </p:spTree>
    <p:extLst>
      <p:ext uri="{BB962C8B-B14F-4D97-AF65-F5344CB8AC3E}">
        <p14:creationId xmlns:p14="http://schemas.microsoft.com/office/powerpoint/2010/main" val="3068093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EBDD3-9A3D-4A5E-A23D-242065DD32C0}"/>
              </a:ext>
            </a:extLst>
          </p:cNvPr>
          <p:cNvSpPr>
            <a:spLocks noGrp="1"/>
          </p:cNvSpPr>
          <p:nvPr>
            <p:ph type="title"/>
          </p:nvPr>
        </p:nvSpPr>
        <p:spPr/>
        <p:txBody>
          <a:bodyPr>
            <a:normAutofit fontScale="90000"/>
          </a:bodyPr>
          <a:lstStyle/>
          <a:p>
            <a:r>
              <a:rPr lang="en-US" sz="4400" kern="1200" dirty="0"/>
              <a:t>United Kingdom</a:t>
            </a:r>
            <a:br>
              <a:rPr lang="en-US" sz="4400" kern="1200" dirty="0"/>
            </a:br>
            <a:endParaRPr lang="en-US" dirty="0"/>
          </a:p>
        </p:txBody>
      </p:sp>
      <p:pic>
        <p:nvPicPr>
          <p:cNvPr id="13" name="Picture 12" descr="Diagram&#10;&#10;Description automatically generated">
            <a:extLst>
              <a:ext uri="{FF2B5EF4-FFF2-40B4-BE49-F238E27FC236}">
                <a16:creationId xmlns:a16="http://schemas.microsoft.com/office/drawing/2014/main" id="{EFBAE6AD-12AA-4384-91D9-49BE61C29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065" y="366462"/>
            <a:ext cx="1765752" cy="927670"/>
          </a:xfrm>
          <a:prstGeom prst="rect">
            <a:avLst/>
          </a:prstGeom>
        </p:spPr>
      </p:pic>
      <p:sp>
        <p:nvSpPr>
          <p:cNvPr id="8" name="Freeform: Shape 7">
            <a:extLst>
              <a:ext uri="{FF2B5EF4-FFF2-40B4-BE49-F238E27FC236}">
                <a16:creationId xmlns:a16="http://schemas.microsoft.com/office/drawing/2014/main" id="{1E418210-7A59-4B33-80CC-C47F1948E6DD}"/>
              </a:ext>
            </a:extLst>
          </p:cNvPr>
          <p:cNvSpPr/>
          <p:nvPr/>
        </p:nvSpPr>
        <p:spPr>
          <a:xfrm rot="16200000">
            <a:off x="399482" y="-122685"/>
            <a:ext cx="1527168" cy="1985368"/>
          </a:xfrm>
          <a:custGeom>
            <a:avLst/>
            <a:gdLst>
              <a:gd name="connsiteX0" fmla="*/ 0 w 1985367"/>
              <a:gd name="connsiteY0" fmla="*/ 99268 h 2534845"/>
              <a:gd name="connsiteX1" fmla="*/ 99268 w 1985367"/>
              <a:gd name="connsiteY1" fmla="*/ 0 h 2534845"/>
              <a:gd name="connsiteX2" fmla="*/ 1886099 w 1985367"/>
              <a:gd name="connsiteY2" fmla="*/ 0 h 2534845"/>
              <a:gd name="connsiteX3" fmla="*/ 1985367 w 1985367"/>
              <a:gd name="connsiteY3" fmla="*/ 99268 h 2534845"/>
              <a:gd name="connsiteX4" fmla="*/ 1985367 w 1985367"/>
              <a:gd name="connsiteY4" fmla="*/ 2435577 h 2534845"/>
              <a:gd name="connsiteX5" fmla="*/ 1886099 w 1985367"/>
              <a:gd name="connsiteY5" fmla="*/ 2534845 h 2534845"/>
              <a:gd name="connsiteX6" fmla="*/ 99268 w 1985367"/>
              <a:gd name="connsiteY6" fmla="*/ 2534845 h 2534845"/>
              <a:gd name="connsiteX7" fmla="*/ 0 w 1985367"/>
              <a:gd name="connsiteY7" fmla="*/ 2435577 h 2534845"/>
              <a:gd name="connsiteX8" fmla="*/ 0 w 1985367"/>
              <a:gd name="connsiteY8" fmla="*/ 99268 h 25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534845">
                <a:moveTo>
                  <a:pt x="1907617" y="1"/>
                </a:moveTo>
                <a:cubicBezTo>
                  <a:pt x="1950557" y="1"/>
                  <a:pt x="1985367" y="56745"/>
                  <a:pt x="1985367" y="126742"/>
                </a:cubicBezTo>
                <a:lnTo>
                  <a:pt x="1985367" y="2408103"/>
                </a:lnTo>
                <a:cubicBezTo>
                  <a:pt x="1985367" y="2478100"/>
                  <a:pt x="1950557" y="2534844"/>
                  <a:pt x="1907617" y="2534844"/>
                </a:cubicBezTo>
                <a:lnTo>
                  <a:pt x="77750" y="2534844"/>
                </a:lnTo>
                <a:cubicBezTo>
                  <a:pt x="34810" y="2534844"/>
                  <a:pt x="0" y="2478100"/>
                  <a:pt x="0" y="2408103"/>
                </a:cubicBezTo>
                <a:lnTo>
                  <a:pt x="0" y="126742"/>
                </a:lnTo>
                <a:cubicBezTo>
                  <a:pt x="0" y="56745"/>
                  <a:pt x="34810" y="1"/>
                  <a:pt x="77750" y="1"/>
                </a:cubicBezTo>
                <a:lnTo>
                  <a:pt x="1907617" y="1"/>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5</a:t>
            </a:r>
          </a:p>
        </p:txBody>
      </p:sp>
      <p:sp>
        <p:nvSpPr>
          <p:cNvPr id="9" name="Freeform: Shape 8">
            <a:extLst>
              <a:ext uri="{FF2B5EF4-FFF2-40B4-BE49-F238E27FC236}">
                <a16:creationId xmlns:a16="http://schemas.microsoft.com/office/drawing/2014/main" id="{15E30A5C-A227-480C-9629-666B20970E87}"/>
              </a:ext>
            </a:extLst>
          </p:cNvPr>
          <p:cNvSpPr/>
          <p:nvPr/>
        </p:nvSpPr>
        <p:spPr>
          <a:xfrm>
            <a:off x="596300" y="42911"/>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United Kingdom</a:t>
            </a:r>
          </a:p>
        </p:txBody>
      </p:sp>
      <p:graphicFrame>
        <p:nvGraphicFramePr>
          <p:cNvPr id="4" name="Table 3">
            <a:extLst>
              <a:ext uri="{FF2B5EF4-FFF2-40B4-BE49-F238E27FC236}">
                <a16:creationId xmlns:a16="http://schemas.microsoft.com/office/drawing/2014/main" id="{46EEF33D-95DD-4A6B-84E1-E6A571B70DF3}"/>
              </a:ext>
            </a:extLst>
          </p:cNvPr>
          <p:cNvGraphicFramePr>
            <a:graphicFrameLocks noGrp="1"/>
          </p:cNvGraphicFramePr>
          <p:nvPr>
            <p:extLst>
              <p:ext uri="{D42A27DB-BD31-4B8C-83A1-F6EECF244321}">
                <p14:modId xmlns:p14="http://schemas.microsoft.com/office/powerpoint/2010/main" val="354361819"/>
              </p:ext>
            </p:extLst>
          </p:nvPr>
        </p:nvGraphicFramePr>
        <p:xfrm>
          <a:off x="276225" y="1912620"/>
          <a:ext cx="8791575" cy="2743200"/>
        </p:xfrm>
        <a:graphic>
          <a:graphicData uri="http://schemas.openxmlformats.org/drawingml/2006/table">
            <a:tbl>
              <a:tblPr firstRow="1" firstCol="1" bandRow="1">
                <a:tableStyleId>{5C22544A-7EE6-4342-B048-85BDC9FD1C3A}</a:tableStyleId>
              </a:tblPr>
              <a:tblGrid>
                <a:gridCol w="2187576">
                  <a:extLst>
                    <a:ext uri="{9D8B030D-6E8A-4147-A177-3AD203B41FA5}">
                      <a16:colId xmlns:a16="http://schemas.microsoft.com/office/drawing/2014/main" val="2502999322"/>
                    </a:ext>
                  </a:extLst>
                </a:gridCol>
                <a:gridCol w="2724150">
                  <a:extLst>
                    <a:ext uri="{9D8B030D-6E8A-4147-A177-3AD203B41FA5}">
                      <a16:colId xmlns:a16="http://schemas.microsoft.com/office/drawing/2014/main" val="1832873736"/>
                    </a:ext>
                  </a:extLst>
                </a:gridCol>
                <a:gridCol w="3879849">
                  <a:extLst>
                    <a:ext uri="{9D8B030D-6E8A-4147-A177-3AD203B41FA5}">
                      <a16:colId xmlns:a16="http://schemas.microsoft.com/office/drawing/2014/main" val="3831342965"/>
                    </a:ext>
                  </a:extLst>
                </a:gridCol>
              </a:tblGrid>
              <a:tr h="0">
                <a:tc>
                  <a:txBody>
                    <a:bodyPr/>
                    <a:lstStyle/>
                    <a:p>
                      <a:pPr marL="0" marR="0">
                        <a:spcBef>
                          <a:spcPts val="0"/>
                        </a:spcBef>
                        <a:spcAft>
                          <a:spcPts val="0"/>
                        </a:spcAft>
                      </a:pPr>
                      <a:br>
                        <a:rPr lang="en-US" sz="2000" u="sng">
                          <a:effectLst/>
                        </a:rPr>
                      </a:br>
                      <a:r>
                        <a:rPr lang="en-US" sz="2000">
                          <a:effectLst/>
                        </a:rPr>
                        <a:t>BIBLE PERIOD</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ACTORS</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ACTION</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0410924"/>
                  </a:ext>
                </a:extLst>
              </a:tr>
              <a:tr h="0">
                <a:tc>
                  <a:txBody>
                    <a:bodyPr/>
                    <a:lstStyle/>
                    <a:p>
                      <a:pPr marL="0" marR="0">
                        <a:spcBef>
                          <a:spcPts val="0"/>
                        </a:spcBef>
                        <a:spcAft>
                          <a:spcPts val="0"/>
                        </a:spcAft>
                      </a:pPr>
                      <a:r>
                        <a:rPr lang="en-US" sz="2000">
                          <a:effectLst/>
                        </a:rPr>
                        <a:t>United Kingdom</a:t>
                      </a:r>
                    </a:p>
                    <a:p>
                      <a:pPr marL="0" marR="0">
                        <a:spcBef>
                          <a:spcPts val="0"/>
                        </a:spcBef>
                        <a:spcAft>
                          <a:spcPts val="0"/>
                        </a:spcAft>
                      </a:pPr>
                      <a:r>
                        <a:rPr lang="en-US" sz="2000">
                          <a:effectLst/>
                        </a:rPr>
                        <a:t>1&amp;2 Samuel, I Kings, &amp; 1&amp;2 Chronicles</a:t>
                      </a:r>
                    </a:p>
                    <a:p>
                      <a:pPr marL="0" marR="0">
                        <a:spcBef>
                          <a:spcPts val="0"/>
                        </a:spcBef>
                        <a:spcAft>
                          <a:spcPts val="0"/>
                        </a:spcAft>
                      </a:pPr>
                      <a:r>
                        <a:rPr lang="en-US" sz="2000">
                          <a:effectLst/>
                        </a:rPr>
                        <a:t>1040 to 931 </a:t>
                      </a:r>
                      <a:r>
                        <a:rPr lang="en-US" sz="2000" cap="small">
                          <a:effectLst/>
                        </a:rPr>
                        <a:t>b.c.</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Saul, David, Solomon, Joab, Abner, Absalom, Goliath, Nathan, Jonathan, Queen of Sheba</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Establishment of the Monarchy</a:t>
                      </a:r>
                    </a:p>
                    <a:p>
                      <a:pPr marL="0" marR="0">
                        <a:spcBef>
                          <a:spcPts val="0"/>
                        </a:spcBef>
                        <a:spcAft>
                          <a:spcPts val="0"/>
                        </a:spcAft>
                      </a:pPr>
                      <a:r>
                        <a:rPr lang="en-US" sz="2000" dirty="0">
                          <a:effectLst/>
                        </a:rPr>
                        <a:t>The Capture of Jerusalem by David</a:t>
                      </a:r>
                      <a:br>
                        <a:rPr lang="en-US" sz="2000" dirty="0">
                          <a:effectLst/>
                        </a:rPr>
                      </a:br>
                      <a:r>
                        <a:rPr lang="en-US" sz="2000" dirty="0">
                          <a:effectLst/>
                        </a:rPr>
                        <a:t>The Bringing of the Ark into Jerusalem</a:t>
                      </a:r>
                      <a:br>
                        <a:rPr lang="en-US" sz="2000" dirty="0">
                          <a:effectLst/>
                        </a:rPr>
                      </a:br>
                      <a:r>
                        <a:rPr lang="en-US" sz="2000" dirty="0">
                          <a:effectLst/>
                        </a:rPr>
                        <a:t>The Giving of the Davidic Covenant</a:t>
                      </a:r>
                      <a:br>
                        <a:rPr lang="en-US" sz="2000" dirty="0">
                          <a:effectLst/>
                        </a:rPr>
                      </a:br>
                      <a:r>
                        <a:rPr lang="en-US" sz="2000" dirty="0">
                          <a:effectLst/>
                        </a:rPr>
                        <a:t>The Construction of the First Temple</a:t>
                      </a:r>
                      <a:endParaRPr lang="en-US" sz="20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6955835"/>
                  </a:ext>
                </a:extLst>
              </a:tr>
            </a:tbl>
          </a:graphicData>
        </a:graphic>
      </p:graphicFrame>
      <p:pic>
        <p:nvPicPr>
          <p:cNvPr id="1025" name="Picture 1">
            <a:extLst>
              <a:ext uri="{FF2B5EF4-FFF2-40B4-BE49-F238E27FC236}">
                <a16:creationId xmlns:a16="http://schemas.microsoft.com/office/drawing/2014/main" id="{0841568F-D6B6-4AE0-A86C-AB3C3BA7D0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1363" y="3843020"/>
            <a:ext cx="161428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5471C1C3-0D82-4504-96B7-C46F46B8D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537" y="4762500"/>
            <a:ext cx="7506758" cy="126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060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633CF-F313-4AF0-A7DD-40AC4E40CBEB}"/>
              </a:ext>
            </a:extLst>
          </p:cNvPr>
          <p:cNvSpPr/>
          <p:nvPr/>
        </p:nvSpPr>
        <p:spPr bwMode="auto">
          <a:xfrm>
            <a:off x="733425" y="1600200"/>
            <a:ext cx="1254125" cy="19002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2770" name="Rectangle 2"/>
          <p:cNvSpPr>
            <a:spLocks noChangeArrowheads="1"/>
          </p:cNvSpPr>
          <p:nvPr/>
        </p:nvSpPr>
        <p:spPr bwMode="auto">
          <a:xfrm>
            <a:off x="0" y="0"/>
            <a:ext cx="152400" cy="6858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99"/>
              </a:solidFill>
              <a:effectLst/>
              <a:uLnTx/>
              <a:uFillTx/>
              <a:latin typeface="Arial" pitchFamily="34" charset="0"/>
              <a:ea typeface="+mn-ea"/>
              <a:cs typeface="+mn-cs"/>
            </a:endParaRPr>
          </a:p>
        </p:txBody>
      </p:sp>
      <p:sp>
        <p:nvSpPr>
          <p:cNvPr id="32771" name="Rectangle 3"/>
          <p:cNvSpPr>
            <a:spLocks noChangeArrowheads="1"/>
          </p:cNvSpPr>
          <p:nvPr/>
        </p:nvSpPr>
        <p:spPr bwMode="auto">
          <a:xfrm>
            <a:off x="8991600" y="0"/>
            <a:ext cx="152400" cy="6858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99"/>
              </a:solidFill>
              <a:effectLst/>
              <a:uLnTx/>
              <a:uFillTx/>
              <a:latin typeface="Arial" pitchFamily="34" charset="0"/>
              <a:ea typeface="+mn-ea"/>
              <a:cs typeface="+mn-cs"/>
            </a:endParaRPr>
          </a:p>
        </p:txBody>
      </p:sp>
      <p:sp>
        <p:nvSpPr>
          <p:cNvPr id="32772" name="Rectangle 4"/>
          <p:cNvSpPr>
            <a:spLocks noChangeArrowheads="1"/>
          </p:cNvSpPr>
          <p:nvPr/>
        </p:nvSpPr>
        <p:spPr bwMode="auto">
          <a:xfrm>
            <a:off x="0" y="0"/>
            <a:ext cx="9144000" cy="152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3" name="Rectangle 5"/>
          <p:cNvSpPr>
            <a:spLocks noChangeArrowheads="1"/>
          </p:cNvSpPr>
          <p:nvPr/>
        </p:nvSpPr>
        <p:spPr bwMode="auto">
          <a:xfrm>
            <a:off x="0" y="6705600"/>
            <a:ext cx="9144000" cy="152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327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152400"/>
            <a:ext cx="4791075" cy="6553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2775" name="Group 7"/>
          <p:cNvGrpSpPr>
            <a:grpSpLocks/>
          </p:cNvGrpSpPr>
          <p:nvPr/>
        </p:nvGrpSpPr>
        <p:grpSpPr bwMode="auto">
          <a:xfrm>
            <a:off x="2095500" y="2992438"/>
            <a:ext cx="2616200" cy="3865562"/>
            <a:chOff x="840" y="960"/>
            <a:chExt cx="1776" cy="3304"/>
          </a:xfrm>
        </p:grpSpPr>
        <p:sp>
          <p:nvSpPr>
            <p:cNvPr id="32786" name="Freeform 8"/>
            <p:cNvSpPr>
              <a:spLocks/>
            </p:cNvSpPr>
            <p:nvPr/>
          </p:nvSpPr>
          <p:spPr bwMode="auto">
            <a:xfrm>
              <a:off x="1928" y="1272"/>
              <a:ext cx="645" cy="2888"/>
            </a:xfrm>
            <a:custGeom>
              <a:avLst/>
              <a:gdLst>
                <a:gd name="T0" fmla="*/ 0 w 645"/>
                <a:gd name="T1" fmla="*/ 2888 h 2888"/>
                <a:gd name="T2" fmla="*/ 56 w 645"/>
                <a:gd name="T3" fmla="*/ 2784 h 2888"/>
                <a:gd name="T4" fmla="*/ 128 w 645"/>
                <a:gd name="T5" fmla="*/ 2648 h 2888"/>
                <a:gd name="T6" fmla="*/ 176 w 645"/>
                <a:gd name="T7" fmla="*/ 2544 h 2888"/>
                <a:gd name="T8" fmla="*/ 176 w 645"/>
                <a:gd name="T9" fmla="*/ 2416 h 2888"/>
                <a:gd name="T10" fmla="*/ 176 w 645"/>
                <a:gd name="T11" fmla="*/ 2336 h 2888"/>
                <a:gd name="T12" fmla="*/ 192 w 645"/>
                <a:gd name="T13" fmla="*/ 2288 h 2888"/>
                <a:gd name="T14" fmla="*/ 176 w 645"/>
                <a:gd name="T15" fmla="*/ 2192 h 2888"/>
                <a:gd name="T16" fmla="*/ 264 w 645"/>
                <a:gd name="T17" fmla="*/ 2144 h 2888"/>
                <a:gd name="T18" fmla="*/ 256 w 645"/>
                <a:gd name="T19" fmla="*/ 2072 h 2888"/>
                <a:gd name="T20" fmla="*/ 240 w 645"/>
                <a:gd name="T21" fmla="*/ 1992 h 2888"/>
                <a:gd name="T22" fmla="*/ 328 w 645"/>
                <a:gd name="T23" fmla="*/ 1800 h 2888"/>
                <a:gd name="T24" fmla="*/ 296 w 645"/>
                <a:gd name="T25" fmla="*/ 1712 h 2888"/>
                <a:gd name="T26" fmla="*/ 296 w 645"/>
                <a:gd name="T27" fmla="*/ 1648 h 2888"/>
                <a:gd name="T28" fmla="*/ 352 w 645"/>
                <a:gd name="T29" fmla="*/ 1464 h 2888"/>
                <a:gd name="T30" fmla="*/ 368 w 645"/>
                <a:gd name="T31" fmla="*/ 1368 h 2888"/>
                <a:gd name="T32" fmla="*/ 360 w 645"/>
                <a:gd name="T33" fmla="*/ 1184 h 2888"/>
                <a:gd name="T34" fmla="*/ 448 w 645"/>
                <a:gd name="T35" fmla="*/ 992 h 2888"/>
                <a:gd name="T36" fmla="*/ 384 w 645"/>
                <a:gd name="T37" fmla="*/ 904 h 2888"/>
                <a:gd name="T38" fmla="*/ 368 w 645"/>
                <a:gd name="T39" fmla="*/ 856 h 2888"/>
                <a:gd name="T40" fmla="*/ 416 w 645"/>
                <a:gd name="T41" fmla="*/ 712 h 2888"/>
                <a:gd name="T42" fmla="*/ 472 w 645"/>
                <a:gd name="T43" fmla="*/ 592 h 2888"/>
                <a:gd name="T44" fmla="*/ 504 w 645"/>
                <a:gd name="T45" fmla="*/ 512 h 2888"/>
                <a:gd name="T46" fmla="*/ 488 w 645"/>
                <a:gd name="T47" fmla="*/ 408 h 2888"/>
                <a:gd name="T48" fmla="*/ 512 w 645"/>
                <a:gd name="T49" fmla="*/ 320 h 2888"/>
                <a:gd name="T50" fmla="*/ 512 w 645"/>
                <a:gd name="T51" fmla="*/ 152 h 2888"/>
                <a:gd name="T52" fmla="*/ 624 w 645"/>
                <a:gd name="T53" fmla="*/ 56 h 2888"/>
                <a:gd name="T54" fmla="*/ 640 w 645"/>
                <a:gd name="T55" fmla="*/ 0 h 28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5"/>
                <a:gd name="T85" fmla="*/ 0 h 2888"/>
                <a:gd name="T86" fmla="*/ 645 w 645"/>
                <a:gd name="T87" fmla="*/ 2888 h 28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5" h="2888">
                  <a:moveTo>
                    <a:pt x="0" y="2888"/>
                  </a:moveTo>
                  <a:cubicBezTo>
                    <a:pt x="17" y="2856"/>
                    <a:pt x="35" y="2824"/>
                    <a:pt x="56" y="2784"/>
                  </a:cubicBezTo>
                  <a:cubicBezTo>
                    <a:pt x="77" y="2744"/>
                    <a:pt x="108" y="2688"/>
                    <a:pt x="128" y="2648"/>
                  </a:cubicBezTo>
                  <a:cubicBezTo>
                    <a:pt x="148" y="2608"/>
                    <a:pt x="168" y="2583"/>
                    <a:pt x="176" y="2544"/>
                  </a:cubicBezTo>
                  <a:cubicBezTo>
                    <a:pt x="184" y="2505"/>
                    <a:pt x="176" y="2451"/>
                    <a:pt x="176" y="2416"/>
                  </a:cubicBezTo>
                  <a:cubicBezTo>
                    <a:pt x="176" y="2381"/>
                    <a:pt x="173" y="2357"/>
                    <a:pt x="176" y="2336"/>
                  </a:cubicBezTo>
                  <a:cubicBezTo>
                    <a:pt x="179" y="2315"/>
                    <a:pt x="192" y="2312"/>
                    <a:pt x="192" y="2288"/>
                  </a:cubicBezTo>
                  <a:cubicBezTo>
                    <a:pt x="192" y="2264"/>
                    <a:pt x="164" y="2216"/>
                    <a:pt x="176" y="2192"/>
                  </a:cubicBezTo>
                  <a:cubicBezTo>
                    <a:pt x="188" y="2168"/>
                    <a:pt x="251" y="2164"/>
                    <a:pt x="264" y="2144"/>
                  </a:cubicBezTo>
                  <a:cubicBezTo>
                    <a:pt x="277" y="2124"/>
                    <a:pt x="260" y="2097"/>
                    <a:pt x="256" y="2072"/>
                  </a:cubicBezTo>
                  <a:cubicBezTo>
                    <a:pt x="252" y="2047"/>
                    <a:pt x="228" y="2037"/>
                    <a:pt x="240" y="1992"/>
                  </a:cubicBezTo>
                  <a:cubicBezTo>
                    <a:pt x="252" y="1947"/>
                    <a:pt x="319" y="1847"/>
                    <a:pt x="328" y="1800"/>
                  </a:cubicBezTo>
                  <a:cubicBezTo>
                    <a:pt x="337" y="1753"/>
                    <a:pt x="301" y="1737"/>
                    <a:pt x="296" y="1712"/>
                  </a:cubicBezTo>
                  <a:cubicBezTo>
                    <a:pt x="291" y="1687"/>
                    <a:pt x="287" y="1689"/>
                    <a:pt x="296" y="1648"/>
                  </a:cubicBezTo>
                  <a:cubicBezTo>
                    <a:pt x="305" y="1607"/>
                    <a:pt x="340" y="1511"/>
                    <a:pt x="352" y="1464"/>
                  </a:cubicBezTo>
                  <a:cubicBezTo>
                    <a:pt x="364" y="1417"/>
                    <a:pt x="367" y="1415"/>
                    <a:pt x="368" y="1368"/>
                  </a:cubicBezTo>
                  <a:cubicBezTo>
                    <a:pt x="369" y="1321"/>
                    <a:pt x="347" y="1247"/>
                    <a:pt x="360" y="1184"/>
                  </a:cubicBezTo>
                  <a:cubicBezTo>
                    <a:pt x="373" y="1121"/>
                    <a:pt x="444" y="1039"/>
                    <a:pt x="448" y="992"/>
                  </a:cubicBezTo>
                  <a:cubicBezTo>
                    <a:pt x="452" y="945"/>
                    <a:pt x="397" y="927"/>
                    <a:pt x="384" y="904"/>
                  </a:cubicBezTo>
                  <a:cubicBezTo>
                    <a:pt x="371" y="881"/>
                    <a:pt x="363" y="888"/>
                    <a:pt x="368" y="856"/>
                  </a:cubicBezTo>
                  <a:cubicBezTo>
                    <a:pt x="373" y="824"/>
                    <a:pt x="399" y="756"/>
                    <a:pt x="416" y="712"/>
                  </a:cubicBezTo>
                  <a:cubicBezTo>
                    <a:pt x="433" y="668"/>
                    <a:pt x="457" y="625"/>
                    <a:pt x="472" y="592"/>
                  </a:cubicBezTo>
                  <a:cubicBezTo>
                    <a:pt x="487" y="559"/>
                    <a:pt x="501" y="543"/>
                    <a:pt x="504" y="512"/>
                  </a:cubicBezTo>
                  <a:cubicBezTo>
                    <a:pt x="507" y="481"/>
                    <a:pt x="487" y="440"/>
                    <a:pt x="488" y="408"/>
                  </a:cubicBezTo>
                  <a:cubicBezTo>
                    <a:pt x="489" y="376"/>
                    <a:pt x="508" y="363"/>
                    <a:pt x="512" y="320"/>
                  </a:cubicBezTo>
                  <a:cubicBezTo>
                    <a:pt x="516" y="277"/>
                    <a:pt x="493" y="196"/>
                    <a:pt x="512" y="152"/>
                  </a:cubicBezTo>
                  <a:cubicBezTo>
                    <a:pt x="531" y="108"/>
                    <a:pt x="603" y="81"/>
                    <a:pt x="624" y="56"/>
                  </a:cubicBezTo>
                  <a:cubicBezTo>
                    <a:pt x="645" y="31"/>
                    <a:pt x="636" y="9"/>
                    <a:pt x="640"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87" name="Freeform 9"/>
            <p:cNvSpPr>
              <a:spLocks/>
            </p:cNvSpPr>
            <p:nvPr/>
          </p:nvSpPr>
          <p:spPr bwMode="auto">
            <a:xfrm>
              <a:off x="2560" y="960"/>
              <a:ext cx="56" cy="352"/>
            </a:xfrm>
            <a:custGeom>
              <a:avLst/>
              <a:gdLst>
                <a:gd name="T0" fmla="*/ 0 w 56"/>
                <a:gd name="T1" fmla="*/ 352 h 352"/>
                <a:gd name="T2" fmla="*/ 16 w 56"/>
                <a:gd name="T3" fmla="*/ 144 h 352"/>
                <a:gd name="T4" fmla="*/ 56 w 56"/>
                <a:gd name="T5" fmla="*/ 0 h 352"/>
                <a:gd name="T6" fmla="*/ 0 60000 65536"/>
                <a:gd name="T7" fmla="*/ 0 60000 65536"/>
                <a:gd name="T8" fmla="*/ 0 60000 65536"/>
                <a:gd name="T9" fmla="*/ 0 w 56"/>
                <a:gd name="T10" fmla="*/ 0 h 352"/>
                <a:gd name="T11" fmla="*/ 56 w 56"/>
                <a:gd name="T12" fmla="*/ 352 h 352"/>
              </a:gdLst>
              <a:ahLst/>
              <a:cxnLst>
                <a:cxn ang="T6">
                  <a:pos x="T0" y="T1"/>
                </a:cxn>
                <a:cxn ang="T7">
                  <a:pos x="T2" y="T3"/>
                </a:cxn>
                <a:cxn ang="T8">
                  <a:pos x="T4" y="T5"/>
                </a:cxn>
              </a:cxnLst>
              <a:rect l="T9" t="T10" r="T11" b="T12"/>
              <a:pathLst>
                <a:path w="56" h="352">
                  <a:moveTo>
                    <a:pt x="0" y="352"/>
                  </a:moveTo>
                  <a:cubicBezTo>
                    <a:pt x="3" y="277"/>
                    <a:pt x="7" y="203"/>
                    <a:pt x="16" y="144"/>
                  </a:cubicBezTo>
                  <a:cubicBezTo>
                    <a:pt x="25" y="85"/>
                    <a:pt x="48" y="24"/>
                    <a:pt x="56"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88" name="Freeform 10"/>
            <p:cNvSpPr>
              <a:spLocks/>
            </p:cNvSpPr>
            <p:nvPr/>
          </p:nvSpPr>
          <p:spPr bwMode="auto">
            <a:xfrm>
              <a:off x="840" y="3912"/>
              <a:ext cx="1098" cy="352"/>
            </a:xfrm>
            <a:custGeom>
              <a:avLst/>
              <a:gdLst>
                <a:gd name="T0" fmla="*/ 1098 w 1098"/>
                <a:gd name="T1" fmla="*/ 246 h 352"/>
                <a:gd name="T2" fmla="*/ 1044 w 1098"/>
                <a:gd name="T3" fmla="*/ 324 h 352"/>
                <a:gd name="T4" fmla="*/ 930 w 1098"/>
                <a:gd name="T5" fmla="*/ 348 h 352"/>
                <a:gd name="T6" fmla="*/ 888 w 1098"/>
                <a:gd name="T7" fmla="*/ 300 h 352"/>
                <a:gd name="T8" fmla="*/ 624 w 1098"/>
                <a:gd name="T9" fmla="*/ 204 h 352"/>
                <a:gd name="T10" fmla="*/ 432 w 1098"/>
                <a:gd name="T11" fmla="*/ 192 h 352"/>
                <a:gd name="T12" fmla="*/ 306 w 1098"/>
                <a:gd name="T13" fmla="*/ 138 h 352"/>
                <a:gd name="T14" fmla="*/ 0 w 1098"/>
                <a:gd name="T15" fmla="*/ 0 h 352"/>
                <a:gd name="T16" fmla="*/ 0 60000 65536"/>
                <a:gd name="T17" fmla="*/ 0 60000 65536"/>
                <a:gd name="T18" fmla="*/ 0 60000 65536"/>
                <a:gd name="T19" fmla="*/ 0 60000 65536"/>
                <a:gd name="T20" fmla="*/ 0 60000 65536"/>
                <a:gd name="T21" fmla="*/ 0 60000 65536"/>
                <a:gd name="T22" fmla="*/ 0 60000 65536"/>
                <a:gd name="T23" fmla="*/ 0 60000 65536"/>
                <a:gd name="T24" fmla="*/ 0 w 1098"/>
                <a:gd name="T25" fmla="*/ 0 h 352"/>
                <a:gd name="T26" fmla="*/ 1098 w 1098"/>
                <a:gd name="T27" fmla="*/ 352 h 3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8" h="352">
                  <a:moveTo>
                    <a:pt x="1098" y="246"/>
                  </a:moveTo>
                  <a:cubicBezTo>
                    <a:pt x="1085" y="276"/>
                    <a:pt x="1072" y="307"/>
                    <a:pt x="1044" y="324"/>
                  </a:cubicBezTo>
                  <a:cubicBezTo>
                    <a:pt x="1016" y="341"/>
                    <a:pt x="956" y="352"/>
                    <a:pt x="930" y="348"/>
                  </a:cubicBezTo>
                  <a:cubicBezTo>
                    <a:pt x="904" y="344"/>
                    <a:pt x="939" y="324"/>
                    <a:pt x="888" y="300"/>
                  </a:cubicBezTo>
                  <a:cubicBezTo>
                    <a:pt x="837" y="276"/>
                    <a:pt x="700" y="222"/>
                    <a:pt x="624" y="204"/>
                  </a:cubicBezTo>
                  <a:cubicBezTo>
                    <a:pt x="548" y="186"/>
                    <a:pt x="485" y="203"/>
                    <a:pt x="432" y="192"/>
                  </a:cubicBezTo>
                  <a:cubicBezTo>
                    <a:pt x="379" y="181"/>
                    <a:pt x="378" y="170"/>
                    <a:pt x="306" y="138"/>
                  </a:cubicBezTo>
                  <a:cubicBezTo>
                    <a:pt x="234" y="106"/>
                    <a:pt x="51" y="23"/>
                    <a:pt x="0"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2776" name="Freeform 11"/>
          <p:cNvSpPr>
            <a:spLocks/>
          </p:cNvSpPr>
          <p:nvPr/>
        </p:nvSpPr>
        <p:spPr bwMode="auto">
          <a:xfrm>
            <a:off x="2124075" y="2995613"/>
            <a:ext cx="2571750" cy="2365375"/>
          </a:xfrm>
          <a:custGeom>
            <a:avLst/>
            <a:gdLst>
              <a:gd name="T0" fmla="*/ 0 w 1620"/>
              <a:gd name="T1" fmla="*/ 2147483647 h 1490"/>
              <a:gd name="T2" fmla="*/ 234375354 w 1620"/>
              <a:gd name="T3" fmla="*/ 2147483647 h 1490"/>
              <a:gd name="T4" fmla="*/ 733366240 w 1620"/>
              <a:gd name="T5" fmla="*/ 2147483647 h 1490"/>
              <a:gd name="T6" fmla="*/ 1219755654 w 1620"/>
              <a:gd name="T7" fmla="*/ 2147483647 h 1490"/>
              <a:gd name="T8" fmla="*/ 1519654951 w 1620"/>
              <a:gd name="T9" fmla="*/ 2147483647 h 1490"/>
              <a:gd name="T10" fmla="*/ 1829633680 w 1620"/>
              <a:gd name="T11" fmla="*/ 2147483647 h 1490"/>
              <a:gd name="T12" fmla="*/ 1822074007 w 1620"/>
              <a:gd name="T13" fmla="*/ 2147483647 h 1490"/>
              <a:gd name="T14" fmla="*/ 2048886414 w 1620"/>
              <a:gd name="T15" fmla="*/ 2147483647 h 1490"/>
              <a:gd name="T16" fmla="*/ 2139612011 w 1620"/>
              <a:gd name="T17" fmla="*/ 1943039832 h 1490"/>
              <a:gd name="T18" fmla="*/ 2147483647 w 1620"/>
              <a:gd name="T19" fmla="*/ 1814512699 h 1490"/>
              <a:gd name="T20" fmla="*/ 2147483647 w 1620"/>
              <a:gd name="T21" fmla="*/ 1751509607 h 1490"/>
              <a:gd name="T22" fmla="*/ 2147483647 w 1620"/>
              <a:gd name="T23" fmla="*/ 1398687451 h 1490"/>
              <a:gd name="T24" fmla="*/ 2147483647 w 1620"/>
              <a:gd name="T25" fmla="*/ 937498215 h 1490"/>
              <a:gd name="T26" fmla="*/ 2147483647 w 1620"/>
              <a:gd name="T27" fmla="*/ 695563095 h 1490"/>
              <a:gd name="T28" fmla="*/ 2147483647 w 1620"/>
              <a:gd name="T29" fmla="*/ 0 h 14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0"/>
              <a:gd name="T46" fmla="*/ 0 h 1490"/>
              <a:gd name="T47" fmla="*/ 1620 w 1620"/>
              <a:gd name="T48" fmla="*/ 1490 h 14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0" h="1490">
                <a:moveTo>
                  <a:pt x="0" y="1488"/>
                </a:moveTo>
                <a:cubicBezTo>
                  <a:pt x="15" y="1487"/>
                  <a:pt x="45" y="1490"/>
                  <a:pt x="93" y="1482"/>
                </a:cubicBezTo>
                <a:cubicBezTo>
                  <a:pt x="141" y="1474"/>
                  <a:pt x="226" y="1466"/>
                  <a:pt x="291" y="1440"/>
                </a:cubicBezTo>
                <a:cubicBezTo>
                  <a:pt x="356" y="1414"/>
                  <a:pt x="432" y="1359"/>
                  <a:pt x="484" y="1327"/>
                </a:cubicBezTo>
                <a:cubicBezTo>
                  <a:pt x="536" y="1295"/>
                  <a:pt x="563" y="1290"/>
                  <a:pt x="603" y="1245"/>
                </a:cubicBezTo>
                <a:cubicBezTo>
                  <a:pt x="643" y="1200"/>
                  <a:pt x="706" y="1091"/>
                  <a:pt x="726" y="1059"/>
                </a:cubicBezTo>
                <a:cubicBezTo>
                  <a:pt x="746" y="1027"/>
                  <a:pt x="708" y="1084"/>
                  <a:pt x="723" y="1056"/>
                </a:cubicBezTo>
                <a:cubicBezTo>
                  <a:pt x="738" y="1028"/>
                  <a:pt x="792" y="938"/>
                  <a:pt x="813" y="891"/>
                </a:cubicBezTo>
                <a:cubicBezTo>
                  <a:pt x="834" y="844"/>
                  <a:pt x="838" y="799"/>
                  <a:pt x="849" y="771"/>
                </a:cubicBezTo>
                <a:cubicBezTo>
                  <a:pt x="860" y="743"/>
                  <a:pt x="870" y="733"/>
                  <a:pt x="882" y="720"/>
                </a:cubicBezTo>
                <a:cubicBezTo>
                  <a:pt x="894" y="707"/>
                  <a:pt x="899" y="722"/>
                  <a:pt x="921" y="695"/>
                </a:cubicBezTo>
                <a:cubicBezTo>
                  <a:pt x="943" y="668"/>
                  <a:pt x="999" y="609"/>
                  <a:pt x="1017" y="555"/>
                </a:cubicBezTo>
                <a:cubicBezTo>
                  <a:pt x="1035" y="501"/>
                  <a:pt x="985" y="418"/>
                  <a:pt x="1032" y="372"/>
                </a:cubicBezTo>
                <a:cubicBezTo>
                  <a:pt x="1079" y="326"/>
                  <a:pt x="1204" y="338"/>
                  <a:pt x="1302" y="276"/>
                </a:cubicBezTo>
                <a:cubicBezTo>
                  <a:pt x="1400" y="214"/>
                  <a:pt x="1554" y="57"/>
                  <a:pt x="1620"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7" name="Freeform 12"/>
          <p:cNvSpPr>
            <a:spLocks/>
          </p:cNvSpPr>
          <p:nvPr/>
        </p:nvSpPr>
        <p:spPr bwMode="auto">
          <a:xfrm>
            <a:off x="4695825" y="596900"/>
            <a:ext cx="420688" cy="2384425"/>
          </a:xfrm>
          <a:custGeom>
            <a:avLst/>
            <a:gdLst>
              <a:gd name="T0" fmla="*/ 0 w 265"/>
              <a:gd name="T1" fmla="*/ 2147483647 h 1502"/>
              <a:gd name="T2" fmla="*/ 151209535 w 265"/>
              <a:gd name="T3" fmla="*/ 2147483647 h 1502"/>
              <a:gd name="T4" fmla="*/ 362902863 w 265"/>
              <a:gd name="T5" fmla="*/ 2147483647 h 1502"/>
              <a:gd name="T6" fmla="*/ 272177172 w 265"/>
              <a:gd name="T7" fmla="*/ 2147483647 h 1502"/>
              <a:gd name="T8" fmla="*/ 604838139 w 265"/>
              <a:gd name="T9" fmla="*/ 1925399543 h 1502"/>
              <a:gd name="T10" fmla="*/ 650200984 w 265"/>
              <a:gd name="T11" fmla="*/ 1653222359 h 1502"/>
              <a:gd name="T12" fmla="*/ 544354345 w 265"/>
              <a:gd name="T13" fmla="*/ 1381045573 h 1502"/>
              <a:gd name="T14" fmla="*/ 589717190 w 265"/>
              <a:gd name="T15" fmla="*/ 786288693 h 1502"/>
              <a:gd name="T16" fmla="*/ 509072131 w 265"/>
              <a:gd name="T17" fmla="*/ 0 h 15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1502"/>
              <a:gd name="T29" fmla="*/ 265 w 265"/>
              <a:gd name="T30" fmla="*/ 1502 h 15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1502">
                <a:moveTo>
                  <a:pt x="0" y="1502"/>
                </a:moveTo>
                <a:cubicBezTo>
                  <a:pt x="18" y="1454"/>
                  <a:pt x="36" y="1406"/>
                  <a:pt x="60" y="1352"/>
                </a:cubicBezTo>
                <a:cubicBezTo>
                  <a:pt x="84" y="1298"/>
                  <a:pt x="136" y="1250"/>
                  <a:pt x="144" y="1178"/>
                </a:cubicBezTo>
                <a:cubicBezTo>
                  <a:pt x="152" y="1106"/>
                  <a:pt x="92" y="989"/>
                  <a:pt x="108" y="920"/>
                </a:cubicBezTo>
                <a:cubicBezTo>
                  <a:pt x="124" y="851"/>
                  <a:pt x="215" y="808"/>
                  <a:pt x="240" y="764"/>
                </a:cubicBezTo>
                <a:cubicBezTo>
                  <a:pt x="265" y="720"/>
                  <a:pt x="262" y="692"/>
                  <a:pt x="258" y="656"/>
                </a:cubicBezTo>
                <a:cubicBezTo>
                  <a:pt x="254" y="620"/>
                  <a:pt x="220" y="605"/>
                  <a:pt x="216" y="548"/>
                </a:cubicBezTo>
                <a:cubicBezTo>
                  <a:pt x="212" y="491"/>
                  <a:pt x="236" y="403"/>
                  <a:pt x="234" y="312"/>
                </a:cubicBezTo>
                <a:cubicBezTo>
                  <a:pt x="232" y="221"/>
                  <a:pt x="209" y="65"/>
                  <a:pt x="202" y="0"/>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8" name="Freeform 13"/>
          <p:cNvSpPr>
            <a:spLocks/>
          </p:cNvSpPr>
          <p:nvPr/>
        </p:nvSpPr>
        <p:spPr bwMode="auto">
          <a:xfrm>
            <a:off x="5022850" y="590550"/>
            <a:ext cx="1905000" cy="187325"/>
          </a:xfrm>
          <a:custGeom>
            <a:avLst/>
            <a:gdLst>
              <a:gd name="T0" fmla="*/ 0 w 1200"/>
              <a:gd name="T1" fmla="*/ 0 h 118"/>
              <a:gd name="T2" fmla="*/ 826611112 w 1200"/>
              <a:gd name="T3" fmla="*/ 50403124 h 118"/>
              <a:gd name="T4" fmla="*/ 1330642355 w 1200"/>
              <a:gd name="T5" fmla="*/ 50403124 h 118"/>
              <a:gd name="T6" fmla="*/ 1804431935 w 1200"/>
              <a:gd name="T7" fmla="*/ 100806249 h 118"/>
              <a:gd name="T8" fmla="*/ 2106850561 w 1200"/>
              <a:gd name="T9" fmla="*/ 272176904 h 118"/>
              <a:gd name="T10" fmla="*/ 2147483647 w 1200"/>
              <a:gd name="T11" fmla="*/ 252015659 h 118"/>
              <a:gd name="T12" fmla="*/ 2147483647 w 1200"/>
              <a:gd name="T13" fmla="*/ 110886896 h 118"/>
              <a:gd name="T14" fmla="*/ 2147483647 w 1200"/>
              <a:gd name="T15" fmla="*/ 181451253 h 118"/>
              <a:gd name="T16" fmla="*/ 0 60000 65536"/>
              <a:gd name="T17" fmla="*/ 0 60000 65536"/>
              <a:gd name="T18" fmla="*/ 0 60000 65536"/>
              <a:gd name="T19" fmla="*/ 0 60000 65536"/>
              <a:gd name="T20" fmla="*/ 0 60000 65536"/>
              <a:gd name="T21" fmla="*/ 0 60000 65536"/>
              <a:gd name="T22" fmla="*/ 0 60000 65536"/>
              <a:gd name="T23" fmla="*/ 0 60000 65536"/>
              <a:gd name="T24" fmla="*/ 0 w 1200"/>
              <a:gd name="T25" fmla="*/ 0 h 118"/>
              <a:gd name="T26" fmla="*/ 1200 w 1200"/>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0" h="118">
                <a:moveTo>
                  <a:pt x="0" y="0"/>
                </a:moveTo>
                <a:cubicBezTo>
                  <a:pt x="120" y="8"/>
                  <a:pt x="240" y="17"/>
                  <a:pt x="328" y="20"/>
                </a:cubicBezTo>
                <a:cubicBezTo>
                  <a:pt x="416" y="23"/>
                  <a:pt x="463" y="17"/>
                  <a:pt x="528" y="20"/>
                </a:cubicBezTo>
                <a:cubicBezTo>
                  <a:pt x="593" y="23"/>
                  <a:pt x="665" y="25"/>
                  <a:pt x="716" y="40"/>
                </a:cubicBezTo>
                <a:cubicBezTo>
                  <a:pt x="767" y="55"/>
                  <a:pt x="791" y="98"/>
                  <a:pt x="836" y="108"/>
                </a:cubicBezTo>
                <a:cubicBezTo>
                  <a:pt x="881" y="118"/>
                  <a:pt x="943" y="111"/>
                  <a:pt x="988" y="100"/>
                </a:cubicBezTo>
                <a:cubicBezTo>
                  <a:pt x="1033" y="89"/>
                  <a:pt x="1069" y="49"/>
                  <a:pt x="1104" y="44"/>
                </a:cubicBezTo>
                <a:cubicBezTo>
                  <a:pt x="1139" y="39"/>
                  <a:pt x="1169" y="55"/>
                  <a:pt x="1200" y="72"/>
                </a:cubicBezTo>
              </a:path>
            </a:pathLst>
          </a:custGeom>
          <a:noFill/>
          <a:ln w="28575"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32779" name="Picture 14" descr="Solomons Ships-P2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9788" y="6059488"/>
            <a:ext cx="1192212"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AutoShape 15" descr="Right-Click to copy  (or Control-click on a Mac)"/>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32781"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138" y="5165725"/>
            <a:ext cx="157956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33" name="Text Box 17"/>
          <p:cNvSpPr txBox="1">
            <a:spLocks noChangeArrowheads="1"/>
          </p:cNvSpPr>
          <p:nvPr/>
        </p:nvSpPr>
        <p:spPr bwMode="auto">
          <a:xfrm>
            <a:off x="6858000" y="247650"/>
            <a:ext cx="2095500" cy="4760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Default"/>
                <a:ea typeface="+mn-ea"/>
                <a:cs typeface="+mn-cs"/>
              </a:rPr>
              <a:t>I Kings 10</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 :14</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Now the weight of gold that came to Solomon in one year was 666 talents of gold, </a:t>
            </a:r>
            <a:r>
              <a:rPr kumimoji="0" lang="en-US" altLang="en-US" sz="1800" b="0" i="0" u="none" strike="noStrike" kern="1200" cap="none" spc="0" normalizeH="0" baseline="0" noProof="0">
                <a:ln>
                  <a:noFill/>
                </a:ln>
                <a:solidFill>
                  <a:srgbClr val="FFFF00"/>
                </a:solidFill>
                <a:effectLst/>
                <a:uLnTx/>
                <a:uFillTx/>
                <a:latin typeface="Times New Roman" pitchFamily="18" charset="0"/>
                <a:ea typeface="+mn-ea"/>
                <a:cs typeface="+mn-cs"/>
                <a:hlinkClick r:id="rId5"/>
              </a:rPr>
              <a:t> </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15</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besides that which came from the explorers and from the business of the merchants, and from all the kings of the west and from the governors of the land</a:t>
            </a:r>
            <a:endParaRPr kumimoji="0" lang="en-US" altLang="en-US" sz="18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342034" name="Text Box 18"/>
          <p:cNvSpPr txBox="1">
            <a:spLocks noChangeArrowheads="1"/>
          </p:cNvSpPr>
          <p:nvPr/>
        </p:nvSpPr>
        <p:spPr bwMode="auto">
          <a:xfrm>
            <a:off x="5105400" y="5048250"/>
            <a:ext cx="3867150" cy="1739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Default"/>
                <a:ea typeface="+mn-ea"/>
                <a:cs typeface="+mn-cs"/>
              </a:rPr>
              <a:t>I Kings 10</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  22</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For the king had a fleet of ships of Tarshish at sea with the fleet of Hiram. Once every three years the fleet of ships of Tarshish used to come bringing gold, silver, ivory, apes, and peacocks</a:t>
            </a:r>
            <a:endParaRPr kumimoji="0" lang="en-US" altLang="en-US" sz="18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342035" name="Text Box 19"/>
          <p:cNvSpPr txBox="1">
            <a:spLocks noChangeArrowheads="1"/>
          </p:cNvSpPr>
          <p:nvPr/>
        </p:nvSpPr>
        <p:spPr bwMode="auto">
          <a:xfrm>
            <a:off x="304800" y="3600450"/>
            <a:ext cx="2552700" cy="14652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Default"/>
                <a:ea typeface="+mn-ea"/>
                <a:cs typeface="+mn-cs"/>
              </a:rPr>
              <a:t>I Kings 10</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  29</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A chariot could be imported from Egypt for 600 shekels of silver and a horse for 150…</a:t>
            </a:r>
          </a:p>
        </p:txBody>
      </p:sp>
      <p:sp>
        <p:nvSpPr>
          <p:cNvPr id="342036" name="Text Box 20"/>
          <p:cNvSpPr txBox="1">
            <a:spLocks noChangeArrowheads="1"/>
          </p:cNvSpPr>
          <p:nvPr/>
        </p:nvSpPr>
        <p:spPr bwMode="auto">
          <a:xfrm>
            <a:off x="571500" y="304800"/>
            <a:ext cx="3486150" cy="1190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Default"/>
                <a:ea typeface="+mn-ea"/>
                <a:cs typeface="+mn-cs"/>
              </a:rPr>
              <a:t>I Kings 10</a:t>
            </a:r>
            <a:r>
              <a:rPr kumimoji="0" lang="en-US" altLang="en-US" sz="1800" b="0" i="0" u="none" strike="noStrike" kern="1200" cap="none" spc="0" normalizeH="0" baseline="30000" noProof="0">
                <a:ln>
                  <a:noFill/>
                </a:ln>
                <a:solidFill>
                  <a:srgbClr val="FFFF00"/>
                </a:solidFill>
                <a:effectLst/>
                <a:uLnTx/>
                <a:uFillTx/>
                <a:latin typeface="Default"/>
                <a:ea typeface="+mn-ea"/>
                <a:cs typeface="+mn-cs"/>
              </a:rPr>
              <a:t>  29</a:t>
            </a:r>
            <a:r>
              <a:rPr kumimoji="0" lang="en-US" altLang="en-US" sz="1800" b="0" i="0" u="none" strike="noStrike" kern="1200" cap="none" spc="0" normalizeH="0" baseline="0" noProof="0">
                <a:ln>
                  <a:noFill/>
                </a:ln>
                <a:solidFill>
                  <a:srgbClr val="FFFF00"/>
                </a:solidFill>
                <a:effectLst/>
                <a:uLnTx/>
                <a:uFillTx/>
                <a:latin typeface="Default"/>
                <a:ea typeface="+mn-ea"/>
                <a:cs typeface="+mn-cs"/>
              </a:rPr>
              <a:t> … and so through the king’s traders they were exported to all the kings of the Hittites and the kings of Syria.</a:t>
            </a:r>
            <a:r>
              <a:rPr kumimoji="0" lang="en-US" altLang="en-US" sz="1800" b="0" i="0" u="none" strike="noStrike" kern="1200" cap="none" spc="0" normalizeH="0" baseline="0" noProof="0">
                <a:ln>
                  <a:noFill/>
                </a:ln>
                <a:solidFill>
                  <a:srgbClr val="FFFF00"/>
                </a:solidFill>
                <a:effectLst/>
                <a:uLnTx/>
                <a:uFillTx/>
                <a:latin typeface="Times New Roman" pitchFamily="18" charset="0"/>
                <a:ea typeface="+mn-ea"/>
                <a:cs typeface="+mn-cs"/>
              </a:rPr>
              <a:t> </a:t>
            </a:r>
          </a:p>
        </p:txBody>
      </p:sp>
      <p:grpSp>
        <p:nvGrpSpPr>
          <p:cNvPr id="25" name="Group 24">
            <a:extLst>
              <a:ext uri="{FF2B5EF4-FFF2-40B4-BE49-F238E27FC236}">
                <a16:creationId xmlns:a16="http://schemas.microsoft.com/office/drawing/2014/main" id="{7FEF119C-7D75-4A19-9166-CF848E27308D}"/>
              </a:ext>
            </a:extLst>
          </p:cNvPr>
          <p:cNvGrpSpPr/>
          <p:nvPr/>
        </p:nvGrpSpPr>
        <p:grpSpPr>
          <a:xfrm>
            <a:off x="863197" y="1685672"/>
            <a:ext cx="896461" cy="514350"/>
            <a:chOff x="599928" y="914400"/>
            <a:chExt cx="1536790" cy="737176"/>
          </a:xfrm>
        </p:grpSpPr>
        <p:sp>
          <p:nvSpPr>
            <p:cNvPr id="26" name="Rectangle 25">
              <a:extLst>
                <a:ext uri="{FF2B5EF4-FFF2-40B4-BE49-F238E27FC236}">
                  <a16:creationId xmlns:a16="http://schemas.microsoft.com/office/drawing/2014/main" id="{E83CF640-8796-4E9E-9AB5-710B45148CB3}"/>
                </a:ext>
              </a:extLst>
            </p:cNvPr>
            <p:cNvSpPr/>
            <p:nvPr/>
          </p:nvSpPr>
          <p:spPr>
            <a:xfrm>
              <a:off x="685800" y="914400"/>
              <a:ext cx="1371600" cy="737176"/>
            </a:xfrm>
            <a:prstGeom prst="rect">
              <a:avLst/>
            </a:prstGeom>
            <a:solidFill>
              <a:srgbClr val="4BACC6"/>
            </a:solidFill>
            <a:ln w="25400" cap="flat" cmpd="sng" algn="ctr">
              <a:solidFill>
                <a:sysClr val="windowText" lastClr="000000"/>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Georgia"/>
                <a:ea typeface="+mn-ea"/>
                <a:cs typeface="+mn-cs"/>
              </a:endParaRPr>
            </a:p>
          </p:txBody>
        </p:sp>
        <p:sp>
          <p:nvSpPr>
            <p:cNvPr id="27" name="TextBox 26">
              <a:extLst>
                <a:ext uri="{FF2B5EF4-FFF2-40B4-BE49-F238E27FC236}">
                  <a16:creationId xmlns:a16="http://schemas.microsoft.com/office/drawing/2014/main" id="{28CDD70B-C208-4F78-8BC7-1812F2B7F6A7}"/>
                </a:ext>
              </a:extLst>
            </p:cNvPr>
            <p:cNvSpPr txBox="1"/>
            <p:nvPr/>
          </p:nvSpPr>
          <p:spPr>
            <a:xfrm>
              <a:off x="599928" y="989911"/>
              <a:ext cx="1536790" cy="661665"/>
            </a:xfrm>
            <a:prstGeom prst="rect">
              <a:avLst/>
            </a:prstGeom>
            <a:noFill/>
            <a:ln>
              <a:noFill/>
              <a:prstDash val="solid"/>
            </a:ln>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Georgia"/>
                </a:rPr>
                <a:t>United Kingdom</a:t>
              </a:r>
            </a:p>
          </p:txBody>
        </p:sp>
      </p:grpSp>
      <p:sp>
        <p:nvSpPr>
          <p:cNvPr id="28" name="TextBox 27">
            <a:extLst>
              <a:ext uri="{FF2B5EF4-FFF2-40B4-BE49-F238E27FC236}">
                <a16:creationId xmlns:a16="http://schemas.microsoft.com/office/drawing/2014/main" id="{E2DC3D0F-0F54-4F7C-8A08-256D74D399CF}"/>
              </a:ext>
            </a:extLst>
          </p:cNvPr>
          <p:cNvSpPr txBox="1"/>
          <p:nvPr/>
        </p:nvSpPr>
        <p:spPr>
          <a:xfrm>
            <a:off x="815714" y="2233486"/>
            <a:ext cx="1374277" cy="1131079"/>
          </a:xfrm>
          <a:prstGeom prst="rect">
            <a:avLst/>
          </a:prstGeom>
          <a:noFill/>
        </p:spPr>
        <p:txBody>
          <a:bodyPr wrap="square" rtlCol="0">
            <a:spAutoFit/>
          </a:bodyPr>
          <a:lstStyle/>
          <a:p>
            <a:pPr>
              <a:defRPr/>
            </a:pPr>
            <a:r>
              <a:rPr lang="en-US" sz="1125" dirty="0">
                <a:solidFill>
                  <a:srgbClr val="C00000"/>
                </a:solidFill>
                <a:latin typeface="Georgia"/>
              </a:rPr>
              <a:t>Samuel, Kings, Chron</a:t>
            </a:r>
          </a:p>
          <a:p>
            <a:pPr>
              <a:defRPr/>
            </a:pPr>
            <a:r>
              <a:rPr lang="en-US" sz="1125" dirty="0">
                <a:solidFill>
                  <a:srgbClr val="C00000"/>
                </a:solidFill>
                <a:latin typeface="Georgia"/>
              </a:rPr>
              <a:t>Major/Minor Prophets</a:t>
            </a:r>
          </a:p>
          <a:p>
            <a:pPr>
              <a:defRPr/>
            </a:pPr>
            <a:r>
              <a:rPr lang="en-US" sz="1125" dirty="0">
                <a:solidFill>
                  <a:srgbClr val="C00000"/>
                </a:solidFill>
                <a:latin typeface="Georgia"/>
              </a:rPr>
              <a:t>Psalms, </a:t>
            </a:r>
            <a:r>
              <a:rPr lang="en-US" sz="1125" dirty="0" err="1">
                <a:solidFill>
                  <a:srgbClr val="C00000"/>
                </a:solidFill>
                <a:latin typeface="Georgia"/>
              </a:rPr>
              <a:t>etc</a:t>
            </a:r>
            <a:endParaRPr lang="en-US" sz="1125" dirty="0">
              <a:solidFill>
                <a:srgbClr val="C00000"/>
              </a:solidFill>
              <a:latin typeface="Georgia"/>
            </a:endParaRPr>
          </a:p>
          <a:p>
            <a:pPr>
              <a:defRPr/>
            </a:pPr>
            <a:r>
              <a:rPr lang="en-US" sz="1125" dirty="0">
                <a:solidFill>
                  <a:srgbClr val="C00000"/>
                </a:solidFill>
                <a:latin typeface="Georgia"/>
              </a:rPr>
              <a:t>1040-930 BC</a:t>
            </a:r>
          </a:p>
        </p:txBody>
      </p:sp>
    </p:spTree>
  </p:cSld>
  <p:clrMapOvr>
    <a:masterClrMapping/>
  </p:clrMapOvr>
  <p:transition spd="slow">
    <p:diamon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AAAD22-36EE-4D41-80B7-F045EC71D1B4}"/>
              </a:ext>
            </a:extLst>
          </p:cNvPr>
          <p:cNvSpPr/>
          <p:nvPr/>
        </p:nvSpPr>
        <p:spPr>
          <a:xfrm>
            <a:off x="0" y="3755254"/>
            <a:ext cx="9144000" cy="310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DA2FA-FF0A-49F1-BA10-82008F5180D4}"/>
              </a:ext>
            </a:extLst>
          </p:cNvPr>
          <p:cNvSpPr>
            <a:spLocks noGrp="1"/>
          </p:cNvSpPr>
          <p:nvPr>
            <p:ph type="title"/>
          </p:nvPr>
        </p:nvSpPr>
        <p:spPr/>
        <p:txBody>
          <a:bodyPr/>
          <a:lstStyle/>
          <a:p>
            <a:endParaRPr lang="en-US"/>
          </a:p>
        </p:txBody>
      </p:sp>
      <p:pic>
        <p:nvPicPr>
          <p:cNvPr id="4" name="Picture 3" descr="A picture containing text, person&#10;&#10;Description automatically generated">
            <a:extLst>
              <a:ext uri="{FF2B5EF4-FFF2-40B4-BE49-F238E27FC236}">
                <a16:creationId xmlns:a16="http://schemas.microsoft.com/office/drawing/2014/main" id="{72B54DDE-023B-407B-9559-6727C33153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105832"/>
          </a:xfrm>
          <a:prstGeom prst="rect">
            <a:avLst/>
          </a:prstGeom>
        </p:spPr>
      </p:pic>
      <p:sp>
        <p:nvSpPr>
          <p:cNvPr id="5" name="TextBox 4">
            <a:extLst>
              <a:ext uri="{FF2B5EF4-FFF2-40B4-BE49-F238E27FC236}">
                <a16:creationId xmlns:a16="http://schemas.microsoft.com/office/drawing/2014/main" id="{81936AD6-7F5B-41D6-9074-939B63F74467}"/>
              </a:ext>
            </a:extLst>
          </p:cNvPr>
          <p:cNvSpPr txBox="1"/>
          <p:nvPr/>
        </p:nvSpPr>
        <p:spPr>
          <a:xfrm>
            <a:off x="1085849" y="3983188"/>
            <a:ext cx="6819901" cy="1323439"/>
          </a:xfrm>
          <a:prstGeom prst="rect">
            <a:avLst/>
          </a:prstGeom>
          <a:solidFill>
            <a:schemeClr val="bg1">
              <a:alpha val="46000"/>
            </a:schemeClr>
          </a:solidFill>
        </p:spPr>
        <p:txBody>
          <a:bodyPr wrap="square" rtlCol="0">
            <a:spAutoFit/>
          </a:bodyPr>
          <a:lstStyle/>
          <a:p>
            <a:pPr algn="ctr"/>
            <a:r>
              <a:rPr lang="en-US" sz="4000" dirty="0">
                <a:effectLst/>
                <a:latin typeface="Arial" panose="020B0604020202020204" pitchFamily="34" charset="0"/>
                <a:ea typeface="Calibri" panose="020F0502020204030204" pitchFamily="34" charset="0"/>
              </a:rPr>
              <a:t>Describe 5 things about Israel and Judah.</a:t>
            </a:r>
            <a:endParaRPr lang="en-US" sz="4000" dirty="0"/>
          </a:p>
        </p:txBody>
      </p:sp>
    </p:spTree>
    <p:extLst>
      <p:ext uri="{BB962C8B-B14F-4D97-AF65-F5344CB8AC3E}">
        <p14:creationId xmlns:p14="http://schemas.microsoft.com/office/powerpoint/2010/main" val="3547229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A3407FF-D977-40D4-B49E-DD5F09C908A8}"/>
              </a:ext>
            </a:extLst>
          </p:cNvPr>
          <p:cNvSpPr/>
          <p:nvPr/>
        </p:nvSpPr>
        <p:spPr>
          <a:xfrm>
            <a:off x="0" y="3581400"/>
            <a:ext cx="9144000" cy="3276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EBDD3-9A3D-4A5E-A23D-242065DD32C0}"/>
              </a:ext>
            </a:extLst>
          </p:cNvPr>
          <p:cNvSpPr>
            <a:spLocks noGrp="1"/>
          </p:cNvSpPr>
          <p:nvPr>
            <p:ph type="title"/>
          </p:nvPr>
        </p:nvSpPr>
        <p:spPr/>
        <p:txBody>
          <a:bodyPr>
            <a:normAutofit fontScale="90000"/>
          </a:bodyPr>
          <a:lstStyle/>
          <a:p>
            <a:r>
              <a:rPr lang="en-US" sz="4400" kern="1200" dirty="0"/>
              <a:t>Divided Kingdom</a:t>
            </a:r>
            <a:br>
              <a:rPr lang="en-US" sz="4400" kern="1200" dirty="0"/>
            </a:br>
            <a:endParaRPr lang="en-US" dirty="0"/>
          </a:p>
        </p:txBody>
      </p:sp>
      <p:graphicFrame>
        <p:nvGraphicFramePr>
          <p:cNvPr id="4" name="Table 3">
            <a:extLst>
              <a:ext uri="{FF2B5EF4-FFF2-40B4-BE49-F238E27FC236}">
                <a16:creationId xmlns:a16="http://schemas.microsoft.com/office/drawing/2014/main" id="{46EEF33D-95DD-4A6B-84E1-E6A571B70DF3}"/>
              </a:ext>
            </a:extLst>
          </p:cNvPr>
          <p:cNvGraphicFramePr>
            <a:graphicFrameLocks noGrp="1"/>
          </p:cNvGraphicFramePr>
          <p:nvPr>
            <p:extLst>
              <p:ext uri="{D42A27DB-BD31-4B8C-83A1-F6EECF244321}">
                <p14:modId xmlns:p14="http://schemas.microsoft.com/office/powerpoint/2010/main" val="3680577635"/>
              </p:ext>
            </p:extLst>
          </p:nvPr>
        </p:nvGraphicFramePr>
        <p:xfrm>
          <a:off x="276225" y="1912620"/>
          <a:ext cx="8791575" cy="2164588"/>
        </p:xfrm>
        <a:graphic>
          <a:graphicData uri="http://schemas.openxmlformats.org/drawingml/2006/table">
            <a:tbl>
              <a:tblPr firstRow="1" firstCol="1" bandRow="1">
                <a:tableStyleId>{5C22544A-7EE6-4342-B048-85BDC9FD1C3A}</a:tableStyleId>
              </a:tblPr>
              <a:tblGrid>
                <a:gridCol w="2187576">
                  <a:extLst>
                    <a:ext uri="{9D8B030D-6E8A-4147-A177-3AD203B41FA5}">
                      <a16:colId xmlns:a16="http://schemas.microsoft.com/office/drawing/2014/main" val="2502999322"/>
                    </a:ext>
                  </a:extLst>
                </a:gridCol>
                <a:gridCol w="2724150">
                  <a:extLst>
                    <a:ext uri="{9D8B030D-6E8A-4147-A177-3AD203B41FA5}">
                      <a16:colId xmlns:a16="http://schemas.microsoft.com/office/drawing/2014/main" val="1832873736"/>
                    </a:ext>
                  </a:extLst>
                </a:gridCol>
                <a:gridCol w="3879849">
                  <a:extLst>
                    <a:ext uri="{9D8B030D-6E8A-4147-A177-3AD203B41FA5}">
                      <a16:colId xmlns:a16="http://schemas.microsoft.com/office/drawing/2014/main" val="3831342965"/>
                    </a:ext>
                  </a:extLst>
                </a:gridCol>
              </a:tblGrid>
              <a:tr h="0">
                <a:tc>
                  <a:txBody>
                    <a:bodyPr/>
                    <a:lstStyle/>
                    <a:p>
                      <a:pPr marL="0" marR="0">
                        <a:spcBef>
                          <a:spcPts val="0"/>
                        </a:spcBef>
                        <a:spcAft>
                          <a:spcPts val="0"/>
                        </a:spcAft>
                      </a:pPr>
                      <a:br>
                        <a:rPr lang="en-US" sz="2000" u="sng">
                          <a:effectLst/>
                        </a:rPr>
                      </a:br>
                      <a:r>
                        <a:rPr lang="en-US" sz="2000">
                          <a:effectLst/>
                        </a:rPr>
                        <a:t>BIBLE PERIOD</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ACTORS</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MAIN ACTION</a:t>
                      </a:r>
                      <a:endParaRPr lang="en-US" sz="200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0410924"/>
                  </a:ext>
                </a:extLst>
              </a:tr>
              <a:tr h="0">
                <a:tc>
                  <a:txBody>
                    <a:bodyPr/>
                    <a:lstStyle/>
                    <a:p>
                      <a:pPr marL="0" marR="0">
                        <a:lnSpc>
                          <a:spcPct val="107000"/>
                        </a:lnSpc>
                        <a:spcBef>
                          <a:spcPts val="0"/>
                        </a:spcBef>
                        <a:spcAft>
                          <a:spcPts val="0"/>
                        </a:spcAft>
                      </a:pPr>
                      <a:r>
                        <a:rPr lang="x-none" sz="1800" b="1" dirty="0">
                          <a:effectLst/>
                          <a:latin typeface="Arial" panose="020B0604020202020204" pitchFamily="34" charset="0"/>
                          <a:ea typeface="Times New Roman" panose="02020603050405020304" pitchFamily="18" charset="0"/>
                          <a:cs typeface="Times New Roman" panose="02020603050405020304" pitchFamily="18" charset="0"/>
                        </a:rPr>
                        <a:t>Divided Kingdom</a:t>
                      </a:r>
                      <a:endParaRPr lang="en-US" sz="18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x-none" sz="1800" b="1" dirty="0">
                          <a:effectLst/>
                          <a:latin typeface="Arial" panose="020B0604020202020204" pitchFamily="34" charset="0"/>
                          <a:ea typeface="Times New Roman" panose="02020603050405020304" pitchFamily="18" charset="0"/>
                          <a:cs typeface="Times New Roman" panose="02020603050405020304" pitchFamily="18" charset="0"/>
                        </a:rPr>
                        <a:t>Israel &amp; Judah</a:t>
                      </a:r>
                      <a:endParaRPr lang="en-US" sz="18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x-none" sz="1800" b="1" dirty="0">
                          <a:effectLst/>
                          <a:latin typeface="Arial" panose="020B0604020202020204" pitchFamily="34" charset="0"/>
                          <a:ea typeface="Times New Roman" panose="02020603050405020304" pitchFamily="18" charset="0"/>
                          <a:cs typeface="Times New Roman" panose="02020603050405020304" pitchFamily="18" charset="0"/>
                        </a:rPr>
                        <a:t>I &amp; 2 Kings, &amp;           </a:t>
                      </a:r>
                      <a:endParaRPr lang="en-US" sz="18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x-none" sz="1800" b="1" dirty="0">
                          <a:effectLst/>
                          <a:latin typeface="Arial" panose="020B0604020202020204" pitchFamily="34" charset="0"/>
                          <a:ea typeface="Times New Roman" panose="02020603050405020304" pitchFamily="18" charset="0"/>
                          <a:cs typeface="Times New Roman" panose="02020603050405020304" pitchFamily="18" charset="0"/>
                        </a:rPr>
                        <a:t>2 Chronicles</a:t>
                      </a:r>
                      <a:endParaRPr lang="en-US" sz="18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x-none" sz="1800" b="1" dirty="0">
                          <a:effectLst/>
                          <a:latin typeface="Arial" panose="020B0604020202020204" pitchFamily="34" charset="0"/>
                          <a:ea typeface="Times New Roman" panose="02020603050405020304" pitchFamily="18" charset="0"/>
                          <a:cs typeface="Times New Roman" panose="02020603050405020304" pitchFamily="18" charset="0"/>
                        </a:rPr>
                        <a:t>931  to 722 b.c.</a:t>
                      </a:r>
                      <a:endParaRPr lang="en-US" sz="18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1200" dirty="0">
                          <a:effectLst/>
                          <a:latin typeface="Arial" panose="020B0604020202020204" pitchFamily="34" charset="0"/>
                          <a:ea typeface="Times New Roman" panose="02020603050405020304" pitchFamily="18" charset="0"/>
                          <a:cs typeface="Times New Roman" panose="02020603050405020304" pitchFamily="18" charset="0"/>
                        </a:rPr>
                        <a:t>Jeroboam, Omri, Ahab, Jezebel, Jehu, Jeroboam II, Hoshea</a:t>
                      </a:r>
                      <a:endParaRPr lang="en-US" sz="12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x-none"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x-none" sz="1200" dirty="0">
                          <a:effectLst/>
                          <a:latin typeface="Arial" panose="020B0604020202020204" pitchFamily="34" charset="0"/>
                          <a:ea typeface="Times New Roman" panose="02020603050405020304" pitchFamily="18" charset="0"/>
                          <a:cs typeface="Times New Roman" panose="02020603050405020304" pitchFamily="18" charset="0"/>
                        </a:rPr>
                        <a:t>Prophets - Elijah, Elisha, Joel, Jonah, Amos, Hosea, Micah, Isaiah</a:t>
                      </a:r>
                      <a:endParaRPr lang="en-US" sz="12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x-none"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onsolas" panose="020B0609020204030204" pitchFamily="49"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x-none" sz="1200" dirty="0">
                          <a:effectLst/>
                          <a:latin typeface="Arial" panose="020B0604020202020204" pitchFamily="34" charset="0"/>
                          <a:ea typeface="Times New Roman" panose="02020603050405020304" pitchFamily="18" charset="0"/>
                          <a:cs typeface="Times New Roman" panose="02020603050405020304" pitchFamily="18" charset="0"/>
                        </a:rPr>
                        <a:t>Rehoboam,  Asa, Jehoshaphat, Athaliah Uzziah, Ahaz</a:t>
                      </a:r>
                      <a:endParaRPr lang="en-US" sz="12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x-none" sz="1200" dirty="0">
                          <a:effectLst/>
                          <a:latin typeface="Arial" panose="020B0604020202020204" pitchFamily="34" charset="0"/>
                          <a:ea typeface="Times New Roman" panose="02020603050405020304" pitchFamily="18" charset="0"/>
                          <a:cs typeface="Times New Roman" panose="02020603050405020304" pitchFamily="18" charset="0"/>
                        </a:rPr>
                        <a:t>Israel’s Tragic Civil War</a:t>
                      </a:r>
                      <a:br>
                        <a:rPr lang="x-none" sz="1200" dirty="0">
                          <a:effectLst/>
                          <a:latin typeface="Arial" panose="020B0604020202020204" pitchFamily="34" charset="0"/>
                          <a:ea typeface="Times New Roman" panose="02020603050405020304" pitchFamily="18" charset="0"/>
                          <a:cs typeface="Times New Roman" panose="02020603050405020304" pitchFamily="18" charset="0"/>
                        </a:rPr>
                      </a:br>
                      <a:r>
                        <a:rPr lang="x-none" sz="1200" dirty="0">
                          <a:effectLst/>
                          <a:latin typeface="Arial" panose="020B0604020202020204" pitchFamily="34" charset="0"/>
                          <a:ea typeface="Times New Roman" panose="02020603050405020304" pitchFamily="18" charset="0"/>
                          <a:cs typeface="Times New Roman" panose="02020603050405020304" pitchFamily="18" charset="0"/>
                        </a:rPr>
                        <a:t>Capture of Israel by the Assyrians</a:t>
                      </a:r>
                      <a:br>
                        <a:rPr lang="x-none" sz="1200" dirty="0">
                          <a:effectLst/>
                          <a:latin typeface="Arial" panose="020B0604020202020204" pitchFamily="34" charset="0"/>
                          <a:ea typeface="Times New Roman" panose="02020603050405020304" pitchFamily="18" charset="0"/>
                          <a:cs typeface="Times New Roman" panose="02020603050405020304" pitchFamily="18" charset="0"/>
                        </a:rPr>
                      </a:br>
                      <a:r>
                        <a:rPr lang="x-none" sz="1200" dirty="0">
                          <a:effectLst/>
                          <a:latin typeface="Arial" panose="020B0604020202020204" pitchFamily="34" charset="0"/>
                          <a:ea typeface="Times New Roman" panose="02020603050405020304" pitchFamily="18" charset="0"/>
                          <a:cs typeface="Times New Roman" panose="02020603050405020304" pitchFamily="18" charset="0"/>
                        </a:rPr>
                        <a:t>Jerusalem saved from the Assyrians</a:t>
                      </a:r>
                      <a:br>
                        <a:rPr lang="x-none" sz="1200" dirty="0">
                          <a:effectLst/>
                          <a:latin typeface="Arial" panose="020B0604020202020204" pitchFamily="34" charset="0"/>
                          <a:ea typeface="Times New Roman" panose="02020603050405020304" pitchFamily="18" charset="0"/>
                          <a:cs typeface="Times New Roman" panose="02020603050405020304" pitchFamily="18" charset="0"/>
                        </a:rPr>
                      </a:br>
                      <a:r>
                        <a:rPr lang="x-none" sz="1200" dirty="0">
                          <a:effectLst/>
                          <a:latin typeface="Arial" panose="020B0604020202020204" pitchFamily="34" charset="0"/>
                          <a:ea typeface="Times New Roman" panose="02020603050405020304" pitchFamily="18" charset="0"/>
                          <a:cs typeface="Times New Roman" panose="02020603050405020304" pitchFamily="18" charset="0"/>
                        </a:rPr>
                        <a:t>Preaching Oral &amp; Written Prophets</a:t>
                      </a:r>
                      <a:endParaRPr lang="en-US" sz="1200" dirty="0">
                        <a:effectLst/>
                        <a:latin typeface="Consolas" panose="020B0609020204030204" pitchFamily="49"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6955835"/>
                  </a:ext>
                </a:extLst>
              </a:tr>
            </a:tbl>
          </a:graphicData>
        </a:graphic>
      </p:graphicFrame>
      <p:sp>
        <p:nvSpPr>
          <p:cNvPr id="10" name="Freeform: Shape 9">
            <a:extLst>
              <a:ext uri="{FF2B5EF4-FFF2-40B4-BE49-F238E27FC236}">
                <a16:creationId xmlns:a16="http://schemas.microsoft.com/office/drawing/2014/main" id="{3D184001-8B04-4E8C-82DA-F4777F2DD8A9}"/>
              </a:ext>
            </a:extLst>
          </p:cNvPr>
          <p:cNvSpPr/>
          <p:nvPr/>
        </p:nvSpPr>
        <p:spPr>
          <a:xfrm rot="16200000">
            <a:off x="530221" y="-85629"/>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50000" t="130000" r="50000" b="-30000"/>
            </a:path>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6</a:t>
            </a:r>
          </a:p>
        </p:txBody>
      </p:sp>
      <p:sp>
        <p:nvSpPr>
          <p:cNvPr id="12" name="Freeform: Shape 11">
            <a:extLst>
              <a:ext uri="{FF2B5EF4-FFF2-40B4-BE49-F238E27FC236}">
                <a16:creationId xmlns:a16="http://schemas.microsoft.com/office/drawing/2014/main" id="{5BBDD1A1-435A-4501-A33F-1C1D098961DD}"/>
              </a:ext>
            </a:extLst>
          </p:cNvPr>
          <p:cNvSpPr/>
          <p:nvPr/>
        </p:nvSpPr>
        <p:spPr>
          <a:xfrm>
            <a:off x="864780" y="107526"/>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Divided Kingdom</a:t>
            </a:r>
          </a:p>
        </p:txBody>
      </p:sp>
      <p:pic>
        <p:nvPicPr>
          <p:cNvPr id="3" name="Picture 2">
            <a:extLst>
              <a:ext uri="{FF2B5EF4-FFF2-40B4-BE49-F238E27FC236}">
                <a16:creationId xmlns:a16="http://schemas.microsoft.com/office/drawing/2014/main" id="{C9C12F9F-72A5-46B3-B425-4178AD1175FE}"/>
              </a:ext>
            </a:extLst>
          </p:cNvPr>
          <p:cNvPicPr>
            <a:picLocks noChangeAspect="1"/>
          </p:cNvPicPr>
          <p:nvPr/>
        </p:nvPicPr>
        <p:blipFill>
          <a:blip r:embed="rId2"/>
          <a:stretch>
            <a:fillRect/>
          </a:stretch>
        </p:blipFill>
        <p:spPr>
          <a:xfrm>
            <a:off x="973757" y="4454794"/>
            <a:ext cx="7388992" cy="2255716"/>
          </a:xfrm>
          <a:prstGeom prst="rect">
            <a:avLst/>
          </a:prstGeom>
        </p:spPr>
      </p:pic>
    </p:spTree>
    <p:extLst>
      <p:ext uri="{BB962C8B-B14F-4D97-AF65-F5344CB8AC3E}">
        <p14:creationId xmlns:p14="http://schemas.microsoft.com/office/powerpoint/2010/main" val="2018485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23364" y="863080"/>
            <a:ext cx="6878072" cy="5181600"/>
          </a:xfrm>
          <a:prstGeom prst="rect">
            <a:avLst/>
          </a:prstGeom>
          <a:solidFill>
            <a:srgbClr val="FFFFCC"/>
          </a:solidFill>
          <a:ln>
            <a:noFill/>
          </a:ln>
          <a:effectLst/>
        </p:spPr>
      </p:pic>
    </p:spTree>
    <p:extLst>
      <p:ext uri="{BB962C8B-B14F-4D97-AF65-F5344CB8AC3E}">
        <p14:creationId xmlns:p14="http://schemas.microsoft.com/office/powerpoint/2010/main" val="1365181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72707" name="Title 1"/>
          <p:cNvSpPr>
            <a:spLocks noGrp="1"/>
          </p:cNvSpPr>
          <p:nvPr>
            <p:ph type="ctrTitle"/>
          </p:nvPr>
        </p:nvSpPr>
        <p:spPr>
          <a:xfrm>
            <a:off x="-100013" y="94392"/>
            <a:ext cx="9144001" cy="838200"/>
          </a:xfrm>
        </p:spPr>
        <p:txBody>
          <a:bodyPr/>
          <a:lstStyle/>
          <a:p>
            <a:pPr eaLnBrk="1" hangingPunct="1"/>
            <a:r>
              <a:rPr lang="en-US" altLang="en-US" sz="2400"/>
              <a:t>Kings of United &amp; Divided Kingdom</a:t>
            </a:r>
          </a:p>
        </p:txBody>
      </p:sp>
      <p:sp>
        <p:nvSpPr>
          <p:cNvPr id="72708" name="TextBox 3"/>
          <p:cNvSpPr txBox="1">
            <a:spLocks noChangeArrowheads="1"/>
          </p:cNvSpPr>
          <p:nvPr/>
        </p:nvSpPr>
        <p:spPr bwMode="auto">
          <a:xfrm>
            <a:off x="52388" y="715105"/>
            <a:ext cx="103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itchFamily="34" charset="0"/>
                <a:ea typeface="+mn-ea"/>
                <a:cs typeface="Arial" pitchFamily="34" charset="0"/>
              </a:rPr>
              <a:t>United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itchFamily="34" charset="0"/>
                <a:ea typeface="+mn-ea"/>
                <a:cs typeface="Arial" pitchFamily="34" charset="0"/>
              </a:rPr>
              <a:t>Kingdom</a:t>
            </a:r>
          </a:p>
        </p:txBody>
      </p:sp>
      <p:sp>
        <p:nvSpPr>
          <p:cNvPr id="72709" name="TextBox 4"/>
          <p:cNvSpPr txBox="1">
            <a:spLocks noChangeArrowheads="1"/>
          </p:cNvSpPr>
          <p:nvPr/>
        </p:nvSpPr>
        <p:spPr bwMode="auto">
          <a:xfrm>
            <a:off x="77788" y="2227992"/>
            <a:ext cx="14081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Saul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(1050-1010)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   David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   (1010-970)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   Solomon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   (970-930)</a:t>
            </a:r>
          </a:p>
        </p:txBody>
      </p:sp>
      <p:sp>
        <p:nvSpPr>
          <p:cNvPr id="72710" name="TextBox 6"/>
          <p:cNvSpPr txBox="1">
            <a:spLocks noChangeArrowheads="1"/>
          </p:cNvSpPr>
          <p:nvPr/>
        </p:nvSpPr>
        <p:spPr bwMode="auto">
          <a:xfrm>
            <a:off x="1652588" y="715105"/>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itchFamily="34" charset="0"/>
                <a:ea typeface="+mn-ea"/>
                <a:cs typeface="Arial" pitchFamily="34" charset="0"/>
              </a:rPr>
              <a:t>Divided Kingdom</a:t>
            </a:r>
          </a:p>
        </p:txBody>
      </p:sp>
      <p:cxnSp>
        <p:nvCxnSpPr>
          <p:cNvPr id="9" name="Straight Connector 8"/>
          <p:cNvCxnSpPr/>
          <p:nvPr/>
        </p:nvCxnSpPr>
        <p:spPr>
          <a:xfrm rot="5400000">
            <a:off x="-1357312"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12" name="TextBox 9"/>
          <p:cNvSpPr txBox="1">
            <a:spLocks noChangeArrowheads="1"/>
          </p:cNvSpPr>
          <p:nvPr/>
        </p:nvSpPr>
        <p:spPr bwMode="auto">
          <a:xfrm>
            <a:off x="7837488" y="715105"/>
            <a:ext cx="135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7375E"/>
                </a:solidFill>
                <a:effectLst/>
                <a:uLnTx/>
                <a:uFillTx/>
                <a:latin typeface="Calibri" pitchFamily="34" charset="0"/>
                <a:ea typeface="+mn-ea"/>
                <a:cs typeface="Arial" pitchFamily="34" charset="0"/>
              </a:rPr>
              <a:t>Judah Alone</a:t>
            </a:r>
          </a:p>
        </p:txBody>
      </p:sp>
      <p:sp>
        <p:nvSpPr>
          <p:cNvPr id="72713" name="TextBox 10"/>
          <p:cNvSpPr txBox="1">
            <a:spLocks noChangeArrowheads="1"/>
          </p:cNvSpPr>
          <p:nvPr/>
        </p:nvSpPr>
        <p:spPr bwMode="auto">
          <a:xfrm>
            <a:off x="1500188" y="1084992"/>
            <a:ext cx="19097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Early Kings –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1&amp;2</a:t>
            </a:r>
          </a:p>
        </p:txBody>
      </p:sp>
      <p:sp>
        <p:nvSpPr>
          <p:cNvPr id="72714" name="TextBox 12"/>
          <p:cNvSpPr txBox="1">
            <a:spLocks noChangeArrowheads="1"/>
          </p:cNvSpPr>
          <p:nvPr/>
        </p:nvSpPr>
        <p:spPr bwMode="auto">
          <a:xfrm>
            <a:off x="1804988" y="1734280"/>
            <a:ext cx="1408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Jereboam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Nadab</a:t>
            </a:r>
          </a:p>
        </p:txBody>
      </p:sp>
      <p:sp>
        <p:nvSpPr>
          <p:cNvPr id="72715" name="TextBox 13"/>
          <p:cNvSpPr txBox="1">
            <a:spLocks noChangeArrowheads="1"/>
          </p:cNvSpPr>
          <p:nvPr/>
        </p:nvSpPr>
        <p:spPr bwMode="auto">
          <a:xfrm>
            <a:off x="1500188" y="173428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1</a:t>
            </a:r>
          </a:p>
        </p:txBody>
      </p:sp>
      <p:sp>
        <p:nvSpPr>
          <p:cNvPr id="72716" name="TextBox 14"/>
          <p:cNvSpPr txBox="1">
            <a:spLocks noChangeArrowheads="1"/>
          </p:cNvSpPr>
          <p:nvPr/>
        </p:nvSpPr>
        <p:spPr bwMode="auto">
          <a:xfrm>
            <a:off x="2185988" y="2383567"/>
            <a:ext cx="1408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Baasha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Elah</a:t>
            </a:r>
          </a:p>
        </p:txBody>
      </p:sp>
      <p:sp>
        <p:nvSpPr>
          <p:cNvPr id="72717" name="TextBox 15"/>
          <p:cNvSpPr txBox="1">
            <a:spLocks noChangeArrowheads="1"/>
          </p:cNvSpPr>
          <p:nvPr/>
        </p:nvSpPr>
        <p:spPr bwMode="auto">
          <a:xfrm>
            <a:off x="1881188" y="2383567"/>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2</a:t>
            </a:r>
          </a:p>
        </p:txBody>
      </p:sp>
      <p:sp>
        <p:nvSpPr>
          <p:cNvPr id="72718" name="TextBox 16"/>
          <p:cNvSpPr txBox="1">
            <a:spLocks noChangeArrowheads="1"/>
          </p:cNvSpPr>
          <p:nvPr/>
        </p:nvSpPr>
        <p:spPr bwMode="auto">
          <a:xfrm>
            <a:off x="2454275" y="2953480"/>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Zimri ~ 885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Tibni</a:t>
            </a:r>
          </a:p>
        </p:txBody>
      </p:sp>
      <p:sp>
        <p:nvSpPr>
          <p:cNvPr id="72719" name="TextBox 18"/>
          <p:cNvSpPr txBox="1">
            <a:spLocks noChangeArrowheads="1"/>
          </p:cNvSpPr>
          <p:nvPr/>
        </p:nvSpPr>
        <p:spPr bwMode="auto">
          <a:xfrm>
            <a:off x="1500188" y="3658330"/>
            <a:ext cx="19589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Early Kings – Judah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1&amp;2</a:t>
            </a:r>
          </a:p>
        </p:txBody>
      </p:sp>
      <p:sp>
        <p:nvSpPr>
          <p:cNvPr id="72720" name="TextBox 19"/>
          <p:cNvSpPr txBox="1">
            <a:spLocks noChangeArrowheads="1"/>
          </p:cNvSpPr>
          <p:nvPr/>
        </p:nvSpPr>
        <p:spPr bwMode="auto">
          <a:xfrm>
            <a:off x="1804988" y="4304442"/>
            <a:ext cx="1408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Rehoboam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Abijam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(930-870)</a:t>
            </a:r>
          </a:p>
        </p:txBody>
      </p:sp>
      <p:cxnSp>
        <p:nvCxnSpPr>
          <p:cNvPr id="21" name="Straight Connector 20"/>
          <p:cNvCxnSpPr/>
          <p:nvPr/>
        </p:nvCxnSpPr>
        <p:spPr>
          <a:xfrm rot="5400000">
            <a:off x="852488"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2" name="TextBox 21"/>
          <p:cNvSpPr txBox="1">
            <a:spLocks noChangeArrowheads="1"/>
          </p:cNvSpPr>
          <p:nvPr/>
        </p:nvSpPr>
        <p:spPr bwMode="auto">
          <a:xfrm>
            <a:off x="3757613" y="1084992"/>
            <a:ext cx="11461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3</a:t>
            </a:r>
          </a:p>
        </p:txBody>
      </p:sp>
      <p:sp>
        <p:nvSpPr>
          <p:cNvPr id="72723" name="TextBox 22"/>
          <p:cNvSpPr txBox="1">
            <a:spLocks noChangeArrowheads="1"/>
          </p:cNvSpPr>
          <p:nvPr/>
        </p:nvSpPr>
        <p:spPr bwMode="auto">
          <a:xfrm>
            <a:off x="4014788" y="1770792"/>
            <a:ext cx="106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Ahab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(874-853)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Ahaziah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Jehoram</a:t>
            </a:r>
          </a:p>
        </p:txBody>
      </p:sp>
      <p:sp>
        <p:nvSpPr>
          <p:cNvPr id="72724" name="TextBox 23"/>
          <p:cNvSpPr txBox="1">
            <a:spLocks noChangeArrowheads="1"/>
          </p:cNvSpPr>
          <p:nvPr/>
        </p:nvSpPr>
        <p:spPr bwMode="auto">
          <a:xfrm>
            <a:off x="3709988" y="1770792"/>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3</a:t>
            </a:r>
          </a:p>
        </p:txBody>
      </p:sp>
      <p:sp>
        <p:nvSpPr>
          <p:cNvPr id="72725" name="TextBox 24"/>
          <p:cNvSpPr txBox="1">
            <a:spLocks noChangeArrowheads="1"/>
          </p:cNvSpPr>
          <p:nvPr/>
        </p:nvSpPr>
        <p:spPr bwMode="auto">
          <a:xfrm>
            <a:off x="3800475" y="4304442"/>
            <a:ext cx="14081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Jehosphat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(873-848)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Jehoram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Ahaziah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Athaliah</a:t>
            </a:r>
          </a:p>
        </p:txBody>
      </p:sp>
      <p:cxnSp>
        <p:nvCxnSpPr>
          <p:cNvPr id="26" name="Straight Connector 25"/>
          <p:cNvCxnSpPr/>
          <p:nvPr/>
        </p:nvCxnSpPr>
        <p:spPr>
          <a:xfrm rot="5400000">
            <a:off x="2198688"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7" name="TextBox 26"/>
          <p:cNvSpPr txBox="1">
            <a:spLocks noChangeArrowheads="1"/>
          </p:cNvSpPr>
          <p:nvPr/>
        </p:nvSpPr>
        <p:spPr bwMode="auto">
          <a:xfrm>
            <a:off x="5129213" y="1084992"/>
            <a:ext cx="11033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4</a:t>
            </a:r>
          </a:p>
        </p:txBody>
      </p:sp>
      <p:sp>
        <p:nvSpPr>
          <p:cNvPr id="72728" name="TextBox 27"/>
          <p:cNvSpPr txBox="1">
            <a:spLocks noChangeArrowheads="1"/>
          </p:cNvSpPr>
          <p:nvPr/>
        </p:nvSpPr>
        <p:spPr bwMode="auto">
          <a:xfrm>
            <a:off x="4979988" y="1672367"/>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4</a:t>
            </a:r>
          </a:p>
        </p:txBody>
      </p:sp>
      <p:sp>
        <p:nvSpPr>
          <p:cNvPr id="72729" name="TextBox 28"/>
          <p:cNvSpPr txBox="1">
            <a:spLocks noChangeArrowheads="1"/>
          </p:cNvSpPr>
          <p:nvPr/>
        </p:nvSpPr>
        <p:spPr bwMode="auto">
          <a:xfrm>
            <a:off x="5157788" y="1672367"/>
            <a:ext cx="129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(841-814)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Jereboam 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(793-753)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Zechariah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2730" name="TextBox 30"/>
          <p:cNvSpPr txBox="1">
            <a:spLocks noChangeArrowheads="1"/>
          </p:cNvSpPr>
          <p:nvPr/>
        </p:nvSpPr>
        <p:spPr bwMode="auto">
          <a:xfrm>
            <a:off x="3760788" y="3658330"/>
            <a:ext cx="11461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3</a:t>
            </a:r>
          </a:p>
        </p:txBody>
      </p:sp>
      <p:sp>
        <p:nvSpPr>
          <p:cNvPr id="72731" name="TextBox 31"/>
          <p:cNvSpPr txBox="1">
            <a:spLocks noChangeArrowheads="1"/>
          </p:cNvSpPr>
          <p:nvPr/>
        </p:nvSpPr>
        <p:spPr bwMode="auto">
          <a:xfrm>
            <a:off x="5056188" y="3675792"/>
            <a:ext cx="11017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4</a:t>
            </a:r>
          </a:p>
        </p:txBody>
      </p:sp>
      <p:sp>
        <p:nvSpPr>
          <p:cNvPr id="72732" name="TextBox 33"/>
          <p:cNvSpPr txBox="1">
            <a:spLocks noChangeArrowheads="1"/>
          </p:cNvSpPr>
          <p:nvPr/>
        </p:nvSpPr>
        <p:spPr bwMode="auto">
          <a:xfrm>
            <a:off x="4979988" y="4304442"/>
            <a:ext cx="167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Joash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Amaziah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Azariah/Uzziah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(790-739)</a:t>
            </a:r>
          </a:p>
        </p:txBody>
      </p:sp>
      <p:cxnSp>
        <p:nvCxnSpPr>
          <p:cNvPr id="35" name="Straight Connector 34"/>
          <p:cNvCxnSpPr/>
          <p:nvPr/>
        </p:nvCxnSpPr>
        <p:spPr>
          <a:xfrm rot="5400000">
            <a:off x="3797300"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4" name="TextBox 35"/>
          <p:cNvSpPr txBox="1">
            <a:spLocks noChangeArrowheads="1"/>
          </p:cNvSpPr>
          <p:nvPr/>
        </p:nvSpPr>
        <p:spPr bwMode="auto">
          <a:xfrm>
            <a:off x="6605588" y="1084992"/>
            <a:ext cx="11160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Confusing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Dynasties</a:t>
            </a:r>
          </a:p>
        </p:txBody>
      </p:sp>
      <p:cxnSp>
        <p:nvCxnSpPr>
          <p:cNvPr id="37" name="Straight Connector 36"/>
          <p:cNvCxnSpPr/>
          <p:nvPr/>
        </p:nvCxnSpPr>
        <p:spPr>
          <a:xfrm rot="5400000">
            <a:off x="4989204"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6" name="TextBox 37"/>
          <p:cNvSpPr txBox="1">
            <a:spLocks noChangeArrowheads="1"/>
          </p:cNvSpPr>
          <p:nvPr/>
        </p:nvSpPr>
        <p:spPr bwMode="auto">
          <a:xfrm>
            <a:off x="6618288" y="1770792"/>
            <a:ext cx="1408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Shallum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US" altLang="en-US" sz="18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Menahem</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US" altLang="en-US" sz="18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Pekaiah</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US" altLang="en-US" sz="18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Pekah</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Hosea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(732-722)</a:t>
            </a:r>
          </a:p>
        </p:txBody>
      </p:sp>
      <p:sp>
        <p:nvSpPr>
          <p:cNvPr id="72737" name="TextBox 38"/>
          <p:cNvSpPr txBox="1">
            <a:spLocks noChangeArrowheads="1"/>
          </p:cNvSpPr>
          <p:nvPr/>
        </p:nvSpPr>
        <p:spPr bwMode="auto">
          <a:xfrm>
            <a:off x="6588125" y="4482242"/>
            <a:ext cx="1179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Jotham</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Hezekiah</a:t>
            </a:r>
            <a:endPar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72738" name="TextBox 39"/>
          <p:cNvSpPr txBox="1">
            <a:spLocks noChangeArrowheads="1"/>
          </p:cNvSpPr>
          <p:nvPr/>
        </p:nvSpPr>
        <p:spPr bwMode="auto">
          <a:xfrm>
            <a:off x="7837488" y="1487423"/>
            <a:ext cx="1179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Hezekiah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(728-686)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Manasseh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Amon</a:t>
            </a: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2739" name="TextBox 40"/>
          <p:cNvSpPr txBox="1">
            <a:spLocks noChangeArrowheads="1"/>
          </p:cNvSpPr>
          <p:nvPr/>
        </p:nvSpPr>
        <p:spPr bwMode="auto">
          <a:xfrm>
            <a:off x="7874000" y="1119123"/>
            <a:ext cx="10334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Hezekiah</a:t>
            </a:r>
          </a:p>
        </p:txBody>
      </p:sp>
      <p:sp>
        <p:nvSpPr>
          <p:cNvPr id="72740" name="TextBox 41"/>
          <p:cNvSpPr txBox="1">
            <a:spLocks noChangeArrowheads="1"/>
          </p:cNvSpPr>
          <p:nvPr/>
        </p:nvSpPr>
        <p:spPr bwMode="auto">
          <a:xfrm>
            <a:off x="7950200" y="2687573"/>
            <a:ext cx="101758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Josiah &amp;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Sons</a:t>
            </a:r>
          </a:p>
        </p:txBody>
      </p:sp>
      <p:sp>
        <p:nvSpPr>
          <p:cNvPr id="72741" name="TextBox 42"/>
          <p:cNvSpPr txBox="1">
            <a:spLocks noChangeArrowheads="1"/>
          </p:cNvSpPr>
          <p:nvPr/>
        </p:nvSpPr>
        <p:spPr bwMode="auto">
          <a:xfrm>
            <a:off x="7874000" y="3373373"/>
            <a:ext cx="129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Josiah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(640-609)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Jehoahaz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Jehoiakim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Jehoiachin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Zedekiah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(597-586)</a:t>
            </a:r>
          </a:p>
        </p:txBody>
      </p:sp>
      <p:cxnSp>
        <p:nvCxnSpPr>
          <p:cNvPr id="44" name="Straight Connector 43"/>
          <p:cNvCxnSpPr/>
          <p:nvPr/>
        </p:nvCxnSpPr>
        <p:spPr>
          <a:xfrm rot="10800000" flipV="1">
            <a:off x="1371600" y="1694592"/>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43" name="TextBox 44"/>
          <p:cNvSpPr txBox="1">
            <a:spLocks noChangeArrowheads="1"/>
          </p:cNvSpPr>
          <p:nvPr/>
        </p:nvSpPr>
        <p:spPr bwMode="auto">
          <a:xfrm>
            <a:off x="6535738" y="204543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5</a:t>
            </a:r>
          </a:p>
        </p:txBody>
      </p:sp>
      <p:sp>
        <p:nvSpPr>
          <p:cNvPr id="72744" name="TextBox 45"/>
          <p:cNvSpPr txBox="1">
            <a:spLocks noChangeArrowheads="1"/>
          </p:cNvSpPr>
          <p:nvPr/>
        </p:nvSpPr>
        <p:spPr bwMode="auto">
          <a:xfrm>
            <a:off x="6616700" y="3680555"/>
            <a:ext cx="1116013"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Confusing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Dynasties</a:t>
            </a:r>
          </a:p>
        </p:txBody>
      </p:sp>
      <p:sp>
        <p:nvSpPr>
          <p:cNvPr id="42" name="TextBox 9"/>
          <p:cNvSpPr txBox="1">
            <a:spLocks noChangeArrowheads="1"/>
          </p:cNvSpPr>
          <p:nvPr/>
        </p:nvSpPr>
        <p:spPr bwMode="auto">
          <a:xfrm>
            <a:off x="7704491" y="5354419"/>
            <a:ext cx="144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7375E"/>
                </a:solidFill>
                <a:effectLst/>
                <a:uLnTx/>
                <a:uFillTx/>
                <a:latin typeface="Calibri" pitchFamily="34" charset="0"/>
                <a:ea typeface="+mn-ea"/>
                <a:cs typeface="Arial" pitchFamily="34" charset="0"/>
              </a:rPr>
              <a:t>Judah Return</a:t>
            </a:r>
          </a:p>
        </p:txBody>
      </p:sp>
      <p:sp>
        <p:nvSpPr>
          <p:cNvPr id="46" name="TextBox 38"/>
          <p:cNvSpPr txBox="1">
            <a:spLocks noChangeArrowheads="1"/>
          </p:cNvSpPr>
          <p:nvPr/>
        </p:nvSpPr>
        <p:spPr bwMode="auto">
          <a:xfrm>
            <a:off x="6535739" y="5723751"/>
            <a:ext cx="2513012" cy="923330"/>
          </a:xfrm>
          <a:prstGeom prst="rect">
            <a:avLst/>
          </a:prstGeom>
          <a:solidFill>
            <a:schemeClr val="bg1"/>
          </a:solidFill>
          <a:ln w="9525">
            <a:solidFill>
              <a:srgbClr val="000000"/>
            </a:solidFill>
            <a:miter lim="800000"/>
            <a:headEnd/>
            <a:tailEnd/>
          </a:ln>
        </p:spPr>
        <p:txBody>
          <a:bodyPr wrap="squar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Zerubbabel </a:t>
            </a: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(538-515)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Ezra </a:t>
            </a: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(458-456)</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Nehemiah </a:t>
            </a: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(444-432)</a:t>
            </a:r>
          </a:p>
        </p:txBody>
      </p:sp>
    </p:spTree>
    <p:extLst>
      <p:ext uri="{BB962C8B-B14F-4D97-AF65-F5344CB8AC3E}">
        <p14:creationId xmlns:p14="http://schemas.microsoft.com/office/powerpoint/2010/main" val="2722091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D2F32E8-8585-45E1-B227-9E28B0995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95817" cy="6858000"/>
          </a:xfrm>
          <a:prstGeom prst="rect">
            <a:avLst/>
          </a:prstGeom>
        </p:spPr>
      </p:pic>
      <p:sp>
        <p:nvSpPr>
          <p:cNvPr id="2" name="Rectangle 1">
            <a:extLst>
              <a:ext uri="{FF2B5EF4-FFF2-40B4-BE49-F238E27FC236}">
                <a16:creationId xmlns:a16="http://schemas.microsoft.com/office/drawing/2014/main" id="{F86B02B9-8184-46D5-A009-2CC4CDF6700A}"/>
              </a:ext>
            </a:extLst>
          </p:cNvPr>
          <p:cNvSpPr/>
          <p:nvPr/>
        </p:nvSpPr>
        <p:spPr>
          <a:xfrm>
            <a:off x="0" y="0"/>
            <a:ext cx="9144000" cy="6858000"/>
          </a:xfrm>
          <a:prstGeom prst="rect">
            <a:avLst/>
          </a:prstGeom>
          <a:solidFill>
            <a:srgbClr val="FF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Map&#10;&#10;Description automatically generated">
            <a:extLst>
              <a:ext uri="{FF2B5EF4-FFF2-40B4-BE49-F238E27FC236}">
                <a16:creationId xmlns:a16="http://schemas.microsoft.com/office/drawing/2014/main" id="{29CB5241-8C60-4545-884B-7D2CD9C17C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6730"/>
            <a:ext cx="9144000" cy="7228114"/>
          </a:xfrm>
          <a:prstGeom prst="rect">
            <a:avLst/>
          </a:prstGeom>
        </p:spPr>
      </p:pic>
      <p:sp>
        <p:nvSpPr>
          <p:cNvPr id="3" name="TextBox 2">
            <a:extLst>
              <a:ext uri="{FF2B5EF4-FFF2-40B4-BE49-F238E27FC236}">
                <a16:creationId xmlns:a16="http://schemas.microsoft.com/office/drawing/2014/main" id="{C6A71A8F-CA63-4DB5-8379-E5AEB8CA17C8}"/>
              </a:ext>
            </a:extLst>
          </p:cNvPr>
          <p:cNvSpPr txBox="1"/>
          <p:nvPr/>
        </p:nvSpPr>
        <p:spPr>
          <a:xfrm>
            <a:off x="2315284" y="1060072"/>
            <a:ext cx="12424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Call of Abraham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2091 BC</a:t>
            </a:r>
          </a:p>
        </p:txBody>
      </p:sp>
      <p:sp>
        <p:nvSpPr>
          <p:cNvPr id="5" name="TextBox 4">
            <a:extLst>
              <a:ext uri="{FF2B5EF4-FFF2-40B4-BE49-F238E27FC236}">
                <a16:creationId xmlns:a16="http://schemas.microsoft.com/office/drawing/2014/main" id="{645C2256-FC56-4867-B989-6D3BB41D89EB}"/>
              </a:ext>
            </a:extLst>
          </p:cNvPr>
          <p:cNvSpPr txBox="1"/>
          <p:nvPr/>
        </p:nvSpPr>
        <p:spPr>
          <a:xfrm>
            <a:off x="1114425" y="682823"/>
            <a:ext cx="6696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Flood</a:t>
            </a:r>
          </a:p>
        </p:txBody>
      </p:sp>
      <p:grpSp>
        <p:nvGrpSpPr>
          <p:cNvPr id="12" name="Group 11">
            <a:extLst>
              <a:ext uri="{FF2B5EF4-FFF2-40B4-BE49-F238E27FC236}">
                <a16:creationId xmlns:a16="http://schemas.microsoft.com/office/drawing/2014/main" id="{0BE88868-FB36-4663-8A6E-20BFD8E17C97}"/>
              </a:ext>
            </a:extLst>
          </p:cNvPr>
          <p:cNvGrpSpPr/>
          <p:nvPr/>
        </p:nvGrpSpPr>
        <p:grpSpPr>
          <a:xfrm>
            <a:off x="1470305" y="0"/>
            <a:ext cx="3792967" cy="461665"/>
            <a:chOff x="1470305" y="0"/>
            <a:chExt cx="3792967" cy="461665"/>
          </a:xfrm>
        </p:grpSpPr>
        <p:sp>
          <p:nvSpPr>
            <p:cNvPr id="7" name="TextBox 6">
              <a:extLst>
                <a:ext uri="{FF2B5EF4-FFF2-40B4-BE49-F238E27FC236}">
                  <a16:creationId xmlns:a16="http://schemas.microsoft.com/office/drawing/2014/main" id="{67B4C7E3-2560-48E1-A5C3-4EA08AB7C5E3}"/>
                </a:ext>
              </a:extLst>
            </p:cNvPr>
            <p:cNvSpPr txBox="1"/>
            <p:nvPr/>
          </p:nvSpPr>
          <p:spPr>
            <a:xfrm>
              <a:off x="1529301" y="0"/>
              <a:ext cx="37339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Adam &amp; Eve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Tree of knowing good and evil - he shall bruise your head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Left Brace 9">
              <a:extLst>
                <a:ext uri="{FF2B5EF4-FFF2-40B4-BE49-F238E27FC236}">
                  <a16:creationId xmlns:a16="http://schemas.microsoft.com/office/drawing/2014/main" id="{89DDB41D-2218-4431-B630-A5CB1A95FA9B}"/>
                </a:ext>
              </a:extLst>
            </p:cNvPr>
            <p:cNvSpPr/>
            <p:nvPr/>
          </p:nvSpPr>
          <p:spPr>
            <a:xfrm>
              <a:off x="1470305" y="74970"/>
              <a:ext cx="99688" cy="311724"/>
            </a:xfrm>
            <a:prstGeom prst="leftBrace">
              <a:avLst>
                <a:gd name="adj1" fmla="val 8333"/>
                <a:gd name="adj2" fmla="val 40416"/>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C0A961EA-78E4-43DC-A56F-B48FC2922A44}"/>
              </a:ext>
            </a:extLst>
          </p:cNvPr>
          <p:cNvGrpSpPr/>
          <p:nvPr/>
        </p:nvGrpSpPr>
        <p:grpSpPr>
          <a:xfrm>
            <a:off x="2821503" y="401270"/>
            <a:ext cx="3253413" cy="646331"/>
            <a:chOff x="2724055" y="454095"/>
            <a:chExt cx="3253413" cy="646331"/>
          </a:xfrm>
        </p:grpSpPr>
        <p:sp>
          <p:nvSpPr>
            <p:cNvPr id="9" name="TextBox 8">
              <a:extLst>
                <a:ext uri="{FF2B5EF4-FFF2-40B4-BE49-F238E27FC236}">
                  <a16:creationId xmlns:a16="http://schemas.microsoft.com/office/drawing/2014/main" id="{C6B31AF7-61E9-4713-B852-3AE0AB8F2534}"/>
                </a:ext>
              </a:extLst>
            </p:cNvPr>
            <p:cNvSpPr txBox="1"/>
            <p:nvPr/>
          </p:nvSpPr>
          <p:spPr>
            <a:xfrm>
              <a:off x="2761637" y="454095"/>
              <a:ext cx="32158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Wickedness of men - every intention of the thoughts of his heart was only evil continual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But Noah found favor in the eyes of the LORD.</a:t>
              </a:r>
            </a:p>
          </p:txBody>
        </p:sp>
        <p:sp>
          <p:nvSpPr>
            <p:cNvPr id="11" name="Left Brace 10">
              <a:extLst>
                <a:ext uri="{FF2B5EF4-FFF2-40B4-BE49-F238E27FC236}">
                  <a16:creationId xmlns:a16="http://schemas.microsoft.com/office/drawing/2014/main" id="{41B878E3-28DA-41BB-BB05-895586DFAA2F}"/>
                </a:ext>
              </a:extLst>
            </p:cNvPr>
            <p:cNvSpPr/>
            <p:nvPr/>
          </p:nvSpPr>
          <p:spPr>
            <a:xfrm>
              <a:off x="2724055" y="526961"/>
              <a:ext cx="115009" cy="461664"/>
            </a:xfrm>
            <a:prstGeom prst="leftBrace">
              <a:avLst>
                <a:gd name="adj1" fmla="val 8333"/>
                <a:gd name="adj2" fmla="val 40416"/>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3D3F422-B55C-4027-BA13-CDB3DD06BF99}"/>
              </a:ext>
            </a:extLst>
          </p:cNvPr>
          <p:cNvGrpSpPr/>
          <p:nvPr/>
        </p:nvGrpSpPr>
        <p:grpSpPr>
          <a:xfrm>
            <a:off x="4274500" y="1060072"/>
            <a:ext cx="3840800" cy="488157"/>
            <a:chOff x="1262402" y="361970"/>
            <a:chExt cx="3273114" cy="488157"/>
          </a:xfrm>
        </p:grpSpPr>
        <p:sp>
          <p:nvSpPr>
            <p:cNvPr id="15" name="TextBox 14">
              <a:extLst>
                <a:ext uri="{FF2B5EF4-FFF2-40B4-BE49-F238E27FC236}">
                  <a16:creationId xmlns:a16="http://schemas.microsoft.com/office/drawing/2014/main" id="{468AD6E5-B3A2-4451-9719-53B021739562}"/>
                </a:ext>
              </a:extLst>
            </p:cNvPr>
            <p:cNvSpPr txBox="1"/>
            <p:nvPr/>
          </p:nvSpPr>
          <p:spPr>
            <a:xfrm>
              <a:off x="1319685" y="388462"/>
              <a:ext cx="32158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Promise to Abraham &gt;&gt; Land, Seed, All Nations Blessed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Promise to Isaac, Jacob /Sojourner for 400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Egypt</a:t>
              </a:r>
            </a:p>
          </p:txBody>
        </p:sp>
        <p:sp>
          <p:nvSpPr>
            <p:cNvPr id="16" name="Left Brace 15">
              <a:extLst>
                <a:ext uri="{FF2B5EF4-FFF2-40B4-BE49-F238E27FC236}">
                  <a16:creationId xmlns:a16="http://schemas.microsoft.com/office/drawing/2014/main" id="{B0D18F85-6316-46FE-BDD3-FFEAD4E6C5E1}"/>
                </a:ext>
              </a:extLst>
            </p:cNvPr>
            <p:cNvSpPr/>
            <p:nvPr/>
          </p:nvSpPr>
          <p:spPr>
            <a:xfrm>
              <a:off x="1262402" y="361970"/>
              <a:ext cx="115009" cy="461664"/>
            </a:xfrm>
            <a:prstGeom prst="leftBrace">
              <a:avLst>
                <a:gd name="adj1" fmla="val 8333"/>
                <a:gd name="adj2" fmla="val 40416"/>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6272E052-0E09-498D-9D36-420D71E7D67C}"/>
              </a:ext>
            </a:extLst>
          </p:cNvPr>
          <p:cNvGrpSpPr/>
          <p:nvPr/>
        </p:nvGrpSpPr>
        <p:grpSpPr>
          <a:xfrm>
            <a:off x="6943610" y="1561054"/>
            <a:ext cx="2240752" cy="854219"/>
            <a:chOff x="1306499" y="341971"/>
            <a:chExt cx="3215831" cy="854219"/>
          </a:xfrm>
        </p:grpSpPr>
        <p:sp>
          <p:nvSpPr>
            <p:cNvPr id="18" name="TextBox 17">
              <a:extLst>
                <a:ext uri="{FF2B5EF4-FFF2-40B4-BE49-F238E27FC236}">
                  <a16:creationId xmlns:a16="http://schemas.microsoft.com/office/drawing/2014/main" id="{47EF5ECC-77EB-45FC-96B6-2722848B1E35}"/>
                </a:ext>
              </a:extLst>
            </p:cNvPr>
            <p:cNvSpPr txBox="1"/>
            <p:nvPr/>
          </p:nvSpPr>
          <p:spPr>
            <a:xfrm>
              <a:off x="1306499" y="341971"/>
              <a:ext cx="32158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Moses  &amp; “I AM WHO I AM/ Law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10 Plagues. People Mummer,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40 Years Wilderness Wanders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Promise of Seed/Nation</a:t>
              </a:r>
            </a:p>
          </p:txBody>
        </p:sp>
        <p:sp>
          <p:nvSpPr>
            <p:cNvPr id="19" name="Left Brace 18">
              <a:extLst>
                <a:ext uri="{FF2B5EF4-FFF2-40B4-BE49-F238E27FC236}">
                  <a16:creationId xmlns:a16="http://schemas.microsoft.com/office/drawing/2014/main" id="{B00E76CD-67CD-4995-9BEC-66E5ECE35B1F}"/>
                </a:ext>
              </a:extLst>
            </p:cNvPr>
            <p:cNvSpPr/>
            <p:nvPr/>
          </p:nvSpPr>
          <p:spPr>
            <a:xfrm rot="16200000">
              <a:off x="2679905" y="-23119"/>
              <a:ext cx="97930" cy="2340687"/>
            </a:xfrm>
            <a:prstGeom prst="leftBrace">
              <a:avLst>
                <a:gd name="adj1" fmla="val 8333"/>
                <a:gd name="adj2" fmla="val 40416"/>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EE7BAF94-703A-4ABF-9FAE-0F4EB7779544}"/>
              </a:ext>
            </a:extLst>
          </p:cNvPr>
          <p:cNvSpPr txBox="1"/>
          <p:nvPr/>
        </p:nvSpPr>
        <p:spPr>
          <a:xfrm>
            <a:off x="5558863" y="3034421"/>
            <a:ext cx="1998913" cy="1446550"/>
          </a:xfrm>
          <a:prstGeom prst="rect">
            <a:avLst/>
          </a:prstGeom>
          <a:solidFill>
            <a:schemeClr val="bg1">
              <a:alpha val="7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Joshua -choose this day whom you will serve, But as for me and my house, we will serve the Lord. Not one word has failed of all the good things that the LORD your God promised concerning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Promise of Land</a:t>
            </a:r>
          </a:p>
        </p:txBody>
      </p:sp>
      <p:sp>
        <p:nvSpPr>
          <p:cNvPr id="22" name="Left Brace 21">
            <a:extLst>
              <a:ext uri="{FF2B5EF4-FFF2-40B4-BE49-F238E27FC236}">
                <a16:creationId xmlns:a16="http://schemas.microsoft.com/office/drawing/2014/main" id="{EF9DADC9-30FE-4370-AF51-738AEFB28157}"/>
              </a:ext>
            </a:extLst>
          </p:cNvPr>
          <p:cNvSpPr/>
          <p:nvPr/>
        </p:nvSpPr>
        <p:spPr>
          <a:xfrm flipH="1">
            <a:off x="7445829" y="3091424"/>
            <a:ext cx="263939" cy="1318651"/>
          </a:xfrm>
          <a:prstGeom prst="leftBrace">
            <a:avLst>
              <a:gd name="adj1" fmla="val 8333"/>
              <a:gd name="adj2" fmla="val 40416"/>
            </a:avLst>
          </a:prstGeom>
          <a:noFill/>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E41ADCB-5E1A-4591-8D25-A80BD9AAFE72}"/>
              </a:ext>
            </a:extLst>
          </p:cNvPr>
          <p:cNvSpPr txBox="1"/>
          <p:nvPr/>
        </p:nvSpPr>
        <p:spPr>
          <a:xfrm rot="1371771">
            <a:off x="6685628" y="2339544"/>
            <a:ext cx="10953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1445 BC</a:t>
            </a:r>
          </a:p>
        </p:txBody>
      </p:sp>
      <p:sp>
        <p:nvSpPr>
          <p:cNvPr id="28" name="TextBox 27">
            <a:extLst>
              <a:ext uri="{FF2B5EF4-FFF2-40B4-BE49-F238E27FC236}">
                <a16:creationId xmlns:a16="http://schemas.microsoft.com/office/drawing/2014/main" id="{E585E174-4136-4A36-BC08-2FFC7AA2ACBE}"/>
              </a:ext>
            </a:extLst>
          </p:cNvPr>
          <p:cNvSpPr txBox="1"/>
          <p:nvPr/>
        </p:nvSpPr>
        <p:spPr>
          <a:xfrm rot="18105951">
            <a:off x="7547649" y="2810478"/>
            <a:ext cx="540092" cy="276999"/>
          </a:xfrm>
          <a:prstGeom prst="rect">
            <a:avLst/>
          </a:prstGeom>
          <a:noFill/>
        </p:spPr>
        <p:txBody>
          <a:bodyPr wrap="square">
            <a:spAutoFit/>
          </a:bodyPr>
          <a:lstStyle>
            <a:defPPr>
              <a:defRPr lang="en-US"/>
            </a:defPPr>
            <a:lvl1pPr>
              <a:defRPr sz="1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1405 </a:t>
            </a:r>
          </a:p>
        </p:txBody>
      </p:sp>
      <p:sp>
        <p:nvSpPr>
          <p:cNvPr id="29" name="TextBox 28">
            <a:extLst>
              <a:ext uri="{FF2B5EF4-FFF2-40B4-BE49-F238E27FC236}">
                <a16:creationId xmlns:a16="http://schemas.microsoft.com/office/drawing/2014/main" id="{E1D3B465-E669-41C7-8F41-E4419E0D6BC2}"/>
              </a:ext>
            </a:extLst>
          </p:cNvPr>
          <p:cNvSpPr txBox="1"/>
          <p:nvPr/>
        </p:nvSpPr>
        <p:spPr>
          <a:xfrm rot="21410152">
            <a:off x="8118069" y="3751476"/>
            <a:ext cx="662403" cy="276999"/>
          </a:xfrm>
          <a:prstGeom prst="rect">
            <a:avLst/>
          </a:prstGeom>
          <a:noFill/>
        </p:spPr>
        <p:txBody>
          <a:bodyPr wrap="square">
            <a:spAutoFit/>
          </a:bodyPr>
          <a:lstStyle>
            <a:defPPr>
              <a:defRPr lang="en-US"/>
            </a:defPPr>
            <a:lvl1pPr>
              <a:defRPr sz="1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~1380</a:t>
            </a:r>
          </a:p>
        </p:txBody>
      </p:sp>
      <p:sp>
        <p:nvSpPr>
          <p:cNvPr id="30" name="TextBox 29">
            <a:extLst>
              <a:ext uri="{FF2B5EF4-FFF2-40B4-BE49-F238E27FC236}">
                <a16:creationId xmlns:a16="http://schemas.microsoft.com/office/drawing/2014/main" id="{39A5DBF5-608A-4E78-80D8-2565B90D9986}"/>
              </a:ext>
            </a:extLst>
          </p:cNvPr>
          <p:cNvSpPr txBox="1"/>
          <p:nvPr/>
        </p:nvSpPr>
        <p:spPr>
          <a:xfrm rot="2828688">
            <a:off x="7753575" y="4916244"/>
            <a:ext cx="540092" cy="276999"/>
          </a:xfrm>
          <a:prstGeom prst="rect">
            <a:avLst/>
          </a:prstGeom>
          <a:noFill/>
        </p:spPr>
        <p:txBody>
          <a:bodyPr wrap="square">
            <a:spAutoFit/>
          </a:bodyPr>
          <a:lstStyle>
            <a:defPPr>
              <a:defRPr lang="en-US"/>
            </a:defPPr>
            <a:lvl1pPr>
              <a:defRPr sz="1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1050</a:t>
            </a:r>
          </a:p>
        </p:txBody>
      </p:sp>
      <p:sp>
        <p:nvSpPr>
          <p:cNvPr id="31" name="TextBox 30">
            <a:extLst>
              <a:ext uri="{FF2B5EF4-FFF2-40B4-BE49-F238E27FC236}">
                <a16:creationId xmlns:a16="http://schemas.microsoft.com/office/drawing/2014/main" id="{EC07361A-1952-4958-AC17-72339D4EAA93}"/>
              </a:ext>
            </a:extLst>
          </p:cNvPr>
          <p:cNvSpPr txBox="1"/>
          <p:nvPr/>
        </p:nvSpPr>
        <p:spPr>
          <a:xfrm rot="3444496">
            <a:off x="7177572" y="5330813"/>
            <a:ext cx="540092" cy="276999"/>
          </a:xfrm>
          <a:prstGeom prst="rect">
            <a:avLst/>
          </a:prstGeom>
          <a:noFill/>
        </p:spPr>
        <p:txBody>
          <a:bodyPr wrap="square">
            <a:spAutoFit/>
          </a:bodyPr>
          <a:lstStyle>
            <a:defPPr>
              <a:defRPr lang="en-US"/>
            </a:defPPr>
            <a:lvl1pPr>
              <a:defRPr sz="1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930</a:t>
            </a:r>
          </a:p>
        </p:txBody>
      </p:sp>
      <p:sp>
        <p:nvSpPr>
          <p:cNvPr id="32" name="TextBox 31">
            <a:extLst>
              <a:ext uri="{FF2B5EF4-FFF2-40B4-BE49-F238E27FC236}">
                <a16:creationId xmlns:a16="http://schemas.microsoft.com/office/drawing/2014/main" id="{692636E6-2AF0-4809-96DC-2A7F1A6926C2}"/>
              </a:ext>
            </a:extLst>
          </p:cNvPr>
          <p:cNvSpPr txBox="1"/>
          <p:nvPr/>
        </p:nvSpPr>
        <p:spPr>
          <a:xfrm rot="4352558">
            <a:off x="6084225" y="5709951"/>
            <a:ext cx="540092" cy="276999"/>
          </a:xfrm>
          <a:prstGeom prst="rect">
            <a:avLst/>
          </a:prstGeom>
          <a:noFill/>
        </p:spPr>
        <p:txBody>
          <a:bodyPr wrap="square">
            <a:spAutoFit/>
          </a:bodyPr>
          <a:lstStyle>
            <a:defPPr>
              <a:defRPr lang="en-US"/>
            </a:defPPr>
            <a:lvl1pPr>
              <a:defRPr sz="1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722</a:t>
            </a:r>
          </a:p>
        </p:txBody>
      </p:sp>
      <p:sp>
        <p:nvSpPr>
          <p:cNvPr id="33" name="TextBox 32">
            <a:extLst>
              <a:ext uri="{FF2B5EF4-FFF2-40B4-BE49-F238E27FC236}">
                <a16:creationId xmlns:a16="http://schemas.microsoft.com/office/drawing/2014/main" id="{69E9BC71-D4E8-454C-898E-25E82A1B2BF9}"/>
              </a:ext>
            </a:extLst>
          </p:cNvPr>
          <p:cNvSpPr txBox="1"/>
          <p:nvPr/>
        </p:nvSpPr>
        <p:spPr>
          <a:xfrm rot="5400000">
            <a:off x="5351706" y="5799031"/>
            <a:ext cx="540092" cy="276999"/>
          </a:xfrm>
          <a:prstGeom prst="rect">
            <a:avLst/>
          </a:prstGeom>
          <a:noFill/>
        </p:spPr>
        <p:txBody>
          <a:bodyPr wrap="square">
            <a:spAutoFit/>
          </a:bodyPr>
          <a:lstStyle>
            <a:defPPr>
              <a:defRPr lang="en-US"/>
            </a:defPPr>
            <a:lvl1pPr>
              <a:defRPr sz="1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586</a:t>
            </a:r>
          </a:p>
        </p:txBody>
      </p:sp>
      <p:sp>
        <p:nvSpPr>
          <p:cNvPr id="34" name="TextBox 33">
            <a:extLst>
              <a:ext uri="{FF2B5EF4-FFF2-40B4-BE49-F238E27FC236}">
                <a16:creationId xmlns:a16="http://schemas.microsoft.com/office/drawing/2014/main" id="{6E99A471-9DB3-45A6-A2B3-2259C3372944}"/>
              </a:ext>
            </a:extLst>
          </p:cNvPr>
          <p:cNvSpPr txBox="1"/>
          <p:nvPr/>
        </p:nvSpPr>
        <p:spPr>
          <a:xfrm rot="5839043">
            <a:off x="4071671" y="5709949"/>
            <a:ext cx="540092" cy="276999"/>
          </a:xfrm>
          <a:prstGeom prst="rect">
            <a:avLst/>
          </a:prstGeom>
          <a:noFill/>
        </p:spPr>
        <p:txBody>
          <a:bodyPr wrap="square">
            <a:spAutoFit/>
          </a:bodyPr>
          <a:lstStyle>
            <a:defPPr>
              <a:defRPr lang="en-US"/>
            </a:defPPr>
            <a:lvl1pPr>
              <a:defRPr sz="1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538</a:t>
            </a:r>
          </a:p>
        </p:txBody>
      </p:sp>
      <p:sp>
        <p:nvSpPr>
          <p:cNvPr id="36" name="TextBox 35">
            <a:extLst>
              <a:ext uri="{FF2B5EF4-FFF2-40B4-BE49-F238E27FC236}">
                <a16:creationId xmlns:a16="http://schemas.microsoft.com/office/drawing/2014/main" id="{90CAD2A2-64EE-4847-A3DE-CE783DD9A9E6}"/>
              </a:ext>
            </a:extLst>
          </p:cNvPr>
          <p:cNvSpPr txBox="1"/>
          <p:nvPr/>
        </p:nvSpPr>
        <p:spPr>
          <a:xfrm>
            <a:off x="2117745" y="5797928"/>
            <a:ext cx="952823" cy="461665"/>
          </a:xfrm>
          <a:prstGeom prst="rect">
            <a:avLst/>
          </a:prstGeom>
          <a:noFill/>
        </p:spPr>
        <p:txBody>
          <a:bodyPr wrap="square">
            <a:spAutoFit/>
          </a:bodyPr>
          <a:lstStyle>
            <a:defPPr>
              <a:defRPr lang="en-US"/>
            </a:defPPr>
            <a:lvl1pPr>
              <a:defRPr sz="1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~420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End of OT</a:t>
            </a:r>
          </a:p>
        </p:txBody>
      </p:sp>
      <p:sp>
        <p:nvSpPr>
          <p:cNvPr id="39" name="TextBox 38">
            <a:extLst>
              <a:ext uri="{FF2B5EF4-FFF2-40B4-BE49-F238E27FC236}">
                <a16:creationId xmlns:a16="http://schemas.microsoft.com/office/drawing/2014/main" id="{9B5816A6-5180-465A-A4A4-F0E6EB578B17}"/>
              </a:ext>
            </a:extLst>
          </p:cNvPr>
          <p:cNvSpPr txBox="1"/>
          <p:nvPr/>
        </p:nvSpPr>
        <p:spPr>
          <a:xfrm>
            <a:off x="4687820" y="4526804"/>
            <a:ext cx="2511879" cy="769441"/>
          </a:xfrm>
          <a:prstGeom prst="rect">
            <a:avLst/>
          </a:prstGeom>
          <a:solidFill>
            <a:schemeClr val="bg1">
              <a:alpha val="7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Judges -another generation after them who did not know the LORD or the work that he had done for Israel. Everyone did what was right in his own eyes.</a:t>
            </a:r>
          </a:p>
        </p:txBody>
      </p:sp>
      <p:sp>
        <p:nvSpPr>
          <p:cNvPr id="40" name="Left Brace 39">
            <a:extLst>
              <a:ext uri="{FF2B5EF4-FFF2-40B4-BE49-F238E27FC236}">
                <a16:creationId xmlns:a16="http://schemas.microsoft.com/office/drawing/2014/main" id="{48B05301-7C47-49A3-9487-594056858CC9}"/>
              </a:ext>
            </a:extLst>
          </p:cNvPr>
          <p:cNvSpPr/>
          <p:nvPr/>
        </p:nvSpPr>
        <p:spPr>
          <a:xfrm flipH="1">
            <a:off x="7185465" y="4514149"/>
            <a:ext cx="167834" cy="653038"/>
          </a:xfrm>
          <a:prstGeom prst="leftBrace">
            <a:avLst>
              <a:gd name="adj1" fmla="val 8333"/>
              <a:gd name="adj2" fmla="val 40416"/>
            </a:avLst>
          </a:prstGeom>
          <a:noFill/>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2D78D928-6CA5-41F0-BC9B-A47221B8BD82}"/>
              </a:ext>
            </a:extLst>
          </p:cNvPr>
          <p:cNvCxnSpPr/>
          <p:nvPr/>
        </p:nvCxnSpPr>
        <p:spPr>
          <a:xfrm flipV="1">
            <a:off x="7738419" y="3543300"/>
            <a:ext cx="339195" cy="9525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336AC85-B696-4642-84CF-B12B897AB05F}"/>
              </a:ext>
            </a:extLst>
          </p:cNvPr>
          <p:cNvCxnSpPr>
            <a:cxnSpLocks/>
          </p:cNvCxnSpPr>
          <p:nvPr/>
        </p:nvCxnSpPr>
        <p:spPr>
          <a:xfrm flipV="1">
            <a:off x="7358862" y="4562936"/>
            <a:ext cx="752067" cy="21884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E07C9B3-8F61-419E-A2B4-BFBABDED8CFA}"/>
              </a:ext>
            </a:extLst>
          </p:cNvPr>
          <p:cNvSpPr txBox="1"/>
          <p:nvPr/>
        </p:nvSpPr>
        <p:spPr>
          <a:xfrm>
            <a:off x="7724274" y="6123227"/>
            <a:ext cx="1419726"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Solomon, Wise, built Temple but to many wives</a:t>
            </a:r>
          </a:p>
        </p:txBody>
      </p:sp>
      <p:sp>
        <p:nvSpPr>
          <p:cNvPr id="37" name="TextBox 36">
            <a:extLst>
              <a:ext uri="{FF2B5EF4-FFF2-40B4-BE49-F238E27FC236}">
                <a16:creationId xmlns:a16="http://schemas.microsoft.com/office/drawing/2014/main" id="{B3733FB3-9972-4444-A734-9D3809A4E81F}"/>
              </a:ext>
            </a:extLst>
          </p:cNvPr>
          <p:cNvSpPr txBox="1"/>
          <p:nvPr/>
        </p:nvSpPr>
        <p:spPr>
          <a:xfrm>
            <a:off x="7763850" y="5376667"/>
            <a:ext cx="1380150"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David, a Man after God’s Heart, Sinned,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Calibri" panose="020F0502020204030204"/>
              </a:rPr>
              <a:t>A throne forever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&gt;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All Blessed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E266FA04-6C2D-49FF-BADD-190CEC234724}"/>
              </a:ext>
            </a:extLst>
          </p:cNvPr>
          <p:cNvSpPr txBox="1"/>
          <p:nvPr/>
        </p:nvSpPr>
        <p:spPr>
          <a:xfrm>
            <a:off x="8155443" y="4981723"/>
            <a:ext cx="102779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Saul – people pleaser</a:t>
            </a:r>
          </a:p>
        </p:txBody>
      </p:sp>
      <p:sp>
        <p:nvSpPr>
          <p:cNvPr id="41" name="TextBox 40">
            <a:extLst>
              <a:ext uri="{FF2B5EF4-FFF2-40B4-BE49-F238E27FC236}">
                <a16:creationId xmlns:a16="http://schemas.microsoft.com/office/drawing/2014/main" id="{C8C5F31B-EA9B-46AF-B2E5-F080667398DE}"/>
              </a:ext>
            </a:extLst>
          </p:cNvPr>
          <p:cNvSpPr txBox="1"/>
          <p:nvPr/>
        </p:nvSpPr>
        <p:spPr>
          <a:xfrm rot="2828688">
            <a:off x="7555682" y="5100896"/>
            <a:ext cx="540092" cy="276999"/>
          </a:xfrm>
          <a:prstGeom prst="rect">
            <a:avLst/>
          </a:prstGeom>
          <a:noFill/>
        </p:spPr>
        <p:txBody>
          <a:bodyPr wrap="square">
            <a:spAutoFit/>
          </a:bodyPr>
          <a:lstStyle>
            <a:defPPr>
              <a:defRPr lang="en-US"/>
            </a:defPPr>
            <a:lvl1pPr>
              <a:defRPr sz="12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1010</a:t>
            </a:r>
          </a:p>
        </p:txBody>
      </p:sp>
    </p:spTree>
    <p:extLst>
      <p:ext uri="{BB962C8B-B14F-4D97-AF65-F5344CB8AC3E}">
        <p14:creationId xmlns:p14="http://schemas.microsoft.com/office/powerpoint/2010/main" val="82169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par>
                                <p:cTn id="31" presetID="22" presetClass="entr" presetSubtype="2"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right)">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right)">
                                      <p:cBhvr>
                                        <p:cTn id="38" dur="500"/>
                                        <p:tgtEl>
                                          <p:spTgt spid="39"/>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right)">
                                      <p:cBhvr>
                                        <p:cTn id="41" dur="500"/>
                                        <p:tgtEl>
                                          <p:spTgt spid="40"/>
                                        </p:tgtEl>
                                      </p:cBhvr>
                                    </p:animEffect>
                                  </p:childTnLst>
                                </p:cTn>
                              </p:par>
                              <p:par>
                                <p:cTn id="42" presetID="22" presetClass="entr" presetSubtype="2"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right)">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right)">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right)">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right)">
                                      <p:cBhvr>
                                        <p:cTn id="5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9" grpId="0" animBg="1"/>
      <p:bldP spid="40" grpId="0" animBg="1"/>
      <p:bldP spid="35" grpId="0" animBg="1"/>
      <p:bldP spid="37" grpId="0" animBg="1"/>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288" y="1392238"/>
            <a:ext cx="8597900" cy="539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8915" name="Title 1"/>
          <p:cNvSpPr>
            <a:spLocks noGrp="1"/>
          </p:cNvSpPr>
          <p:nvPr>
            <p:ph type="title"/>
          </p:nvPr>
        </p:nvSpPr>
        <p:spPr/>
        <p:txBody>
          <a:bodyPr/>
          <a:lstStyle/>
          <a:p>
            <a:pPr eaLnBrk="1" hangingPunct="1">
              <a:defRPr/>
            </a:pPr>
            <a:r>
              <a:rPr lang="en-US" sz="3600"/>
              <a:t>What gods did Solomon build idols/altars for his wives?</a:t>
            </a:r>
          </a:p>
        </p:txBody>
      </p:sp>
      <p:pic>
        <p:nvPicPr>
          <p:cNvPr id="29700" name="Picture 2" descr="Solomons wives with ido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3288" y="1470025"/>
            <a:ext cx="542925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4"/>
          <p:cNvSpPr txBox="1">
            <a:spLocks noChangeArrowheads="1"/>
          </p:cNvSpPr>
          <p:nvPr/>
        </p:nvSpPr>
        <p:spPr bwMode="auto">
          <a:xfrm>
            <a:off x="355600" y="3984625"/>
            <a:ext cx="8693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1 Kings 11:4-8(NKJV)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4</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For it was so, when Solomon was old, that his wives turned his heart after other gods; and his heart was not loyal to the Lord his God, as </a:t>
            </a:r>
            <a:r>
              <a:rPr kumimoji="0" lang="en-US" altLang="en-US" sz="1600" b="0" i="1" u="none" strike="noStrike" kern="1200" cap="none" spc="0" normalizeH="0" baseline="0" noProof="0">
                <a:ln>
                  <a:noFill/>
                </a:ln>
                <a:solidFill>
                  <a:srgbClr val="FFFFFF"/>
                </a:solidFill>
                <a:effectLst/>
                <a:uLnTx/>
                <a:uFillTx/>
                <a:latin typeface="Times New Roman" pitchFamily="18" charset="0"/>
                <a:ea typeface="+mn-ea"/>
                <a:cs typeface="Arial" pitchFamily="34" charset="0"/>
              </a:rPr>
              <a:t>was</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the heart of his father David.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5</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For Solomon went after </a:t>
            </a:r>
            <a:r>
              <a:rPr kumimoji="0" lang="en-US" altLang="en-US" sz="1600" b="0" i="0" u="sng" strike="noStrike" kern="1200" cap="none" spc="0" normalizeH="0" baseline="0" noProof="0">
                <a:ln>
                  <a:noFill/>
                </a:ln>
                <a:solidFill>
                  <a:srgbClr val="FFFF00"/>
                </a:solidFill>
                <a:effectLst/>
                <a:uLnTx/>
                <a:uFillTx/>
                <a:latin typeface="Times New Roman" pitchFamily="18" charset="0"/>
                <a:ea typeface="+mn-ea"/>
                <a:cs typeface="Arial" pitchFamily="34" charset="0"/>
              </a:rPr>
              <a:t>Ashtoreth the goddess of the Sidonians</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and </a:t>
            </a:r>
            <a:r>
              <a:rPr kumimoji="0" lang="en-US" altLang="en-US" sz="1600" b="0" i="0" u="sng" strike="noStrike" kern="1200" cap="none" spc="0" normalizeH="0" baseline="0" noProof="0">
                <a:ln>
                  <a:noFill/>
                </a:ln>
                <a:solidFill>
                  <a:srgbClr val="FFFF00"/>
                </a:solidFill>
                <a:effectLst/>
                <a:uLnTx/>
                <a:uFillTx/>
                <a:latin typeface="Times New Roman" pitchFamily="18" charset="0"/>
                <a:ea typeface="+mn-ea"/>
                <a:cs typeface="Arial" pitchFamily="34" charset="0"/>
              </a:rPr>
              <a:t>after Milcom the abomination of the Ammonites.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6</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Solomon did evil in the sight of the Lord, and did not fully follow the Lord, as </a:t>
            </a:r>
            <a:r>
              <a:rPr kumimoji="0" lang="en-US" altLang="en-US" sz="1600" b="0" i="1" u="none" strike="noStrike" kern="1200" cap="none" spc="0" normalizeH="0" baseline="0" noProof="0">
                <a:ln>
                  <a:noFill/>
                </a:ln>
                <a:solidFill>
                  <a:srgbClr val="FFFFFF"/>
                </a:solidFill>
                <a:effectLst/>
                <a:uLnTx/>
                <a:uFillTx/>
                <a:latin typeface="Times New Roman" pitchFamily="18" charset="0"/>
                <a:ea typeface="+mn-ea"/>
                <a:cs typeface="Arial" pitchFamily="34" charset="0"/>
              </a:rPr>
              <a:t>did</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his father David.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7</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Then Solomon built </a:t>
            </a:r>
            <a:r>
              <a:rPr kumimoji="0" lang="en-US" altLang="en-US" sz="1600" b="0" i="0" u="sng" strike="noStrike" kern="1200" cap="none" spc="0" normalizeH="0" baseline="0" noProof="0">
                <a:ln>
                  <a:noFill/>
                </a:ln>
                <a:solidFill>
                  <a:srgbClr val="FFFF00"/>
                </a:solidFill>
                <a:effectLst/>
                <a:uLnTx/>
                <a:uFillTx/>
                <a:latin typeface="Times New Roman" pitchFamily="18" charset="0"/>
                <a:ea typeface="+mn-ea"/>
                <a:cs typeface="Arial" pitchFamily="34" charset="0"/>
              </a:rPr>
              <a:t>a high place for Chemosh the abomination of Moab</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on the hill that </a:t>
            </a:r>
            <a:r>
              <a:rPr kumimoji="0" lang="en-US" altLang="en-US" sz="1600" b="0" i="1" u="none" strike="noStrike" kern="1200" cap="none" spc="0" normalizeH="0" baseline="0" noProof="0">
                <a:ln>
                  <a:noFill/>
                </a:ln>
                <a:solidFill>
                  <a:srgbClr val="FFFFFF"/>
                </a:solidFill>
                <a:effectLst/>
                <a:uLnTx/>
                <a:uFillTx/>
                <a:latin typeface="Times New Roman" pitchFamily="18" charset="0"/>
                <a:ea typeface="+mn-ea"/>
                <a:cs typeface="Arial" pitchFamily="34" charset="0"/>
              </a:rPr>
              <a:t>is</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east of Jerusalem, </a:t>
            </a:r>
            <a:r>
              <a:rPr kumimoji="0" lang="en-US" altLang="en-US" sz="1600" b="0" i="0" u="sng" strike="noStrike" kern="1200" cap="none" spc="0" normalizeH="0" baseline="0" noProof="0">
                <a:ln>
                  <a:noFill/>
                </a:ln>
                <a:solidFill>
                  <a:srgbClr val="FFFF00"/>
                </a:solidFill>
                <a:effectLst/>
                <a:uLnTx/>
                <a:uFillTx/>
                <a:latin typeface="Times New Roman" pitchFamily="18" charset="0"/>
                <a:ea typeface="+mn-ea"/>
                <a:cs typeface="Arial" pitchFamily="34" charset="0"/>
              </a:rPr>
              <a:t>and for Molech the abomination of the people of Ammon</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t>
            </a:r>
            <a:b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br>
            <a:r>
              <a:rPr kumimoji="0" lang="en-US" altLang="en-US" sz="1600" b="0" i="0" u="none" strike="noStrike" kern="1200" cap="none" spc="0" normalizeH="0" baseline="30000" noProof="0">
                <a:ln>
                  <a:noFill/>
                </a:ln>
                <a:solidFill>
                  <a:srgbClr val="FFFFFF"/>
                </a:solidFill>
                <a:effectLst/>
                <a:uLnTx/>
                <a:uFillTx/>
                <a:latin typeface="Times New Roman" pitchFamily="18" charset="0"/>
                <a:ea typeface="+mn-ea"/>
                <a:cs typeface="Arial" pitchFamily="34" charset="0"/>
              </a:rPr>
              <a:t>8</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And he did likewise for all his foreign wives, who burned incense and sacrificed to their gods. </a:t>
            </a:r>
          </a:p>
        </p:txBody>
      </p:sp>
    </p:spTree>
    <p:extLst>
      <p:ext uri="{BB962C8B-B14F-4D97-AF65-F5344CB8AC3E}">
        <p14:creationId xmlns:p14="http://schemas.microsoft.com/office/powerpoint/2010/main" val="2424385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3434190618"/>
              </p:ext>
            </p:extLst>
          </p:nvPr>
        </p:nvGraphicFramePr>
        <p:xfrm>
          <a:off x="1213207" y="135364"/>
          <a:ext cx="7128934" cy="4746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457200" y="0"/>
            <a:ext cx="8229600" cy="1143000"/>
          </a:xfrm>
        </p:spPr>
        <p:txBody>
          <a:bodyPr/>
          <a:lstStyle/>
          <a:p>
            <a:r>
              <a:rPr lang="en-US" dirty="0"/>
              <a:t>Bible in Three Words</a:t>
            </a:r>
          </a:p>
        </p:txBody>
      </p:sp>
      <p:sp>
        <p:nvSpPr>
          <p:cNvPr id="5" name="TextBox 4">
            <a:extLst>
              <a:ext uri="{FF2B5EF4-FFF2-40B4-BE49-F238E27FC236}">
                <a16:creationId xmlns:a16="http://schemas.microsoft.com/office/drawing/2014/main" id="{58B2D073-FE87-4B43-BEF4-57C4BB6EFDE9}"/>
              </a:ext>
            </a:extLst>
          </p:cNvPr>
          <p:cNvSpPr txBox="1"/>
          <p:nvPr/>
        </p:nvSpPr>
        <p:spPr>
          <a:xfrm>
            <a:off x="816984" y="4130184"/>
            <a:ext cx="8147407" cy="1754326"/>
          </a:xfrm>
          <a:prstGeom prst="rect">
            <a:avLst/>
          </a:prstGeom>
          <a:noFill/>
        </p:spPr>
        <p:txBody>
          <a:bodyPr wrap="square">
            <a:spAutoFit/>
          </a:bodyPr>
          <a:lstStyle/>
          <a:p>
            <a:pPr algn="just"/>
            <a:r>
              <a:rPr lang="en-US" b="1" dirty="0">
                <a:effectLst/>
              </a:rPr>
              <a:t>The divine author of the Old Testament …</a:t>
            </a:r>
          </a:p>
          <a:p>
            <a:pPr marL="287338" indent="52388">
              <a:buFont typeface="Arial" panose="020B0604020202020204" pitchFamily="34" charset="0"/>
              <a:buChar char="•"/>
            </a:pPr>
            <a:r>
              <a:rPr lang="en-US" dirty="0">
                <a:effectLst/>
              </a:rPr>
              <a:t> Supplied </a:t>
            </a:r>
            <a:r>
              <a:rPr lang="en-US" i="1" dirty="0">
                <a:effectLst/>
              </a:rPr>
              <a:t>authoritative instruction</a:t>
            </a:r>
            <a:r>
              <a:rPr lang="en-US" dirty="0">
                <a:effectLst/>
              </a:rPr>
              <a:t> for God’s people. </a:t>
            </a:r>
          </a:p>
          <a:p>
            <a:pPr marL="287338" indent="52388">
              <a:buFont typeface="Arial" panose="020B0604020202020204" pitchFamily="34" charset="0"/>
              <a:buChar char="•"/>
            </a:pPr>
            <a:r>
              <a:rPr lang="en-US" dirty="0">
                <a:effectLst/>
              </a:rPr>
              <a:t> Recorded </a:t>
            </a:r>
            <a:r>
              <a:rPr lang="en-US" i="1" dirty="0">
                <a:effectLst/>
              </a:rPr>
              <a:t>the progression and purpose of God’s covenants</a:t>
            </a:r>
            <a:r>
              <a:rPr lang="en-US" dirty="0">
                <a:effectLst/>
              </a:rPr>
              <a:t> in redemptive history. </a:t>
            </a:r>
          </a:p>
          <a:p>
            <a:pPr marL="287338" indent="52388">
              <a:buFont typeface="Arial" panose="020B0604020202020204" pitchFamily="34" charset="0"/>
              <a:buChar char="•"/>
            </a:pPr>
            <a:r>
              <a:rPr lang="en-US" dirty="0">
                <a:effectLst/>
              </a:rPr>
              <a:t> Distinguished the </a:t>
            </a:r>
            <a:r>
              <a:rPr lang="en-US" i="1" dirty="0">
                <a:effectLst/>
              </a:rPr>
              <a:t>Law, Prophets, and Writings.</a:t>
            </a:r>
            <a:r>
              <a:rPr lang="en-US" dirty="0">
                <a:effectLst/>
              </a:rPr>
              <a:t> </a:t>
            </a:r>
          </a:p>
          <a:p>
            <a:pPr marL="461963" indent="-174625">
              <a:buFont typeface="Arial" panose="020B0604020202020204" pitchFamily="34" charset="0"/>
              <a:buChar char="•"/>
            </a:pPr>
            <a:r>
              <a:rPr lang="en-US" dirty="0">
                <a:effectLst/>
              </a:rPr>
              <a:t>Highlighted </a:t>
            </a:r>
            <a:r>
              <a:rPr lang="en-US" i="1" dirty="0">
                <a:effectLst/>
              </a:rPr>
              <a:t>how the old (Mosaic) covenant was </a:t>
            </a:r>
          </a:p>
          <a:p>
            <a:pPr marL="287338"/>
            <a:r>
              <a:rPr lang="en-US" i="1" dirty="0"/>
              <a:t>   </a:t>
            </a:r>
            <a:r>
              <a:rPr lang="en-US" i="1" dirty="0">
                <a:effectLst/>
              </a:rPr>
              <a:t>established, enforced, and enjoyed</a:t>
            </a:r>
            <a:r>
              <a:rPr lang="en-US" dirty="0">
                <a:effectLst/>
              </a:rPr>
              <a:t>. </a:t>
            </a:r>
          </a:p>
        </p:txBody>
      </p:sp>
      <p:sp>
        <p:nvSpPr>
          <p:cNvPr id="7" name="TextBox 6">
            <a:extLst>
              <a:ext uri="{FF2B5EF4-FFF2-40B4-BE49-F238E27FC236}">
                <a16:creationId xmlns:a16="http://schemas.microsoft.com/office/drawing/2014/main" id="{404C2C69-678F-4EE8-95A8-69EACF09C356}"/>
              </a:ext>
            </a:extLst>
          </p:cNvPr>
          <p:cNvSpPr txBox="1"/>
          <p:nvPr/>
        </p:nvSpPr>
        <p:spPr>
          <a:xfrm>
            <a:off x="5229734" y="5609690"/>
            <a:ext cx="2732738" cy="400110"/>
          </a:xfrm>
          <a:prstGeom prst="rect">
            <a:avLst/>
          </a:prstGeom>
          <a:noFill/>
        </p:spPr>
        <p:txBody>
          <a:bodyPr wrap="square">
            <a:spAutoFit/>
          </a:bodyPr>
          <a:lstStyle/>
          <a:p>
            <a:r>
              <a:rPr lang="en-US" sz="1000" dirty="0"/>
              <a:t>What the Old Testament Authors Really Cared About: A Survey of Jesus' Bible.</a:t>
            </a:r>
          </a:p>
        </p:txBody>
      </p:sp>
    </p:spTree>
    <p:extLst>
      <p:ext uri="{BB962C8B-B14F-4D97-AF65-F5344CB8AC3E}">
        <p14:creationId xmlns:p14="http://schemas.microsoft.com/office/powerpoint/2010/main" val="2598865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16819" cy="1143000"/>
          </a:xfrm>
        </p:spPr>
        <p:txBody>
          <a:bodyPr>
            <a:normAutofit fontScale="90000"/>
          </a:bodyPr>
          <a:lstStyle/>
          <a:p>
            <a:r>
              <a:rPr lang="en-US" dirty="0"/>
              <a:t>Jeroboam &amp; </a:t>
            </a:r>
            <a:r>
              <a:rPr lang="en-US" dirty="0" err="1"/>
              <a:t>Ahijah</a:t>
            </a:r>
            <a:endParaRPr lang="en-US" dirty="0"/>
          </a:p>
        </p:txBody>
      </p:sp>
      <p:sp>
        <p:nvSpPr>
          <p:cNvPr id="3" name="TextBox 2"/>
          <p:cNvSpPr txBox="1"/>
          <p:nvPr/>
        </p:nvSpPr>
        <p:spPr>
          <a:xfrm>
            <a:off x="255181" y="1733107"/>
            <a:ext cx="451883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1 Kings 11:37-38(ESV)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37</a:t>
            </a:r>
            <a:r>
              <a:rPr kumimoji="0" lang="en-US" sz="1800" b="0" i="0" u="none" strike="noStrike" kern="1200" cap="none" spc="0" normalizeH="0" baseline="0" noProof="0" dirty="0">
                <a:ln>
                  <a:noFill/>
                </a:ln>
                <a:solidFill>
                  <a:prstClr val="black"/>
                </a:solidFill>
                <a:effectLst/>
                <a:uLnTx/>
                <a:uFillTx/>
                <a:latin typeface="Calibri"/>
                <a:ea typeface="+mn-ea"/>
                <a:cs typeface="+mn-cs"/>
              </a:rPr>
              <a:t>And I will take you, and you shall reign over all that your soul desires, and you shall be king over Israel.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30000" noProof="0" dirty="0">
                <a:ln>
                  <a:noFill/>
                </a:ln>
                <a:solidFill>
                  <a:prstClr val="black"/>
                </a:solidFill>
                <a:effectLst/>
                <a:uLnTx/>
                <a:uFillTx/>
                <a:latin typeface="Calibri"/>
                <a:ea typeface="+mn-ea"/>
                <a:cs typeface="+mn-cs"/>
              </a:rPr>
              <a:t>38</a:t>
            </a:r>
            <a:r>
              <a:rPr kumimoji="0" lang="en-US" sz="1800" b="0" i="0" u="none" strike="noStrike" kern="1200" cap="none" spc="0" normalizeH="0" baseline="0" noProof="0" dirty="0">
                <a:ln>
                  <a:noFill/>
                </a:ln>
                <a:solidFill>
                  <a:prstClr val="black"/>
                </a:solidFill>
                <a:effectLst/>
                <a:uLnTx/>
                <a:uFillTx/>
                <a:latin typeface="Calibri"/>
                <a:ea typeface="+mn-ea"/>
                <a:cs typeface="+mn-cs"/>
              </a:rPr>
              <a:t>And if you will listen to all that I command you, and will walk in my ways, and do what is right in my eyes by keeping my statutes and my commandments, as David my servant did, I will be with you and will build you a sure house, as I built for David, and I will give Israel to you.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242" y="0"/>
            <a:ext cx="4231758" cy="6080112"/>
          </a:xfrm>
          <a:prstGeom prst="rect">
            <a:avLst/>
          </a:prstGeom>
        </p:spPr>
      </p:pic>
    </p:spTree>
    <p:extLst>
      <p:ext uri="{BB962C8B-B14F-4D97-AF65-F5344CB8AC3E}">
        <p14:creationId xmlns:p14="http://schemas.microsoft.com/office/powerpoint/2010/main" val="47262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p>
        </p:txBody>
      </p:sp>
      <p:pic>
        <p:nvPicPr>
          <p:cNvPr id="20483" name="Picture 2" descr="Solomon'sTemple_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6"/>
          <p:cNvSpPr>
            <a:spLocks noChangeArrowheads="1"/>
          </p:cNvSpPr>
          <p:nvPr/>
        </p:nvSpPr>
        <p:spPr bwMode="auto">
          <a:xfrm>
            <a:off x="122238" y="76200"/>
            <a:ext cx="7794625" cy="107721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 Kings 12:26 - 28  </a:t>
            </a:r>
            <a:r>
              <a:rPr kumimoji="0" lang="en-US" sz="1600" b="0" i="0" u="none" strike="noStrike" kern="1200" cap="none" spc="0" normalizeH="0" baseline="30000" noProof="0" dirty="0">
                <a:ln>
                  <a:noFill/>
                </a:ln>
                <a:solidFill>
                  <a:srgbClr val="000000"/>
                </a:solidFill>
                <a:effectLst/>
                <a:uLnTx/>
                <a:uFillTx/>
                <a:latin typeface="Default"/>
                <a:ea typeface="+mn-ea"/>
                <a:cs typeface="Arial" pitchFamily="34" charset="0"/>
              </a:rPr>
              <a:t>26</a:t>
            </a:r>
            <a:r>
              <a:rPr kumimoji="0" lang="en-US" sz="1600" b="0" i="0" u="none" strike="noStrike" kern="1200" cap="none" spc="0" normalizeH="0" baseline="0" noProof="0" dirty="0">
                <a:ln>
                  <a:noFill/>
                </a:ln>
                <a:solidFill>
                  <a:srgbClr val="000000"/>
                </a:solidFill>
                <a:effectLst/>
                <a:uLnTx/>
                <a:uFillTx/>
                <a:latin typeface="Default"/>
                <a:ea typeface="+mn-ea"/>
                <a:cs typeface="Arial" pitchFamily="34" charset="0"/>
              </a:rPr>
              <a:t>And Jeroboam said in his heart, “Now the kingdom will turn back to the house of David. </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0" i="0" u="sng" strike="noStrike" kern="1200" cap="none" spc="0" normalizeH="0" baseline="30000" noProof="0" dirty="0">
                <a:ln>
                  <a:noFill/>
                </a:ln>
                <a:solidFill>
                  <a:srgbClr val="000000"/>
                </a:solidFill>
                <a:effectLst/>
                <a:uLnTx/>
                <a:uFillTx/>
                <a:latin typeface="Default"/>
                <a:ea typeface="+mn-ea"/>
                <a:cs typeface="Arial" pitchFamily="34" charset="0"/>
              </a:rPr>
              <a:t>27</a:t>
            </a:r>
            <a:r>
              <a:rPr kumimoji="0" lang="en-US" sz="1600" b="0" i="0" u="sng" strike="noStrike" kern="1200" cap="none" spc="0" normalizeH="0" baseline="0" noProof="0" dirty="0">
                <a:ln>
                  <a:noFill/>
                </a:ln>
                <a:solidFill>
                  <a:srgbClr val="000000"/>
                </a:solidFill>
                <a:effectLst/>
                <a:uLnTx/>
                <a:uFillTx/>
                <a:latin typeface="Default"/>
                <a:ea typeface="+mn-ea"/>
                <a:cs typeface="Arial" pitchFamily="34" charset="0"/>
              </a:rPr>
              <a:t>If this people go up to offer sacrifices in the temple of the Lord at Jerusalem, then the heart of this people will turn again to their lord, to Rehoboam king of Judah, and they will kill me and return to Rehoboam king of Judah.” </a:t>
            </a:r>
            <a:r>
              <a:rPr kumimoji="0" lang="en-US" sz="16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pic>
        <p:nvPicPr>
          <p:cNvPr id="6" name="Picture 2" descr="Jeroboam-1s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312" y="1457324"/>
            <a:ext cx="2139353" cy="32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360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71513" y="0"/>
            <a:ext cx="84582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507" name="Rectangle 3"/>
          <p:cNvSpPr>
            <a:spLocks noGrp="1" noChangeArrowheads="1"/>
          </p:cNvSpPr>
          <p:nvPr>
            <p:ph type="title"/>
          </p:nvPr>
        </p:nvSpPr>
        <p:spPr>
          <a:xfrm>
            <a:off x="885825" y="0"/>
            <a:ext cx="8258175" cy="1143000"/>
          </a:xfrm>
        </p:spPr>
        <p:txBody>
          <a:bodyPr/>
          <a:lstStyle/>
          <a:p>
            <a:r>
              <a:rPr lang="en-US"/>
              <a:t>Jeroboam Make Bad Decisions</a:t>
            </a:r>
          </a:p>
        </p:txBody>
      </p:sp>
      <p:sp>
        <p:nvSpPr>
          <p:cNvPr id="21508" name="Text Box 5"/>
          <p:cNvSpPr txBox="1">
            <a:spLocks noChangeArrowheads="1"/>
          </p:cNvSpPr>
          <p:nvPr/>
        </p:nvSpPr>
        <p:spPr bwMode="auto">
          <a:xfrm>
            <a:off x="1066800" y="4876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p:txBody>
      </p:sp>
      <p:sp>
        <p:nvSpPr>
          <p:cNvPr id="21509" name="Text Box 7"/>
          <p:cNvSpPr txBox="1">
            <a:spLocks noChangeArrowheads="1"/>
          </p:cNvSpPr>
          <p:nvPr/>
        </p:nvSpPr>
        <p:spPr bwMode="auto">
          <a:xfrm>
            <a:off x="5281613" y="1336675"/>
            <a:ext cx="3648075" cy="1568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30000" noProof="0">
                <a:ln>
                  <a:noFill/>
                </a:ln>
                <a:solidFill>
                  <a:srgbClr val="000000"/>
                </a:solidFill>
                <a:effectLst/>
                <a:uLnTx/>
                <a:uFillTx/>
                <a:latin typeface="Default"/>
                <a:ea typeface="+mn-ea"/>
                <a:cs typeface="Arial" pitchFamily="34" charset="0"/>
              </a:rPr>
              <a:t>28</a:t>
            </a:r>
            <a:r>
              <a:rPr kumimoji="0" lang="en-US" sz="1600" b="0" i="0" u="none" strike="noStrike" kern="1200" cap="none" spc="0" normalizeH="0" baseline="0" noProof="0">
                <a:ln>
                  <a:noFill/>
                </a:ln>
                <a:solidFill>
                  <a:srgbClr val="000000"/>
                </a:solidFill>
                <a:effectLst/>
                <a:uLnTx/>
                <a:uFillTx/>
                <a:latin typeface="Default"/>
                <a:ea typeface="+mn-ea"/>
                <a:cs typeface="Arial" pitchFamily="34" charset="0"/>
              </a:rPr>
              <a:t>So the king took counsel and made two calves of gold. And he said to the people, “You have gone up to Jerusalem long enough. Behold your gods, O Israel, who brought you up out of the land of Egypt.”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p:txBody>
      </p:sp>
      <p:sp>
        <p:nvSpPr>
          <p:cNvPr id="21510" name="Text Box 8"/>
          <p:cNvSpPr txBox="1">
            <a:spLocks noChangeArrowheads="1"/>
          </p:cNvSpPr>
          <p:nvPr/>
        </p:nvSpPr>
        <p:spPr bwMode="auto">
          <a:xfrm>
            <a:off x="5302250" y="3429000"/>
            <a:ext cx="3624263" cy="3035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itchFamily="34" charset="0"/>
                <a:ea typeface="+mn-ea"/>
                <a:cs typeface="Arial" pitchFamily="34" charset="0"/>
              </a:rPr>
              <a:t>1 Kings 12:31 - 32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30000" noProof="0">
                <a:ln>
                  <a:noFill/>
                </a:ln>
                <a:solidFill>
                  <a:srgbClr val="003399"/>
                </a:solidFill>
                <a:effectLst/>
                <a:uLnTx/>
                <a:uFillTx/>
                <a:latin typeface="Default"/>
                <a:ea typeface="+mn-ea"/>
                <a:cs typeface="Arial" pitchFamily="34" charset="0"/>
              </a:rPr>
              <a:t>31</a:t>
            </a:r>
            <a:r>
              <a:rPr kumimoji="0" lang="en-US" sz="1600" b="0" i="0" u="none" strike="noStrike" kern="1200" cap="none" spc="0" normalizeH="0" baseline="0" noProof="0">
                <a:ln>
                  <a:noFill/>
                </a:ln>
                <a:solidFill>
                  <a:srgbClr val="003399"/>
                </a:solidFill>
                <a:effectLst/>
                <a:uLnTx/>
                <a:uFillTx/>
                <a:latin typeface="Default"/>
                <a:ea typeface="+mn-ea"/>
                <a:cs typeface="Arial" pitchFamily="34" charset="0"/>
              </a:rPr>
              <a:t>He also made temples on high places</a:t>
            </a:r>
            <a:r>
              <a:rPr kumimoji="0" lang="en-US" sz="1600" b="0" i="0" u="none" strike="noStrike" kern="1200" cap="none" spc="0" normalizeH="0" baseline="0" noProof="0">
                <a:ln>
                  <a:noFill/>
                </a:ln>
                <a:solidFill>
                  <a:srgbClr val="000000"/>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Default"/>
                <a:ea typeface="+mn-ea"/>
                <a:cs typeface="Arial" pitchFamily="34" charset="0"/>
              </a:rPr>
              <a:t>and appointed priests from among all the people, who were not of the Levites.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30000" noProof="0">
                <a:ln>
                  <a:noFill/>
                </a:ln>
                <a:solidFill>
                  <a:srgbClr val="0000FF"/>
                </a:solidFill>
                <a:effectLst/>
                <a:uLnTx/>
                <a:uFillTx/>
                <a:latin typeface="Default"/>
                <a:ea typeface="+mn-ea"/>
                <a:cs typeface="Arial" pitchFamily="34" charset="0"/>
              </a:rPr>
              <a:t>32</a:t>
            </a:r>
            <a:r>
              <a:rPr kumimoji="0" lang="en-US" sz="1600" b="0" i="0" u="none" strike="noStrike" kern="1200" cap="none" spc="0" normalizeH="0" baseline="0" noProof="0">
                <a:ln>
                  <a:noFill/>
                </a:ln>
                <a:solidFill>
                  <a:srgbClr val="0000FF"/>
                </a:solidFill>
                <a:effectLst/>
                <a:uLnTx/>
                <a:uFillTx/>
                <a:latin typeface="Default"/>
                <a:ea typeface="+mn-ea"/>
                <a:cs typeface="Arial" pitchFamily="34" charset="0"/>
              </a:rPr>
              <a:t>And Jeroboam appointed a feast on the fifteenth day of the eighth month like the feast that was in Judah,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Default"/>
                <a:ea typeface="+mn-ea"/>
                <a:cs typeface="Arial" pitchFamily="34" charset="0"/>
              </a:rPr>
              <a:t>and he offered sacrifices on the altar. </a:t>
            </a:r>
            <a:endPar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8" name="Picture 2" descr="Jeroboam-1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7324" y="1740712"/>
            <a:ext cx="25368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98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295400" y="333375"/>
            <a:ext cx="6477000" cy="1143000"/>
          </a:xfrm>
        </p:spPr>
        <p:txBody>
          <a:bodyPr/>
          <a:lstStyle/>
          <a:p>
            <a:r>
              <a:rPr lang="en-US"/>
              <a:t>Ahab Card</a:t>
            </a:r>
          </a:p>
        </p:txBody>
      </p:sp>
      <p:pic>
        <p:nvPicPr>
          <p:cNvPr id="24579" name="Picture 2" descr="Ahab-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0" y="1641475"/>
            <a:ext cx="226695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Ahab-1-ba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7825" y="1624013"/>
            <a:ext cx="2354263"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Ahab-1-back.jpg"/>
          <p:cNvPicPr>
            <a:picLocks noChangeAspect="1"/>
          </p:cNvPicPr>
          <p:nvPr/>
        </p:nvPicPr>
        <p:blipFill>
          <a:blip r:embed="rId4" cstate="print">
            <a:extLst>
              <a:ext uri="{28A0092B-C50C-407E-A947-70E740481C1C}">
                <a14:useLocalDpi xmlns:a14="http://schemas.microsoft.com/office/drawing/2010/main" val="0"/>
              </a:ext>
            </a:extLst>
          </a:blip>
          <a:srcRect l="73834" t="50293" r="19431" b="22632"/>
          <a:stretch>
            <a:fillRect/>
          </a:stretch>
        </p:blipFill>
        <p:spPr bwMode="auto">
          <a:xfrm>
            <a:off x="4592638" y="2787650"/>
            <a:ext cx="19843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5"/>
          <p:cNvSpPr txBox="1">
            <a:spLocks noChangeArrowheads="1"/>
          </p:cNvSpPr>
          <p:nvPr/>
        </p:nvSpPr>
        <p:spPr bwMode="auto">
          <a:xfrm>
            <a:off x="4486275" y="2849563"/>
            <a:ext cx="392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874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-833</a:t>
            </a:r>
          </a:p>
        </p:txBody>
      </p:sp>
      <p:sp>
        <p:nvSpPr>
          <p:cNvPr id="24583" name="TextBox 6"/>
          <p:cNvSpPr txBox="1">
            <a:spLocks noChangeArrowheads="1"/>
          </p:cNvSpPr>
          <p:nvPr/>
        </p:nvSpPr>
        <p:spPr bwMode="auto">
          <a:xfrm>
            <a:off x="5343525" y="1139825"/>
            <a:ext cx="3633788" cy="57562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 Kings 16:30-33(NKJV)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30</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Now Ahab the son of Omri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did evil in the sight of the Lord, more than all who </a:t>
            </a:r>
            <a:r>
              <a:rPr kumimoji="0" lang="en-US" sz="16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were</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before him.</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31</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it came to pass, as though it had been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 trivial thing for him to walk in the sins of Jeroboam the son of </a:t>
            </a:r>
            <a:r>
              <a:rPr kumimoji="0" lang="en-US"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Nebat</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that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he took as wife Jezebel the daughter of </a:t>
            </a:r>
            <a:r>
              <a:rPr kumimoji="0" lang="en-US"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Ethbaal</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king of the Sidonians;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he went and served Baal and worshiped him</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32</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Then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he set up an altar for Baal in the temple of Baal, which he had built in Samaria.  </a:t>
            </a:r>
            <a:b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6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33</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Ahab made a wooden image</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Ahab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did more to provoke the Lord God of Israel to anger than all the kings of Israel who were before him</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4584" name="TextBox 7"/>
          <p:cNvSpPr txBox="1">
            <a:spLocks noChangeArrowheads="1"/>
          </p:cNvSpPr>
          <p:nvPr/>
        </p:nvSpPr>
        <p:spPr bwMode="auto">
          <a:xfrm>
            <a:off x="5070475" y="1674813"/>
            <a:ext cx="312738"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1</a:t>
            </a:r>
          </a:p>
        </p:txBody>
      </p:sp>
      <p:sp>
        <p:nvSpPr>
          <p:cNvPr id="24585" name="TextBox 8"/>
          <p:cNvSpPr txBox="1">
            <a:spLocks noChangeArrowheads="1"/>
          </p:cNvSpPr>
          <p:nvPr/>
        </p:nvSpPr>
        <p:spPr bwMode="auto">
          <a:xfrm>
            <a:off x="5103813" y="2551113"/>
            <a:ext cx="31273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2</a:t>
            </a:r>
          </a:p>
        </p:txBody>
      </p:sp>
      <p:sp>
        <p:nvSpPr>
          <p:cNvPr id="24586" name="TextBox 9"/>
          <p:cNvSpPr txBox="1">
            <a:spLocks noChangeArrowheads="1"/>
          </p:cNvSpPr>
          <p:nvPr/>
        </p:nvSpPr>
        <p:spPr bwMode="auto">
          <a:xfrm>
            <a:off x="5092700" y="3346450"/>
            <a:ext cx="312738"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3</a:t>
            </a:r>
          </a:p>
        </p:txBody>
      </p:sp>
      <p:sp>
        <p:nvSpPr>
          <p:cNvPr id="24587" name="TextBox 10"/>
          <p:cNvSpPr txBox="1">
            <a:spLocks noChangeArrowheads="1"/>
          </p:cNvSpPr>
          <p:nvPr/>
        </p:nvSpPr>
        <p:spPr bwMode="auto">
          <a:xfrm>
            <a:off x="5103813" y="4106863"/>
            <a:ext cx="31273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4</a:t>
            </a:r>
          </a:p>
        </p:txBody>
      </p:sp>
      <p:sp>
        <p:nvSpPr>
          <p:cNvPr id="24588" name="TextBox 11"/>
          <p:cNvSpPr txBox="1">
            <a:spLocks noChangeArrowheads="1"/>
          </p:cNvSpPr>
          <p:nvPr/>
        </p:nvSpPr>
        <p:spPr bwMode="auto">
          <a:xfrm>
            <a:off x="5092700" y="4676775"/>
            <a:ext cx="312738"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5</a:t>
            </a:r>
          </a:p>
        </p:txBody>
      </p:sp>
      <p:sp>
        <p:nvSpPr>
          <p:cNvPr id="24589" name="TextBox 12"/>
          <p:cNvSpPr txBox="1">
            <a:spLocks noChangeArrowheads="1"/>
          </p:cNvSpPr>
          <p:nvPr/>
        </p:nvSpPr>
        <p:spPr bwMode="auto">
          <a:xfrm>
            <a:off x="5068888" y="5303838"/>
            <a:ext cx="312737"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6</a:t>
            </a:r>
          </a:p>
        </p:txBody>
      </p:sp>
      <p:sp>
        <p:nvSpPr>
          <p:cNvPr id="24590" name="TextBox 13"/>
          <p:cNvSpPr txBox="1">
            <a:spLocks noChangeArrowheads="1"/>
          </p:cNvSpPr>
          <p:nvPr/>
        </p:nvSpPr>
        <p:spPr bwMode="auto">
          <a:xfrm>
            <a:off x="5068888" y="5888038"/>
            <a:ext cx="31273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7</a:t>
            </a:r>
          </a:p>
        </p:txBody>
      </p:sp>
      <p:sp>
        <p:nvSpPr>
          <p:cNvPr id="15" name="Rectangle 14"/>
          <p:cNvSpPr/>
          <p:nvPr/>
        </p:nvSpPr>
        <p:spPr>
          <a:xfrm>
            <a:off x="3159125" y="4765675"/>
            <a:ext cx="1423988" cy="1905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592" name="TextBox 15"/>
          <p:cNvSpPr txBox="1">
            <a:spLocks noChangeArrowheads="1"/>
          </p:cNvSpPr>
          <p:nvPr/>
        </p:nvSpPr>
        <p:spPr bwMode="auto">
          <a:xfrm>
            <a:off x="3122613" y="4718050"/>
            <a:ext cx="1520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000" b="1" i="0" u="none" strike="noStrike" kern="1200" cap="none" spc="0" normalizeH="0" baseline="0" noProof="0">
                <a:ln>
                  <a:noFill/>
                </a:ln>
                <a:solidFill>
                  <a:prstClr val="black"/>
                </a:solidFill>
                <a:effectLst/>
                <a:uLnTx/>
                <a:uFillTx/>
                <a:latin typeface="Arial" pitchFamily="34" charset="0"/>
                <a:ea typeface="+mn-ea"/>
                <a:cs typeface="Arial" pitchFamily="34" charset="0"/>
              </a:rPr>
              <a:t> Killed by stray arrow</a:t>
            </a:r>
          </a:p>
        </p:txBody>
      </p:sp>
      <p:grpSp>
        <p:nvGrpSpPr>
          <p:cNvPr id="4" name="Group 3">
            <a:extLst>
              <a:ext uri="{FF2B5EF4-FFF2-40B4-BE49-F238E27FC236}">
                <a16:creationId xmlns:a16="http://schemas.microsoft.com/office/drawing/2014/main" id="{7B119597-5BD0-4521-AC42-B57479FCBF61}"/>
              </a:ext>
            </a:extLst>
          </p:cNvPr>
          <p:cNvGrpSpPr/>
          <p:nvPr/>
        </p:nvGrpSpPr>
        <p:grpSpPr>
          <a:xfrm>
            <a:off x="531796" y="4420345"/>
            <a:ext cx="4510093" cy="2364729"/>
            <a:chOff x="531796" y="4420345"/>
            <a:chExt cx="4510093" cy="2364729"/>
          </a:xfrm>
        </p:grpSpPr>
        <p:sp>
          <p:nvSpPr>
            <p:cNvPr id="18" name="TextBox 17">
              <a:extLst>
                <a:ext uri="{FF2B5EF4-FFF2-40B4-BE49-F238E27FC236}">
                  <a16:creationId xmlns:a16="http://schemas.microsoft.com/office/drawing/2014/main" id="{F76DA957-AE47-43A3-A976-54C2E6F7F0B0}"/>
                </a:ext>
              </a:extLst>
            </p:cNvPr>
            <p:cNvSpPr txBox="1"/>
            <p:nvPr/>
          </p:nvSpPr>
          <p:spPr>
            <a:xfrm>
              <a:off x="531796" y="4476750"/>
              <a:ext cx="3319480" cy="2308324"/>
            </a:xfrm>
            <a:prstGeom prst="rect">
              <a:avLst/>
            </a:prstGeom>
            <a:solidFill>
              <a:schemeClr val="accent6">
                <a:lumMod val="60000"/>
                <a:lumOff val="40000"/>
              </a:schemeClr>
            </a:solidFill>
          </p:spPr>
          <p:txBody>
            <a:bodyPr wrap="square">
              <a:spAutoFit/>
            </a:bodyPr>
            <a:lstStyle/>
            <a:p>
              <a:r>
                <a:rPr lang="en-US" dirty="0">
                  <a:latin typeface="Arial" panose="020B0604020202020204" pitchFamily="34" charset="0"/>
                  <a:cs typeface="Arial" panose="020B0604020202020204" pitchFamily="34" charset="0"/>
                </a:rPr>
                <a:t>17 And </a:t>
              </a:r>
              <a:r>
                <a:rPr lang="en-US" b="1" dirty="0">
                  <a:latin typeface="Arial" panose="020B0604020202020204" pitchFamily="34" charset="0"/>
                  <a:cs typeface="Arial" panose="020B0604020202020204" pitchFamily="34" charset="0"/>
                </a:rPr>
                <a:t>Elijah the </a:t>
              </a:r>
              <a:r>
                <a:rPr lang="en-US" b="1" dirty="0" err="1">
                  <a:latin typeface="Arial" panose="020B0604020202020204" pitchFamily="34" charset="0"/>
                  <a:cs typeface="Arial" panose="020B0604020202020204" pitchFamily="34" charset="0"/>
                </a:rPr>
                <a:t>Tishbite</a:t>
              </a:r>
              <a:r>
                <a:rPr lang="en-US" dirty="0">
                  <a:latin typeface="Arial" panose="020B0604020202020204" pitchFamily="34" charset="0"/>
                  <a:cs typeface="Arial" panose="020B0604020202020204" pitchFamily="34" charset="0"/>
                </a:rPr>
                <a:t>, of the inhabitants of Gilead, said to Ahab, “As the LORD God of Israel lives, before whom I stand, there shall not be dew nor rain these years, except at my word.”</a:t>
              </a:r>
            </a:p>
            <a:p>
              <a:r>
                <a:rPr lang="en-US" dirty="0">
                  <a:latin typeface="Arial" panose="020B0604020202020204" pitchFamily="34" charset="0"/>
                  <a:cs typeface="Arial" panose="020B0604020202020204" pitchFamily="34" charset="0"/>
                </a:rPr>
                <a:t>1 Kings 17:1 (NKJV)</a:t>
              </a:r>
            </a:p>
          </p:txBody>
        </p:sp>
        <p:sp>
          <p:nvSpPr>
            <p:cNvPr id="3" name="Isosceles Triangle 2">
              <a:extLst>
                <a:ext uri="{FF2B5EF4-FFF2-40B4-BE49-F238E27FC236}">
                  <a16:creationId xmlns:a16="http://schemas.microsoft.com/office/drawing/2014/main" id="{7A616E2E-4C2B-4ED4-B6A3-68058728ECF9}"/>
                </a:ext>
              </a:extLst>
            </p:cNvPr>
            <p:cNvSpPr/>
            <p:nvPr/>
          </p:nvSpPr>
          <p:spPr>
            <a:xfrm rot="5400000">
              <a:off x="3280496" y="4967276"/>
              <a:ext cx="2308323" cy="1214462"/>
            </a:xfrm>
            <a:prstGeom prst="triangle">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48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Elijah and Baal Prophets-1-clean.jpg">
            <a:extLst>
              <a:ext uri="{FF2B5EF4-FFF2-40B4-BE49-F238E27FC236}">
                <a16:creationId xmlns:a16="http://schemas.microsoft.com/office/drawing/2014/main" id="{3FCA5C6E-E003-4B66-8F54-174D3B15EC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2184400"/>
            <a:ext cx="46164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a:extLst>
              <a:ext uri="{FF2B5EF4-FFF2-40B4-BE49-F238E27FC236}">
                <a16:creationId xmlns:a16="http://schemas.microsoft.com/office/drawing/2014/main" id="{2059424C-3BEB-404A-9FB4-AEBE33178186}"/>
              </a:ext>
            </a:extLst>
          </p:cNvPr>
          <p:cNvSpPr>
            <a:spLocks noGrp="1"/>
          </p:cNvSpPr>
          <p:nvPr>
            <p:ph type="title"/>
          </p:nvPr>
        </p:nvSpPr>
        <p:spPr/>
        <p:txBody>
          <a:bodyPr/>
          <a:lstStyle/>
          <a:p>
            <a:r>
              <a:rPr lang="en-US" altLang="en-US"/>
              <a:t>Elijah and Baal Prophets</a:t>
            </a:r>
          </a:p>
        </p:txBody>
      </p:sp>
      <p:sp>
        <p:nvSpPr>
          <p:cNvPr id="32772" name="TextBox 2">
            <a:extLst>
              <a:ext uri="{FF2B5EF4-FFF2-40B4-BE49-F238E27FC236}">
                <a16:creationId xmlns:a16="http://schemas.microsoft.com/office/drawing/2014/main" id="{90D17DD3-4FFE-4DFE-B39B-AD22D09260AD}"/>
              </a:ext>
            </a:extLst>
          </p:cNvPr>
          <p:cNvSpPr txBox="1">
            <a:spLocks noChangeArrowheads="1"/>
          </p:cNvSpPr>
          <p:nvPr/>
        </p:nvSpPr>
        <p:spPr bwMode="auto">
          <a:xfrm>
            <a:off x="546100" y="1211263"/>
            <a:ext cx="4381500" cy="55086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Kings 18:20-24(NKJV) </a:t>
            </a:r>
            <a:b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20</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 Ahab sent for all the children of Israel, and gathered the prophets together on Mount Carmel.  </a:t>
            </a:r>
            <a:b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21</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Elijah came to all the people, and said, </a:t>
            </a:r>
            <a:r>
              <a:rPr kumimoji="0" lang="en-US" alt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long will you falter between two opinions? If the Lord </a:t>
            </a:r>
            <a:r>
              <a:rPr kumimoji="0" lang="en-US" altLang="en-US" sz="1600" b="1"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is</a:t>
            </a:r>
            <a:r>
              <a:rPr kumimoji="0" lang="en-US" alt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God, follow Him; but if Baal, follow him.” But the people answered him not a word.  </a:t>
            </a:r>
            <a:b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22</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Then Elijah said to the people, “I alone am left a prophet of the Lord; but Baal’s prophets </a:t>
            </a:r>
            <a:r>
              <a:rPr kumimoji="0" lang="en-US" alt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are</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four hundred and fifty men.  </a:t>
            </a:r>
            <a:b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23</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Therefore let them give us two bulls; and let them choose one bull for themselves, cut it in pieces, and lay </a:t>
            </a:r>
            <a:r>
              <a:rPr kumimoji="0" lang="en-US" alt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on the wood, but put no fire </a:t>
            </a:r>
            <a:r>
              <a:rPr kumimoji="0" lang="en-US" alt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under it;</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and I will prepare the other bull, and lay </a:t>
            </a:r>
            <a:r>
              <a:rPr kumimoji="0" lang="en-US" alt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on the wood, but put no fire </a:t>
            </a:r>
            <a:r>
              <a:rPr kumimoji="0" lang="en-US" alt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under it.</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24</a:t>
            </a: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Then you call on the name of your gods, and I will call on the name of the Lord; and the God who answers by fire, He is God.” So all the people answered and said, “It is well spoken.”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1143000"/>
          </a:xfrm>
        </p:spPr>
        <p:txBody>
          <a:bodyPr/>
          <a:lstStyle/>
          <a:p>
            <a:r>
              <a:rPr lang="en-US"/>
              <a:t>Jehoshaphat’s Seeks God</a:t>
            </a:r>
            <a:br>
              <a:rPr lang="en-US"/>
            </a:br>
            <a:r>
              <a:rPr lang="en-US"/>
              <a:t>II Chr 17</a:t>
            </a:r>
          </a:p>
        </p:txBody>
      </p:sp>
      <p:sp>
        <p:nvSpPr>
          <p:cNvPr id="32771" name="Text Box 3"/>
          <p:cNvSpPr txBox="1">
            <a:spLocks noChangeArrowheads="1"/>
          </p:cNvSpPr>
          <p:nvPr/>
        </p:nvSpPr>
        <p:spPr bwMode="auto">
          <a:xfrm>
            <a:off x="565150" y="1219200"/>
            <a:ext cx="8578850" cy="5119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400050" marR="0" lvl="0" indent="-40005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30000" noProof="0">
              <a:ln>
                <a:noFill/>
              </a:ln>
              <a:solidFill>
                <a:srgbClr val="000000"/>
              </a:solidFill>
              <a:effectLst/>
              <a:uLnTx/>
              <a:uFillTx/>
              <a:latin typeface="Default"/>
              <a:ea typeface="+mn-ea"/>
              <a:cs typeface="Arial" pitchFamily="34" charset="0"/>
            </a:endParaRPr>
          </a:p>
          <a:p>
            <a:pPr marL="400050" marR="0" lvl="0" indent="-40005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30000" noProof="0">
                <a:ln>
                  <a:noFill/>
                </a:ln>
                <a:solidFill>
                  <a:srgbClr val="000000"/>
                </a:solidFill>
                <a:effectLst/>
                <a:uLnTx/>
                <a:uFillTx/>
                <a:latin typeface="Default"/>
                <a:ea typeface="+mn-ea"/>
                <a:cs typeface="Arial" pitchFamily="34" charset="0"/>
              </a:rPr>
              <a:t>3</a:t>
            </a:r>
            <a:r>
              <a:rPr kumimoji="0" lang="en-US" sz="2000" b="0" i="0" u="none" strike="noStrike" kern="1200" cap="none" spc="0" normalizeH="0" baseline="0" noProof="0">
                <a:ln>
                  <a:noFill/>
                </a:ln>
                <a:solidFill>
                  <a:srgbClr val="000000"/>
                </a:solidFill>
                <a:effectLst/>
                <a:uLnTx/>
                <a:uFillTx/>
                <a:latin typeface="Default"/>
                <a:ea typeface="+mn-ea"/>
                <a:cs typeface="Arial" pitchFamily="34" charset="0"/>
              </a:rPr>
              <a:t> The Lord was with Jehoshaphat, </a:t>
            </a:r>
          </a:p>
          <a:p>
            <a:pPr marL="400050" marR="0" lvl="0" indent="-40005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Default"/>
                <a:ea typeface="+mn-ea"/>
                <a:cs typeface="Arial" pitchFamily="34" charset="0"/>
              </a:rPr>
              <a:t>	because he walked in the earlier ways of his father David. </a:t>
            </a:r>
          </a:p>
          <a:p>
            <a:pPr marL="400050" marR="0" lvl="0" indent="-40005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Default"/>
                <a:ea typeface="+mn-ea"/>
                <a:cs typeface="Arial" pitchFamily="34" charset="0"/>
              </a:rPr>
              <a:t>	He did not seek the Baals,  </a:t>
            </a:r>
            <a:r>
              <a:rPr kumimoji="0" lang="en-US" sz="2000" b="0" i="0" u="none" strike="noStrike" kern="1200" cap="none" spc="0" normalizeH="0" baseline="30000" noProof="0">
                <a:ln>
                  <a:noFill/>
                </a:ln>
                <a:solidFill>
                  <a:srgbClr val="000000"/>
                </a:solidFill>
                <a:effectLst/>
                <a:uLnTx/>
                <a:uFillTx/>
                <a:latin typeface="Default"/>
                <a:ea typeface="+mn-ea"/>
                <a:cs typeface="Arial" pitchFamily="34" charset="0"/>
              </a:rPr>
              <a:t>4</a:t>
            </a:r>
            <a:r>
              <a:rPr kumimoji="0" lang="en-US" sz="2000" b="0" i="0" u="none" strike="noStrike" kern="1200" cap="none" spc="0" normalizeH="0" baseline="0" noProof="0">
                <a:ln>
                  <a:noFill/>
                </a:ln>
                <a:solidFill>
                  <a:srgbClr val="000000"/>
                </a:solidFill>
                <a:effectLst/>
                <a:uLnTx/>
                <a:uFillTx/>
                <a:latin typeface="Default"/>
                <a:ea typeface="+mn-ea"/>
                <a:cs typeface="Arial" pitchFamily="34" charset="0"/>
              </a:rPr>
              <a:t>but sought the God of his father and walked in his commandments, and not according to the practices of Israel.  </a:t>
            </a:r>
            <a:br>
              <a:rPr kumimoji="0" lang="en-US" sz="2000" b="0" i="0" u="none" strike="noStrike" kern="1200" cap="none" spc="0" normalizeH="0" baseline="0" noProof="0">
                <a:ln>
                  <a:noFill/>
                </a:ln>
                <a:solidFill>
                  <a:srgbClr val="000000"/>
                </a:solidFill>
                <a:effectLst/>
                <a:uLnTx/>
                <a:uFillTx/>
                <a:latin typeface="Default"/>
                <a:ea typeface="+mn-ea"/>
                <a:cs typeface="Arial" pitchFamily="34" charset="0"/>
              </a:rPr>
            </a:br>
            <a:endParaRPr kumimoji="0" lang="en-US" sz="2000" b="0" i="0" u="none" strike="noStrike" kern="1200" cap="none" spc="0" normalizeH="0" baseline="30000" noProof="0">
              <a:ln>
                <a:noFill/>
              </a:ln>
              <a:solidFill>
                <a:srgbClr val="000000"/>
              </a:solidFill>
              <a:effectLst/>
              <a:uLnTx/>
              <a:uFillTx/>
              <a:latin typeface="Default"/>
              <a:ea typeface="+mn-ea"/>
              <a:cs typeface="Arial" pitchFamily="34" charset="0"/>
            </a:endParaRPr>
          </a:p>
          <a:p>
            <a:pPr marL="400050" marR="0" lvl="0" indent="-40005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30000" noProof="0">
                <a:ln>
                  <a:noFill/>
                </a:ln>
                <a:solidFill>
                  <a:srgbClr val="000000"/>
                </a:solidFill>
                <a:effectLst/>
                <a:uLnTx/>
                <a:uFillTx/>
                <a:latin typeface="Default"/>
                <a:ea typeface="+mn-ea"/>
                <a:cs typeface="Arial" pitchFamily="34" charset="0"/>
              </a:rPr>
              <a:t>6 </a:t>
            </a:r>
            <a:r>
              <a:rPr kumimoji="0" lang="en-US" sz="2000" b="0" i="0" u="none" strike="noStrike" kern="1200" cap="none" spc="0" normalizeH="0" baseline="0" noProof="0">
                <a:ln>
                  <a:noFill/>
                </a:ln>
                <a:solidFill>
                  <a:srgbClr val="000000"/>
                </a:solidFill>
                <a:effectLst/>
                <a:uLnTx/>
                <a:uFillTx/>
                <a:latin typeface="Default"/>
                <a:ea typeface="+mn-ea"/>
                <a:cs typeface="Arial" pitchFamily="34" charset="0"/>
              </a:rPr>
              <a:t>His heart was courageous in the ways of the Lord. And furthermore, he took the high places and the Asherim out of Judah.</a:t>
            </a:r>
          </a:p>
          <a:p>
            <a:pPr marL="400050" marR="0" lvl="0" indent="-40005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Default"/>
                <a:ea typeface="+mn-ea"/>
                <a:cs typeface="Arial" pitchFamily="34" charset="0"/>
              </a:rPr>
              <a:t> </a:t>
            </a:r>
            <a:r>
              <a:rPr kumimoji="0" lang="en-US" sz="2000" b="0" i="0" u="none" strike="noStrike" kern="1200" cap="none" spc="0" normalizeH="0" baseline="30000" noProof="0">
                <a:ln>
                  <a:noFill/>
                </a:ln>
                <a:solidFill>
                  <a:srgbClr val="000000"/>
                </a:solidFill>
                <a:effectLst/>
                <a:uLnTx/>
                <a:uFillTx/>
                <a:latin typeface="Default"/>
                <a:ea typeface="+mn-ea"/>
                <a:cs typeface="Arial" pitchFamily="34" charset="0"/>
              </a:rPr>
              <a:t>7</a:t>
            </a:r>
            <a:r>
              <a:rPr kumimoji="0" lang="en-US" sz="2000" b="0" i="0" u="none" strike="noStrike" kern="1200" cap="none" spc="0" normalizeH="0" baseline="0" noProof="0">
                <a:ln>
                  <a:noFill/>
                </a:ln>
                <a:solidFill>
                  <a:srgbClr val="000000"/>
                </a:solidFill>
                <a:effectLst/>
                <a:uLnTx/>
                <a:uFillTx/>
                <a:latin typeface="Default"/>
                <a:ea typeface="+mn-ea"/>
                <a:cs typeface="Arial" pitchFamily="34" charset="0"/>
              </a:rPr>
              <a:t>In the third year of his reign he sent his officials…to teach in the cities of Judah; … </a:t>
            </a:r>
            <a:r>
              <a:rPr kumimoji="0" lang="en-US" sz="2000" b="0" i="0" u="none" strike="noStrike" kern="1200" cap="none" spc="0" normalizeH="0" baseline="30000" noProof="0">
                <a:ln>
                  <a:noFill/>
                </a:ln>
                <a:solidFill>
                  <a:srgbClr val="000000"/>
                </a:solidFill>
                <a:effectLst/>
                <a:uLnTx/>
                <a:uFillTx/>
                <a:latin typeface="Default"/>
                <a:ea typeface="+mn-ea"/>
                <a:cs typeface="Arial" pitchFamily="34" charset="0"/>
              </a:rPr>
              <a:t>9</a:t>
            </a:r>
            <a:r>
              <a:rPr kumimoji="0" lang="en-US" sz="2000" b="0" i="0" u="none" strike="noStrike" kern="1200" cap="none" spc="0" normalizeH="0" baseline="0" noProof="0">
                <a:ln>
                  <a:noFill/>
                </a:ln>
                <a:solidFill>
                  <a:srgbClr val="000000"/>
                </a:solidFill>
                <a:effectLst/>
                <a:uLnTx/>
                <a:uFillTx/>
                <a:latin typeface="Default"/>
                <a:ea typeface="+mn-ea"/>
                <a:cs typeface="Arial" pitchFamily="34" charset="0"/>
              </a:rPr>
              <a:t>And they taught in Judah, having the Book of the Law of the Lord with them. They went about through all the cities of Judah and taught among the people.</a:t>
            </a:r>
          </a:p>
          <a:p>
            <a:pPr marL="400050" marR="0" lvl="0" indent="-40005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Default"/>
              <a:ea typeface="+mn-ea"/>
              <a:cs typeface="Arial" pitchFamily="34" charset="0"/>
            </a:endParaRPr>
          </a:p>
        </p:txBody>
      </p:sp>
    </p:spTree>
    <p:extLst>
      <p:ext uri="{BB962C8B-B14F-4D97-AF65-F5344CB8AC3E}">
        <p14:creationId xmlns:p14="http://schemas.microsoft.com/office/powerpoint/2010/main" val="3440076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Jehoshaphat – Making Mistakes</a:t>
            </a:r>
          </a:p>
        </p:txBody>
      </p:sp>
      <p:sp>
        <p:nvSpPr>
          <p:cNvPr id="39939" name="Rectangle 3"/>
          <p:cNvSpPr>
            <a:spLocks noGrp="1" noChangeArrowheads="1"/>
          </p:cNvSpPr>
          <p:nvPr>
            <p:ph type="body" idx="1"/>
          </p:nvPr>
        </p:nvSpPr>
        <p:spPr>
          <a:solidFill>
            <a:srgbClr val="003399"/>
          </a:solidFill>
        </p:spPr>
        <p:txBody>
          <a:bodyPr/>
          <a:lstStyle/>
          <a:p>
            <a:pPr marL="609600" indent="-609600">
              <a:buFontTx/>
              <a:buAutoNum type="arabicPeriod"/>
            </a:pPr>
            <a:r>
              <a:rPr lang="en-US">
                <a:solidFill>
                  <a:schemeClr val="bg1"/>
                </a:solidFill>
              </a:rPr>
              <a:t>Made Peace with ________________</a:t>
            </a:r>
          </a:p>
          <a:p>
            <a:pPr marL="609600" indent="-609600">
              <a:buFontTx/>
              <a:buAutoNum type="arabicPeriod"/>
            </a:pPr>
            <a:endParaRPr lang="en-US">
              <a:solidFill>
                <a:schemeClr val="bg1"/>
              </a:solidFill>
            </a:endParaRPr>
          </a:p>
          <a:p>
            <a:pPr marL="609600" indent="-609600">
              <a:buFontTx/>
              <a:buAutoNum type="arabicPeriod"/>
            </a:pPr>
            <a:r>
              <a:rPr lang="en-US">
                <a:solidFill>
                  <a:schemeClr val="bg1"/>
                </a:solidFill>
              </a:rPr>
              <a:t>Joined in War with _______________</a:t>
            </a:r>
          </a:p>
          <a:p>
            <a:pPr marL="609600" indent="-609600">
              <a:buFontTx/>
              <a:buAutoNum type="arabicPeriod"/>
            </a:pPr>
            <a:endParaRPr lang="en-US">
              <a:solidFill>
                <a:schemeClr val="bg1"/>
              </a:solidFill>
            </a:endParaRPr>
          </a:p>
          <a:p>
            <a:pPr marL="609600" indent="-609600">
              <a:buFontTx/>
              <a:buAutoNum type="arabicPeriod"/>
            </a:pPr>
            <a:r>
              <a:rPr lang="en-US">
                <a:solidFill>
                  <a:schemeClr val="bg1"/>
                </a:solidFill>
              </a:rPr>
              <a:t>Son married  ____________________</a:t>
            </a:r>
          </a:p>
          <a:p>
            <a:pPr marL="609600" indent="-609600">
              <a:buFontTx/>
              <a:buAutoNum type="arabicPeriod"/>
            </a:pPr>
            <a:endParaRPr lang="en-US">
              <a:solidFill>
                <a:schemeClr val="bg1"/>
              </a:solidFill>
            </a:endParaRPr>
          </a:p>
          <a:p>
            <a:pPr marL="609600" indent="-609600">
              <a:buFontTx/>
              <a:buAutoNum type="arabicPeriod"/>
            </a:pPr>
            <a:r>
              <a:rPr lang="en-US">
                <a:solidFill>
                  <a:schemeClr val="bg1"/>
                </a:solidFill>
              </a:rPr>
              <a:t>Partnership with _________________</a:t>
            </a:r>
          </a:p>
        </p:txBody>
      </p:sp>
      <p:sp>
        <p:nvSpPr>
          <p:cNvPr id="470020" name="Text Box 4"/>
          <p:cNvSpPr txBox="1">
            <a:spLocks noChangeArrowheads="1"/>
          </p:cNvSpPr>
          <p:nvPr/>
        </p:nvSpPr>
        <p:spPr bwMode="auto">
          <a:xfrm>
            <a:off x="4695825" y="1637665"/>
            <a:ext cx="2781300" cy="36576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66FFFF"/>
                </a:solidFill>
                <a:effectLst/>
                <a:uLnTx/>
                <a:uFillTx/>
                <a:latin typeface="Tempus Sans ITC" pitchFamily="82" charset="0"/>
                <a:ea typeface="+mn-ea"/>
                <a:cs typeface="Arial" pitchFamily="34" charset="0"/>
              </a:rPr>
              <a:t>Israel</a:t>
            </a:r>
          </a:p>
        </p:txBody>
      </p:sp>
      <p:sp>
        <p:nvSpPr>
          <p:cNvPr id="470021" name="Text Box 5"/>
          <p:cNvSpPr txBox="1">
            <a:spLocks noChangeArrowheads="1"/>
          </p:cNvSpPr>
          <p:nvPr/>
        </p:nvSpPr>
        <p:spPr bwMode="auto">
          <a:xfrm>
            <a:off x="4975594" y="2597943"/>
            <a:ext cx="2781300" cy="5191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66FFFF"/>
                </a:solidFill>
                <a:effectLst/>
                <a:uLnTx/>
                <a:uFillTx/>
                <a:latin typeface="Tempus Sans ITC" pitchFamily="82" charset="0"/>
                <a:ea typeface="+mn-ea"/>
                <a:cs typeface="Arial" pitchFamily="34" charset="0"/>
              </a:rPr>
              <a:t>Ahab</a:t>
            </a:r>
          </a:p>
        </p:txBody>
      </p:sp>
      <p:sp>
        <p:nvSpPr>
          <p:cNvPr id="470022" name="Text Box 6"/>
          <p:cNvSpPr txBox="1">
            <a:spLocks noChangeArrowheads="1"/>
          </p:cNvSpPr>
          <p:nvPr/>
        </p:nvSpPr>
        <p:spPr bwMode="auto">
          <a:xfrm>
            <a:off x="4305300" y="3861196"/>
            <a:ext cx="3562350" cy="5191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66FFFF"/>
                </a:solidFill>
                <a:effectLst/>
                <a:uLnTx/>
                <a:uFillTx/>
                <a:latin typeface="Tempus Sans ITC" pitchFamily="82" charset="0"/>
                <a:ea typeface="+mn-ea"/>
                <a:cs typeface="Arial" pitchFamily="34" charset="0"/>
              </a:rPr>
              <a:t>Athaliah d. of Ahab</a:t>
            </a:r>
          </a:p>
        </p:txBody>
      </p:sp>
      <p:sp>
        <p:nvSpPr>
          <p:cNvPr id="470023" name="Text Box 7"/>
          <p:cNvSpPr txBox="1">
            <a:spLocks noChangeArrowheads="1"/>
          </p:cNvSpPr>
          <p:nvPr/>
        </p:nvSpPr>
        <p:spPr bwMode="auto">
          <a:xfrm>
            <a:off x="4572000" y="4998243"/>
            <a:ext cx="3771900" cy="5191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66FFFF"/>
                </a:solidFill>
                <a:effectLst/>
                <a:uLnTx/>
                <a:uFillTx/>
                <a:latin typeface="Tempus Sans ITC" pitchFamily="82" charset="0"/>
                <a:ea typeface="+mn-ea"/>
                <a:cs typeface="Arial" pitchFamily="34" charset="0"/>
              </a:rPr>
              <a:t>Ahaziah – King of Israel</a:t>
            </a:r>
          </a:p>
        </p:txBody>
      </p:sp>
    </p:spTree>
    <p:extLst>
      <p:ext uri="{BB962C8B-B14F-4D97-AF65-F5344CB8AC3E}">
        <p14:creationId xmlns:p14="http://schemas.microsoft.com/office/powerpoint/2010/main" val="4219706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70020"/>
                                        </p:tgtEl>
                                        <p:attrNameLst>
                                          <p:attrName>style.visibility</p:attrName>
                                        </p:attrNameLst>
                                      </p:cBhvr>
                                      <p:to>
                                        <p:strVal val="visible"/>
                                      </p:to>
                                    </p:set>
                                    <p:animEffect transition="in" filter="barn(inHorizontal)">
                                      <p:cBhvr>
                                        <p:cTn id="7" dur="500"/>
                                        <p:tgtEl>
                                          <p:spTgt spid="470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70021"/>
                                        </p:tgtEl>
                                        <p:attrNameLst>
                                          <p:attrName>style.visibility</p:attrName>
                                        </p:attrNameLst>
                                      </p:cBhvr>
                                      <p:to>
                                        <p:strVal val="visible"/>
                                      </p:to>
                                    </p:set>
                                    <p:animEffect transition="in" filter="barn(inHorizontal)">
                                      <p:cBhvr>
                                        <p:cTn id="12" dur="500"/>
                                        <p:tgtEl>
                                          <p:spTgt spid="4700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470022"/>
                                        </p:tgtEl>
                                        <p:attrNameLst>
                                          <p:attrName>style.visibility</p:attrName>
                                        </p:attrNameLst>
                                      </p:cBhvr>
                                      <p:to>
                                        <p:strVal val="visible"/>
                                      </p:to>
                                    </p:set>
                                    <p:animEffect transition="in" filter="barn(inHorizontal)">
                                      <p:cBhvr>
                                        <p:cTn id="17" dur="500"/>
                                        <p:tgtEl>
                                          <p:spTgt spid="4700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470023"/>
                                        </p:tgtEl>
                                        <p:attrNameLst>
                                          <p:attrName>style.visibility</p:attrName>
                                        </p:attrNameLst>
                                      </p:cBhvr>
                                      <p:to>
                                        <p:strVal val="visible"/>
                                      </p:to>
                                    </p:set>
                                    <p:animEffect transition="in" filter="barn(inHorizontal)">
                                      <p:cBhvr>
                                        <p:cTn id="22" dur="500"/>
                                        <p:tgtEl>
                                          <p:spTgt spid="470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0" grpId="0" animBg="1" autoUpdateAnimBg="0"/>
      <p:bldP spid="470021" grpId="0" animBg="1" autoUpdateAnimBg="0"/>
      <p:bldP spid="470022" grpId="0" animBg="1" autoUpdateAnimBg="0"/>
      <p:bldP spid="470023"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838200" y="76200"/>
            <a:ext cx="8001000" cy="1143000"/>
          </a:xfrm>
        </p:spPr>
        <p:txBody>
          <a:bodyPr/>
          <a:lstStyle/>
          <a:p>
            <a:pPr eaLnBrk="1" hangingPunct="1">
              <a:defRPr/>
            </a:pPr>
            <a:r>
              <a:rPr lang="en-US" dirty="0" err="1"/>
              <a:t>Joash’s</a:t>
            </a:r>
            <a:r>
              <a:rPr lang="en-US" dirty="0"/>
              <a:t> Reign – Chr 23:16 – 24:27</a:t>
            </a:r>
          </a:p>
        </p:txBody>
      </p:sp>
      <p:sp>
        <p:nvSpPr>
          <p:cNvPr id="96259" name="Text Box 3"/>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6260" name="Text Box 5"/>
          <p:cNvSpPr txBox="1">
            <a:spLocks noChangeArrowheads="1"/>
          </p:cNvSpPr>
          <p:nvPr/>
        </p:nvSpPr>
        <p:spPr bwMode="auto">
          <a:xfrm>
            <a:off x="857250" y="1238250"/>
            <a:ext cx="5694363" cy="3324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3</a:t>
            </a:r>
            <a:r>
              <a:rPr kumimoji="0" 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rPr>
              <a:t>And all the assembly made a covenant with the king in the house of God. And Jehoiada said to them, “Behold, the king’s son! Let him reign, as the Lord spoke concerning the sons of David. </a:t>
            </a:r>
            <a:r>
              <a:rPr kumimoji="0" 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hlinkClick r:id="rId2"/>
              </a:rPr>
              <a:t> </a:t>
            </a:r>
            <a:endParaRPr kumimoji="0" 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itchFamily="34" charset="0"/>
                <a:ea typeface="+mn-ea"/>
                <a:cs typeface="Arial" pitchFamily="34" charset="0"/>
              </a:rPr>
              <a:t>2 Kings 11:17(ESV) </a:t>
            </a:r>
            <a:br>
              <a:rPr kumimoji="0" 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rPr>
            </a:br>
            <a:r>
              <a:rPr kumimoji="0" lang="en-US" sz="20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17</a:t>
            </a:r>
            <a:r>
              <a:rPr kumimoji="0" 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rPr>
              <a:t>And Jehoiada made a covenant between the Lord and the king and people, that they should be the Lord’s people, and also between the king and the people. </a:t>
            </a:r>
            <a:r>
              <a:rPr kumimoji="0" lang="en-US" sz="1800" b="0" i="0" u="none" strike="noStrike" kern="1200" cap="none" spc="0" normalizeH="0" baseline="0" noProof="0">
                <a:ln>
                  <a:noFill/>
                </a:ln>
                <a:solidFill>
                  <a:srgbClr val="FFFFFF"/>
                </a:solidFill>
                <a:effectLst/>
                <a:uLnTx/>
                <a:uFillTx/>
                <a:latin typeface="Arial" pitchFamily="34" charset="0"/>
                <a:ea typeface="+mn-ea"/>
                <a:cs typeface="Arial" pitchFamily="34" charset="0"/>
              </a:rPr>
              <a:t> </a:t>
            </a:r>
            <a:r>
              <a:rPr kumimoji="0" 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rPr>
              <a:t>And </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rPr>
              <a:t>the priest posted watchmen over the house of the Lord.  </a:t>
            </a: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6261" name="Text Box 7"/>
          <p:cNvSpPr txBox="1">
            <a:spLocks noChangeArrowheads="1"/>
          </p:cNvSpPr>
          <p:nvPr/>
        </p:nvSpPr>
        <p:spPr bwMode="auto">
          <a:xfrm>
            <a:off x="898525" y="4742324"/>
            <a:ext cx="5611812"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30000" noProof="0">
                <a:ln>
                  <a:noFill/>
                </a:ln>
                <a:solidFill>
                  <a:srgbClr val="FFFFFF"/>
                </a:solidFill>
                <a:effectLst/>
                <a:uLnTx/>
                <a:uFillTx/>
                <a:latin typeface="Arial" pitchFamily="34" charset="0"/>
                <a:ea typeface="+mn-ea"/>
                <a:cs typeface="Arial" pitchFamily="34" charset="0"/>
              </a:rPr>
              <a:t>24:2</a:t>
            </a:r>
            <a:r>
              <a:rPr kumimoji="0" lang="en-US" sz="2000" b="0" i="0" u="none" strike="noStrike" kern="1200" cap="none" spc="0" normalizeH="0" baseline="0" noProof="0">
                <a:ln>
                  <a:noFill/>
                </a:ln>
                <a:solidFill>
                  <a:srgbClr val="FFFFFF"/>
                </a:solidFill>
                <a:effectLst/>
                <a:uLnTx/>
                <a:uFillTx/>
                <a:latin typeface="Arial" pitchFamily="34" charset="0"/>
                <a:ea typeface="+mn-ea"/>
                <a:cs typeface="Arial" pitchFamily="34" charset="0"/>
              </a:rPr>
              <a:t>And Joash did what was right in the eyes of the Lord all the days of Jehoiada the priest.</a:t>
            </a:r>
          </a:p>
        </p:txBody>
      </p:sp>
      <p:pic>
        <p:nvPicPr>
          <p:cNvPr id="96262" name="Picture 7" descr="Hezekiah -covena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5588" y="173038"/>
            <a:ext cx="2538412"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079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2253"/>
            <a:ext cx="6477000" cy="1143000"/>
          </a:xfrm>
        </p:spPr>
        <p:txBody>
          <a:bodyPr/>
          <a:lstStyle/>
          <a:p>
            <a:pPr>
              <a:defRPr/>
            </a:pPr>
            <a:r>
              <a:rPr lang="en-US" dirty="0"/>
              <a:t>Covenant to Follow the Law</a:t>
            </a:r>
          </a:p>
        </p:txBody>
      </p:sp>
      <p:pic>
        <p:nvPicPr>
          <p:cNvPr id="10649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94288"/>
            <a:ext cx="1651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2463" y="4071938"/>
            <a:ext cx="468153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28800" y="838200"/>
            <a:ext cx="7333407"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tl val="0"/>
              </a:rPr>
              <a:t>2 Chronicles 15:12-14(ESV) </a:t>
            </a:r>
            <a:br>
              <a:rPr kumimoji="0" lang="en-US" sz="1400" b="0" i="0" u="none" strike="noStrike" kern="0" cap="none" spc="0" normalizeH="0" baseline="0" noProof="0" dirty="0">
                <a:ln>
                  <a:noFill/>
                </a:ln>
                <a:solidFill>
                  <a:srgbClr val="000000"/>
                </a:solidFill>
                <a:effectLst/>
                <a:uLnTx/>
                <a:uFillTx/>
                <a:latin typeface="Arial"/>
                <a:cs typeface="Arial"/>
                <a:sym typeface="Arial"/>
                <a:rtl val="0"/>
              </a:rPr>
            </a:br>
            <a:r>
              <a:rPr kumimoji="0" lang="en-US" sz="1400" b="0" i="0" u="none" strike="noStrike" kern="0" cap="none" spc="0" normalizeH="0" baseline="30000" noProof="0" dirty="0">
                <a:ln>
                  <a:noFill/>
                </a:ln>
                <a:solidFill>
                  <a:srgbClr val="000000"/>
                </a:solidFill>
                <a:effectLst/>
                <a:uLnTx/>
                <a:uFillTx/>
                <a:latin typeface="Arial"/>
                <a:cs typeface="Arial"/>
                <a:sym typeface="Arial"/>
                <a:rtl val="0"/>
              </a:rPr>
              <a:t>12</a:t>
            </a:r>
            <a:r>
              <a:rPr kumimoji="0" lang="en-US" sz="1400" b="0" i="0" u="none" strike="noStrike" kern="0" cap="none" spc="0" normalizeH="0" baseline="0" noProof="0" dirty="0">
                <a:ln>
                  <a:noFill/>
                </a:ln>
                <a:solidFill>
                  <a:srgbClr val="000000"/>
                </a:solidFill>
                <a:effectLst/>
                <a:uLnTx/>
                <a:uFillTx/>
                <a:latin typeface="Arial"/>
                <a:cs typeface="Arial"/>
                <a:sym typeface="Arial"/>
                <a:rtl val="0"/>
              </a:rPr>
              <a:t>And they entered into a covenant to seek the Lord, the God of their fathers,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tl val="0"/>
              </a:rPr>
              <a:t>with all their heart and with all their soul,  </a:t>
            </a:r>
            <a:br>
              <a:rPr kumimoji="0" lang="en-US" sz="1400" b="0" i="0" u="none" strike="noStrike" kern="0" cap="none" spc="0" normalizeH="0" baseline="0" noProof="0" dirty="0">
                <a:ln>
                  <a:noFill/>
                </a:ln>
                <a:solidFill>
                  <a:srgbClr val="000000"/>
                </a:solidFill>
                <a:effectLst/>
                <a:uLnTx/>
                <a:uFillTx/>
                <a:latin typeface="Arial"/>
                <a:cs typeface="Arial"/>
                <a:sym typeface="Arial"/>
                <a:rtl val="0"/>
              </a:rPr>
            </a:br>
            <a:r>
              <a:rPr kumimoji="0" lang="en-US" sz="1400" b="0" i="0" u="none" strike="noStrike" kern="0" cap="none" spc="0" normalizeH="0" baseline="30000" noProof="0" dirty="0">
                <a:ln>
                  <a:noFill/>
                </a:ln>
                <a:solidFill>
                  <a:srgbClr val="000000"/>
                </a:solidFill>
                <a:effectLst/>
                <a:uLnTx/>
                <a:uFillTx/>
                <a:latin typeface="Arial"/>
                <a:cs typeface="Arial"/>
                <a:sym typeface="Arial"/>
                <a:rtl val="0"/>
              </a:rPr>
              <a:t>13</a:t>
            </a:r>
            <a:r>
              <a:rPr kumimoji="0" lang="en-US" sz="1400" b="0" i="0" u="none" strike="noStrike" kern="0" cap="none" spc="0" normalizeH="0" baseline="0" noProof="0" dirty="0">
                <a:ln>
                  <a:noFill/>
                </a:ln>
                <a:solidFill>
                  <a:srgbClr val="000000"/>
                </a:solidFill>
                <a:effectLst/>
                <a:uLnTx/>
                <a:uFillTx/>
                <a:latin typeface="Arial"/>
                <a:cs typeface="Arial"/>
                <a:sym typeface="Arial"/>
                <a:rtl val="0"/>
              </a:rPr>
              <a:t>but that whoever would not seek the Lord, the God of Israel, should be put to death, whether young or old, man or woman.  </a:t>
            </a:r>
            <a:br>
              <a:rPr kumimoji="0" lang="en-US" sz="1400" b="0" i="0" u="none" strike="noStrike" kern="0" cap="none" spc="0" normalizeH="0" baseline="0" noProof="0" dirty="0">
                <a:ln>
                  <a:noFill/>
                </a:ln>
                <a:solidFill>
                  <a:srgbClr val="000000"/>
                </a:solidFill>
                <a:effectLst/>
                <a:uLnTx/>
                <a:uFillTx/>
                <a:latin typeface="Arial"/>
                <a:cs typeface="Arial"/>
                <a:sym typeface="Arial"/>
                <a:rtl val="0"/>
              </a:rPr>
            </a:br>
            <a:r>
              <a:rPr kumimoji="0" lang="en-US" sz="1400" b="0" i="0" u="none" strike="noStrike" kern="0" cap="none" spc="0" normalizeH="0" baseline="30000" noProof="0" dirty="0">
                <a:ln>
                  <a:noFill/>
                </a:ln>
                <a:solidFill>
                  <a:srgbClr val="000000"/>
                </a:solidFill>
                <a:effectLst/>
                <a:uLnTx/>
                <a:uFillTx/>
                <a:latin typeface="Arial"/>
                <a:cs typeface="Arial"/>
                <a:sym typeface="Arial"/>
                <a:rtl val="0"/>
              </a:rPr>
              <a:t>14</a:t>
            </a:r>
            <a:r>
              <a:rPr kumimoji="0" lang="en-US" sz="1400" b="0" i="0" u="none" strike="noStrike" kern="0" cap="none" spc="0" normalizeH="0" baseline="0" noProof="0" dirty="0">
                <a:ln>
                  <a:noFill/>
                </a:ln>
                <a:solidFill>
                  <a:srgbClr val="000000"/>
                </a:solidFill>
                <a:effectLst/>
                <a:uLnTx/>
                <a:uFillTx/>
                <a:latin typeface="Arial"/>
                <a:cs typeface="Arial"/>
                <a:sym typeface="Arial"/>
                <a:rtl val="0"/>
              </a:rPr>
              <a:t>They swore an oath to the Lord with a loud voice and with shouting and with trumpets and with horns.  </a:t>
            </a:r>
          </a:p>
        </p:txBody>
      </p:sp>
      <p:sp>
        <p:nvSpPr>
          <p:cNvPr id="4" name="TextBox 3"/>
          <p:cNvSpPr txBox="1"/>
          <p:nvPr/>
        </p:nvSpPr>
        <p:spPr>
          <a:xfrm>
            <a:off x="937506" y="1155411"/>
            <a:ext cx="9364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Arial"/>
                <a:cs typeface="Arial"/>
                <a:sym typeface="Arial"/>
                <a:rtl val="0"/>
              </a:rPr>
              <a:t>Asa</a:t>
            </a:r>
            <a:endParaRPr kumimoji="0" lang="en-US" sz="1600" b="1" i="0" u="none" strike="noStrike" kern="0" cap="none" spc="0" normalizeH="0" baseline="0" noProof="0" dirty="0">
              <a:ln>
                <a:noFill/>
              </a:ln>
              <a:solidFill>
                <a:prstClr val="black"/>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cs typeface="Arial"/>
                <a:sym typeface="Arial"/>
                <a:rtl val="0"/>
              </a:rPr>
              <a:t>911-870</a:t>
            </a:r>
          </a:p>
        </p:txBody>
      </p:sp>
      <p:sp>
        <p:nvSpPr>
          <p:cNvPr id="5" name="TextBox 4"/>
          <p:cNvSpPr txBox="1"/>
          <p:nvPr/>
        </p:nvSpPr>
        <p:spPr>
          <a:xfrm>
            <a:off x="1752600" y="2590800"/>
            <a:ext cx="70866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tl val="0"/>
              </a:rPr>
              <a:t>2 Kings 11:17(ESV) </a:t>
            </a:r>
            <a:br>
              <a:rPr kumimoji="0" lang="en-US" sz="1400" b="0" i="0" u="none" strike="noStrike" kern="0" cap="none" spc="0" normalizeH="0" baseline="0" noProof="0" dirty="0">
                <a:ln>
                  <a:noFill/>
                </a:ln>
                <a:solidFill>
                  <a:srgbClr val="000000"/>
                </a:solidFill>
                <a:effectLst/>
                <a:uLnTx/>
                <a:uFillTx/>
                <a:latin typeface="Arial"/>
                <a:cs typeface="Arial"/>
                <a:sym typeface="Arial"/>
                <a:rtl val="0"/>
              </a:rPr>
            </a:br>
            <a:r>
              <a:rPr kumimoji="0" lang="en-US" sz="1400" b="0" i="0" u="none" strike="noStrike" kern="0" cap="none" spc="0" normalizeH="0" baseline="30000" noProof="0" dirty="0">
                <a:ln>
                  <a:noFill/>
                </a:ln>
                <a:solidFill>
                  <a:srgbClr val="000000"/>
                </a:solidFill>
                <a:effectLst/>
                <a:uLnTx/>
                <a:uFillTx/>
                <a:latin typeface="Arial"/>
                <a:cs typeface="Arial"/>
                <a:sym typeface="Arial"/>
                <a:rtl val="0"/>
              </a:rPr>
              <a:t>17</a:t>
            </a:r>
            <a:r>
              <a:rPr kumimoji="0" lang="en-US" sz="1400" b="0" i="0" u="none" strike="noStrike" kern="0" cap="none" spc="0" normalizeH="0" baseline="0" noProof="0" dirty="0">
                <a:ln>
                  <a:noFill/>
                </a:ln>
                <a:solidFill>
                  <a:srgbClr val="000000"/>
                </a:solidFill>
                <a:effectLst/>
                <a:uLnTx/>
                <a:uFillTx/>
                <a:latin typeface="Arial"/>
                <a:cs typeface="Arial"/>
                <a:sym typeface="Arial"/>
                <a:rtl val="0"/>
              </a:rPr>
              <a:t>And Jehoiada made a covenant between the Lord and the king and people, that they should be the Lord’s people, and also between the king and the people.  </a:t>
            </a:r>
          </a:p>
        </p:txBody>
      </p:sp>
      <p:sp>
        <p:nvSpPr>
          <p:cNvPr id="10" name="TextBox 9"/>
          <p:cNvSpPr txBox="1"/>
          <p:nvPr/>
        </p:nvSpPr>
        <p:spPr>
          <a:xfrm>
            <a:off x="892325" y="2590800"/>
            <a:ext cx="9364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cs typeface="Arial"/>
                <a:sym typeface="Arial"/>
                <a:rtl val="0"/>
              </a:rPr>
              <a:t>Joash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Arial"/>
                <a:cs typeface="Arial"/>
                <a:sym typeface="Arial"/>
                <a:rtl val="0"/>
              </a:rPr>
              <a:t>835</a:t>
            </a:r>
            <a:r>
              <a:rPr kumimoji="0" lang="en-US" sz="1600" b="1" i="0" u="none" strike="noStrike" kern="0" cap="none" spc="0" normalizeH="0" baseline="0" noProof="0" dirty="0">
                <a:ln>
                  <a:noFill/>
                </a:ln>
                <a:solidFill>
                  <a:prstClr val="black"/>
                </a:solidFill>
                <a:effectLst/>
                <a:uLnTx/>
                <a:uFillTx/>
                <a:latin typeface="Arial"/>
                <a:cs typeface="Arial"/>
                <a:sym typeface="Arial"/>
                <a:rtl val="0"/>
              </a:rPr>
              <a:t>-796</a:t>
            </a:r>
          </a:p>
        </p:txBody>
      </p:sp>
      <p:sp>
        <p:nvSpPr>
          <p:cNvPr id="6" name="TextBox 5"/>
          <p:cNvSpPr txBox="1"/>
          <p:nvPr/>
        </p:nvSpPr>
        <p:spPr>
          <a:xfrm>
            <a:off x="1828801" y="3581400"/>
            <a:ext cx="3047999"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0" cap="none" spc="0" normalizeH="0" baseline="0" noProof="0" dirty="0">
                <a:ln>
                  <a:noFill/>
                </a:ln>
                <a:solidFill>
                  <a:srgbClr val="000000"/>
                </a:solidFill>
                <a:effectLst/>
                <a:uLnTx/>
                <a:uFillTx/>
                <a:latin typeface="Arial"/>
                <a:cs typeface="Arial"/>
                <a:sym typeface="Arial"/>
                <a:rtl val="0"/>
              </a:rPr>
            </a:br>
            <a:r>
              <a:rPr kumimoji="0" lang="en-US" sz="1400" b="1" i="0" u="none" strike="noStrike" kern="0" cap="none" spc="0" normalizeH="0" baseline="0" noProof="0" dirty="0">
                <a:ln>
                  <a:noFill/>
                </a:ln>
                <a:solidFill>
                  <a:srgbClr val="000000"/>
                </a:solidFill>
                <a:effectLst/>
                <a:uLnTx/>
                <a:uFillTx/>
                <a:latin typeface="Arial"/>
                <a:cs typeface="Arial"/>
                <a:sym typeface="Arial"/>
                <a:rtl val="0"/>
              </a:rPr>
              <a:t>2 Kings 23:3(ESV) </a:t>
            </a:r>
            <a:br>
              <a:rPr kumimoji="0" lang="en-US" sz="1400" b="0" i="0" u="none" strike="noStrike" kern="0" cap="none" spc="0" normalizeH="0" baseline="0" noProof="0" dirty="0">
                <a:ln>
                  <a:noFill/>
                </a:ln>
                <a:solidFill>
                  <a:srgbClr val="000000"/>
                </a:solidFill>
                <a:effectLst/>
                <a:uLnTx/>
                <a:uFillTx/>
                <a:latin typeface="Arial"/>
                <a:cs typeface="Arial"/>
                <a:sym typeface="Arial"/>
                <a:rtl val="0"/>
              </a:rPr>
            </a:br>
            <a:r>
              <a:rPr kumimoji="0" lang="en-US" sz="1400" b="0" i="0" u="none" strike="noStrike" kern="0" cap="none" spc="0" normalizeH="0" baseline="30000" noProof="0" dirty="0">
                <a:ln>
                  <a:noFill/>
                </a:ln>
                <a:solidFill>
                  <a:srgbClr val="000000"/>
                </a:solidFill>
                <a:effectLst/>
                <a:uLnTx/>
                <a:uFillTx/>
                <a:latin typeface="Arial"/>
                <a:cs typeface="Arial"/>
                <a:sym typeface="Arial"/>
                <a:rtl val="0"/>
              </a:rPr>
              <a:t>3</a:t>
            </a:r>
            <a:r>
              <a:rPr kumimoji="0" lang="en-US" sz="1400" b="0" i="0" u="none" strike="noStrike" kern="0" cap="none" spc="0" normalizeH="0" baseline="0" noProof="0" dirty="0">
                <a:ln>
                  <a:noFill/>
                </a:ln>
                <a:solidFill>
                  <a:srgbClr val="000000"/>
                </a:solidFill>
                <a:effectLst/>
                <a:uLnTx/>
                <a:uFillTx/>
                <a:latin typeface="Arial"/>
                <a:cs typeface="Arial"/>
                <a:sym typeface="Arial"/>
                <a:rtl val="0"/>
              </a:rPr>
              <a:t>And the king stood by the pillar and made a covenant before the Lord, to walk after the Lord and to keep his commandments and his testimonies and his statutes with all his heart and all his soul, to perform the words of this covenant that were written in this book. And all the people joined in the covenant. </a:t>
            </a:r>
          </a:p>
        </p:txBody>
      </p:sp>
      <p:sp>
        <p:nvSpPr>
          <p:cNvPr id="12" name="TextBox 11"/>
          <p:cNvSpPr txBox="1"/>
          <p:nvPr/>
        </p:nvSpPr>
        <p:spPr>
          <a:xfrm>
            <a:off x="892326" y="3852683"/>
            <a:ext cx="9364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cs typeface="Arial"/>
                <a:sym typeface="Arial"/>
                <a:rtl val="0"/>
              </a:rPr>
              <a:t>Josiah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cs typeface="Arial"/>
                <a:sym typeface="Arial"/>
                <a:rtl val="0"/>
              </a:rPr>
              <a:t>640-609</a:t>
            </a:r>
          </a:p>
        </p:txBody>
      </p:sp>
    </p:spTree>
    <p:extLst>
      <p:ext uri="{BB962C8B-B14F-4D97-AF65-F5344CB8AC3E}">
        <p14:creationId xmlns:p14="http://schemas.microsoft.com/office/powerpoint/2010/main" val="1581559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838200" y="76200"/>
            <a:ext cx="8001000" cy="1143000"/>
          </a:xfrm>
        </p:spPr>
        <p:txBody>
          <a:bodyPr/>
          <a:lstStyle/>
          <a:p>
            <a:pPr eaLnBrk="1" hangingPunct="1">
              <a:defRPr/>
            </a:pPr>
            <a:r>
              <a:rPr lang="en-US" dirty="0" err="1"/>
              <a:t>Joash’s</a:t>
            </a:r>
            <a:r>
              <a:rPr lang="en-US" dirty="0"/>
              <a:t> Reign – Chr 23:16 – 24:27</a:t>
            </a:r>
          </a:p>
        </p:txBody>
      </p:sp>
      <p:sp>
        <p:nvSpPr>
          <p:cNvPr id="96259" name="Text Box 3"/>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6260" name="Text Box 5"/>
          <p:cNvSpPr txBox="1">
            <a:spLocks noChangeArrowheads="1"/>
          </p:cNvSpPr>
          <p:nvPr/>
        </p:nvSpPr>
        <p:spPr bwMode="auto">
          <a:xfrm>
            <a:off x="857250" y="1238250"/>
            <a:ext cx="5694363" cy="558075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a:lnSpc>
                <a:spcPct val="115000"/>
              </a:lnSpc>
              <a:spcBef>
                <a:spcPts val="0"/>
              </a:spcBef>
              <a:spcAft>
                <a:spcPts val="1000"/>
              </a:spcAft>
            </a:pPr>
            <a:r>
              <a:rPr lang="en-US" sz="1800" dirty="0">
                <a:solidFill>
                  <a:schemeClr val="bg1"/>
                </a:solidFill>
                <a:effectLst/>
                <a:latin typeface="Calibri" panose="020F0502020204030204" pitchFamily="34" charset="0"/>
              </a:rPr>
              <a:t>2 Chronicles 24:19–22 (ESV) </a:t>
            </a:r>
          </a:p>
          <a:p>
            <a:pPr marL="0" marR="0">
              <a:lnSpc>
                <a:spcPct val="115000"/>
              </a:lnSpc>
              <a:spcBef>
                <a:spcPts val="1200"/>
              </a:spcBef>
              <a:spcAft>
                <a:spcPts val="1000"/>
              </a:spcAft>
            </a:pPr>
            <a:r>
              <a:rPr lang="en-US" sz="1800" b="1" dirty="0" err="1">
                <a:solidFill>
                  <a:schemeClr val="bg1"/>
                </a:solidFill>
                <a:effectLst/>
                <a:latin typeface="Arial" panose="020B0604020202020204" pitchFamily="34" charset="0"/>
              </a:rPr>
              <a:t>Joash’s</a:t>
            </a:r>
            <a:r>
              <a:rPr lang="en-US" sz="1800" b="1" dirty="0">
                <a:solidFill>
                  <a:schemeClr val="bg1"/>
                </a:solidFill>
                <a:effectLst/>
                <a:latin typeface="Arial" panose="020B0604020202020204" pitchFamily="34" charset="0"/>
              </a:rPr>
              <a:t> Treachery </a:t>
            </a:r>
          </a:p>
          <a:p>
            <a:pPr marL="0" marR="0">
              <a:lnSpc>
                <a:spcPct val="115000"/>
              </a:lnSpc>
              <a:spcBef>
                <a:spcPts val="0"/>
              </a:spcBef>
              <a:spcAft>
                <a:spcPts val="0"/>
              </a:spcAft>
            </a:pPr>
            <a:r>
              <a:rPr lang="en-US" sz="1800" b="1" baseline="30000" dirty="0">
                <a:solidFill>
                  <a:schemeClr val="bg1"/>
                </a:solidFill>
                <a:effectLst/>
                <a:latin typeface="Calibri" panose="020F0502020204030204" pitchFamily="34" charset="0"/>
              </a:rPr>
              <a:t>19 </a:t>
            </a:r>
            <a:r>
              <a:rPr lang="en-US" sz="1800" dirty="0">
                <a:solidFill>
                  <a:schemeClr val="bg1"/>
                </a:solidFill>
                <a:effectLst/>
                <a:latin typeface="Calibri" panose="020F0502020204030204" pitchFamily="34" charset="0"/>
              </a:rPr>
              <a:t>Yet </a:t>
            </a:r>
            <a:r>
              <a:rPr lang="en-US" sz="1800" b="1" u="sng" dirty="0">
                <a:solidFill>
                  <a:schemeClr val="bg1"/>
                </a:solidFill>
                <a:effectLst/>
                <a:latin typeface="Calibri" panose="020F0502020204030204" pitchFamily="34" charset="0"/>
              </a:rPr>
              <a:t>he sent prophets among them to bring them back to the </a:t>
            </a:r>
            <a:r>
              <a:rPr lang="en-US" sz="1800" b="1" u="sng" cap="small" dirty="0">
                <a:solidFill>
                  <a:schemeClr val="bg1"/>
                </a:solidFill>
                <a:effectLst/>
                <a:latin typeface="Calibri" panose="020F0502020204030204" pitchFamily="34" charset="0"/>
              </a:rPr>
              <a:t>Lord</a:t>
            </a:r>
            <a:r>
              <a:rPr lang="en-US" sz="1800" dirty="0">
                <a:solidFill>
                  <a:schemeClr val="bg1"/>
                </a:solidFill>
                <a:effectLst/>
                <a:latin typeface="Calibri" panose="020F0502020204030204" pitchFamily="34" charset="0"/>
              </a:rPr>
              <a:t>. These testified against them, but they would not pay attention. </a:t>
            </a:r>
          </a:p>
          <a:p>
            <a:pPr marL="0" marR="0" indent="152400">
              <a:lnSpc>
                <a:spcPct val="115000"/>
              </a:lnSpc>
              <a:spcBef>
                <a:spcPts val="0"/>
              </a:spcBef>
              <a:spcAft>
                <a:spcPts val="0"/>
              </a:spcAft>
            </a:pPr>
            <a:r>
              <a:rPr lang="en-US" sz="1800" b="1" baseline="30000" dirty="0">
                <a:solidFill>
                  <a:schemeClr val="bg1"/>
                </a:solidFill>
                <a:effectLst/>
                <a:latin typeface="Calibri" panose="020F0502020204030204" pitchFamily="34" charset="0"/>
              </a:rPr>
              <a:t>20 </a:t>
            </a:r>
            <a:r>
              <a:rPr lang="en-US" sz="1800" dirty="0">
                <a:solidFill>
                  <a:schemeClr val="bg1"/>
                </a:solidFill>
                <a:effectLst/>
                <a:latin typeface="Calibri" panose="020F0502020204030204" pitchFamily="34" charset="0"/>
              </a:rPr>
              <a:t>Then the Spirit of God clothed Zechariah the son of Jehoiada the priest, and he stood above the people, and said to them, </a:t>
            </a:r>
            <a:r>
              <a:rPr lang="en-US" sz="1800" u="sng" dirty="0">
                <a:solidFill>
                  <a:schemeClr val="bg1"/>
                </a:solidFill>
                <a:effectLst/>
                <a:latin typeface="Calibri" panose="020F0502020204030204" pitchFamily="34" charset="0"/>
              </a:rPr>
              <a:t>“Thus says God, ‘Why do you break the commandments of the </a:t>
            </a:r>
            <a:r>
              <a:rPr lang="en-US" sz="1800" u="sng" cap="small" dirty="0">
                <a:solidFill>
                  <a:schemeClr val="bg1"/>
                </a:solidFill>
                <a:effectLst/>
                <a:latin typeface="Calibri" panose="020F0502020204030204" pitchFamily="34" charset="0"/>
              </a:rPr>
              <a:t>Lord</a:t>
            </a:r>
            <a:r>
              <a:rPr lang="en-US" sz="1800" u="sng" dirty="0">
                <a:solidFill>
                  <a:schemeClr val="bg1"/>
                </a:solidFill>
                <a:effectLst/>
                <a:latin typeface="Calibri" panose="020F0502020204030204" pitchFamily="34" charset="0"/>
              </a:rPr>
              <a:t>, so that you cannot prosper? Because you have forsaken the </a:t>
            </a:r>
            <a:r>
              <a:rPr lang="en-US" sz="1800" u="sng" cap="small" dirty="0">
                <a:solidFill>
                  <a:schemeClr val="bg1"/>
                </a:solidFill>
                <a:effectLst/>
                <a:latin typeface="Calibri" panose="020F0502020204030204" pitchFamily="34" charset="0"/>
              </a:rPr>
              <a:t>Lord</a:t>
            </a:r>
            <a:r>
              <a:rPr lang="en-US" sz="1800" u="sng" dirty="0">
                <a:solidFill>
                  <a:schemeClr val="bg1"/>
                </a:solidFill>
                <a:effectLst/>
                <a:latin typeface="Calibri" panose="020F0502020204030204" pitchFamily="34" charset="0"/>
              </a:rPr>
              <a:t>, he has forsaken you.’ </a:t>
            </a:r>
            <a:r>
              <a:rPr lang="en-US" sz="1800" dirty="0">
                <a:solidFill>
                  <a:schemeClr val="bg1"/>
                </a:solidFill>
                <a:effectLst/>
                <a:latin typeface="Calibri" panose="020F0502020204030204" pitchFamily="34" charset="0"/>
              </a:rPr>
              <a:t>” </a:t>
            </a:r>
            <a:r>
              <a:rPr lang="en-US" sz="1800" b="1" baseline="30000" dirty="0">
                <a:solidFill>
                  <a:schemeClr val="bg1"/>
                </a:solidFill>
                <a:effectLst/>
                <a:latin typeface="Calibri" panose="020F0502020204030204" pitchFamily="34" charset="0"/>
              </a:rPr>
              <a:t>21 </a:t>
            </a:r>
            <a:r>
              <a:rPr lang="en-US" sz="1800" dirty="0">
                <a:solidFill>
                  <a:schemeClr val="bg1"/>
                </a:solidFill>
                <a:effectLst/>
                <a:latin typeface="Calibri" panose="020F0502020204030204" pitchFamily="34" charset="0"/>
              </a:rPr>
              <a:t>But they conspired against him, and by command of the king they stoned him with stones in the court of the house of the </a:t>
            </a:r>
            <a:r>
              <a:rPr lang="en-US" sz="1800" cap="small" dirty="0">
                <a:solidFill>
                  <a:schemeClr val="bg1"/>
                </a:solidFill>
                <a:effectLst/>
                <a:latin typeface="Calibri" panose="020F0502020204030204" pitchFamily="34" charset="0"/>
              </a:rPr>
              <a:t>Lord</a:t>
            </a:r>
            <a:r>
              <a:rPr lang="en-US" sz="1800" dirty="0">
                <a:solidFill>
                  <a:schemeClr val="bg1"/>
                </a:solidFill>
                <a:effectLst/>
                <a:latin typeface="Calibri" panose="020F0502020204030204" pitchFamily="34" charset="0"/>
              </a:rPr>
              <a:t>. </a:t>
            </a:r>
            <a:r>
              <a:rPr lang="en-US" sz="1800" b="1" baseline="30000" dirty="0">
                <a:solidFill>
                  <a:schemeClr val="bg1"/>
                </a:solidFill>
                <a:effectLst/>
                <a:latin typeface="Calibri" panose="020F0502020204030204" pitchFamily="34" charset="0"/>
              </a:rPr>
              <a:t>22 </a:t>
            </a:r>
            <a:r>
              <a:rPr lang="en-US" sz="1800" u="sng" dirty="0">
                <a:solidFill>
                  <a:schemeClr val="bg1"/>
                </a:solidFill>
                <a:effectLst/>
                <a:latin typeface="Calibri" panose="020F0502020204030204" pitchFamily="34" charset="0"/>
              </a:rPr>
              <a:t>Thus Joash the king did not remember the kindness that Jehoiada, Zechariah’s father, had shown him, but killed his son.</a:t>
            </a:r>
            <a:r>
              <a:rPr lang="en-US" sz="1800" dirty="0">
                <a:solidFill>
                  <a:schemeClr val="bg1"/>
                </a:solidFill>
                <a:effectLst/>
                <a:latin typeface="Calibri" panose="020F0502020204030204" pitchFamily="34" charset="0"/>
              </a:rPr>
              <a:t> And when he was dying, he said, “May the </a:t>
            </a:r>
            <a:r>
              <a:rPr lang="en-US" sz="1800" cap="small" dirty="0">
                <a:solidFill>
                  <a:schemeClr val="bg1"/>
                </a:solidFill>
                <a:effectLst/>
                <a:latin typeface="Calibri" panose="020F0502020204030204" pitchFamily="34" charset="0"/>
              </a:rPr>
              <a:t>Lord</a:t>
            </a:r>
            <a:r>
              <a:rPr lang="en-US" sz="1800" dirty="0">
                <a:solidFill>
                  <a:schemeClr val="bg1"/>
                </a:solidFill>
                <a:effectLst/>
                <a:latin typeface="Calibri" panose="020F0502020204030204" pitchFamily="34" charset="0"/>
              </a:rPr>
              <a:t> see and avenge!” </a:t>
            </a:r>
          </a:p>
        </p:txBody>
      </p:sp>
      <p:pic>
        <p:nvPicPr>
          <p:cNvPr id="96262" name="Picture 7" descr="Hezekiah -covena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5588" y="173038"/>
            <a:ext cx="2538412"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37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6FEF6-8CC9-41AD-A9C1-E57A894A913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906F062F-0930-4513-BC82-CBB54FAB7249}"/>
              </a:ext>
            </a:extLst>
          </p:cNvPr>
          <p:cNvSpPr/>
          <p:nvPr/>
        </p:nvSpPr>
        <p:spPr>
          <a:xfrm>
            <a:off x="-7944" y="23603"/>
            <a:ext cx="9247478"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CE664DA3-645B-41DF-984C-B048E023DFDB}"/>
              </a:ext>
            </a:extLst>
          </p:cNvPr>
          <p:cNvSpPr/>
          <p:nvPr/>
        </p:nvSpPr>
        <p:spPr>
          <a:xfrm rot="16200000">
            <a:off x="1105739" y="38704"/>
            <a:ext cx="515915"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endParaRPr lang="en-US" sz="1400" kern="1200" dirty="0"/>
          </a:p>
        </p:txBody>
      </p:sp>
      <p:sp>
        <p:nvSpPr>
          <p:cNvPr id="7" name="Freeform: Shape 6">
            <a:extLst>
              <a:ext uri="{FF2B5EF4-FFF2-40B4-BE49-F238E27FC236}">
                <a16:creationId xmlns:a16="http://schemas.microsoft.com/office/drawing/2014/main" id="{B29748F8-2E62-4D5B-A80E-9B37378610B8}"/>
              </a:ext>
            </a:extLst>
          </p:cNvPr>
          <p:cNvSpPr/>
          <p:nvPr/>
        </p:nvSpPr>
        <p:spPr>
          <a:xfrm>
            <a:off x="773962" y="934620"/>
            <a:ext cx="1179467"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1400" u="sng" kern="1200" dirty="0"/>
              <a:t>Creation &amp; Fall</a:t>
            </a:r>
          </a:p>
        </p:txBody>
      </p:sp>
      <p:sp>
        <p:nvSpPr>
          <p:cNvPr id="4" name="Oval 3">
            <a:extLst>
              <a:ext uri="{FF2B5EF4-FFF2-40B4-BE49-F238E27FC236}">
                <a16:creationId xmlns:a16="http://schemas.microsoft.com/office/drawing/2014/main" id="{EA8F45CA-B4AB-4C93-9270-31B4EFA7FA96}"/>
              </a:ext>
            </a:extLst>
          </p:cNvPr>
          <p:cNvSpPr/>
          <p:nvPr/>
        </p:nvSpPr>
        <p:spPr>
          <a:xfrm>
            <a:off x="364657"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7D7F67-98CF-4680-9513-4ADA15117A81}"/>
              </a:ext>
            </a:extLst>
          </p:cNvPr>
          <p:cNvSpPr txBox="1"/>
          <p:nvPr/>
        </p:nvSpPr>
        <p:spPr>
          <a:xfrm>
            <a:off x="870035" y="716205"/>
            <a:ext cx="874663" cy="338554"/>
          </a:xfrm>
          <a:prstGeom prst="rect">
            <a:avLst/>
          </a:prstGeom>
          <a:noFill/>
        </p:spPr>
        <p:txBody>
          <a:bodyPr wrap="none" rtlCol="0">
            <a:spAutoFit/>
          </a:bodyPr>
          <a:lstStyle/>
          <a:p>
            <a:r>
              <a:rPr lang="en-US" sz="1600" dirty="0">
                <a:solidFill>
                  <a:srgbClr val="FFFF00"/>
                </a:solidFill>
              </a:rPr>
              <a:t>Period 1</a:t>
            </a:r>
          </a:p>
        </p:txBody>
      </p:sp>
      <p:sp>
        <p:nvSpPr>
          <p:cNvPr id="22" name="Oval 21">
            <a:extLst>
              <a:ext uri="{FF2B5EF4-FFF2-40B4-BE49-F238E27FC236}">
                <a16:creationId xmlns:a16="http://schemas.microsoft.com/office/drawing/2014/main" id="{EFADEB00-93DB-471C-B9EE-7FFC0336BB77}"/>
              </a:ext>
            </a:extLst>
          </p:cNvPr>
          <p:cNvSpPr/>
          <p:nvPr/>
        </p:nvSpPr>
        <p:spPr>
          <a:xfrm>
            <a:off x="1385730"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FA119F2-07D5-41A9-BC37-8BD4EB7189D3}"/>
              </a:ext>
            </a:extLst>
          </p:cNvPr>
          <p:cNvSpPr/>
          <p:nvPr/>
        </p:nvSpPr>
        <p:spPr>
          <a:xfrm>
            <a:off x="2487841"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21E2407-4BAA-4FEB-98F2-B631063D3F41}"/>
              </a:ext>
            </a:extLst>
          </p:cNvPr>
          <p:cNvSpPr/>
          <p:nvPr/>
        </p:nvSpPr>
        <p:spPr>
          <a:xfrm>
            <a:off x="3315632"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60D31D2-34FF-437E-9C96-554AE8D5F69C}"/>
              </a:ext>
            </a:extLst>
          </p:cNvPr>
          <p:cNvSpPr/>
          <p:nvPr/>
        </p:nvSpPr>
        <p:spPr>
          <a:xfrm>
            <a:off x="3831994"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C6FC150-6040-4840-B1C2-855838469F32}"/>
              </a:ext>
            </a:extLst>
          </p:cNvPr>
          <p:cNvSpPr/>
          <p:nvPr/>
        </p:nvSpPr>
        <p:spPr>
          <a:xfrm>
            <a:off x="4608855"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616B3A4-AE5D-4E38-A8B0-834C5681348D}"/>
              </a:ext>
            </a:extLst>
          </p:cNvPr>
          <p:cNvSpPr/>
          <p:nvPr/>
        </p:nvSpPr>
        <p:spPr>
          <a:xfrm>
            <a:off x="5739185"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09B4618-FFBD-4EFF-8F84-EBA3A6F5332F}"/>
              </a:ext>
            </a:extLst>
          </p:cNvPr>
          <p:cNvSpPr/>
          <p:nvPr/>
        </p:nvSpPr>
        <p:spPr>
          <a:xfrm>
            <a:off x="6823597"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8802AF1-518A-4C74-B355-FAB54301F1E8}"/>
              </a:ext>
            </a:extLst>
          </p:cNvPr>
          <p:cNvSpPr/>
          <p:nvPr/>
        </p:nvSpPr>
        <p:spPr>
          <a:xfrm>
            <a:off x="7332445"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6C8DA86-4CCC-420D-80B4-63F3170AF164}"/>
              </a:ext>
            </a:extLst>
          </p:cNvPr>
          <p:cNvSpPr/>
          <p:nvPr/>
        </p:nvSpPr>
        <p:spPr>
          <a:xfrm>
            <a:off x="7868578"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B6B5E32-002C-4E8E-86CC-F8E998F2FBD1}"/>
              </a:ext>
            </a:extLst>
          </p:cNvPr>
          <p:cNvSpPr/>
          <p:nvPr/>
        </p:nvSpPr>
        <p:spPr>
          <a:xfrm>
            <a:off x="8488508" y="3648250"/>
            <a:ext cx="274320" cy="274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4BA0991-C42D-4B74-8AD8-5F7D8D4075FA}"/>
              </a:ext>
            </a:extLst>
          </p:cNvPr>
          <p:cNvSpPr txBox="1"/>
          <p:nvPr/>
        </p:nvSpPr>
        <p:spPr>
          <a:xfrm>
            <a:off x="188269" y="4235332"/>
            <a:ext cx="627095" cy="400110"/>
          </a:xfrm>
          <a:prstGeom prst="rect">
            <a:avLst/>
          </a:prstGeom>
          <a:noFill/>
        </p:spPr>
        <p:txBody>
          <a:bodyPr wrap="none" rtlCol="0">
            <a:spAutoFit/>
          </a:bodyPr>
          <a:lstStyle/>
          <a:p>
            <a:pPr algn="ctr"/>
            <a:r>
              <a:rPr lang="en-US" sz="1000" b="1" dirty="0"/>
              <a:t>Genesis </a:t>
            </a:r>
          </a:p>
          <a:p>
            <a:pPr algn="ctr"/>
            <a:r>
              <a:rPr lang="en-US" sz="1000" b="1" dirty="0"/>
              <a:t>1-11</a:t>
            </a:r>
          </a:p>
        </p:txBody>
      </p:sp>
      <p:sp>
        <p:nvSpPr>
          <p:cNvPr id="33" name="Freeform: Shape 32">
            <a:extLst>
              <a:ext uri="{FF2B5EF4-FFF2-40B4-BE49-F238E27FC236}">
                <a16:creationId xmlns:a16="http://schemas.microsoft.com/office/drawing/2014/main" id="{C626CCFB-169E-4C9D-A17C-BAA497C6970C}"/>
              </a:ext>
            </a:extLst>
          </p:cNvPr>
          <p:cNvSpPr/>
          <p:nvPr/>
        </p:nvSpPr>
        <p:spPr>
          <a:xfrm rot="16200000">
            <a:off x="1564207" y="1331551"/>
            <a:ext cx="515915" cy="158241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endParaRPr lang="en-US" sz="1400" kern="1200" dirty="0"/>
          </a:p>
        </p:txBody>
      </p:sp>
      <p:sp>
        <p:nvSpPr>
          <p:cNvPr id="34" name="Freeform: Shape 33">
            <a:extLst>
              <a:ext uri="{FF2B5EF4-FFF2-40B4-BE49-F238E27FC236}">
                <a16:creationId xmlns:a16="http://schemas.microsoft.com/office/drawing/2014/main" id="{497D39A3-316F-4F6C-AF09-7A3023855B5A}"/>
              </a:ext>
            </a:extLst>
          </p:cNvPr>
          <p:cNvSpPr/>
          <p:nvPr/>
        </p:nvSpPr>
        <p:spPr>
          <a:xfrm>
            <a:off x="1433904" y="2025992"/>
            <a:ext cx="1179467"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1400" u="sng" kern="1200" dirty="0"/>
              <a:t>Patriarchs</a:t>
            </a:r>
          </a:p>
        </p:txBody>
      </p:sp>
      <p:sp>
        <p:nvSpPr>
          <p:cNvPr id="35" name="TextBox 34">
            <a:extLst>
              <a:ext uri="{FF2B5EF4-FFF2-40B4-BE49-F238E27FC236}">
                <a16:creationId xmlns:a16="http://schemas.microsoft.com/office/drawing/2014/main" id="{2D8B6705-2815-4327-BCF5-E7041686D76A}"/>
              </a:ext>
            </a:extLst>
          </p:cNvPr>
          <p:cNvSpPr txBox="1"/>
          <p:nvPr/>
        </p:nvSpPr>
        <p:spPr>
          <a:xfrm>
            <a:off x="1377574" y="1825098"/>
            <a:ext cx="874663" cy="338554"/>
          </a:xfrm>
          <a:prstGeom prst="rect">
            <a:avLst/>
          </a:prstGeom>
          <a:noFill/>
        </p:spPr>
        <p:txBody>
          <a:bodyPr wrap="none" rtlCol="0">
            <a:spAutoFit/>
          </a:bodyPr>
          <a:lstStyle/>
          <a:p>
            <a:r>
              <a:rPr lang="en-US" sz="1600" dirty="0">
                <a:solidFill>
                  <a:srgbClr val="FFFF00"/>
                </a:solidFill>
              </a:rPr>
              <a:t>Period 2</a:t>
            </a:r>
          </a:p>
        </p:txBody>
      </p:sp>
      <p:sp>
        <p:nvSpPr>
          <p:cNvPr id="36" name="TextBox 35">
            <a:extLst>
              <a:ext uri="{FF2B5EF4-FFF2-40B4-BE49-F238E27FC236}">
                <a16:creationId xmlns:a16="http://schemas.microsoft.com/office/drawing/2014/main" id="{1FF85DEE-87FE-4665-99F4-F2A17CC6CE2D}"/>
              </a:ext>
            </a:extLst>
          </p:cNvPr>
          <p:cNvSpPr txBox="1"/>
          <p:nvPr/>
        </p:nvSpPr>
        <p:spPr>
          <a:xfrm>
            <a:off x="1161412" y="4235332"/>
            <a:ext cx="627095" cy="553998"/>
          </a:xfrm>
          <a:prstGeom prst="rect">
            <a:avLst/>
          </a:prstGeom>
          <a:noFill/>
        </p:spPr>
        <p:txBody>
          <a:bodyPr wrap="none" rtlCol="0">
            <a:spAutoFit/>
          </a:bodyPr>
          <a:lstStyle/>
          <a:p>
            <a:pPr algn="ctr"/>
            <a:r>
              <a:rPr lang="en-US" sz="1000" b="1" dirty="0"/>
              <a:t>Genesis </a:t>
            </a:r>
          </a:p>
          <a:p>
            <a:pPr algn="ctr"/>
            <a:r>
              <a:rPr lang="en-US" sz="1000" b="1" dirty="0"/>
              <a:t>12-50</a:t>
            </a:r>
          </a:p>
          <a:p>
            <a:pPr algn="ctr"/>
            <a:r>
              <a:rPr lang="en-US" sz="1000" b="1" dirty="0"/>
              <a:t>Job</a:t>
            </a:r>
          </a:p>
        </p:txBody>
      </p:sp>
      <p:sp>
        <p:nvSpPr>
          <p:cNvPr id="37" name="Freeform: Shape 36">
            <a:extLst>
              <a:ext uri="{FF2B5EF4-FFF2-40B4-BE49-F238E27FC236}">
                <a16:creationId xmlns:a16="http://schemas.microsoft.com/office/drawing/2014/main" id="{9F323BEB-0525-470E-B1F9-25A264FDCA90}"/>
              </a:ext>
            </a:extLst>
          </p:cNvPr>
          <p:cNvSpPr/>
          <p:nvPr/>
        </p:nvSpPr>
        <p:spPr>
          <a:xfrm rot="16200000">
            <a:off x="2305350" y="1878893"/>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endParaRPr lang="en-US" sz="1400" kern="1200" dirty="0"/>
          </a:p>
        </p:txBody>
      </p:sp>
      <p:sp>
        <p:nvSpPr>
          <p:cNvPr id="38" name="Freeform: Shape 37">
            <a:extLst>
              <a:ext uri="{FF2B5EF4-FFF2-40B4-BE49-F238E27FC236}">
                <a16:creationId xmlns:a16="http://schemas.microsoft.com/office/drawing/2014/main" id="{08B52E1D-EA7C-46C2-BD18-A911060AEB23}"/>
              </a:ext>
            </a:extLst>
          </p:cNvPr>
          <p:cNvSpPr/>
          <p:nvPr/>
        </p:nvSpPr>
        <p:spPr>
          <a:xfrm>
            <a:off x="1754816" y="2679169"/>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1400" u="sng" kern="1200" dirty="0"/>
              <a:t>Exodus &amp; Wanderings</a:t>
            </a:r>
          </a:p>
        </p:txBody>
      </p:sp>
      <p:sp>
        <p:nvSpPr>
          <p:cNvPr id="39" name="TextBox 38">
            <a:extLst>
              <a:ext uri="{FF2B5EF4-FFF2-40B4-BE49-F238E27FC236}">
                <a16:creationId xmlns:a16="http://schemas.microsoft.com/office/drawing/2014/main" id="{5EEE3B76-B3E7-4D12-AB6A-B3B6BE519A11}"/>
              </a:ext>
            </a:extLst>
          </p:cNvPr>
          <p:cNvSpPr txBox="1"/>
          <p:nvPr/>
        </p:nvSpPr>
        <p:spPr>
          <a:xfrm>
            <a:off x="2159049" y="2484760"/>
            <a:ext cx="874663" cy="338554"/>
          </a:xfrm>
          <a:prstGeom prst="rect">
            <a:avLst/>
          </a:prstGeom>
          <a:noFill/>
        </p:spPr>
        <p:txBody>
          <a:bodyPr wrap="none" rtlCol="0">
            <a:spAutoFit/>
          </a:bodyPr>
          <a:lstStyle/>
          <a:p>
            <a:r>
              <a:rPr lang="en-US" sz="1600" dirty="0">
                <a:solidFill>
                  <a:srgbClr val="FFFF00"/>
                </a:solidFill>
              </a:rPr>
              <a:t>Period 3</a:t>
            </a:r>
          </a:p>
        </p:txBody>
      </p:sp>
      <p:sp>
        <p:nvSpPr>
          <p:cNvPr id="40" name="TextBox 39">
            <a:extLst>
              <a:ext uri="{FF2B5EF4-FFF2-40B4-BE49-F238E27FC236}">
                <a16:creationId xmlns:a16="http://schemas.microsoft.com/office/drawing/2014/main" id="{D2472211-E408-4EFD-93E8-560DE72C3877}"/>
              </a:ext>
            </a:extLst>
          </p:cNvPr>
          <p:cNvSpPr txBox="1"/>
          <p:nvPr/>
        </p:nvSpPr>
        <p:spPr>
          <a:xfrm>
            <a:off x="2134556" y="4235332"/>
            <a:ext cx="923651" cy="707886"/>
          </a:xfrm>
          <a:prstGeom prst="rect">
            <a:avLst/>
          </a:prstGeom>
          <a:noFill/>
        </p:spPr>
        <p:txBody>
          <a:bodyPr wrap="none" rtlCol="0">
            <a:spAutoFit/>
          </a:bodyPr>
          <a:lstStyle/>
          <a:p>
            <a:pPr algn="ctr"/>
            <a:r>
              <a:rPr lang="en-US" sz="1000" b="1" dirty="0"/>
              <a:t>Exodus</a:t>
            </a:r>
          </a:p>
          <a:p>
            <a:pPr algn="ctr"/>
            <a:r>
              <a:rPr lang="en-US" sz="1000" b="1" dirty="0"/>
              <a:t>Leviticus</a:t>
            </a:r>
          </a:p>
          <a:p>
            <a:pPr algn="ctr"/>
            <a:r>
              <a:rPr lang="en-US" sz="1000" b="1" dirty="0"/>
              <a:t>Numbers</a:t>
            </a:r>
          </a:p>
          <a:p>
            <a:pPr algn="ctr"/>
            <a:r>
              <a:rPr lang="en-US" sz="1000" b="1" dirty="0"/>
              <a:t>Deuteronomy</a:t>
            </a:r>
          </a:p>
        </p:txBody>
      </p:sp>
      <p:sp>
        <p:nvSpPr>
          <p:cNvPr id="42" name="Freeform: Shape 41">
            <a:extLst>
              <a:ext uri="{FF2B5EF4-FFF2-40B4-BE49-F238E27FC236}">
                <a16:creationId xmlns:a16="http://schemas.microsoft.com/office/drawing/2014/main" id="{BE85755D-8F4D-4E18-BE99-BC2C00B4583A}"/>
              </a:ext>
            </a:extLst>
          </p:cNvPr>
          <p:cNvSpPr/>
          <p:nvPr/>
        </p:nvSpPr>
        <p:spPr>
          <a:xfrm rot="16200000">
            <a:off x="3847107" y="702494"/>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algn="r" defTabSz="977900">
              <a:lnSpc>
                <a:spcPct val="90000"/>
              </a:lnSpc>
              <a:spcBef>
                <a:spcPct val="0"/>
              </a:spcBef>
              <a:spcAft>
                <a:spcPct val="35000"/>
              </a:spcAft>
            </a:pPr>
            <a:endParaRPr lang="en-US" sz="2200" dirty="0"/>
          </a:p>
        </p:txBody>
      </p:sp>
      <p:sp>
        <p:nvSpPr>
          <p:cNvPr id="43" name="Freeform: Shape 42">
            <a:extLst>
              <a:ext uri="{FF2B5EF4-FFF2-40B4-BE49-F238E27FC236}">
                <a16:creationId xmlns:a16="http://schemas.microsoft.com/office/drawing/2014/main" id="{4B1C62A0-6807-4367-9C91-32D063BA13B2}"/>
              </a:ext>
            </a:extLst>
          </p:cNvPr>
          <p:cNvSpPr/>
          <p:nvPr/>
        </p:nvSpPr>
        <p:spPr>
          <a:xfrm>
            <a:off x="3311419" y="1508361"/>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Conquest &amp; Judges</a:t>
            </a:r>
          </a:p>
        </p:txBody>
      </p:sp>
      <p:sp>
        <p:nvSpPr>
          <p:cNvPr id="44" name="TextBox 43">
            <a:extLst>
              <a:ext uri="{FF2B5EF4-FFF2-40B4-BE49-F238E27FC236}">
                <a16:creationId xmlns:a16="http://schemas.microsoft.com/office/drawing/2014/main" id="{78F9D1F1-9B04-4B70-AECB-EC774BCC2E94}"/>
              </a:ext>
            </a:extLst>
          </p:cNvPr>
          <p:cNvSpPr txBox="1"/>
          <p:nvPr/>
        </p:nvSpPr>
        <p:spPr>
          <a:xfrm>
            <a:off x="3619815" y="1267762"/>
            <a:ext cx="874663" cy="338554"/>
          </a:xfrm>
          <a:prstGeom prst="rect">
            <a:avLst/>
          </a:prstGeom>
          <a:noFill/>
        </p:spPr>
        <p:txBody>
          <a:bodyPr wrap="none" rtlCol="0">
            <a:spAutoFit/>
          </a:bodyPr>
          <a:lstStyle/>
          <a:p>
            <a:r>
              <a:rPr lang="en-US" sz="1600" dirty="0">
                <a:solidFill>
                  <a:srgbClr val="FFFF00"/>
                </a:solidFill>
              </a:rPr>
              <a:t>Period 4</a:t>
            </a:r>
          </a:p>
        </p:txBody>
      </p:sp>
      <p:sp>
        <p:nvSpPr>
          <p:cNvPr id="45" name="Left Brace 44">
            <a:extLst>
              <a:ext uri="{FF2B5EF4-FFF2-40B4-BE49-F238E27FC236}">
                <a16:creationId xmlns:a16="http://schemas.microsoft.com/office/drawing/2014/main" id="{BCABCD39-BCC6-4B6A-B1E1-6117F7E3F737}"/>
              </a:ext>
            </a:extLst>
          </p:cNvPr>
          <p:cNvSpPr/>
          <p:nvPr/>
        </p:nvSpPr>
        <p:spPr>
          <a:xfrm rot="5400000">
            <a:off x="3645414" y="3504491"/>
            <a:ext cx="176594" cy="561839"/>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9D1F58BC-CD6F-4CF2-BE6B-C956826BD92B}"/>
              </a:ext>
            </a:extLst>
          </p:cNvPr>
          <p:cNvSpPr txBox="1"/>
          <p:nvPr/>
        </p:nvSpPr>
        <p:spPr>
          <a:xfrm>
            <a:off x="3074527" y="4235332"/>
            <a:ext cx="546945" cy="246221"/>
          </a:xfrm>
          <a:prstGeom prst="rect">
            <a:avLst/>
          </a:prstGeom>
          <a:noFill/>
        </p:spPr>
        <p:txBody>
          <a:bodyPr wrap="none" rtlCol="0">
            <a:spAutoFit/>
          </a:bodyPr>
          <a:lstStyle/>
          <a:p>
            <a:pPr algn="ctr"/>
            <a:r>
              <a:rPr lang="en-US" sz="1000" b="1" dirty="0"/>
              <a:t>Joshua</a:t>
            </a:r>
          </a:p>
        </p:txBody>
      </p:sp>
      <p:sp>
        <p:nvSpPr>
          <p:cNvPr id="47" name="TextBox 46">
            <a:extLst>
              <a:ext uri="{FF2B5EF4-FFF2-40B4-BE49-F238E27FC236}">
                <a16:creationId xmlns:a16="http://schemas.microsoft.com/office/drawing/2014/main" id="{DD3981D9-EDE7-40BA-93CC-409CDD626339}"/>
              </a:ext>
            </a:extLst>
          </p:cNvPr>
          <p:cNvSpPr txBox="1"/>
          <p:nvPr/>
        </p:nvSpPr>
        <p:spPr>
          <a:xfrm>
            <a:off x="3476941" y="4235331"/>
            <a:ext cx="870751" cy="553998"/>
          </a:xfrm>
          <a:prstGeom prst="rect">
            <a:avLst/>
          </a:prstGeom>
          <a:noFill/>
        </p:spPr>
        <p:txBody>
          <a:bodyPr wrap="none" rtlCol="0">
            <a:spAutoFit/>
          </a:bodyPr>
          <a:lstStyle/>
          <a:p>
            <a:pPr algn="ctr"/>
            <a:r>
              <a:rPr lang="en-US" sz="1000" b="1" dirty="0"/>
              <a:t>Judges</a:t>
            </a:r>
          </a:p>
          <a:p>
            <a:pPr algn="ctr"/>
            <a:r>
              <a:rPr lang="en-US" sz="1000" b="1" dirty="0"/>
              <a:t>Ruth</a:t>
            </a:r>
          </a:p>
          <a:p>
            <a:pPr algn="ctr"/>
            <a:r>
              <a:rPr lang="en-US" sz="1000" b="1" dirty="0"/>
              <a:t>1 Samuel 1-7</a:t>
            </a:r>
          </a:p>
        </p:txBody>
      </p:sp>
      <p:sp>
        <p:nvSpPr>
          <p:cNvPr id="48" name="TextBox 47">
            <a:extLst>
              <a:ext uri="{FF2B5EF4-FFF2-40B4-BE49-F238E27FC236}">
                <a16:creationId xmlns:a16="http://schemas.microsoft.com/office/drawing/2014/main" id="{C85B90A5-EA4C-432A-ABC5-CD49C2316F22}"/>
              </a:ext>
            </a:extLst>
          </p:cNvPr>
          <p:cNvSpPr txBox="1"/>
          <p:nvPr/>
        </p:nvSpPr>
        <p:spPr>
          <a:xfrm>
            <a:off x="4251406" y="4223608"/>
            <a:ext cx="1083951" cy="1477328"/>
          </a:xfrm>
          <a:prstGeom prst="rect">
            <a:avLst/>
          </a:prstGeom>
          <a:noFill/>
        </p:spPr>
        <p:txBody>
          <a:bodyPr wrap="none" rtlCol="0">
            <a:spAutoFit/>
          </a:bodyPr>
          <a:lstStyle/>
          <a:p>
            <a:pPr algn="ctr"/>
            <a:r>
              <a:rPr lang="en-US" sz="1000" b="1" dirty="0"/>
              <a:t>1 Samuel 8-31</a:t>
            </a:r>
          </a:p>
          <a:p>
            <a:pPr algn="ctr"/>
            <a:r>
              <a:rPr lang="en-US" sz="1000" b="1" dirty="0"/>
              <a:t>1 Kings 1-11</a:t>
            </a:r>
          </a:p>
          <a:p>
            <a:pPr algn="ctr"/>
            <a:r>
              <a:rPr lang="en-US" sz="1000" b="1" dirty="0"/>
              <a:t>1 Chronicles</a:t>
            </a:r>
          </a:p>
          <a:p>
            <a:pPr algn="ctr"/>
            <a:r>
              <a:rPr lang="en-US" sz="1000" b="1" dirty="0"/>
              <a:t>2 Chronicles 1-9</a:t>
            </a:r>
          </a:p>
          <a:p>
            <a:pPr algn="ctr"/>
            <a:endParaRPr lang="en-US" sz="1000" b="1" dirty="0"/>
          </a:p>
          <a:p>
            <a:pPr algn="ctr"/>
            <a:r>
              <a:rPr lang="en-US" sz="1000" b="1" dirty="0"/>
              <a:t>Psalms</a:t>
            </a:r>
          </a:p>
          <a:p>
            <a:pPr algn="ctr"/>
            <a:r>
              <a:rPr lang="en-US" sz="1000" b="1" dirty="0"/>
              <a:t>Proverbs</a:t>
            </a:r>
          </a:p>
          <a:p>
            <a:pPr algn="ctr"/>
            <a:r>
              <a:rPr lang="en-US" sz="1000" b="1" dirty="0"/>
              <a:t>Ecclesiastes</a:t>
            </a:r>
          </a:p>
          <a:p>
            <a:pPr algn="ctr"/>
            <a:r>
              <a:rPr lang="en-US" sz="1000" b="1" dirty="0"/>
              <a:t>Song of Solomon</a:t>
            </a:r>
          </a:p>
        </p:txBody>
      </p:sp>
      <p:sp>
        <p:nvSpPr>
          <p:cNvPr id="49" name="Freeform: Shape 48">
            <a:extLst>
              <a:ext uri="{FF2B5EF4-FFF2-40B4-BE49-F238E27FC236}">
                <a16:creationId xmlns:a16="http://schemas.microsoft.com/office/drawing/2014/main" id="{C8919A6E-F799-481A-AF0C-0A50C51ECA7B}"/>
              </a:ext>
            </a:extLst>
          </p:cNvPr>
          <p:cNvSpPr/>
          <p:nvPr/>
        </p:nvSpPr>
        <p:spPr>
          <a:xfrm rot="16200000">
            <a:off x="4625182" y="1446652"/>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algn="r" defTabSz="977900">
              <a:lnSpc>
                <a:spcPct val="90000"/>
              </a:lnSpc>
              <a:spcBef>
                <a:spcPct val="0"/>
              </a:spcBef>
              <a:spcAft>
                <a:spcPct val="35000"/>
              </a:spcAft>
            </a:pPr>
            <a:endParaRPr lang="en-US" sz="2200" dirty="0"/>
          </a:p>
        </p:txBody>
      </p:sp>
      <p:sp>
        <p:nvSpPr>
          <p:cNvPr id="50" name="Freeform: Shape 49">
            <a:extLst>
              <a:ext uri="{FF2B5EF4-FFF2-40B4-BE49-F238E27FC236}">
                <a16:creationId xmlns:a16="http://schemas.microsoft.com/office/drawing/2014/main" id="{154F20E4-DB99-4FB2-B37B-7C4715369EBE}"/>
              </a:ext>
            </a:extLst>
          </p:cNvPr>
          <p:cNvSpPr/>
          <p:nvPr/>
        </p:nvSpPr>
        <p:spPr>
          <a:xfrm>
            <a:off x="4089494" y="2252519"/>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United Kingdom</a:t>
            </a:r>
          </a:p>
        </p:txBody>
      </p:sp>
      <p:sp>
        <p:nvSpPr>
          <p:cNvPr id="51" name="TextBox 50">
            <a:extLst>
              <a:ext uri="{FF2B5EF4-FFF2-40B4-BE49-F238E27FC236}">
                <a16:creationId xmlns:a16="http://schemas.microsoft.com/office/drawing/2014/main" id="{C52F302E-824C-4014-9A71-7CDE90FF4D71}"/>
              </a:ext>
            </a:extLst>
          </p:cNvPr>
          <p:cNvSpPr txBox="1"/>
          <p:nvPr/>
        </p:nvSpPr>
        <p:spPr>
          <a:xfrm>
            <a:off x="3993655" y="2011920"/>
            <a:ext cx="1778969" cy="338554"/>
          </a:xfrm>
          <a:prstGeom prst="rect">
            <a:avLst/>
          </a:prstGeom>
          <a:noFill/>
        </p:spPr>
        <p:txBody>
          <a:bodyPr wrap="square" rtlCol="0">
            <a:spAutoFit/>
          </a:bodyPr>
          <a:lstStyle/>
          <a:p>
            <a:pPr algn="ctr"/>
            <a:r>
              <a:rPr lang="en-US" sz="1600" dirty="0">
                <a:solidFill>
                  <a:srgbClr val="FFFF00"/>
                </a:solidFill>
              </a:rPr>
              <a:t>Period 5</a:t>
            </a:r>
          </a:p>
        </p:txBody>
      </p:sp>
      <p:sp>
        <p:nvSpPr>
          <p:cNvPr id="52" name="Freeform: Shape 51">
            <a:extLst>
              <a:ext uri="{FF2B5EF4-FFF2-40B4-BE49-F238E27FC236}">
                <a16:creationId xmlns:a16="http://schemas.microsoft.com/office/drawing/2014/main" id="{8786B55A-65BE-43FB-B030-C5B838878552}"/>
              </a:ext>
            </a:extLst>
          </p:cNvPr>
          <p:cNvSpPr/>
          <p:nvPr/>
        </p:nvSpPr>
        <p:spPr>
          <a:xfrm rot="16200000">
            <a:off x="5626076" y="2056687"/>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50000" t="130000" r="50000" b="-30000"/>
            </a:path>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53" name="Freeform: Shape 52">
            <a:extLst>
              <a:ext uri="{FF2B5EF4-FFF2-40B4-BE49-F238E27FC236}">
                <a16:creationId xmlns:a16="http://schemas.microsoft.com/office/drawing/2014/main" id="{0012CE98-6762-4FD1-88FF-4269DBDE5CFF}"/>
              </a:ext>
            </a:extLst>
          </p:cNvPr>
          <p:cNvSpPr/>
          <p:nvPr/>
        </p:nvSpPr>
        <p:spPr>
          <a:xfrm>
            <a:off x="5090388" y="2862554"/>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Divided Kingdom</a:t>
            </a:r>
          </a:p>
        </p:txBody>
      </p:sp>
      <p:sp>
        <p:nvSpPr>
          <p:cNvPr id="54" name="TextBox 53">
            <a:extLst>
              <a:ext uri="{FF2B5EF4-FFF2-40B4-BE49-F238E27FC236}">
                <a16:creationId xmlns:a16="http://schemas.microsoft.com/office/drawing/2014/main" id="{2BAD4011-B414-4191-9A02-D7429F9E700C}"/>
              </a:ext>
            </a:extLst>
          </p:cNvPr>
          <p:cNvSpPr txBox="1"/>
          <p:nvPr/>
        </p:nvSpPr>
        <p:spPr>
          <a:xfrm>
            <a:off x="4994549" y="2621955"/>
            <a:ext cx="1778969" cy="338554"/>
          </a:xfrm>
          <a:prstGeom prst="rect">
            <a:avLst/>
          </a:prstGeom>
          <a:noFill/>
        </p:spPr>
        <p:txBody>
          <a:bodyPr wrap="square" rtlCol="0">
            <a:spAutoFit/>
          </a:bodyPr>
          <a:lstStyle/>
          <a:p>
            <a:pPr algn="ctr"/>
            <a:r>
              <a:rPr lang="en-US" sz="1600" dirty="0">
                <a:solidFill>
                  <a:srgbClr val="FFFF00"/>
                </a:solidFill>
              </a:rPr>
              <a:t>Period 6</a:t>
            </a:r>
          </a:p>
        </p:txBody>
      </p:sp>
      <p:sp>
        <p:nvSpPr>
          <p:cNvPr id="55" name="TextBox 54">
            <a:extLst>
              <a:ext uri="{FF2B5EF4-FFF2-40B4-BE49-F238E27FC236}">
                <a16:creationId xmlns:a16="http://schemas.microsoft.com/office/drawing/2014/main" id="{4237653B-EDD8-4EDC-9B99-E8B2CFF57EE7}"/>
              </a:ext>
            </a:extLst>
          </p:cNvPr>
          <p:cNvSpPr txBox="1"/>
          <p:nvPr/>
        </p:nvSpPr>
        <p:spPr>
          <a:xfrm>
            <a:off x="5385927" y="4232487"/>
            <a:ext cx="960519" cy="553998"/>
          </a:xfrm>
          <a:prstGeom prst="rect">
            <a:avLst/>
          </a:prstGeom>
          <a:noFill/>
        </p:spPr>
        <p:txBody>
          <a:bodyPr wrap="none" rtlCol="0">
            <a:spAutoFit/>
          </a:bodyPr>
          <a:lstStyle/>
          <a:p>
            <a:pPr algn="ctr"/>
            <a:r>
              <a:rPr lang="en-US" sz="1000" b="1" dirty="0"/>
              <a:t>1 Kings 12-22</a:t>
            </a:r>
          </a:p>
          <a:p>
            <a:pPr algn="ctr"/>
            <a:r>
              <a:rPr lang="en-US" sz="1000" b="1" dirty="0"/>
              <a:t>2 Kings 1-17</a:t>
            </a:r>
          </a:p>
          <a:p>
            <a:pPr algn="ctr"/>
            <a:r>
              <a:rPr lang="en-US" sz="1000" b="1" dirty="0"/>
              <a:t>2 Chron 10-29</a:t>
            </a:r>
          </a:p>
        </p:txBody>
      </p:sp>
      <p:sp>
        <p:nvSpPr>
          <p:cNvPr id="56" name="Freeform: Shape 55">
            <a:extLst>
              <a:ext uri="{FF2B5EF4-FFF2-40B4-BE49-F238E27FC236}">
                <a16:creationId xmlns:a16="http://schemas.microsoft.com/office/drawing/2014/main" id="{953B2D53-E4F3-4758-9963-401ED7FE6542}"/>
              </a:ext>
            </a:extLst>
          </p:cNvPr>
          <p:cNvSpPr/>
          <p:nvPr/>
        </p:nvSpPr>
        <p:spPr>
          <a:xfrm rot="16200000">
            <a:off x="6941751" y="-92683"/>
            <a:ext cx="515915" cy="17789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57" name="Freeform: Shape 56">
            <a:extLst>
              <a:ext uri="{FF2B5EF4-FFF2-40B4-BE49-F238E27FC236}">
                <a16:creationId xmlns:a16="http://schemas.microsoft.com/office/drawing/2014/main" id="{19271A29-6310-47CA-9F3E-399188CB556E}"/>
              </a:ext>
            </a:extLst>
          </p:cNvPr>
          <p:cNvSpPr/>
          <p:nvPr/>
        </p:nvSpPr>
        <p:spPr>
          <a:xfrm>
            <a:off x="6406063" y="713184"/>
            <a:ext cx="16831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Judah Alone</a:t>
            </a:r>
          </a:p>
        </p:txBody>
      </p:sp>
      <p:sp>
        <p:nvSpPr>
          <p:cNvPr id="58" name="TextBox 57">
            <a:extLst>
              <a:ext uri="{FF2B5EF4-FFF2-40B4-BE49-F238E27FC236}">
                <a16:creationId xmlns:a16="http://schemas.microsoft.com/office/drawing/2014/main" id="{AA069271-74B0-4863-B62D-F9BE8304963A}"/>
              </a:ext>
            </a:extLst>
          </p:cNvPr>
          <p:cNvSpPr txBox="1"/>
          <p:nvPr/>
        </p:nvSpPr>
        <p:spPr>
          <a:xfrm>
            <a:off x="6310224" y="472585"/>
            <a:ext cx="1778969" cy="338554"/>
          </a:xfrm>
          <a:prstGeom prst="rect">
            <a:avLst/>
          </a:prstGeom>
          <a:noFill/>
        </p:spPr>
        <p:txBody>
          <a:bodyPr wrap="square" rtlCol="0">
            <a:spAutoFit/>
          </a:bodyPr>
          <a:lstStyle/>
          <a:p>
            <a:pPr algn="ctr"/>
            <a:r>
              <a:rPr lang="en-US" sz="1600" dirty="0">
                <a:solidFill>
                  <a:srgbClr val="FFFF00"/>
                </a:solidFill>
              </a:rPr>
              <a:t>Period 7</a:t>
            </a:r>
          </a:p>
        </p:txBody>
      </p:sp>
      <p:sp>
        <p:nvSpPr>
          <p:cNvPr id="59" name="Freeform: Shape 58">
            <a:extLst>
              <a:ext uri="{FF2B5EF4-FFF2-40B4-BE49-F238E27FC236}">
                <a16:creationId xmlns:a16="http://schemas.microsoft.com/office/drawing/2014/main" id="{67C8D5B5-C90C-4E2B-8F9E-67B7F8A8E0BD}"/>
              </a:ext>
            </a:extLst>
          </p:cNvPr>
          <p:cNvSpPr/>
          <p:nvPr/>
        </p:nvSpPr>
        <p:spPr>
          <a:xfrm rot="16200000">
            <a:off x="7693557" y="708383"/>
            <a:ext cx="515915" cy="1470574"/>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60" name="Freeform: Shape 59">
            <a:extLst>
              <a:ext uri="{FF2B5EF4-FFF2-40B4-BE49-F238E27FC236}">
                <a16:creationId xmlns:a16="http://schemas.microsoft.com/office/drawing/2014/main" id="{9CC3935F-724D-4BB5-83CC-A59234612F55}"/>
              </a:ext>
            </a:extLst>
          </p:cNvPr>
          <p:cNvSpPr/>
          <p:nvPr/>
        </p:nvSpPr>
        <p:spPr>
          <a:xfrm>
            <a:off x="7216227" y="1360053"/>
            <a:ext cx="1470573"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Fall of Judah</a:t>
            </a:r>
          </a:p>
        </p:txBody>
      </p:sp>
      <p:sp>
        <p:nvSpPr>
          <p:cNvPr id="61" name="TextBox 60">
            <a:extLst>
              <a:ext uri="{FF2B5EF4-FFF2-40B4-BE49-F238E27FC236}">
                <a16:creationId xmlns:a16="http://schemas.microsoft.com/office/drawing/2014/main" id="{3316233C-B0BA-4124-A88A-54A20EBDB5C7}"/>
              </a:ext>
            </a:extLst>
          </p:cNvPr>
          <p:cNvSpPr txBox="1"/>
          <p:nvPr/>
        </p:nvSpPr>
        <p:spPr>
          <a:xfrm>
            <a:off x="7216227" y="1119454"/>
            <a:ext cx="1778969" cy="338554"/>
          </a:xfrm>
          <a:prstGeom prst="rect">
            <a:avLst/>
          </a:prstGeom>
          <a:noFill/>
        </p:spPr>
        <p:txBody>
          <a:bodyPr wrap="square" rtlCol="0">
            <a:spAutoFit/>
          </a:bodyPr>
          <a:lstStyle/>
          <a:p>
            <a:pPr algn="ctr"/>
            <a:r>
              <a:rPr lang="en-US" sz="1600" dirty="0">
                <a:solidFill>
                  <a:srgbClr val="FFFF00"/>
                </a:solidFill>
              </a:rPr>
              <a:t>Period 8</a:t>
            </a:r>
          </a:p>
        </p:txBody>
      </p:sp>
      <p:sp>
        <p:nvSpPr>
          <p:cNvPr id="62" name="Freeform: Shape 61">
            <a:extLst>
              <a:ext uri="{FF2B5EF4-FFF2-40B4-BE49-F238E27FC236}">
                <a16:creationId xmlns:a16="http://schemas.microsoft.com/office/drawing/2014/main" id="{1B4C7C0F-9F2C-4A60-A09D-13BA929A3B5C}"/>
              </a:ext>
            </a:extLst>
          </p:cNvPr>
          <p:cNvSpPr/>
          <p:nvPr/>
        </p:nvSpPr>
        <p:spPr>
          <a:xfrm rot="16200000">
            <a:off x="8122760" y="1562023"/>
            <a:ext cx="515915" cy="1341240"/>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chemeClr val="accent6">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63" name="Freeform: Shape 62">
            <a:extLst>
              <a:ext uri="{FF2B5EF4-FFF2-40B4-BE49-F238E27FC236}">
                <a16:creationId xmlns:a16="http://schemas.microsoft.com/office/drawing/2014/main" id="{626C89B9-BEE2-4C43-A313-DCD0719BF0F8}"/>
              </a:ext>
            </a:extLst>
          </p:cNvPr>
          <p:cNvSpPr/>
          <p:nvPr/>
        </p:nvSpPr>
        <p:spPr>
          <a:xfrm>
            <a:off x="7585108" y="2149026"/>
            <a:ext cx="1466230" cy="354725"/>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Exile</a:t>
            </a:r>
          </a:p>
        </p:txBody>
      </p:sp>
      <p:sp>
        <p:nvSpPr>
          <p:cNvPr id="64" name="TextBox 63">
            <a:extLst>
              <a:ext uri="{FF2B5EF4-FFF2-40B4-BE49-F238E27FC236}">
                <a16:creationId xmlns:a16="http://schemas.microsoft.com/office/drawing/2014/main" id="{B1F6180A-C93D-4C00-84D3-64A535BEE87D}"/>
              </a:ext>
            </a:extLst>
          </p:cNvPr>
          <p:cNvSpPr txBox="1"/>
          <p:nvPr/>
        </p:nvSpPr>
        <p:spPr>
          <a:xfrm>
            <a:off x="7501619" y="1908427"/>
            <a:ext cx="1549719" cy="338554"/>
          </a:xfrm>
          <a:prstGeom prst="rect">
            <a:avLst/>
          </a:prstGeom>
          <a:noFill/>
        </p:spPr>
        <p:txBody>
          <a:bodyPr wrap="square" rtlCol="0">
            <a:spAutoFit/>
          </a:bodyPr>
          <a:lstStyle/>
          <a:p>
            <a:pPr algn="ctr"/>
            <a:r>
              <a:rPr lang="en-US" sz="1600" dirty="0">
                <a:solidFill>
                  <a:srgbClr val="FFFF00"/>
                </a:solidFill>
              </a:rPr>
              <a:t>Period 9</a:t>
            </a:r>
          </a:p>
        </p:txBody>
      </p:sp>
      <p:sp>
        <p:nvSpPr>
          <p:cNvPr id="65" name="Freeform: Shape 64">
            <a:extLst>
              <a:ext uri="{FF2B5EF4-FFF2-40B4-BE49-F238E27FC236}">
                <a16:creationId xmlns:a16="http://schemas.microsoft.com/office/drawing/2014/main" id="{8C2003C3-A923-4EDE-9D63-E30CCF8056B3}"/>
              </a:ext>
            </a:extLst>
          </p:cNvPr>
          <p:cNvSpPr/>
          <p:nvPr/>
        </p:nvSpPr>
        <p:spPr>
          <a:xfrm rot="16200000">
            <a:off x="8392365" y="2532786"/>
            <a:ext cx="470889" cy="977653"/>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algn="r" defTabSz="977900">
              <a:lnSpc>
                <a:spcPct val="90000"/>
              </a:lnSpc>
              <a:spcBef>
                <a:spcPct val="0"/>
              </a:spcBef>
              <a:spcAft>
                <a:spcPct val="35000"/>
              </a:spcAft>
            </a:pPr>
            <a:endParaRPr lang="en-US" sz="2200" dirty="0"/>
          </a:p>
        </p:txBody>
      </p:sp>
      <p:sp>
        <p:nvSpPr>
          <p:cNvPr id="66" name="Freeform: Shape 65">
            <a:extLst>
              <a:ext uri="{FF2B5EF4-FFF2-40B4-BE49-F238E27FC236}">
                <a16:creationId xmlns:a16="http://schemas.microsoft.com/office/drawing/2014/main" id="{8962B910-F2AA-4D99-8713-DFE55D3A1F6E}"/>
              </a:ext>
            </a:extLst>
          </p:cNvPr>
          <p:cNvSpPr/>
          <p:nvPr/>
        </p:nvSpPr>
        <p:spPr>
          <a:xfrm>
            <a:off x="8191651" y="2960509"/>
            <a:ext cx="924986" cy="323767"/>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ctr" defTabSz="1066800">
              <a:lnSpc>
                <a:spcPct val="90000"/>
              </a:lnSpc>
              <a:spcBef>
                <a:spcPct val="0"/>
              </a:spcBef>
              <a:spcAft>
                <a:spcPct val="35000"/>
              </a:spcAft>
              <a:buNone/>
            </a:pPr>
            <a:r>
              <a:rPr lang="en-US" sz="1400" u="sng" kern="1200" dirty="0"/>
              <a:t>Return</a:t>
            </a:r>
          </a:p>
        </p:txBody>
      </p:sp>
      <p:sp>
        <p:nvSpPr>
          <p:cNvPr id="67" name="TextBox 66">
            <a:extLst>
              <a:ext uri="{FF2B5EF4-FFF2-40B4-BE49-F238E27FC236}">
                <a16:creationId xmlns:a16="http://schemas.microsoft.com/office/drawing/2014/main" id="{52DF2C7B-C433-427F-B64D-0B7E1135F3B2}"/>
              </a:ext>
            </a:extLst>
          </p:cNvPr>
          <p:cNvSpPr txBox="1"/>
          <p:nvPr/>
        </p:nvSpPr>
        <p:spPr>
          <a:xfrm>
            <a:off x="8138981" y="2719910"/>
            <a:ext cx="977656" cy="338554"/>
          </a:xfrm>
          <a:prstGeom prst="rect">
            <a:avLst/>
          </a:prstGeom>
          <a:noFill/>
        </p:spPr>
        <p:txBody>
          <a:bodyPr wrap="square" rtlCol="0">
            <a:spAutoFit/>
          </a:bodyPr>
          <a:lstStyle/>
          <a:p>
            <a:pPr algn="ctr"/>
            <a:r>
              <a:rPr lang="en-US" sz="1600" dirty="0">
                <a:solidFill>
                  <a:srgbClr val="FFFF00"/>
                </a:solidFill>
              </a:rPr>
              <a:t>Period 10</a:t>
            </a:r>
          </a:p>
        </p:txBody>
      </p:sp>
      <p:sp>
        <p:nvSpPr>
          <p:cNvPr id="68" name="Rectangle 67">
            <a:extLst>
              <a:ext uri="{FF2B5EF4-FFF2-40B4-BE49-F238E27FC236}">
                <a16:creationId xmlns:a16="http://schemas.microsoft.com/office/drawing/2014/main" id="{1BFC9850-55CC-4E95-9C0A-AC209B3D2F4A}"/>
              </a:ext>
            </a:extLst>
          </p:cNvPr>
          <p:cNvSpPr/>
          <p:nvPr/>
        </p:nvSpPr>
        <p:spPr>
          <a:xfrm>
            <a:off x="607669" y="3745522"/>
            <a:ext cx="7912775" cy="797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2BE9DFD4-4C70-4FC3-951F-1C17097B55D5}"/>
              </a:ext>
            </a:extLst>
          </p:cNvPr>
          <p:cNvCxnSpPr>
            <a:cxnSpLocks/>
          </p:cNvCxnSpPr>
          <p:nvPr/>
        </p:nvCxnSpPr>
        <p:spPr>
          <a:xfrm flipH="1">
            <a:off x="493525" y="1265522"/>
            <a:ext cx="8615" cy="23804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F5365AB-51F7-4D52-AE9C-CE90F6C08974}"/>
              </a:ext>
            </a:extLst>
          </p:cNvPr>
          <p:cNvCxnSpPr>
            <a:cxnSpLocks/>
          </p:cNvCxnSpPr>
          <p:nvPr/>
        </p:nvCxnSpPr>
        <p:spPr>
          <a:xfrm>
            <a:off x="773962" y="1185712"/>
            <a:ext cx="101454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24D7068-C3A1-46BA-96F2-3AA8FC818DB7}"/>
              </a:ext>
            </a:extLst>
          </p:cNvPr>
          <p:cNvCxnSpPr>
            <a:cxnSpLocks/>
          </p:cNvCxnSpPr>
          <p:nvPr/>
        </p:nvCxnSpPr>
        <p:spPr>
          <a:xfrm>
            <a:off x="1309150" y="2276466"/>
            <a:ext cx="101454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BABE956-77F2-4FF6-BE9E-4ECB9B9BC5FA}"/>
              </a:ext>
            </a:extLst>
          </p:cNvPr>
          <p:cNvCxnSpPr>
            <a:cxnSpLocks/>
          </p:cNvCxnSpPr>
          <p:nvPr/>
        </p:nvCxnSpPr>
        <p:spPr>
          <a:xfrm>
            <a:off x="1775559" y="2935632"/>
            <a:ext cx="16506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FF32D41-19F5-49BC-B807-A2D761878803}"/>
              </a:ext>
            </a:extLst>
          </p:cNvPr>
          <p:cNvCxnSpPr>
            <a:cxnSpLocks/>
          </p:cNvCxnSpPr>
          <p:nvPr/>
        </p:nvCxnSpPr>
        <p:spPr>
          <a:xfrm flipV="1">
            <a:off x="3452791" y="1757356"/>
            <a:ext cx="1430349" cy="68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3260DD2-EF7B-4DDB-9588-196A4CF0892C}"/>
              </a:ext>
            </a:extLst>
          </p:cNvPr>
          <p:cNvCxnSpPr>
            <a:cxnSpLocks/>
          </p:cNvCxnSpPr>
          <p:nvPr/>
        </p:nvCxnSpPr>
        <p:spPr>
          <a:xfrm flipH="1">
            <a:off x="1519895" y="2350474"/>
            <a:ext cx="17340" cy="13184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8BD25A3-307F-4594-A736-2ABBE446762D}"/>
              </a:ext>
            </a:extLst>
          </p:cNvPr>
          <p:cNvCxnSpPr>
            <a:cxnSpLocks/>
          </p:cNvCxnSpPr>
          <p:nvPr/>
        </p:nvCxnSpPr>
        <p:spPr>
          <a:xfrm flipH="1">
            <a:off x="2636395" y="3004807"/>
            <a:ext cx="8670" cy="6382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BD9AD94-2F95-401E-892F-11014341D8AF}"/>
              </a:ext>
            </a:extLst>
          </p:cNvPr>
          <p:cNvCxnSpPr>
            <a:cxnSpLocks/>
          </p:cNvCxnSpPr>
          <p:nvPr/>
        </p:nvCxnSpPr>
        <p:spPr>
          <a:xfrm flipH="1">
            <a:off x="3514447" y="1806233"/>
            <a:ext cx="31224" cy="186931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E699711-7AF8-4365-A2B0-A1ECF6BD5CC8}"/>
              </a:ext>
            </a:extLst>
          </p:cNvPr>
          <p:cNvCxnSpPr>
            <a:cxnSpLocks/>
          </p:cNvCxnSpPr>
          <p:nvPr/>
        </p:nvCxnSpPr>
        <p:spPr>
          <a:xfrm flipH="1">
            <a:off x="3983639" y="3041454"/>
            <a:ext cx="8691" cy="61135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D002F33-D822-49BA-98ED-6B1FB6915378}"/>
              </a:ext>
            </a:extLst>
          </p:cNvPr>
          <p:cNvCxnSpPr>
            <a:cxnSpLocks/>
          </p:cNvCxnSpPr>
          <p:nvPr/>
        </p:nvCxnSpPr>
        <p:spPr>
          <a:xfrm flipV="1">
            <a:off x="3537650" y="3033894"/>
            <a:ext cx="472878" cy="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E1C4534-674F-4800-B490-9650CB844F38}"/>
              </a:ext>
            </a:extLst>
          </p:cNvPr>
          <p:cNvCxnSpPr>
            <a:cxnSpLocks/>
          </p:cNvCxnSpPr>
          <p:nvPr/>
        </p:nvCxnSpPr>
        <p:spPr>
          <a:xfrm>
            <a:off x="4734618" y="2582273"/>
            <a:ext cx="0" cy="105733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F253832-73AF-4A86-BD1E-6D85DBB249FB}"/>
              </a:ext>
            </a:extLst>
          </p:cNvPr>
          <p:cNvCxnSpPr>
            <a:cxnSpLocks/>
          </p:cNvCxnSpPr>
          <p:nvPr/>
        </p:nvCxnSpPr>
        <p:spPr>
          <a:xfrm>
            <a:off x="5876345" y="3204129"/>
            <a:ext cx="0" cy="44693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CDACD78-B30D-40FD-8E0F-361C8900AB1C}"/>
              </a:ext>
            </a:extLst>
          </p:cNvPr>
          <p:cNvCxnSpPr>
            <a:cxnSpLocks/>
            <a:endCxn id="28" idx="0"/>
          </p:cNvCxnSpPr>
          <p:nvPr/>
        </p:nvCxnSpPr>
        <p:spPr>
          <a:xfrm flipH="1">
            <a:off x="6960757" y="1024393"/>
            <a:ext cx="4699" cy="262385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4D8010C-2AB1-49B7-B4FA-CE7B26FC6146}"/>
              </a:ext>
            </a:extLst>
          </p:cNvPr>
          <p:cNvCxnSpPr>
            <a:cxnSpLocks/>
            <a:endCxn id="29" idx="0"/>
          </p:cNvCxnSpPr>
          <p:nvPr/>
        </p:nvCxnSpPr>
        <p:spPr>
          <a:xfrm flipH="1">
            <a:off x="7469605" y="1655955"/>
            <a:ext cx="27315" cy="199229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010760B-C553-4CC3-A233-85B89F0C23F0}"/>
              </a:ext>
            </a:extLst>
          </p:cNvPr>
          <p:cNvCxnSpPr>
            <a:cxnSpLocks/>
          </p:cNvCxnSpPr>
          <p:nvPr/>
        </p:nvCxnSpPr>
        <p:spPr>
          <a:xfrm>
            <a:off x="8625668" y="3238171"/>
            <a:ext cx="1" cy="42886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B2576AA-1D4B-4554-9EB9-4544B015E950}"/>
              </a:ext>
            </a:extLst>
          </p:cNvPr>
          <p:cNvCxnSpPr>
            <a:cxnSpLocks/>
          </p:cNvCxnSpPr>
          <p:nvPr/>
        </p:nvCxnSpPr>
        <p:spPr>
          <a:xfrm>
            <a:off x="7997540" y="2455759"/>
            <a:ext cx="8186" cy="120664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AF8749D5-23C4-48B7-8DE0-94F81832D471}"/>
              </a:ext>
            </a:extLst>
          </p:cNvPr>
          <p:cNvSpPr txBox="1"/>
          <p:nvPr/>
        </p:nvSpPr>
        <p:spPr>
          <a:xfrm>
            <a:off x="2303368" y="3943955"/>
            <a:ext cx="712054"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1445 BC</a:t>
            </a:r>
          </a:p>
        </p:txBody>
      </p:sp>
      <p:sp>
        <p:nvSpPr>
          <p:cNvPr id="119" name="TextBox 118">
            <a:extLst>
              <a:ext uri="{FF2B5EF4-FFF2-40B4-BE49-F238E27FC236}">
                <a16:creationId xmlns:a16="http://schemas.microsoft.com/office/drawing/2014/main" id="{122E700D-D5B2-4478-8BF6-827E3AC66577}"/>
              </a:ext>
            </a:extLst>
          </p:cNvPr>
          <p:cNvSpPr txBox="1"/>
          <p:nvPr/>
        </p:nvSpPr>
        <p:spPr>
          <a:xfrm>
            <a:off x="1023426" y="3956944"/>
            <a:ext cx="1063112"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2091-1876 BC</a:t>
            </a:r>
          </a:p>
        </p:txBody>
      </p:sp>
      <p:sp>
        <p:nvSpPr>
          <p:cNvPr id="121" name="TextBox 120">
            <a:extLst>
              <a:ext uri="{FF2B5EF4-FFF2-40B4-BE49-F238E27FC236}">
                <a16:creationId xmlns:a16="http://schemas.microsoft.com/office/drawing/2014/main" id="{E0524467-8703-4AFB-8A05-E607E011D9A9}"/>
              </a:ext>
            </a:extLst>
          </p:cNvPr>
          <p:cNvSpPr txBox="1"/>
          <p:nvPr/>
        </p:nvSpPr>
        <p:spPr>
          <a:xfrm>
            <a:off x="3083785" y="3933573"/>
            <a:ext cx="52450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1405 </a:t>
            </a:r>
          </a:p>
        </p:txBody>
      </p:sp>
      <p:sp>
        <p:nvSpPr>
          <p:cNvPr id="122" name="TextBox 121">
            <a:extLst>
              <a:ext uri="{FF2B5EF4-FFF2-40B4-BE49-F238E27FC236}">
                <a16:creationId xmlns:a16="http://schemas.microsoft.com/office/drawing/2014/main" id="{2E71DECD-8FDD-4266-9AC5-583682745BA6}"/>
              </a:ext>
            </a:extLst>
          </p:cNvPr>
          <p:cNvSpPr txBox="1"/>
          <p:nvPr/>
        </p:nvSpPr>
        <p:spPr>
          <a:xfrm>
            <a:off x="3477039" y="3925952"/>
            <a:ext cx="901209"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To 1050 BC</a:t>
            </a:r>
          </a:p>
        </p:txBody>
      </p:sp>
      <p:sp>
        <p:nvSpPr>
          <p:cNvPr id="123" name="TextBox 122">
            <a:extLst>
              <a:ext uri="{FF2B5EF4-FFF2-40B4-BE49-F238E27FC236}">
                <a16:creationId xmlns:a16="http://schemas.microsoft.com/office/drawing/2014/main" id="{E653315B-7E3B-421E-81F3-AD7E848EFBED}"/>
              </a:ext>
            </a:extLst>
          </p:cNvPr>
          <p:cNvSpPr txBox="1"/>
          <p:nvPr/>
        </p:nvSpPr>
        <p:spPr>
          <a:xfrm>
            <a:off x="4347833" y="3925951"/>
            <a:ext cx="986167"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1050-930 BC</a:t>
            </a:r>
          </a:p>
        </p:txBody>
      </p:sp>
      <p:sp>
        <p:nvSpPr>
          <p:cNvPr id="124" name="TextBox 123">
            <a:extLst>
              <a:ext uri="{FF2B5EF4-FFF2-40B4-BE49-F238E27FC236}">
                <a16:creationId xmlns:a16="http://schemas.microsoft.com/office/drawing/2014/main" id="{55E525ED-6F89-4AE8-85E0-C33D0C8AC907}"/>
              </a:ext>
            </a:extLst>
          </p:cNvPr>
          <p:cNvSpPr txBox="1"/>
          <p:nvPr/>
        </p:nvSpPr>
        <p:spPr>
          <a:xfrm>
            <a:off x="5462418" y="3935734"/>
            <a:ext cx="90922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930-722 BC</a:t>
            </a:r>
          </a:p>
        </p:txBody>
      </p:sp>
      <p:sp>
        <p:nvSpPr>
          <p:cNvPr id="125" name="TextBox 124">
            <a:extLst>
              <a:ext uri="{FF2B5EF4-FFF2-40B4-BE49-F238E27FC236}">
                <a16:creationId xmlns:a16="http://schemas.microsoft.com/office/drawing/2014/main" id="{2C637F62-01E0-4A7F-BF18-F86A56BDFC75}"/>
              </a:ext>
            </a:extLst>
          </p:cNvPr>
          <p:cNvSpPr txBox="1"/>
          <p:nvPr/>
        </p:nvSpPr>
        <p:spPr>
          <a:xfrm>
            <a:off x="6456642" y="3930885"/>
            <a:ext cx="90922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722-605 BC</a:t>
            </a:r>
          </a:p>
        </p:txBody>
      </p:sp>
      <p:sp>
        <p:nvSpPr>
          <p:cNvPr id="126" name="TextBox 125">
            <a:extLst>
              <a:ext uri="{FF2B5EF4-FFF2-40B4-BE49-F238E27FC236}">
                <a16:creationId xmlns:a16="http://schemas.microsoft.com/office/drawing/2014/main" id="{347F4FFA-4A97-4D24-BD76-7C417640342D}"/>
              </a:ext>
            </a:extLst>
          </p:cNvPr>
          <p:cNvSpPr txBox="1"/>
          <p:nvPr/>
        </p:nvSpPr>
        <p:spPr>
          <a:xfrm rot="5400000">
            <a:off x="7033748" y="4198801"/>
            <a:ext cx="90922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605-586 BC</a:t>
            </a:r>
          </a:p>
        </p:txBody>
      </p:sp>
      <p:sp>
        <p:nvSpPr>
          <p:cNvPr id="127" name="TextBox 126">
            <a:extLst>
              <a:ext uri="{FF2B5EF4-FFF2-40B4-BE49-F238E27FC236}">
                <a16:creationId xmlns:a16="http://schemas.microsoft.com/office/drawing/2014/main" id="{9A7708CF-426A-4FC4-9397-43E4EC47FA13}"/>
              </a:ext>
            </a:extLst>
          </p:cNvPr>
          <p:cNvSpPr txBox="1"/>
          <p:nvPr/>
        </p:nvSpPr>
        <p:spPr>
          <a:xfrm rot="5400000">
            <a:off x="7536649" y="4212721"/>
            <a:ext cx="909223"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586-538 BC</a:t>
            </a:r>
          </a:p>
        </p:txBody>
      </p:sp>
      <p:sp>
        <p:nvSpPr>
          <p:cNvPr id="128" name="TextBox 127">
            <a:extLst>
              <a:ext uri="{FF2B5EF4-FFF2-40B4-BE49-F238E27FC236}">
                <a16:creationId xmlns:a16="http://schemas.microsoft.com/office/drawing/2014/main" id="{22982FD8-1B4D-4F94-9F1B-45984DAEE57F}"/>
              </a:ext>
            </a:extLst>
          </p:cNvPr>
          <p:cNvSpPr txBox="1"/>
          <p:nvPr/>
        </p:nvSpPr>
        <p:spPr>
          <a:xfrm rot="5400000">
            <a:off x="8184670" y="4235331"/>
            <a:ext cx="984565" cy="246221"/>
          </a:xfrm>
          <a:prstGeom prst="rect">
            <a:avLst/>
          </a:prstGeom>
          <a:noFill/>
        </p:spPr>
        <p:txBody>
          <a:bodyPr wrap="none" rtlCol="0">
            <a:spAutoFit/>
          </a:bodyPr>
          <a:lstStyle/>
          <a:p>
            <a:r>
              <a:rPr lang="en-US" sz="1000" dirty="0">
                <a:solidFill>
                  <a:schemeClr val="accent6">
                    <a:lumMod val="75000"/>
                  </a:schemeClr>
                </a:solidFill>
                <a:latin typeface="Arial Rounded MT Bold" panose="020F0704030504030204" pitchFamily="34" charset="0"/>
              </a:rPr>
              <a:t>538-~432 BC</a:t>
            </a:r>
          </a:p>
        </p:txBody>
      </p:sp>
      <p:sp>
        <p:nvSpPr>
          <p:cNvPr id="129" name="TextBox 128">
            <a:extLst>
              <a:ext uri="{FF2B5EF4-FFF2-40B4-BE49-F238E27FC236}">
                <a16:creationId xmlns:a16="http://schemas.microsoft.com/office/drawing/2014/main" id="{3530FEBC-F4D7-40EC-AE01-4E0274DD0148}"/>
              </a:ext>
            </a:extLst>
          </p:cNvPr>
          <p:cNvSpPr txBox="1"/>
          <p:nvPr/>
        </p:nvSpPr>
        <p:spPr>
          <a:xfrm>
            <a:off x="6366172" y="4232487"/>
            <a:ext cx="960519" cy="400110"/>
          </a:xfrm>
          <a:prstGeom prst="rect">
            <a:avLst/>
          </a:prstGeom>
          <a:noFill/>
        </p:spPr>
        <p:txBody>
          <a:bodyPr wrap="none" rtlCol="0">
            <a:spAutoFit/>
          </a:bodyPr>
          <a:lstStyle/>
          <a:p>
            <a:pPr algn="ctr"/>
            <a:r>
              <a:rPr lang="en-US" sz="1000" b="1" dirty="0"/>
              <a:t>2 Kgs 18-22</a:t>
            </a:r>
          </a:p>
          <a:p>
            <a:pPr algn="ctr"/>
            <a:r>
              <a:rPr lang="en-US" sz="1000" b="1" dirty="0"/>
              <a:t>2 Chron 29-35</a:t>
            </a:r>
          </a:p>
        </p:txBody>
      </p:sp>
      <p:sp>
        <p:nvSpPr>
          <p:cNvPr id="130" name="TextBox 129">
            <a:extLst>
              <a:ext uri="{FF2B5EF4-FFF2-40B4-BE49-F238E27FC236}">
                <a16:creationId xmlns:a16="http://schemas.microsoft.com/office/drawing/2014/main" id="{1633D4A0-B3DB-4128-8565-527182CF88CC}"/>
              </a:ext>
            </a:extLst>
          </p:cNvPr>
          <p:cNvSpPr txBox="1"/>
          <p:nvPr/>
        </p:nvSpPr>
        <p:spPr>
          <a:xfrm rot="5400000">
            <a:off x="7099436" y="4831337"/>
            <a:ext cx="792205" cy="400110"/>
          </a:xfrm>
          <a:prstGeom prst="rect">
            <a:avLst/>
          </a:prstGeom>
          <a:noFill/>
        </p:spPr>
        <p:txBody>
          <a:bodyPr wrap="none" rtlCol="0">
            <a:spAutoFit/>
          </a:bodyPr>
          <a:lstStyle/>
          <a:p>
            <a:pPr algn="ctr"/>
            <a:r>
              <a:rPr lang="en-US" sz="1000" b="1" dirty="0"/>
              <a:t>2 Kgs 23-25</a:t>
            </a:r>
          </a:p>
          <a:p>
            <a:pPr algn="ctr"/>
            <a:r>
              <a:rPr lang="en-US" sz="1000" b="1" dirty="0"/>
              <a:t>2 Chron 36</a:t>
            </a:r>
          </a:p>
        </p:txBody>
      </p:sp>
      <p:sp>
        <p:nvSpPr>
          <p:cNvPr id="131" name="TextBox 130">
            <a:extLst>
              <a:ext uri="{FF2B5EF4-FFF2-40B4-BE49-F238E27FC236}">
                <a16:creationId xmlns:a16="http://schemas.microsoft.com/office/drawing/2014/main" id="{184E9311-2255-47F6-8D84-9FAF91B7D2D9}"/>
              </a:ext>
            </a:extLst>
          </p:cNvPr>
          <p:cNvSpPr txBox="1"/>
          <p:nvPr/>
        </p:nvSpPr>
        <p:spPr>
          <a:xfrm>
            <a:off x="8421314" y="4730244"/>
            <a:ext cx="734496" cy="1169551"/>
          </a:xfrm>
          <a:prstGeom prst="rect">
            <a:avLst/>
          </a:prstGeom>
          <a:noFill/>
        </p:spPr>
        <p:txBody>
          <a:bodyPr wrap="none" rtlCol="0">
            <a:spAutoFit/>
          </a:bodyPr>
          <a:lstStyle/>
          <a:p>
            <a:pPr algn="ctr"/>
            <a:r>
              <a:rPr lang="en-US" sz="1000" b="1" dirty="0"/>
              <a:t>Ezra</a:t>
            </a:r>
          </a:p>
          <a:p>
            <a:pPr algn="ctr"/>
            <a:r>
              <a:rPr lang="en-US" sz="1000" b="1" dirty="0"/>
              <a:t>Nehemiah</a:t>
            </a:r>
          </a:p>
          <a:p>
            <a:pPr algn="ctr"/>
            <a:r>
              <a:rPr lang="en-US" sz="1000" b="1" dirty="0"/>
              <a:t>Esther</a:t>
            </a:r>
          </a:p>
          <a:p>
            <a:pPr algn="ctr"/>
            <a:endParaRPr lang="en-US" sz="1000" b="1" dirty="0"/>
          </a:p>
          <a:p>
            <a:pPr algn="ctr"/>
            <a:r>
              <a:rPr lang="en-US" sz="1000" b="1" dirty="0"/>
              <a:t>Zechariah</a:t>
            </a:r>
          </a:p>
          <a:p>
            <a:pPr algn="ctr"/>
            <a:r>
              <a:rPr lang="en-US" sz="1000" b="1" dirty="0"/>
              <a:t>Haggai</a:t>
            </a:r>
          </a:p>
          <a:p>
            <a:pPr algn="ctr"/>
            <a:r>
              <a:rPr lang="en-US" sz="1000" b="1" dirty="0"/>
              <a:t>Malachi</a:t>
            </a:r>
          </a:p>
        </p:txBody>
      </p:sp>
      <p:sp>
        <p:nvSpPr>
          <p:cNvPr id="132" name="TextBox 131">
            <a:extLst>
              <a:ext uri="{FF2B5EF4-FFF2-40B4-BE49-F238E27FC236}">
                <a16:creationId xmlns:a16="http://schemas.microsoft.com/office/drawing/2014/main" id="{3FBFBA10-452A-4540-A71F-6DBF7170B8FA}"/>
              </a:ext>
            </a:extLst>
          </p:cNvPr>
          <p:cNvSpPr txBox="1"/>
          <p:nvPr/>
        </p:nvSpPr>
        <p:spPr>
          <a:xfrm>
            <a:off x="7711902" y="4706705"/>
            <a:ext cx="764825" cy="1169551"/>
          </a:xfrm>
          <a:prstGeom prst="rect">
            <a:avLst/>
          </a:prstGeom>
          <a:noFill/>
        </p:spPr>
        <p:txBody>
          <a:bodyPr wrap="none" rtlCol="0">
            <a:spAutoFit/>
          </a:bodyPr>
          <a:lstStyle/>
          <a:p>
            <a:pPr algn="ctr"/>
            <a:r>
              <a:rPr lang="en-US" sz="1000" b="1" dirty="0"/>
              <a:t>2 Chron 36</a:t>
            </a:r>
          </a:p>
          <a:p>
            <a:pPr algn="ctr"/>
            <a:r>
              <a:rPr lang="en-US" sz="1200" b="1" dirty="0">
                <a:solidFill>
                  <a:schemeClr val="accent6">
                    <a:lumMod val="75000"/>
                  </a:schemeClr>
                </a:solidFill>
              </a:rPr>
              <a:t>Daniel</a:t>
            </a:r>
          </a:p>
          <a:p>
            <a:pPr algn="ctr"/>
            <a:r>
              <a:rPr lang="en-US" sz="1200" b="1" dirty="0">
                <a:solidFill>
                  <a:schemeClr val="accent6">
                    <a:lumMod val="75000"/>
                  </a:schemeClr>
                </a:solidFill>
              </a:rPr>
              <a:t>Jeremiah</a:t>
            </a:r>
          </a:p>
          <a:p>
            <a:pPr algn="ctr"/>
            <a:r>
              <a:rPr kumimoji="0" lang="en-US" sz="1200" b="1" i="0" u="none" strike="noStrike" kern="1200" cap="none" spc="0" normalizeH="0" baseline="0" noProof="0" dirty="0">
                <a:ln>
                  <a:noFill/>
                </a:ln>
                <a:solidFill>
                  <a:srgbClr val="F79646">
                    <a:lumMod val="75000"/>
                  </a:srgbClr>
                </a:solidFill>
                <a:effectLst/>
                <a:uLnTx/>
                <a:uFillTx/>
                <a:latin typeface="Calibri"/>
                <a:ea typeface="+mn-ea"/>
                <a:cs typeface="+mn-cs"/>
              </a:rPr>
              <a:t>Ezekiel</a:t>
            </a:r>
            <a:endParaRPr lang="en-US" sz="1200" b="1" dirty="0">
              <a:solidFill>
                <a:schemeClr val="accent6">
                  <a:lumMod val="75000"/>
                </a:schemeClr>
              </a:solidFill>
            </a:endParaRPr>
          </a:p>
          <a:p>
            <a:pPr algn="ctr"/>
            <a:endParaRPr lang="en-US" sz="1200" b="1" dirty="0">
              <a:solidFill>
                <a:schemeClr val="accent6">
                  <a:lumMod val="75000"/>
                </a:schemeClr>
              </a:solidFill>
            </a:endParaRPr>
          </a:p>
          <a:p>
            <a:pPr algn="ctr"/>
            <a:endParaRPr lang="en-US" sz="1200" b="1" dirty="0">
              <a:solidFill>
                <a:schemeClr val="accent6">
                  <a:lumMod val="75000"/>
                </a:schemeClr>
              </a:solidFill>
            </a:endParaRPr>
          </a:p>
        </p:txBody>
      </p:sp>
      <p:sp>
        <p:nvSpPr>
          <p:cNvPr id="133" name="TextBox 132">
            <a:extLst>
              <a:ext uri="{FF2B5EF4-FFF2-40B4-BE49-F238E27FC236}">
                <a16:creationId xmlns:a16="http://schemas.microsoft.com/office/drawing/2014/main" id="{34E07D30-C565-4027-973C-79C94A10626C}"/>
              </a:ext>
            </a:extLst>
          </p:cNvPr>
          <p:cNvSpPr txBox="1"/>
          <p:nvPr/>
        </p:nvSpPr>
        <p:spPr>
          <a:xfrm>
            <a:off x="5520419" y="4985740"/>
            <a:ext cx="635109" cy="1354217"/>
          </a:xfrm>
          <a:prstGeom prst="rect">
            <a:avLst/>
          </a:prstGeom>
          <a:noFill/>
        </p:spPr>
        <p:txBody>
          <a:bodyPr wrap="none" rtlCol="0">
            <a:spAutoFit/>
          </a:bodyPr>
          <a:lstStyle/>
          <a:p>
            <a:pPr algn="ctr"/>
            <a:r>
              <a:rPr lang="en-US" sz="1200" b="1" dirty="0">
                <a:solidFill>
                  <a:schemeClr val="accent6">
                    <a:lumMod val="75000"/>
                  </a:schemeClr>
                </a:solidFill>
              </a:rPr>
              <a:t>Isaiah</a:t>
            </a:r>
          </a:p>
          <a:p>
            <a:pPr algn="ctr"/>
            <a:endParaRPr lang="en-US" sz="1000" b="1" dirty="0"/>
          </a:p>
          <a:p>
            <a:pPr algn="ctr"/>
            <a:r>
              <a:rPr lang="en-US" sz="1000" b="1" dirty="0"/>
              <a:t>Hosea</a:t>
            </a:r>
          </a:p>
          <a:p>
            <a:pPr algn="ctr"/>
            <a:r>
              <a:rPr lang="en-US" sz="1000" b="1" dirty="0"/>
              <a:t>Joel</a:t>
            </a:r>
          </a:p>
          <a:p>
            <a:pPr algn="ctr"/>
            <a:r>
              <a:rPr lang="en-US" sz="1000" b="1" dirty="0"/>
              <a:t>Amos</a:t>
            </a:r>
          </a:p>
          <a:p>
            <a:pPr algn="ctr"/>
            <a:r>
              <a:rPr lang="en-US" sz="1000" b="1" dirty="0"/>
              <a:t>Obadiah</a:t>
            </a:r>
          </a:p>
          <a:p>
            <a:pPr algn="ctr"/>
            <a:r>
              <a:rPr lang="en-US" sz="1000" b="1" dirty="0"/>
              <a:t>Jonah</a:t>
            </a:r>
          </a:p>
          <a:p>
            <a:pPr algn="ctr"/>
            <a:r>
              <a:rPr lang="en-US" sz="1000" b="1" dirty="0"/>
              <a:t>Micah</a:t>
            </a:r>
          </a:p>
        </p:txBody>
      </p:sp>
      <p:sp>
        <p:nvSpPr>
          <p:cNvPr id="136" name="TextBox 135">
            <a:extLst>
              <a:ext uri="{FF2B5EF4-FFF2-40B4-BE49-F238E27FC236}">
                <a16:creationId xmlns:a16="http://schemas.microsoft.com/office/drawing/2014/main" id="{F4A79CA0-14AE-4F39-804B-70462684557E}"/>
              </a:ext>
            </a:extLst>
          </p:cNvPr>
          <p:cNvSpPr txBox="1"/>
          <p:nvPr/>
        </p:nvSpPr>
        <p:spPr>
          <a:xfrm>
            <a:off x="6755019" y="5418625"/>
            <a:ext cx="912429" cy="1415772"/>
          </a:xfrm>
          <a:prstGeom prst="rect">
            <a:avLst/>
          </a:prstGeom>
          <a:noFill/>
        </p:spPr>
        <p:txBody>
          <a:bodyPr wrap="none" rtlCol="0">
            <a:spAutoFit/>
          </a:bodyPr>
          <a:lstStyle/>
          <a:p>
            <a:pPr algn="ctr"/>
            <a:r>
              <a:rPr lang="en-US" sz="1200" b="1" dirty="0">
                <a:solidFill>
                  <a:schemeClr val="accent6">
                    <a:lumMod val="75000"/>
                  </a:schemeClr>
                </a:solidFill>
              </a:rPr>
              <a:t>Jeremiah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Lamentations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79646">
                    <a:lumMod val="75000"/>
                  </a:srgbClr>
                </a:solidFill>
                <a:effectLst/>
                <a:uLnTx/>
                <a:uFillTx/>
                <a:latin typeface="Calibri"/>
                <a:ea typeface="+mn-ea"/>
                <a:cs typeface="+mn-cs"/>
              </a:rPr>
              <a:t>Ezekiel</a:t>
            </a:r>
            <a:endParaRPr lang="en-US" sz="1200" b="1" dirty="0">
              <a:solidFill>
                <a:schemeClr val="accent6">
                  <a:lumMod val="75000"/>
                </a:schemeClr>
              </a:solidFill>
            </a:endParaRPr>
          </a:p>
          <a:p>
            <a:pPr algn="ctr"/>
            <a:r>
              <a:rPr lang="en-US" sz="1200" b="1" dirty="0">
                <a:solidFill>
                  <a:schemeClr val="accent6">
                    <a:lumMod val="75000"/>
                  </a:schemeClr>
                </a:solidFill>
              </a:rPr>
              <a:t>Daniel</a:t>
            </a:r>
          </a:p>
          <a:p>
            <a:pPr algn="ctr"/>
            <a:endParaRPr lang="en-US" sz="1000" b="1" dirty="0"/>
          </a:p>
          <a:p>
            <a:pPr algn="ctr"/>
            <a:r>
              <a:rPr lang="en-US" sz="1000" b="1" dirty="0"/>
              <a:t>Nahum</a:t>
            </a:r>
          </a:p>
          <a:p>
            <a:pPr algn="ctr"/>
            <a:r>
              <a:rPr lang="en-US" sz="1000" b="1" dirty="0"/>
              <a:t>Habakkuk</a:t>
            </a:r>
          </a:p>
          <a:p>
            <a:pPr algn="ctr"/>
            <a:r>
              <a:rPr lang="en-US" sz="1000" b="1" dirty="0"/>
              <a:t>Zephaniah</a:t>
            </a:r>
          </a:p>
        </p:txBody>
      </p:sp>
      <p:sp>
        <p:nvSpPr>
          <p:cNvPr id="137" name="Left Brace 136">
            <a:extLst>
              <a:ext uri="{FF2B5EF4-FFF2-40B4-BE49-F238E27FC236}">
                <a16:creationId xmlns:a16="http://schemas.microsoft.com/office/drawing/2014/main" id="{EB358CB6-979B-49DD-92C9-D259EF1C335A}"/>
              </a:ext>
            </a:extLst>
          </p:cNvPr>
          <p:cNvSpPr/>
          <p:nvPr/>
        </p:nvSpPr>
        <p:spPr>
          <a:xfrm rot="16200000">
            <a:off x="7110145" y="5122857"/>
            <a:ext cx="140999" cy="591770"/>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524DB00D-D666-4105-A2BB-FD6715250EB8}"/>
              </a:ext>
            </a:extLst>
          </p:cNvPr>
          <p:cNvCxnSpPr>
            <a:cxnSpLocks/>
          </p:cNvCxnSpPr>
          <p:nvPr/>
        </p:nvCxnSpPr>
        <p:spPr>
          <a:xfrm flipV="1">
            <a:off x="4188670" y="2501935"/>
            <a:ext cx="1430349" cy="68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3097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P spid="38" grpId="0"/>
      <p:bldP spid="43" grpId="0"/>
      <p:bldP spid="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a:extLst>
              <a:ext uri="{FF2B5EF4-FFF2-40B4-BE49-F238E27FC236}">
                <a16:creationId xmlns:a16="http://schemas.microsoft.com/office/drawing/2014/main" id="{1B409E9B-9106-4396-8875-804BB5359FB8}"/>
              </a:ext>
            </a:extLst>
          </p:cNvPr>
          <p:cNvSpPr>
            <a:spLocks noGrp="1" noChangeArrowheads="1"/>
          </p:cNvSpPr>
          <p:nvPr>
            <p:ph type="title"/>
          </p:nvPr>
        </p:nvSpPr>
        <p:spPr>
          <a:xfrm>
            <a:off x="19050" y="5505450"/>
            <a:ext cx="5029200" cy="1143000"/>
          </a:xfrm>
        </p:spPr>
        <p:txBody>
          <a:bodyPr/>
          <a:lstStyle/>
          <a:p>
            <a:pPr eaLnBrk="1" hangingPunct="1"/>
            <a:r>
              <a:rPr lang="en-US" altLang="en-US" sz="3200"/>
              <a:t>Remember the Coming of the Locust Joel 1:2-3</a:t>
            </a:r>
          </a:p>
        </p:txBody>
      </p:sp>
      <p:sp>
        <p:nvSpPr>
          <p:cNvPr id="102403" name="Text Box 4">
            <a:extLst>
              <a:ext uri="{FF2B5EF4-FFF2-40B4-BE49-F238E27FC236}">
                <a16:creationId xmlns:a16="http://schemas.microsoft.com/office/drawing/2014/main" id="{85BAEC3D-A8B6-4840-9E7A-B1DF80102B37}"/>
              </a:ext>
            </a:extLst>
          </p:cNvPr>
          <p:cNvSpPr txBox="1">
            <a:spLocks noChangeArrowheads="1"/>
          </p:cNvSpPr>
          <p:nvPr/>
        </p:nvSpPr>
        <p:spPr bwMode="auto">
          <a:xfrm>
            <a:off x="5105400" y="76200"/>
            <a:ext cx="40386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Default"/>
                <a:ea typeface="+mn-ea"/>
                <a:cs typeface="+mn-cs"/>
              </a:rPr>
              <a:t>An Invasion of Locusts</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hlinkClick r:id="rId2"/>
              </a:rPr>
              <a:t> </a:t>
            </a:r>
            <a:r>
              <a:rPr kumimoji="0" lang="en-US" altLang="en-US" sz="2000" b="0" i="0" u="none" strike="noStrike" kern="1200" cap="none" spc="0" normalizeH="0" baseline="30000" noProof="0">
                <a:ln>
                  <a:noFill/>
                </a:ln>
                <a:solidFill>
                  <a:srgbClr val="000000"/>
                </a:solidFill>
                <a:effectLst/>
                <a:uLnTx/>
                <a:uFillTx/>
                <a:latin typeface="Default"/>
                <a:ea typeface="+mn-ea"/>
                <a:cs typeface="+mn-cs"/>
              </a:rPr>
              <a:t>2</a:t>
            </a:r>
            <a:r>
              <a:rPr kumimoji="0" lang="en-US" altLang="en-US" sz="2000" b="0" i="0" u="none" strike="noStrike" kern="1200" cap="none" spc="0" normalizeH="0" baseline="0" noProof="0">
                <a:ln>
                  <a:noFill/>
                </a:ln>
                <a:solidFill>
                  <a:srgbClr val="000000"/>
                </a:solidFill>
                <a:effectLst/>
                <a:uLnTx/>
                <a:uFillTx/>
                <a:latin typeface="Default"/>
                <a:ea typeface="+mn-ea"/>
                <a:cs typeface="+mn-cs"/>
              </a:rPr>
              <a:t>    Hear this, you elders;</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000" b="0" i="0" u="none" strike="noStrike" kern="1200" cap="none" spc="0" normalizeH="0" baseline="0" noProof="0">
                <a:ln>
                  <a:noFill/>
                </a:ln>
                <a:solidFill>
                  <a:srgbClr val="000000"/>
                </a:solidFill>
                <a:effectLst/>
                <a:uLnTx/>
                <a:uFillTx/>
                <a:latin typeface="Default"/>
                <a:ea typeface="+mn-ea"/>
                <a:cs typeface="+mn-cs"/>
              </a:rPr>
              <a:t>give ear, all inhabitants of the land!</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Default"/>
                <a:ea typeface="+mn-ea"/>
                <a:cs typeface="+mn-cs"/>
              </a:rPr>
              <a:t>    Has such a thing happened in your days,</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Default"/>
                <a:ea typeface="+mn-ea"/>
                <a:cs typeface="+mn-cs"/>
              </a:rPr>
              <a:t>    or in the days of your fathers?</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000000"/>
                </a:solidFill>
                <a:effectLst/>
                <a:uLnTx/>
                <a:uFillTx/>
                <a:latin typeface="Default"/>
                <a:ea typeface="+mn-ea"/>
                <a:cs typeface="+mn-cs"/>
              </a:rPr>
              <a:t>3</a:t>
            </a:r>
            <a:r>
              <a:rPr kumimoji="0" lang="en-US" altLang="en-US" sz="2000" b="0" i="0" u="none" strike="noStrike" kern="1200" cap="none" spc="0" normalizeH="0" baseline="0" noProof="0">
                <a:ln>
                  <a:noFill/>
                </a:ln>
                <a:solidFill>
                  <a:srgbClr val="000000"/>
                </a:solidFill>
                <a:effectLst/>
                <a:uLnTx/>
                <a:uFillTx/>
                <a:latin typeface="Default"/>
                <a:ea typeface="+mn-ea"/>
                <a:cs typeface="+mn-cs"/>
              </a:rPr>
              <a:t>    </a:t>
            </a:r>
            <a:r>
              <a:rPr kumimoji="0" lang="en-US" altLang="en-US" sz="2000" b="0" i="0" u="sng" strike="noStrike" kern="1200" cap="none" spc="0" normalizeH="0" baseline="0" noProof="0">
                <a:ln>
                  <a:noFill/>
                </a:ln>
                <a:solidFill>
                  <a:srgbClr val="0033CC"/>
                </a:solidFill>
                <a:effectLst/>
                <a:uLnTx/>
                <a:uFillTx/>
                <a:latin typeface="Default"/>
                <a:ea typeface="+mn-ea"/>
                <a:cs typeface="+mn-cs"/>
              </a:rPr>
              <a:t>Tell</a:t>
            </a:r>
            <a:r>
              <a:rPr kumimoji="0" lang="en-US" altLang="en-US" sz="2000" b="0" i="0" u="none" strike="noStrike" kern="1200" cap="none" spc="0" normalizeH="0" baseline="0" noProof="0">
                <a:ln>
                  <a:noFill/>
                </a:ln>
                <a:solidFill>
                  <a:srgbClr val="000000"/>
                </a:solidFill>
                <a:effectLst/>
                <a:uLnTx/>
                <a:uFillTx/>
                <a:latin typeface="Default"/>
                <a:ea typeface="+mn-ea"/>
                <a:cs typeface="+mn-cs"/>
              </a:rPr>
              <a:t> your </a:t>
            </a:r>
            <a:r>
              <a:rPr kumimoji="0" lang="en-US" altLang="en-US" sz="2000" b="0" i="0" u="sng" strike="noStrike" kern="1200" cap="none" spc="0" normalizeH="0" baseline="0" noProof="0">
                <a:ln>
                  <a:noFill/>
                </a:ln>
                <a:solidFill>
                  <a:srgbClr val="0033CC"/>
                </a:solidFill>
                <a:effectLst/>
                <a:uLnTx/>
                <a:uFillTx/>
                <a:latin typeface="Default"/>
                <a:ea typeface="+mn-ea"/>
                <a:cs typeface="+mn-cs"/>
              </a:rPr>
              <a:t>children</a:t>
            </a:r>
            <a:r>
              <a:rPr kumimoji="0" lang="en-US" altLang="en-US" sz="2000" b="0" i="0" u="none" strike="noStrike" kern="1200" cap="none" spc="0" normalizeH="0" baseline="0" noProof="0">
                <a:ln>
                  <a:noFill/>
                </a:ln>
                <a:solidFill>
                  <a:srgbClr val="000000"/>
                </a:solidFill>
                <a:effectLst/>
                <a:uLnTx/>
                <a:uFillTx/>
                <a:latin typeface="Default"/>
                <a:ea typeface="+mn-ea"/>
                <a:cs typeface="+mn-cs"/>
              </a:rPr>
              <a:t> of it,</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Default"/>
                <a:ea typeface="+mn-ea"/>
                <a:cs typeface="+mn-cs"/>
              </a:rPr>
              <a:t>    and let your </a:t>
            </a:r>
            <a:r>
              <a:rPr kumimoji="0" lang="en-US" altLang="en-US" sz="2000" b="0" i="0" u="sng" strike="noStrike" kern="1200" cap="none" spc="0" normalizeH="0" baseline="0" noProof="0">
                <a:ln>
                  <a:noFill/>
                </a:ln>
                <a:solidFill>
                  <a:srgbClr val="0033CC"/>
                </a:solidFill>
                <a:effectLst/>
                <a:uLnTx/>
                <a:uFillTx/>
                <a:latin typeface="Default"/>
                <a:ea typeface="+mn-ea"/>
                <a:cs typeface="+mn-cs"/>
              </a:rPr>
              <a:t>children</a:t>
            </a:r>
            <a:r>
              <a:rPr kumimoji="0" lang="en-US" altLang="en-US" sz="2000" b="0" i="0" u="none" strike="noStrike" kern="1200" cap="none" spc="0" normalizeH="0" baseline="0" noProof="0">
                <a:ln>
                  <a:noFill/>
                </a:ln>
                <a:solidFill>
                  <a:srgbClr val="000000"/>
                </a:solidFill>
                <a:effectLst/>
                <a:uLnTx/>
                <a:uFillTx/>
                <a:latin typeface="Default"/>
                <a:ea typeface="+mn-ea"/>
                <a:cs typeface="+mn-cs"/>
              </a:rPr>
              <a:t> tell </a:t>
            </a:r>
            <a:r>
              <a:rPr kumimoji="0" lang="en-US" altLang="en-US" sz="2000" b="0" i="0" u="none" strike="noStrike" kern="1200" cap="none" spc="0" normalizeH="0" baseline="0" noProof="0">
                <a:ln>
                  <a:noFill/>
                </a:ln>
                <a:solidFill>
                  <a:srgbClr val="0033CC"/>
                </a:solidFill>
                <a:effectLst/>
                <a:uLnTx/>
                <a:uFillTx/>
                <a:latin typeface="Default"/>
                <a:ea typeface="+mn-ea"/>
                <a:cs typeface="+mn-cs"/>
              </a:rPr>
              <a:t>their</a:t>
            </a:r>
            <a:r>
              <a:rPr kumimoji="0" lang="en-US" altLang="en-US" sz="2000" b="0" i="0" u="none" strike="noStrike" kern="1200" cap="none" spc="0" normalizeH="0" baseline="0" noProof="0">
                <a:ln>
                  <a:noFill/>
                </a:ln>
                <a:solidFill>
                  <a:srgbClr val="000000"/>
                </a:solidFill>
                <a:effectLst/>
                <a:uLnTx/>
                <a:uFillTx/>
                <a:latin typeface="Default"/>
                <a:ea typeface="+mn-ea"/>
                <a:cs typeface="+mn-cs"/>
              </a:rPr>
              <a:t> </a:t>
            </a:r>
            <a:r>
              <a:rPr kumimoji="0" lang="en-US" altLang="en-US" sz="2000" b="0" i="0" u="sng" strike="noStrike" kern="1200" cap="none" spc="0" normalizeH="0" baseline="0" noProof="0">
                <a:ln>
                  <a:noFill/>
                </a:ln>
                <a:solidFill>
                  <a:srgbClr val="0033CC"/>
                </a:solidFill>
                <a:effectLst/>
                <a:uLnTx/>
                <a:uFillTx/>
                <a:latin typeface="Default"/>
                <a:ea typeface="+mn-ea"/>
                <a:cs typeface="+mn-cs"/>
              </a:rPr>
              <a:t>children</a:t>
            </a:r>
            <a:r>
              <a:rPr kumimoji="0" lang="en-US" altLang="en-US" sz="2000" b="0" i="0" u="none" strike="noStrike" kern="1200" cap="none" spc="0" normalizeH="0" baseline="0" noProof="0">
                <a:ln>
                  <a:noFill/>
                </a:ln>
                <a:solidFill>
                  <a:srgbClr val="000000"/>
                </a:solidFill>
                <a:effectLst/>
                <a:uLnTx/>
                <a:uFillTx/>
                <a:latin typeface="Default"/>
                <a:ea typeface="+mn-ea"/>
                <a:cs typeface="+mn-cs"/>
              </a:rPr>
              <a:t>,</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230188" marR="0" lvl="0" indent="-230188"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Default"/>
                <a:ea typeface="+mn-ea"/>
                <a:cs typeface="+mn-cs"/>
              </a:rPr>
              <a:t>    and </a:t>
            </a:r>
            <a:r>
              <a:rPr kumimoji="0" lang="en-US" altLang="en-US" sz="2000" b="0" i="0" u="sng" strike="noStrike" kern="1200" cap="none" spc="0" normalizeH="0" baseline="0" noProof="0">
                <a:ln>
                  <a:noFill/>
                </a:ln>
                <a:solidFill>
                  <a:srgbClr val="0033CC"/>
                </a:solidFill>
                <a:effectLst/>
                <a:uLnTx/>
                <a:uFillTx/>
                <a:latin typeface="Default"/>
                <a:ea typeface="+mn-ea"/>
                <a:cs typeface="+mn-cs"/>
              </a:rPr>
              <a:t>their children</a:t>
            </a:r>
            <a:r>
              <a:rPr kumimoji="0" lang="en-US" altLang="en-US" sz="2000" b="0" i="0" u="none" strike="noStrike" kern="1200" cap="none" spc="0" normalizeH="0" baseline="0" noProof="0">
                <a:ln>
                  <a:noFill/>
                </a:ln>
                <a:solidFill>
                  <a:srgbClr val="000000"/>
                </a:solidFill>
                <a:effectLst/>
                <a:uLnTx/>
                <a:uFillTx/>
                <a:latin typeface="Default"/>
                <a:ea typeface="+mn-ea"/>
                <a:cs typeface="+mn-cs"/>
              </a:rPr>
              <a:t> to </a:t>
            </a:r>
            <a:r>
              <a:rPr kumimoji="0" lang="en-US" altLang="en-US" sz="2000" b="0" i="0" u="sng" strike="noStrike" kern="1200" cap="none" spc="0" normalizeH="0" baseline="0" noProof="0">
                <a:ln>
                  <a:noFill/>
                </a:ln>
                <a:solidFill>
                  <a:srgbClr val="0033CC"/>
                </a:solidFill>
                <a:effectLst/>
                <a:uLnTx/>
                <a:uFillTx/>
                <a:latin typeface="Default"/>
                <a:ea typeface="+mn-ea"/>
                <a:cs typeface="+mn-cs"/>
              </a:rPr>
              <a:t>another generation</a:t>
            </a:r>
            <a:endParaRPr kumimoji="0" lang="en-US" altLang="en-US" sz="2000" b="0" i="0" u="sng" strike="noStrike" kern="1200" cap="none" spc="0" normalizeH="0" baseline="0" noProof="0">
              <a:ln>
                <a:noFill/>
              </a:ln>
              <a:solidFill>
                <a:srgbClr val="0033CC"/>
              </a:solidFill>
              <a:effectLst/>
              <a:uLnTx/>
              <a:uFillTx/>
              <a:latin typeface="Times New Roman" panose="02020603050405020304" pitchFamily="18" charset="0"/>
              <a:ea typeface="+mn-ea"/>
              <a:cs typeface="+mn-cs"/>
            </a:endParaRPr>
          </a:p>
          <a:p>
            <a:pPr marL="1371600" marR="0" lvl="3"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000" b="0" i="0" u="sng" strike="noStrike" kern="1200" cap="none" spc="0" normalizeH="0" baseline="0" noProof="0">
              <a:ln>
                <a:noFill/>
              </a:ln>
              <a:solidFill>
                <a:srgbClr val="0033CC"/>
              </a:solidFill>
              <a:effectLst/>
              <a:uLnTx/>
              <a:uFillTx/>
              <a:latin typeface="Times New Roman" panose="02020603050405020304" pitchFamily="18" charset="0"/>
              <a:ea typeface="+mn-ea"/>
              <a:cs typeface="+mn-cs"/>
            </a:endParaRPr>
          </a:p>
        </p:txBody>
      </p:sp>
      <p:sp>
        <p:nvSpPr>
          <p:cNvPr id="102404" name="Text Box 5">
            <a:extLst>
              <a:ext uri="{FF2B5EF4-FFF2-40B4-BE49-F238E27FC236}">
                <a16:creationId xmlns:a16="http://schemas.microsoft.com/office/drawing/2014/main" id="{DF1D87D9-FC26-4048-8B1E-7AD1C7089D61}"/>
              </a:ext>
            </a:extLst>
          </p:cNvPr>
          <p:cNvSpPr txBox="1">
            <a:spLocks noChangeArrowheads="1"/>
          </p:cNvSpPr>
          <p:nvPr/>
        </p:nvSpPr>
        <p:spPr bwMode="auto">
          <a:xfrm>
            <a:off x="5181600" y="4940300"/>
            <a:ext cx="36449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33CC"/>
                </a:solidFill>
                <a:effectLst/>
                <a:uLnTx/>
                <a:uFillTx/>
                <a:latin typeface="Tahoma" panose="020B0604030504040204" pitchFamily="34" charset="0"/>
                <a:ea typeface="+mn-ea"/>
                <a:cs typeface="+mn-cs"/>
              </a:rPr>
              <a:t>1915 Locust Plague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33CC"/>
                </a:solidFill>
                <a:effectLst/>
                <a:uLnTx/>
                <a:uFillTx/>
                <a:latin typeface="Tahoma" panose="020B0604030504040204" pitchFamily="34" charset="0"/>
                <a:ea typeface="+mn-ea"/>
                <a:cs typeface="+mn-cs"/>
              </a:rPr>
              <a:t>1945 Children Generation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33CC"/>
                </a:solidFill>
                <a:effectLst/>
                <a:uLnTx/>
                <a:uFillTx/>
                <a:latin typeface="Tahoma" panose="020B0604030504040204" pitchFamily="34" charset="0"/>
                <a:ea typeface="+mn-ea"/>
                <a:cs typeface="+mn-cs"/>
              </a:rPr>
              <a:t>1975 Children’s Children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33CC"/>
                </a:solidFill>
                <a:effectLst/>
                <a:uLnTx/>
                <a:uFillTx/>
                <a:latin typeface="Tahoma" panose="020B0604030504040204" pitchFamily="34" charset="0"/>
                <a:ea typeface="+mn-ea"/>
                <a:cs typeface="+mn-cs"/>
              </a:rPr>
              <a:t>2005 Children’s Children’s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33CC"/>
                </a:solidFill>
                <a:effectLst/>
                <a:uLnTx/>
                <a:uFillTx/>
                <a:latin typeface="Tahoma" panose="020B0604030504040204" pitchFamily="34" charset="0"/>
                <a:ea typeface="+mn-ea"/>
                <a:cs typeface="+mn-cs"/>
              </a:rPr>
              <a:t>	Children</a:t>
            </a:r>
          </a:p>
        </p:txBody>
      </p:sp>
      <p:pic>
        <p:nvPicPr>
          <p:cNvPr id="102405" name="Picture 6" descr="coming of locust">
            <a:extLst>
              <a:ext uri="{FF2B5EF4-FFF2-40B4-BE49-F238E27FC236}">
                <a16:creationId xmlns:a16="http://schemas.microsoft.com/office/drawing/2014/main" id="{DA383E06-E93C-4BBE-8B92-2E859C46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 y="0"/>
            <a:ext cx="4225925"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6" name="Group 13">
            <a:extLst>
              <a:ext uri="{FF2B5EF4-FFF2-40B4-BE49-F238E27FC236}">
                <a16:creationId xmlns:a16="http://schemas.microsoft.com/office/drawing/2014/main" id="{110B4793-6D96-4235-8ED9-7FC8FD44D01D}"/>
              </a:ext>
            </a:extLst>
          </p:cNvPr>
          <p:cNvGrpSpPr>
            <a:grpSpLocks/>
          </p:cNvGrpSpPr>
          <p:nvPr/>
        </p:nvGrpSpPr>
        <p:grpSpPr bwMode="auto">
          <a:xfrm>
            <a:off x="5672138" y="2795588"/>
            <a:ext cx="2765425" cy="1503362"/>
            <a:chOff x="3573" y="1572"/>
            <a:chExt cx="1742" cy="947"/>
          </a:xfrm>
        </p:grpSpPr>
        <p:sp>
          <p:nvSpPr>
            <p:cNvPr id="102407" name="Text Box 7">
              <a:extLst>
                <a:ext uri="{FF2B5EF4-FFF2-40B4-BE49-F238E27FC236}">
                  <a16:creationId xmlns:a16="http://schemas.microsoft.com/office/drawing/2014/main" id="{D44FA226-598D-4274-85CA-CA1073831B0C}"/>
                </a:ext>
              </a:extLst>
            </p:cNvPr>
            <p:cNvSpPr txBox="1">
              <a:spLocks noChangeArrowheads="1"/>
            </p:cNvSpPr>
            <p:nvPr/>
          </p:nvSpPr>
          <p:spPr bwMode="ltGray">
            <a:xfrm>
              <a:off x="3573" y="1572"/>
              <a:ext cx="158"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anose="04020404030D07020202" pitchFamily="82" charset="0"/>
                  <a:ea typeface="+mn-ea"/>
                  <a:cs typeface="+mn-cs"/>
                </a:rPr>
                <a:t>1</a:t>
              </a:r>
            </a:p>
          </p:txBody>
        </p:sp>
        <p:sp>
          <p:nvSpPr>
            <p:cNvPr id="102408" name="Text Box 8">
              <a:extLst>
                <a:ext uri="{FF2B5EF4-FFF2-40B4-BE49-F238E27FC236}">
                  <a16:creationId xmlns:a16="http://schemas.microsoft.com/office/drawing/2014/main" id="{E7AD604B-6072-4AAF-B0B6-8C02DF57AB3C}"/>
                </a:ext>
              </a:extLst>
            </p:cNvPr>
            <p:cNvSpPr txBox="1">
              <a:spLocks noChangeArrowheads="1"/>
            </p:cNvSpPr>
            <p:nvPr/>
          </p:nvSpPr>
          <p:spPr bwMode="ltGray">
            <a:xfrm>
              <a:off x="4428" y="1584"/>
              <a:ext cx="176"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anose="04020404030D07020202" pitchFamily="82" charset="0"/>
                  <a:ea typeface="+mn-ea"/>
                  <a:cs typeface="+mn-cs"/>
                </a:rPr>
                <a:t>2</a:t>
              </a:r>
            </a:p>
          </p:txBody>
        </p:sp>
        <p:sp>
          <p:nvSpPr>
            <p:cNvPr id="102409" name="Text Box 9">
              <a:extLst>
                <a:ext uri="{FF2B5EF4-FFF2-40B4-BE49-F238E27FC236}">
                  <a16:creationId xmlns:a16="http://schemas.microsoft.com/office/drawing/2014/main" id="{CD4E59CA-5D03-4A4C-99E3-2BEB769E67E7}"/>
                </a:ext>
              </a:extLst>
            </p:cNvPr>
            <p:cNvSpPr txBox="1">
              <a:spLocks noChangeArrowheads="1"/>
            </p:cNvSpPr>
            <p:nvPr/>
          </p:nvSpPr>
          <p:spPr bwMode="ltGray">
            <a:xfrm>
              <a:off x="5146" y="1866"/>
              <a:ext cx="169"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anose="04020404030D07020202" pitchFamily="82" charset="0"/>
                  <a:ea typeface="+mn-ea"/>
                  <a:cs typeface="+mn-cs"/>
                </a:rPr>
                <a:t>3</a:t>
              </a:r>
            </a:p>
          </p:txBody>
        </p:sp>
        <p:sp>
          <p:nvSpPr>
            <p:cNvPr id="102410" name="Text Box 10">
              <a:extLst>
                <a:ext uri="{FF2B5EF4-FFF2-40B4-BE49-F238E27FC236}">
                  <a16:creationId xmlns:a16="http://schemas.microsoft.com/office/drawing/2014/main" id="{D63B449D-90ED-4246-8B33-EBFE0F2F5ABA}"/>
                </a:ext>
              </a:extLst>
            </p:cNvPr>
            <p:cNvSpPr txBox="1">
              <a:spLocks noChangeArrowheads="1"/>
            </p:cNvSpPr>
            <p:nvPr/>
          </p:nvSpPr>
          <p:spPr bwMode="ltGray">
            <a:xfrm>
              <a:off x="4260" y="1908"/>
              <a:ext cx="176"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anose="04020404030D07020202" pitchFamily="82" charset="0"/>
                  <a:ea typeface="+mn-ea"/>
                  <a:cs typeface="+mn-cs"/>
                </a:rPr>
                <a:t>2</a:t>
              </a:r>
            </a:p>
          </p:txBody>
        </p:sp>
        <p:sp>
          <p:nvSpPr>
            <p:cNvPr id="102411" name="Text Box 11">
              <a:extLst>
                <a:ext uri="{FF2B5EF4-FFF2-40B4-BE49-F238E27FC236}">
                  <a16:creationId xmlns:a16="http://schemas.microsoft.com/office/drawing/2014/main" id="{C227D779-FCB5-46E9-BC7C-62CAAA108947}"/>
                </a:ext>
              </a:extLst>
            </p:cNvPr>
            <p:cNvSpPr txBox="1">
              <a:spLocks noChangeArrowheads="1"/>
            </p:cNvSpPr>
            <p:nvPr/>
          </p:nvSpPr>
          <p:spPr bwMode="ltGray">
            <a:xfrm>
              <a:off x="4096" y="2334"/>
              <a:ext cx="169"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anose="04020404030D07020202" pitchFamily="82" charset="0"/>
                  <a:ea typeface="+mn-ea"/>
                  <a:cs typeface="+mn-cs"/>
                </a:rPr>
                <a:t>3</a:t>
              </a:r>
            </a:p>
          </p:txBody>
        </p:sp>
        <p:sp>
          <p:nvSpPr>
            <p:cNvPr id="102412" name="Text Box 12">
              <a:extLst>
                <a:ext uri="{FF2B5EF4-FFF2-40B4-BE49-F238E27FC236}">
                  <a16:creationId xmlns:a16="http://schemas.microsoft.com/office/drawing/2014/main" id="{1B4D31EE-8066-4114-A35B-A2ACAAD6EC1D}"/>
                </a:ext>
              </a:extLst>
            </p:cNvPr>
            <p:cNvSpPr txBox="1">
              <a:spLocks noChangeArrowheads="1"/>
            </p:cNvSpPr>
            <p:nvPr/>
          </p:nvSpPr>
          <p:spPr bwMode="ltGray">
            <a:xfrm>
              <a:off x="4998" y="2340"/>
              <a:ext cx="177" cy="179"/>
            </a:xfrm>
            <a:prstGeom prst="rect">
              <a:avLst/>
            </a:prstGeom>
            <a:noFill/>
            <a:ln w="952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empus Sans ITC" panose="04020404030D07020202" pitchFamily="82" charset="0"/>
                  <a:ea typeface="+mn-ea"/>
                  <a:cs typeface="+mn-cs"/>
                </a:rPr>
                <a:t>4</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3">
            <a:extLst>
              <a:ext uri="{FF2B5EF4-FFF2-40B4-BE49-F238E27FC236}">
                <a16:creationId xmlns:a16="http://schemas.microsoft.com/office/drawing/2014/main" id="{2750AA39-EE7C-43CA-91EF-B8C1F1CAEE69}"/>
              </a:ext>
            </a:extLst>
          </p:cNvPr>
          <p:cNvSpPr txBox="1">
            <a:spLocks noChangeArrowheads="1"/>
          </p:cNvSpPr>
          <p:nvPr/>
        </p:nvSpPr>
        <p:spPr bwMode="auto">
          <a:xfrm>
            <a:off x="4933950" y="1752600"/>
            <a:ext cx="36004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8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mn-cs"/>
              </a:rPr>
              <a:t>7</a:t>
            </a: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They run like mighty men,</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They climb the wall like men of war;</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Every one marches in formation,</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And they do not break ranks.</a:t>
            </a:r>
          </a:p>
          <a:p>
            <a:pPr marL="0" marR="0" lvl="0" indent="0" algn="l" defTabSz="914400" rtl="0" eaLnBrk="1" fontAlgn="base" latinLnBrk="0" hangingPunct="1">
              <a:lnSpc>
                <a:spcPct val="100000"/>
              </a:lnSpc>
              <a:spcBef>
                <a:spcPts val="500"/>
              </a:spcBef>
              <a:spcAft>
                <a:spcPts val="50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123" name="Rectangle 4">
            <a:extLst>
              <a:ext uri="{FF2B5EF4-FFF2-40B4-BE49-F238E27FC236}">
                <a16:creationId xmlns:a16="http://schemas.microsoft.com/office/drawing/2014/main" id="{96929EDC-33B4-49C0-9955-5218F4E24361}"/>
              </a:ext>
            </a:extLst>
          </p:cNvPr>
          <p:cNvSpPr>
            <a:spLocks noGrp="1" noChangeArrowheads="1"/>
          </p:cNvSpPr>
          <p:nvPr>
            <p:ph type="title"/>
          </p:nvPr>
        </p:nvSpPr>
        <p:spPr>
          <a:xfrm>
            <a:off x="3543300" y="342900"/>
            <a:ext cx="4914900" cy="1143000"/>
          </a:xfrm>
        </p:spPr>
        <p:txBody>
          <a:bodyPr/>
          <a:lstStyle/>
          <a:p>
            <a:pPr eaLnBrk="1" hangingPunct="1"/>
            <a:r>
              <a:rPr lang="en-US" altLang="en-US" sz="2400" b="1">
                <a:solidFill>
                  <a:srgbClr val="000000"/>
                </a:solidFill>
                <a:latin typeface="Default"/>
              </a:rPr>
              <a:t>Joel 2:7 (NKJV)</a:t>
            </a:r>
          </a:p>
        </p:txBody>
      </p:sp>
      <p:pic>
        <p:nvPicPr>
          <p:cNvPr id="133124" name="Picture 5" descr="J:\Temp\Dannys Bible Classes\Jonah-Joel-Obadiah-Micah\NAtional Geographic-Dec 1915\NG-Dec 1915-attacking host-pg527.jpg">
            <a:extLst>
              <a:ext uri="{FF2B5EF4-FFF2-40B4-BE49-F238E27FC236}">
                <a16:creationId xmlns:a16="http://schemas.microsoft.com/office/drawing/2014/main" id="{31CB596C-462A-454C-9F5A-A3F953A949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242888"/>
            <a:ext cx="4306887"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nature, dune&#10;&#10;Description automatically generated">
            <a:extLst>
              <a:ext uri="{FF2B5EF4-FFF2-40B4-BE49-F238E27FC236}">
                <a16:creationId xmlns:a16="http://schemas.microsoft.com/office/drawing/2014/main" id="{C5B14763-C0A3-4079-AECD-B03FDEA41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1490"/>
            <a:ext cx="9144000" cy="5143500"/>
          </a:xfrm>
          <a:prstGeom prst="rect">
            <a:avLst/>
          </a:prstGeom>
        </p:spPr>
      </p:pic>
      <p:sp>
        <p:nvSpPr>
          <p:cNvPr id="6" name="TextBox 5">
            <a:extLst>
              <a:ext uri="{FF2B5EF4-FFF2-40B4-BE49-F238E27FC236}">
                <a16:creationId xmlns:a16="http://schemas.microsoft.com/office/drawing/2014/main" id="{CAC4AFA6-4B61-4555-A53F-4CDC082428DA}"/>
              </a:ext>
            </a:extLst>
          </p:cNvPr>
          <p:cNvSpPr txBox="1"/>
          <p:nvPr/>
        </p:nvSpPr>
        <p:spPr>
          <a:xfrm>
            <a:off x="834886" y="5373380"/>
            <a:ext cx="577402" cy="246221"/>
          </a:xfrm>
          <a:prstGeom prst="rect">
            <a:avLst/>
          </a:prstGeom>
          <a:noFill/>
        </p:spPr>
        <p:txBody>
          <a:bodyPr wrap="none" rtlCol="0">
            <a:spAutoFit/>
          </a:bodyPr>
          <a:lstStyle/>
          <a:p>
            <a:r>
              <a:rPr lang="en-US" sz="1000" b="1" dirty="0">
                <a:solidFill>
                  <a:srgbClr val="663300"/>
                </a:solidFill>
                <a:latin typeface="Cavolini" panose="020B0502040204020203" pitchFamily="66" charset="0"/>
                <a:cs typeface="Cavolini" panose="020B0502040204020203" pitchFamily="66" charset="0"/>
              </a:rPr>
              <a:t>EGYPT</a:t>
            </a:r>
          </a:p>
        </p:txBody>
      </p:sp>
      <p:sp>
        <p:nvSpPr>
          <p:cNvPr id="7" name="TextBox 6">
            <a:extLst>
              <a:ext uri="{FF2B5EF4-FFF2-40B4-BE49-F238E27FC236}">
                <a16:creationId xmlns:a16="http://schemas.microsoft.com/office/drawing/2014/main" id="{B4A11D9A-1100-4E5B-97CA-6C8D6C42F18E}"/>
              </a:ext>
            </a:extLst>
          </p:cNvPr>
          <p:cNvSpPr txBox="1"/>
          <p:nvPr/>
        </p:nvSpPr>
        <p:spPr>
          <a:xfrm>
            <a:off x="7863840" y="286248"/>
            <a:ext cx="673582" cy="276999"/>
          </a:xfrm>
          <a:prstGeom prst="rect">
            <a:avLst/>
          </a:prstGeom>
          <a:noFill/>
        </p:spPr>
        <p:txBody>
          <a:bodyPr wrap="none" rtlCol="0">
            <a:spAutoFit/>
          </a:bodyPr>
          <a:lstStyle>
            <a:defPPr>
              <a:defRPr lang="en-US"/>
            </a:defPPr>
            <a:lvl1pPr>
              <a:defRPr sz="1000" b="1">
                <a:solidFill>
                  <a:srgbClr val="663300"/>
                </a:solidFill>
                <a:latin typeface="Cavolini" panose="020B0502040204020203" pitchFamily="66" charset="0"/>
                <a:cs typeface="Cavolini" panose="020B0502040204020203" pitchFamily="66" charset="0"/>
              </a:defRPr>
            </a:lvl1pPr>
          </a:lstStyle>
          <a:p>
            <a:r>
              <a:rPr lang="en-US" sz="1200" dirty="0"/>
              <a:t>Persia</a:t>
            </a:r>
          </a:p>
        </p:txBody>
      </p:sp>
      <p:sp>
        <p:nvSpPr>
          <p:cNvPr id="8" name="TextBox 7">
            <a:extLst>
              <a:ext uri="{FF2B5EF4-FFF2-40B4-BE49-F238E27FC236}">
                <a16:creationId xmlns:a16="http://schemas.microsoft.com/office/drawing/2014/main" id="{025BD017-4C94-4529-94B8-C4E8D5F16742}"/>
              </a:ext>
            </a:extLst>
          </p:cNvPr>
          <p:cNvSpPr txBox="1"/>
          <p:nvPr/>
        </p:nvSpPr>
        <p:spPr>
          <a:xfrm>
            <a:off x="6123829" y="281625"/>
            <a:ext cx="840295" cy="276999"/>
          </a:xfrm>
          <a:prstGeom prst="rect">
            <a:avLst/>
          </a:prstGeom>
          <a:noFill/>
        </p:spPr>
        <p:txBody>
          <a:bodyPr wrap="none" rtlCol="0">
            <a:spAutoFit/>
          </a:bodyPr>
          <a:lstStyle>
            <a:defPPr>
              <a:defRPr lang="en-US"/>
            </a:defPPr>
            <a:lvl1pPr>
              <a:defRPr sz="1000" b="1">
                <a:solidFill>
                  <a:srgbClr val="663300"/>
                </a:solidFill>
                <a:latin typeface="Cavolini" panose="020B0502040204020203" pitchFamily="66" charset="0"/>
                <a:cs typeface="Cavolini" panose="020B0502040204020203" pitchFamily="66" charset="0"/>
              </a:defRPr>
            </a:lvl1pPr>
          </a:lstStyle>
          <a:p>
            <a:r>
              <a:rPr lang="en-US" sz="1200" dirty="0"/>
              <a:t>Babylon</a:t>
            </a:r>
          </a:p>
        </p:txBody>
      </p:sp>
      <p:sp>
        <p:nvSpPr>
          <p:cNvPr id="9" name="TextBox 8">
            <a:extLst>
              <a:ext uri="{FF2B5EF4-FFF2-40B4-BE49-F238E27FC236}">
                <a16:creationId xmlns:a16="http://schemas.microsoft.com/office/drawing/2014/main" id="{E7077CDC-50A1-4144-AC0A-6B02A3BFEB10}"/>
              </a:ext>
            </a:extLst>
          </p:cNvPr>
          <p:cNvSpPr txBox="1"/>
          <p:nvPr/>
        </p:nvSpPr>
        <p:spPr>
          <a:xfrm>
            <a:off x="3523753" y="272379"/>
            <a:ext cx="768159" cy="276999"/>
          </a:xfrm>
          <a:prstGeom prst="rect">
            <a:avLst/>
          </a:prstGeom>
          <a:noFill/>
        </p:spPr>
        <p:txBody>
          <a:bodyPr wrap="none" rtlCol="0">
            <a:spAutoFit/>
          </a:bodyPr>
          <a:lstStyle>
            <a:defPPr>
              <a:defRPr lang="en-US"/>
            </a:defPPr>
            <a:lvl1pPr>
              <a:defRPr sz="1000" b="1">
                <a:solidFill>
                  <a:srgbClr val="663300"/>
                </a:solidFill>
                <a:latin typeface="Cavolini" panose="020B0502040204020203" pitchFamily="66" charset="0"/>
                <a:cs typeface="Cavolini" panose="020B0502040204020203" pitchFamily="66" charset="0"/>
              </a:defRPr>
            </a:lvl1pPr>
          </a:lstStyle>
          <a:p>
            <a:r>
              <a:rPr lang="en-US" sz="1200" dirty="0"/>
              <a:t>Assyria</a:t>
            </a:r>
          </a:p>
        </p:txBody>
      </p:sp>
      <p:sp>
        <p:nvSpPr>
          <p:cNvPr id="10" name="TextBox 9">
            <a:extLst>
              <a:ext uri="{FF2B5EF4-FFF2-40B4-BE49-F238E27FC236}">
                <a16:creationId xmlns:a16="http://schemas.microsoft.com/office/drawing/2014/main" id="{B9710610-A46B-444C-955B-E479B94427BF}"/>
              </a:ext>
            </a:extLst>
          </p:cNvPr>
          <p:cNvSpPr txBox="1"/>
          <p:nvPr/>
        </p:nvSpPr>
        <p:spPr>
          <a:xfrm>
            <a:off x="2074046" y="272379"/>
            <a:ext cx="1099981" cy="276999"/>
          </a:xfrm>
          <a:prstGeom prst="rect">
            <a:avLst/>
          </a:prstGeom>
          <a:noFill/>
        </p:spPr>
        <p:txBody>
          <a:bodyPr wrap="none" rtlCol="0">
            <a:spAutoFit/>
          </a:bodyPr>
          <a:lstStyle>
            <a:defPPr>
              <a:defRPr lang="en-US"/>
            </a:defPPr>
            <a:lvl1pPr>
              <a:defRPr sz="1000" b="1">
                <a:solidFill>
                  <a:srgbClr val="663300"/>
                </a:solidFill>
                <a:latin typeface="Cavolini" panose="020B0502040204020203" pitchFamily="66" charset="0"/>
                <a:cs typeface="Cavolini" panose="020B0502040204020203" pitchFamily="66" charset="0"/>
              </a:defRPr>
            </a:lvl1pPr>
          </a:lstStyle>
          <a:p>
            <a:r>
              <a:rPr lang="en-US" sz="1200" dirty="0"/>
              <a:t>Syria/Aram</a:t>
            </a:r>
          </a:p>
        </p:txBody>
      </p:sp>
      <p:pic>
        <p:nvPicPr>
          <p:cNvPr id="12" name="Picture 11" descr="A picture containing indoor&#10;&#10;Description automatically generated">
            <a:extLst>
              <a:ext uri="{FF2B5EF4-FFF2-40B4-BE49-F238E27FC236}">
                <a16:creationId xmlns:a16="http://schemas.microsoft.com/office/drawing/2014/main" id="{51A2FE58-EDD4-46C2-9670-1BB19F59F5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3753" y="3429000"/>
            <a:ext cx="768159" cy="833188"/>
          </a:xfrm>
          <a:prstGeom prst="rect">
            <a:avLst/>
          </a:prstGeom>
        </p:spPr>
      </p:pic>
      <p:sp>
        <p:nvSpPr>
          <p:cNvPr id="13" name="TextBox 12">
            <a:extLst>
              <a:ext uri="{FF2B5EF4-FFF2-40B4-BE49-F238E27FC236}">
                <a16:creationId xmlns:a16="http://schemas.microsoft.com/office/drawing/2014/main" id="{D1F83A2A-7EFD-408A-B53F-8AEFFC484E6B}"/>
              </a:ext>
            </a:extLst>
          </p:cNvPr>
          <p:cNvSpPr txBox="1"/>
          <p:nvPr/>
        </p:nvSpPr>
        <p:spPr>
          <a:xfrm>
            <a:off x="3523753" y="4235367"/>
            <a:ext cx="872355" cy="246221"/>
          </a:xfrm>
          <a:prstGeom prst="rect">
            <a:avLst/>
          </a:prstGeom>
          <a:noFill/>
        </p:spPr>
        <p:txBody>
          <a:bodyPr wrap="none" rtlCol="0">
            <a:spAutoFit/>
          </a:bodyPr>
          <a:lstStyle/>
          <a:p>
            <a:r>
              <a:rPr lang="en-US" sz="1000" b="1" dirty="0">
                <a:solidFill>
                  <a:srgbClr val="663300"/>
                </a:solidFill>
                <a:latin typeface="Cavolini" panose="020B0502040204020203" pitchFamily="66" charset="0"/>
                <a:cs typeface="Cavolini" panose="020B0502040204020203" pitchFamily="66" charset="0"/>
              </a:rPr>
              <a:t>Jerusalem</a:t>
            </a:r>
          </a:p>
        </p:txBody>
      </p:sp>
      <p:pic>
        <p:nvPicPr>
          <p:cNvPr id="17" name="Picture 16" descr="A picture containing text&#10;&#10;Description automatically generated">
            <a:extLst>
              <a:ext uri="{FF2B5EF4-FFF2-40B4-BE49-F238E27FC236}">
                <a16:creationId xmlns:a16="http://schemas.microsoft.com/office/drawing/2014/main" id="{A25146A5-0034-4200-9648-AB064B196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589" y="2156357"/>
            <a:ext cx="2583195" cy="2118800"/>
          </a:xfrm>
          <a:prstGeom prst="rect">
            <a:avLst/>
          </a:prstGeom>
        </p:spPr>
      </p:pic>
      <p:pic>
        <p:nvPicPr>
          <p:cNvPr id="21" name="Picture 20" descr="A picture containing text, perfume&#10;&#10;Description automatically generated">
            <a:extLst>
              <a:ext uri="{FF2B5EF4-FFF2-40B4-BE49-F238E27FC236}">
                <a16:creationId xmlns:a16="http://schemas.microsoft.com/office/drawing/2014/main" id="{D4E6687C-D82A-4C29-9466-D79F86DEC7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0194" y="2574971"/>
            <a:ext cx="1919309" cy="1960364"/>
          </a:xfrm>
          <a:prstGeom prst="rect">
            <a:avLst/>
          </a:prstGeom>
        </p:spPr>
      </p:pic>
      <p:pic>
        <p:nvPicPr>
          <p:cNvPr id="19" name="Picture 18" descr="A picture containing text, lit, dark, bottle&#10;&#10;Description automatically generated">
            <a:extLst>
              <a:ext uri="{FF2B5EF4-FFF2-40B4-BE49-F238E27FC236}">
                <a16:creationId xmlns:a16="http://schemas.microsoft.com/office/drawing/2014/main" id="{35FBBA21-B995-4BD2-A171-9183DA3025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511" y="2375467"/>
            <a:ext cx="1944870" cy="2118801"/>
          </a:xfrm>
          <a:prstGeom prst="rect">
            <a:avLst/>
          </a:prstGeom>
        </p:spPr>
      </p:pic>
      <p:pic>
        <p:nvPicPr>
          <p:cNvPr id="23" name="Picture 22" descr="A picture containing indoor, flower, plant, dark&#10;&#10;Description automatically generated">
            <a:extLst>
              <a:ext uri="{FF2B5EF4-FFF2-40B4-BE49-F238E27FC236}">
                <a16:creationId xmlns:a16="http://schemas.microsoft.com/office/drawing/2014/main" id="{34239646-FD1D-4CD8-9949-D07040364C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562" y="1668771"/>
            <a:ext cx="3564685" cy="2463975"/>
          </a:xfrm>
          <a:prstGeom prst="rect">
            <a:avLst/>
          </a:prstGeom>
        </p:spPr>
      </p:pic>
      <p:pic>
        <p:nvPicPr>
          <p:cNvPr id="26" name="Picture 4">
            <a:extLst>
              <a:ext uri="{FF2B5EF4-FFF2-40B4-BE49-F238E27FC236}">
                <a16:creationId xmlns:a16="http://schemas.microsoft.com/office/drawing/2014/main" id="{6E1AECC3-9BB4-4994-85F0-99BB87C308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68623" y="2332335"/>
            <a:ext cx="3580686" cy="2999135"/>
          </a:xfrm>
          <a:prstGeom prst="rect">
            <a:avLst/>
          </a:prstGeom>
          <a:solidFill>
            <a:schemeClr val="bg1"/>
          </a:solidFill>
          <a:ln>
            <a:noFill/>
          </a:ln>
          <a:effectLst/>
        </p:spPr>
      </p:pic>
      <p:sp>
        <p:nvSpPr>
          <p:cNvPr id="27" name="TextBox 26">
            <a:extLst>
              <a:ext uri="{FF2B5EF4-FFF2-40B4-BE49-F238E27FC236}">
                <a16:creationId xmlns:a16="http://schemas.microsoft.com/office/drawing/2014/main" id="{3E53EACE-28D8-4D0F-9756-81391C23C28C}"/>
              </a:ext>
            </a:extLst>
          </p:cNvPr>
          <p:cNvSpPr txBox="1"/>
          <p:nvPr/>
        </p:nvSpPr>
        <p:spPr>
          <a:xfrm>
            <a:off x="4789274" y="1965554"/>
            <a:ext cx="4371710" cy="400110"/>
          </a:xfrm>
          <a:prstGeom prst="rect">
            <a:avLst/>
          </a:prstGeom>
          <a:noFill/>
        </p:spPr>
        <p:txBody>
          <a:bodyPr wrap="none" rtlCol="0">
            <a:spAutoFit/>
          </a:bodyPr>
          <a:lstStyle>
            <a:defPPr>
              <a:defRPr lang="en-US"/>
            </a:defPPr>
            <a:lvl1pPr>
              <a:defRPr sz="1000" b="1">
                <a:solidFill>
                  <a:srgbClr val="663300"/>
                </a:solidFill>
                <a:latin typeface="Cavolini" panose="020B0502040204020203" pitchFamily="66" charset="0"/>
                <a:cs typeface="Cavolini" panose="020B0502040204020203" pitchFamily="66" charset="0"/>
              </a:defRPr>
            </a:lvl1pPr>
          </a:lstStyle>
          <a:p>
            <a:r>
              <a:rPr lang="en-US" sz="2000" dirty="0"/>
              <a:t>Invading Armies/Locust of Joel</a:t>
            </a:r>
          </a:p>
        </p:txBody>
      </p:sp>
    </p:spTree>
    <p:extLst>
      <p:ext uri="{BB962C8B-B14F-4D97-AF65-F5344CB8AC3E}">
        <p14:creationId xmlns:p14="http://schemas.microsoft.com/office/powerpoint/2010/main" val="402040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91733" y="2652712"/>
            <a:ext cx="2388962" cy="1143000"/>
          </a:xfrm>
        </p:spPr>
        <p:txBody>
          <a:bodyPr/>
          <a:lstStyle/>
          <a:p>
            <a:pPr eaLnBrk="1" hangingPunct="1"/>
            <a:r>
              <a:rPr lang="en-US" altLang="en-US" sz="3600" b="1" dirty="0">
                <a:effectLst/>
                <a:latin typeface="Arial" pitchFamily="34" charset="0"/>
              </a:rPr>
              <a:t>Kings of Judah Before Fall of Israel</a:t>
            </a:r>
            <a:br>
              <a:rPr lang="en-US" altLang="en-US" sz="3600" b="1" dirty="0">
                <a:effectLst/>
                <a:latin typeface="Arial" pitchFamily="34" charset="0"/>
              </a:rPr>
            </a:br>
            <a:r>
              <a:rPr lang="en-US" altLang="en-US" sz="3600" b="1" dirty="0">
                <a:effectLst/>
                <a:latin typeface="Arial" pitchFamily="34" charset="0"/>
              </a:rPr>
              <a:t>Army</a:t>
            </a:r>
            <a:br>
              <a:rPr lang="en-US" altLang="en-US" sz="3600" b="1" dirty="0">
                <a:effectLst/>
                <a:latin typeface="Arial" pitchFamily="34" charset="0"/>
              </a:rPr>
            </a:br>
            <a:r>
              <a:rPr lang="en-US" altLang="en-US" sz="3600" b="1" dirty="0">
                <a:latin typeface="Arial" pitchFamily="34" charset="0"/>
              </a:rPr>
              <a:t>Size</a:t>
            </a:r>
            <a:endParaRPr lang="en-US" altLang="en-US" sz="3600" b="1" dirty="0">
              <a:effectLst/>
              <a:latin typeface="Arial" pitchFamily="34" charset="0"/>
            </a:endParaRPr>
          </a:p>
        </p:txBody>
      </p:sp>
      <p:pic>
        <p:nvPicPr>
          <p:cNvPr id="5018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2369" y="362948"/>
            <a:ext cx="5260975"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1" name="Group 9"/>
          <p:cNvGrpSpPr>
            <a:grpSpLocks/>
          </p:cNvGrpSpPr>
          <p:nvPr/>
        </p:nvGrpSpPr>
        <p:grpSpPr bwMode="auto">
          <a:xfrm>
            <a:off x="4853467" y="3136309"/>
            <a:ext cx="228600" cy="1066800"/>
            <a:chOff x="3064" y="2632"/>
            <a:chExt cx="144" cy="672"/>
          </a:xfrm>
        </p:grpSpPr>
        <p:sp>
          <p:nvSpPr>
            <p:cNvPr id="50203" name="Rectangle 6"/>
            <p:cNvSpPr>
              <a:spLocks noChangeArrowheads="1"/>
            </p:cNvSpPr>
            <p:nvPr/>
          </p:nvSpPr>
          <p:spPr bwMode="auto">
            <a:xfrm>
              <a:off x="3152" y="3248"/>
              <a:ext cx="56" cy="56"/>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50204" name="Line 7"/>
            <p:cNvSpPr>
              <a:spLocks noChangeShapeType="1"/>
            </p:cNvSpPr>
            <p:nvPr/>
          </p:nvSpPr>
          <p:spPr bwMode="auto">
            <a:xfrm>
              <a:off x="3064" y="2632"/>
              <a:ext cx="104" cy="624"/>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50182" name="Group 10"/>
          <p:cNvGrpSpPr>
            <a:grpSpLocks/>
          </p:cNvGrpSpPr>
          <p:nvPr/>
        </p:nvGrpSpPr>
        <p:grpSpPr bwMode="auto">
          <a:xfrm>
            <a:off x="5056667" y="3453809"/>
            <a:ext cx="228600" cy="660400"/>
            <a:chOff x="3192" y="2832"/>
            <a:chExt cx="144" cy="416"/>
          </a:xfrm>
        </p:grpSpPr>
        <p:sp>
          <p:nvSpPr>
            <p:cNvPr id="50201" name="Rectangle 5"/>
            <p:cNvSpPr>
              <a:spLocks noChangeArrowheads="1"/>
            </p:cNvSpPr>
            <p:nvPr/>
          </p:nvSpPr>
          <p:spPr bwMode="auto">
            <a:xfrm>
              <a:off x="3280" y="2832"/>
              <a:ext cx="56" cy="56"/>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50202" name="Line 8"/>
            <p:cNvSpPr>
              <a:spLocks noChangeShapeType="1"/>
            </p:cNvSpPr>
            <p:nvPr/>
          </p:nvSpPr>
          <p:spPr bwMode="auto">
            <a:xfrm flipH="1">
              <a:off x="3192" y="2880"/>
              <a:ext cx="120" cy="368"/>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50183" name="Group 11"/>
          <p:cNvGrpSpPr>
            <a:grpSpLocks/>
          </p:cNvGrpSpPr>
          <p:nvPr/>
        </p:nvGrpSpPr>
        <p:grpSpPr bwMode="auto">
          <a:xfrm>
            <a:off x="5278917" y="2953748"/>
            <a:ext cx="209550" cy="498475"/>
            <a:chOff x="3192" y="2832"/>
            <a:chExt cx="144" cy="416"/>
          </a:xfrm>
        </p:grpSpPr>
        <p:sp>
          <p:nvSpPr>
            <p:cNvPr id="50199" name="Rectangle 12"/>
            <p:cNvSpPr>
              <a:spLocks noChangeArrowheads="1"/>
            </p:cNvSpPr>
            <p:nvPr/>
          </p:nvSpPr>
          <p:spPr bwMode="auto">
            <a:xfrm>
              <a:off x="3280" y="2832"/>
              <a:ext cx="56" cy="56"/>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50200" name="Line 13"/>
            <p:cNvSpPr>
              <a:spLocks noChangeShapeType="1"/>
            </p:cNvSpPr>
            <p:nvPr/>
          </p:nvSpPr>
          <p:spPr bwMode="auto">
            <a:xfrm flipH="1">
              <a:off x="3192" y="2880"/>
              <a:ext cx="120" cy="368"/>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50184" name="Group 17"/>
          <p:cNvGrpSpPr>
            <a:grpSpLocks/>
          </p:cNvGrpSpPr>
          <p:nvPr/>
        </p:nvGrpSpPr>
        <p:grpSpPr bwMode="auto">
          <a:xfrm>
            <a:off x="5456717" y="1358309"/>
            <a:ext cx="234950" cy="1603375"/>
            <a:chOff x="3444" y="1512"/>
            <a:chExt cx="148" cy="1010"/>
          </a:xfrm>
        </p:grpSpPr>
        <p:sp>
          <p:nvSpPr>
            <p:cNvPr id="50197" name="Rectangle 15"/>
            <p:cNvSpPr>
              <a:spLocks noChangeArrowheads="1"/>
            </p:cNvSpPr>
            <p:nvPr/>
          </p:nvSpPr>
          <p:spPr bwMode="auto">
            <a:xfrm>
              <a:off x="3541" y="1512"/>
              <a:ext cx="51" cy="42"/>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50198" name="Line 16"/>
            <p:cNvSpPr>
              <a:spLocks noChangeShapeType="1"/>
            </p:cNvSpPr>
            <p:nvPr/>
          </p:nvSpPr>
          <p:spPr bwMode="auto">
            <a:xfrm flipH="1">
              <a:off x="3444" y="1540"/>
              <a:ext cx="134" cy="982"/>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50185" name="Group 24"/>
          <p:cNvGrpSpPr>
            <a:grpSpLocks/>
          </p:cNvGrpSpPr>
          <p:nvPr/>
        </p:nvGrpSpPr>
        <p:grpSpPr bwMode="auto">
          <a:xfrm>
            <a:off x="5675792" y="1471023"/>
            <a:ext cx="1011238" cy="2343150"/>
            <a:chOff x="3582" y="1583"/>
            <a:chExt cx="637" cy="1476"/>
          </a:xfrm>
        </p:grpSpPr>
        <p:sp>
          <p:nvSpPr>
            <p:cNvPr id="50195" name="Rectangle 22"/>
            <p:cNvSpPr>
              <a:spLocks noChangeArrowheads="1"/>
            </p:cNvSpPr>
            <p:nvPr/>
          </p:nvSpPr>
          <p:spPr bwMode="auto">
            <a:xfrm>
              <a:off x="4168" y="3017"/>
              <a:ext cx="51" cy="42"/>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50196" name="Line 23"/>
            <p:cNvSpPr>
              <a:spLocks noChangeShapeType="1"/>
            </p:cNvSpPr>
            <p:nvPr/>
          </p:nvSpPr>
          <p:spPr bwMode="auto">
            <a:xfrm>
              <a:off x="3582" y="1583"/>
              <a:ext cx="587" cy="1422"/>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50186" name="Group 8"/>
          <p:cNvGrpSpPr>
            <a:grpSpLocks/>
          </p:cNvGrpSpPr>
          <p:nvPr/>
        </p:nvGrpSpPr>
        <p:grpSpPr bwMode="auto">
          <a:xfrm>
            <a:off x="6898167" y="3796709"/>
            <a:ext cx="438150" cy="569914"/>
            <a:chOff x="4352" y="3048"/>
            <a:chExt cx="276" cy="359"/>
          </a:xfrm>
        </p:grpSpPr>
        <p:sp>
          <p:nvSpPr>
            <p:cNvPr id="50193" name="Rectangle 3"/>
            <p:cNvSpPr>
              <a:spLocks noChangeArrowheads="1"/>
            </p:cNvSpPr>
            <p:nvPr/>
          </p:nvSpPr>
          <p:spPr bwMode="auto">
            <a:xfrm>
              <a:off x="4577" y="3365"/>
              <a:ext cx="51" cy="42"/>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50194" name="Line 4"/>
            <p:cNvSpPr>
              <a:spLocks noChangeShapeType="1"/>
            </p:cNvSpPr>
            <p:nvPr/>
          </p:nvSpPr>
          <p:spPr bwMode="auto">
            <a:xfrm>
              <a:off x="4352" y="3048"/>
              <a:ext cx="223" cy="310"/>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50187" name="Group 7"/>
          <p:cNvGrpSpPr>
            <a:grpSpLocks/>
          </p:cNvGrpSpPr>
          <p:nvPr/>
        </p:nvGrpSpPr>
        <p:grpSpPr bwMode="auto">
          <a:xfrm>
            <a:off x="6679092" y="3737973"/>
            <a:ext cx="228600" cy="66676"/>
            <a:chOff x="4214" y="3011"/>
            <a:chExt cx="144" cy="42"/>
          </a:xfrm>
        </p:grpSpPr>
        <p:sp>
          <p:nvSpPr>
            <p:cNvPr id="50191" name="Rectangle 5"/>
            <p:cNvSpPr>
              <a:spLocks noChangeArrowheads="1"/>
            </p:cNvSpPr>
            <p:nvPr/>
          </p:nvSpPr>
          <p:spPr bwMode="auto">
            <a:xfrm>
              <a:off x="4307" y="3011"/>
              <a:ext cx="51" cy="42"/>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50192" name="Line 6"/>
            <p:cNvSpPr>
              <a:spLocks noChangeShapeType="1"/>
            </p:cNvSpPr>
            <p:nvPr/>
          </p:nvSpPr>
          <p:spPr bwMode="auto">
            <a:xfrm flipV="1">
              <a:off x="4214" y="3024"/>
              <a:ext cx="95" cy="18"/>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9" name="Group 31"/>
          <p:cNvGrpSpPr>
            <a:grpSpLocks/>
          </p:cNvGrpSpPr>
          <p:nvPr/>
        </p:nvGrpSpPr>
        <p:grpSpPr bwMode="auto">
          <a:xfrm>
            <a:off x="7383942" y="4358684"/>
            <a:ext cx="1371600" cy="303214"/>
            <a:chOff x="4658" y="3402"/>
            <a:chExt cx="864" cy="191"/>
          </a:xfrm>
        </p:grpSpPr>
        <p:sp>
          <p:nvSpPr>
            <p:cNvPr id="50189" name="Rectangle 29"/>
            <p:cNvSpPr>
              <a:spLocks noChangeArrowheads="1"/>
            </p:cNvSpPr>
            <p:nvPr/>
          </p:nvSpPr>
          <p:spPr bwMode="auto">
            <a:xfrm>
              <a:off x="5471" y="3551"/>
              <a:ext cx="51" cy="42"/>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50190" name="Line 30"/>
            <p:cNvSpPr>
              <a:spLocks noChangeShapeType="1"/>
            </p:cNvSpPr>
            <p:nvPr/>
          </p:nvSpPr>
          <p:spPr bwMode="auto">
            <a:xfrm>
              <a:off x="4658" y="3402"/>
              <a:ext cx="811" cy="148"/>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cxnSp>
        <p:nvCxnSpPr>
          <p:cNvPr id="3" name="Straight Arrow Connector 2">
            <a:extLst>
              <a:ext uri="{FF2B5EF4-FFF2-40B4-BE49-F238E27FC236}">
                <a16:creationId xmlns:a16="http://schemas.microsoft.com/office/drawing/2014/main" id="{3D092DEE-E43E-4A53-AC15-095DFA7F3773}"/>
              </a:ext>
            </a:extLst>
          </p:cNvPr>
          <p:cNvCxnSpPr/>
          <p:nvPr/>
        </p:nvCxnSpPr>
        <p:spPr>
          <a:xfrm>
            <a:off x="5065289" y="796413"/>
            <a:ext cx="0" cy="8259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96DF209-A241-4054-AE78-D3978F57CB58}"/>
              </a:ext>
            </a:extLst>
          </p:cNvPr>
          <p:cNvCxnSpPr/>
          <p:nvPr/>
        </p:nvCxnSpPr>
        <p:spPr>
          <a:xfrm>
            <a:off x="5453542" y="796413"/>
            <a:ext cx="0" cy="8259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5768D8C-B6AF-4715-9829-7E457DCA549D}"/>
              </a:ext>
            </a:extLst>
          </p:cNvPr>
          <p:cNvSpPr txBox="1"/>
          <p:nvPr/>
        </p:nvSpPr>
        <p:spPr>
          <a:xfrm>
            <a:off x="4891042" y="613936"/>
            <a:ext cx="760144" cy="246221"/>
          </a:xfrm>
          <a:prstGeom prst="rect">
            <a:avLst/>
          </a:prstGeom>
          <a:solidFill>
            <a:schemeClr val="accent6">
              <a:lumMod val="60000"/>
              <a:lumOff val="40000"/>
            </a:schemeClr>
          </a:solidFill>
        </p:spPr>
        <p:txBody>
          <a:bodyPr wrap="none" rtlCol="0">
            <a:spAutoFit/>
          </a:bodyPr>
          <a:lstStyle/>
          <a:p>
            <a:r>
              <a:rPr lang="en-US" sz="1000" b="1" dirty="0"/>
              <a:t>Early Kings</a:t>
            </a:r>
          </a:p>
        </p:txBody>
      </p:sp>
      <p:cxnSp>
        <p:nvCxnSpPr>
          <p:cNvPr id="33" name="Straight Arrow Connector 32">
            <a:extLst>
              <a:ext uri="{FF2B5EF4-FFF2-40B4-BE49-F238E27FC236}">
                <a16:creationId xmlns:a16="http://schemas.microsoft.com/office/drawing/2014/main" id="{8BBC6B73-C4EC-4A45-993E-39189F3B32DA}"/>
              </a:ext>
            </a:extLst>
          </p:cNvPr>
          <p:cNvCxnSpPr/>
          <p:nvPr/>
        </p:nvCxnSpPr>
        <p:spPr>
          <a:xfrm>
            <a:off x="5856664" y="860157"/>
            <a:ext cx="0" cy="8259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FEB52F0-4098-491D-8A85-0FF32BEB7373}"/>
              </a:ext>
            </a:extLst>
          </p:cNvPr>
          <p:cNvSpPr txBox="1"/>
          <p:nvPr/>
        </p:nvSpPr>
        <p:spPr>
          <a:xfrm>
            <a:off x="5716676" y="613936"/>
            <a:ext cx="452368" cy="246221"/>
          </a:xfrm>
          <a:prstGeom prst="rect">
            <a:avLst/>
          </a:prstGeom>
          <a:solidFill>
            <a:schemeClr val="accent6">
              <a:lumMod val="60000"/>
              <a:lumOff val="40000"/>
            </a:schemeClr>
          </a:solidFill>
        </p:spPr>
        <p:txBody>
          <a:bodyPr wrap="none" rtlCol="0">
            <a:spAutoFit/>
          </a:bodyPr>
          <a:lstStyle/>
          <a:p>
            <a:r>
              <a:rPr lang="en-US" sz="1000" b="1" dirty="0"/>
              <a:t>Omri</a:t>
            </a:r>
          </a:p>
        </p:txBody>
      </p:sp>
      <p:sp>
        <p:nvSpPr>
          <p:cNvPr id="35" name="TextBox 34">
            <a:extLst>
              <a:ext uri="{FF2B5EF4-FFF2-40B4-BE49-F238E27FC236}">
                <a16:creationId xmlns:a16="http://schemas.microsoft.com/office/drawing/2014/main" id="{AFB7D3A1-3B86-43FF-80E0-19E20E31BD16}"/>
              </a:ext>
            </a:extLst>
          </p:cNvPr>
          <p:cNvSpPr txBox="1"/>
          <p:nvPr/>
        </p:nvSpPr>
        <p:spPr>
          <a:xfrm>
            <a:off x="6169044" y="1019517"/>
            <a:ext cx="428322" cy="246221"/>
          </a:xfrm>
          <a:prstGeom prst="rect">
            <a:avLst/>
          </a:prstGeom>
          <a:solidFill>
            <a:schemeClr val="accent6">
              <a:lumMod val="60000"/>
              <a:lumOff val="40000"/>
            </a:schemeClr>
          </a:solidFill>
        </p:spPr>
        <p:txBody>
          <a:bodyPr wrap="none" rtlCol="0">
            <a:spAutoFit/>
          </a:bodyPr>
          <a:lstStyle/>
          <a:p>
            <a:r>
              <a:rPr lang="en-US" sz="1000" b="1" dirty="0"/>
              <a:t>Jehu</a:t>
            </a:r>
          </a:p>
        </p:txBody>
      </p:sp>
      <p:cxnSp>
        <p:nvCxnSpPr>
          <p:cNvPr id="36" name="Straight Arrow Connector 35">
            <a:extLst>
              <a:ext uri="{FF2B5EF4-FFF2-40B4-BE49-F238E27FC236}">
                <a16:creationId xmlns:a16="http://schemas.microsoft.com/office/drawing/2014/main" id="{D1E2D994-792E-4FFB-A37C-ADAC7E17B282}"/>
              </a:ext>
            </a:extLst>
          </p:cNvPr>
          <p:cNvCxnSpPr>
            <a:cxnSpLocks/>
          </p:cNvCxnSpPr>
          <p:nvPr/>
        </p:nvCxnSpPr>
        <p:spPr>
          <a:xfrm>
            <a:off x="6873681" y="860157"/>
            <a:ext cx="0" cy="26831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59820B0-0412-4B5C-BF58-FFE5024D1141}"/>
              </a:ext>
            </a:extLst>
          </p:cNvPr>
          <p:cNvCxnSpPr>
            <a:cxnSpLocks/>
          </p:cNvCxnSpPr>
          <p:nvPr/>
        </p:nvCxnSpPr>
        <p:spPr>
          <a:xfrm>
            <a:off x="7498651" y="872448"/>
            <a:ext cx="0" cy="333066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C4163AE-19C2-45FD-BC8F-23140371AEC0}"/>
              </a:ext>
            </a:extLst>
          </p:cNvPr>
          <p:cNvSpPr txBox="1"/>
          <p:nvPr/>
        </p:nvSpPr>
        <p:spPr>
          <a:xfrm>
            <a:off x="6836679" y="707679"/>
            <a:ext cx="712054" cy="246221"/>
          </a:xfrm>
          <a:prstGeom prst="rect">
            <a:avLst/>
          </a:prstGeom>
          <a:solidFill>
            <a:schemeClr val="accent6">
              <a:lumMod val="60000"/>
              <a:lumOff val="40000"/>
            </a:schemeClr>
          </a:solidFill>
        </p:spPr>
        <p:txBody>
          <a:bodyPr wrap="none" rtlCol="0">
            <a:spAutoFit/>
          </a:bodyPr>
          <a:lstStyle/>
          <a:p>
            <a:r>
              <a:rPr lang="en-US" sz="1000" b="1" dirty="0"/>
              <a:t>Confusing</a:t>
            </a:r>
          </a:p>
        </p:txBody>
      </p:sp>
      <p:sp>
        <p:nvSpPr>
          <p:cNvPr id="39" name="TextBox 38">
            <a:extLst>
              <a:ext uri="{FF2B5EF4-FFF2-40B4-BE49-F238E27FC236}">
                <a16:creationId xmlns:a16="http://schemas.microsoft.com/office/drawing/2014/main" id="{F2DB90FB-746C-4138-9BE5-3E946FEC93F6}"/>
              </a:ext>
            </a:extLst>
          </p:cNvPr>
          <p:cNvSpPr txBox="1"/>
          <p:nvPr/>
        </p:nvSpPr>
        <p:spPr>
          <a:xfrm>
            <a:off x="7554163" y="3477625"/>
            <a:ext cx="835485" cy="246221"/>
          </a:xfrm>
          <a:prstGeom prst="rect">
            <a:avLst/>
          </a:prstGeom>
          <a:solidFill>
            <a:schemeClr val="accent6">
              <a:lumMod val="60000"/>
              <a:lumOff val="40000"/>
            </a:schemeClr>
          </a:solidFill>
        </p:spPr>
        <p:txBody>
          <a:bodyPr wrap="none" rtlCol="0">
            <a:spAutoFit/>
          </a:bodyPr>
          <a:lstStyle/>
          <a:p>
            <a:r>
              <a:rPr lang="en-US" sz="1000" b="1" dirty="0"/>
              <a:t>Judah Alone</a:t>
            </a:r>
          </a:p>
        </p:txBody>
      </p:sp>
      <p:cxnSp>
        <p:nvCxnSpPr>
          <p:cNvPr id="40" name="Straight Arrow Connector 39">
            <a:extLst>
              <a:ext uri="{FF2B5EF4-FFF2-40B4-BE49-F238E27FC236}">
                <a16:creationId xmlns:a16="http://schemas.microsoft.com/office/drawing/2014/main" id="{40FE8197-7FED-4E84-9CBD-EB3C554B36AA}"/>
              </a:ext>
            </a:extLst>
          </p:cNvPr>
          <p:cNvCxnSpPr/>
          <p:nvPr/>
        </p:nvCxnSpPr>
        <p:spPr>
          <a:xfrm>
            <a:off x="8307354" y="3701254"/>
            <a:ext cx="0" cy="8259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200FDE3-D80A-4BC4-AB2E-5D267528C7A4}"/>
              </a:ext>
            </a:extLst>
          </p:cNvPr>
          <p:cNvSpPr txBox="1"/>
          <p:nvPr/>
        </p:nvSpPr>
        <p:spPr>
          <a:xfrm>
            <a:off x="8353179" y="3771311"/>
            <a:ext cx="370614" cy="246221"/>
          </a:xfrm>
          <a:prstGeom prst="rect">
            <a:avLst/>
          </a:prstGeom>
          <a:solidFill>
            <a:schemeClr val="accent6">
              <a:lumMod val="60000"/>
              <a:lumOff val="40000"/>
            </a:schemeClr>
          </a:solidFill>
        </p:spPr>
        <p:txBody>
          <a:bodyPr wrap="none" rtlCol="0">
            <a:spAutoFit/>
          </a:bodyPr>
          <a:lstStyle/>
          <a:p>
            <a:r>
              <a:rPr lang="en-US" sz="1000" b="1" dirty="0"/>
              <a:t>Fall</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868" y="1064752"/>
            <a:ext cx="730300" cy="1096371"/>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740" y="4648200"/>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713" y="4648200"/>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2557"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32" y="3244333"/>
            <a:ext cx="118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Early Kings</a:t>
            </a:r>
          </a:p>
        </p:txBody>
      </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799" y="4627521"/>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5200" y="462752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 y="2133600"/>
            <a:ext cx="10518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Ahijah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Man of God</a:t>
            </a:r>
          </a:p>
        </p:txBody>
      </p:sp>
      <p:pic>
        <p:nvPicPr>
          <p:cNvPr id="14" name="Picture 7" descr="Ahab-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Omri</a:t>
            </a:r>
            <a:r>
              <a:rPr kumimoji="0" lang="en-US" sz="1800" b="0" i="0" u="none" strike="noStrike" kern="1200" cap="none" spc="0" normalizeH="0" baseline="0" noProof="0" dirty="0">
                <a:ln>
                  <a:noFill/>
                </a:ln>
                <a:solidFill>
                  <a:prstClr val="black"/>
                </a:solidFill>
                <a:effectLst/>
                <a:uLnTx/>
                <a:uFillTx/>
                <a:latin typeface="Calibri"/>
                <a:ea typeface="+mn-ea"/>
                <a:cs typeface="+mn-cs"/>
              </a:rPr>
              <a:t> Kings</a:t>
            </a:r>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729" y="3297855"/>
            <a:ext cx="11641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Jehu Kings</a:t>
            </a: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7531" y="2207994"/>
            <a:ext cx="611113" cy="992406"/>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9146" y="2195915"/>
            <a:ext cx="747359" cy="92180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8379" y="345575"/>
            <a:ext cx="1155501" cy="1734710"/>
          </a:xfrm>
          <a:prstGeom prst="rect">
            <a:avLst/>
          </a:prstGeom>
        </p:spPr>
      </p:pic>
      <p:pic>
        <p:nvPicPr>
          <p:cNvPr id="23" name="Picture 3" descr="Judean Chariot-clear.png"/>
          <p:cNvPicPr>
            <a:picLocks noChangeAspect="1"/>
          </p:cNvPicPr>
          <p:nvPr/>
        </p:nvPicPr>
        <p:blipFill rotWithShape="1">
          <a:blip r:embed="rId15" cstate="print">
            <a:extLst>
              <a:ext uri="{28A0092B-C50C-407E-A947-70E740481C1C}">
                <a14:useLocalDpi xmlns:a14="http://schemas.microsoft.com/office/drawing/2010/main" val="0"/>
              </a:ext>
            </a:extLst>
          </a:blip>
          <a:srcRect l="1" r="42469"/>
          <a:stretch/>
        </p:blipFill>
        <p:spPr bwMode="auto">
          <a:xfrm flipH="1">
            <a:off x="7373925" y="11697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575"/>
            <a:ext cx="4251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Jehu</a:t>
            </a:r>
          </a:p>
        </p:txBody>
      </p:sp>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1583" y="383651"/>
            <a:ext cx="1167417" cy="1752600"/>
          </a:xfrm>
          <a:prstGeom prst="rect">
            <a:avLst/>
          </a:prstGeom>
        </p:spPr>
      </p:pic>
      <p:sp>
        <p:nvSpPr>
          <p:cNvPr id="27" name="TextBox 26"/>
          <p:cNvSpPr txBox="1"/>
          <p:nvPr/>
        </p:nvSpPr>
        <p:spPr>
          <a:xfrm>
            <a:off x="2548248" y="1932032"/>
            <a:ext cx="55496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Baasha</a:t>
            </a:r>
          </a:p>
        </p:txBody>
      </p:sp>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57183" y="639726"/>
            <a:ext cx="737087" cy="1364395"/>
          </a:xfrm>
          <a:prstGeom prst="rect">
            <a:avLst/>
          </a:prstGeom>
        </p:spPr>
      </p:pic>
      <p:sp>
        <p:nvSpPr>
          <p:cNvPr id="29" name="TextBox 28"/>
          <p:cNvSpPr txBox="1"/>
          <p:nvPr/>
        </p:nvSpPr>
        <p:spPr>
          <a:xfrm>
            <a:off x="1066800" y="6407762"/>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Shemaiah</a:t>
            </a:r>
          </a:p>
        </p:txBody>
      </p:sp>
      <p:sp>
        <p:nvSpPr>
          <p:cNvPr id="30" name="TextBox 29"/>
          <p:cNvSpPr txBox="1"/>
          <p:nvPr/>
        </p:nvSpPr>
        <p:spPr>
          <a:xfrm>
            <a:off x="2150701" y="6367790"/>
            <a:ext cx="13500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Azariah</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Hanani</a:t>
            </a:r>
            <a:r>
              <a:rPr kumimoji="0" lang="en-US" sz="1400" b="0" i="0" u="none" strike="noStrike" kern="1200" cap="none" spc="0" normalizeH="0" baseline="0" noProof="0" dirty="0">
                <a:ln>
                  <a:noFill/>
                </a:ln>
                <a:solidFill>
                  <a:prstClr val="black"/>
                </a:solidFill>
                <a:effectLst/>
                <a:uLnTx/>
                <a:uFillTx/>
                <a:latin typeface="Calibri"/>
                <a:ea typeface="+mn-ea"/>
                <a:cs typeface="+mn-cs"/>
              </a:rPr>
              <a:t> the Seer</a:t>
            </a:r>
          </a:p>
        </p:txBody>
      </p:sp>
      <p:sp>
        <p:nvSpPr>
          <p:cNvPr id="21" name="TextBox 20"/>
          <p:cNvSpPr txBox="1"/>
          <p:nvPr/>
        </p:nvSpPr>
        <p:spPr>
          <a:xfrm>
            <a:off x="2261583" y="4371201"/>
            <a:ext cx="1084977" cy="276999"/>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Brings in Syria</a:t>
            </a:r>
          </a:p>
        </p:txBody>
      </p:sp>
      <p:sp>
        <p:nvSpPr>
          <p:cNvPr id="22" name="TextBox 21"/>
          <p:cNvSpPr txBox="1"/>
          <p:nvPr/>
        </p:nvSpPr>
        <p:spPr>
          <a:xfrm>
            <a:off x="2331842" y="2256710"/>
            <a:ext cx="9877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Rocks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Mizpah</a:t>
            </a:r>
            <a:r>
              <a:rPr kumimoji="0" lang="en-US" sz="1000" b="0" i="0" u="none" strike="noStrike" kern="1200" cap="none" spc="0" normalizeH="0" baseline="0" noProof="0" dirty="0">
                <a:ln>
                  <a:noFill/>
                </a:ln>
                <a:solidFill>
                  <a:prstClr val="black"/>
                </a:solidFill>
                <a:effectLst/>
                <a:uLnTx/>
                <a:uFillTx/>
                <a:latin typeface="Calibri"/>
                <a:ea typeface="+mn-ea"/>
                <a:cs typeface="+mn-cs"/>
              </a:rPr>
              <a:t> &amp;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Geba</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5447391" y="843598"/>
            <a:ext cx="102262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Ahaziah</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Jehoram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4" name="Picture 10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79840" y="1139213"/>
            <a:ext cx="454360" cy="890897"/>
          </a:xfrm>
          <a:prstGeom prst="rect">
            <a:avLst/>
          </a:prstGeom>
        </p:spPr>
      </p:pic>
      <p:pic>
        <p:nvPicPr>
          <p:cNvPr id="1025" name="Picture 10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14861" y="373721"/>
            <a:ext cx="454361" cy="843813"/>
          </a:xfrm>
          <a:prstGeom prst="rect">
            <a:avLst/>
          </a:prstGeom>
        </p:spPr>
      </p:pic>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2309" y="4213035"/>
            <a:ext cx="1236051" cy="403531"/>
          </a:xfrm>
          <a:prstGeom prst="rect">
            <a:avLst/>
          </a:prstGeom>
        </p:spPr>
      </p:pic>
      <p:sp>
        <p:nvSpPr>
          <p:cNvPr id="41" name="TextBox 40"/>
          <p:cNvSpPr txBox="1"/>
          <p:nvPr/>
        </p:nvSpPr>
        <p:spPr>
          <a:xfrm>
            <a:off x="4975943" y="4263479"/>
            <a:ext cx="88036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Obadiah - 830</a:t>
            </a:r>
          </a:p>
        </p:txBody>
      </p:sp>
      <p:sp>
        <p:nvSpPr>
          <p:cNvPr id="1032" name="TextBox 1031"/>
          <p:cNvSpPr txBox="1"/>
          <p:nvPr/>
        </p:nvSpPr>
        <p:spPr>
          <a:xfrm>
            <a:off x="6106603" y="4371201"/>
            <a:ext cx="8931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Killed by Jehu</a:t>
            </a:r>
          </a:p>
        </p:txBody>
      </p:sp>
      <p:sp>
        <p:nvSpPr>
          <p:cNvPr id="44" name="TextBox 43"/>
          <p:cNvSpPr txBox="1"/>
          <p:nvPr/>
        </p:nvSpPr>
        <p:spPr>
          <a:xfrm>
            <a:off x="5603329" y="1547149"/>
            <a:ext cx="8931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Killed by Jehu</a:t>
            </a:r>
          </a:p>
        </p:txBody>
      </p:sp>
    </p:spTree>
    <p:extLst>
      <p:ext uri="{BB962C8B-B14F-4D97-AF65-F5344CB8AC3E}">
        <p14:creationId xmlns:p14="http://schemas.microsoft.com/office/powerpoint/2010/main" val="1398789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277" y="462487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217" y="3277475"/>
            <a:ext cx="11641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Jehu Kings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56" y="342925"/>
            <a:ext cx="1155501" cy="1734710"/>
          </a:xfrm>
          <a:prstGeom prst="rect">
            <a:avLst/>
          </a:prstGeom>
        </p:spPr>
      </p:pic>
      <p:pic>
        <p:nvPicPr>
          <p:cNvPr id="23" name="Picture 3" descr="Judean Chariot-clear.png"/>
          <p:cNvPicPr>
            <a:picLocks noChangeAspect="1"/>
          </p:cNvPicPr>
          <p:nvPr/>
        </p:nvPicPr>
        <p:blipFill rotWithShape="1">
          <a:blip r:embed="rId4" cstate="print">
            <a:extLst>
              <a:ext uri="{28A0092B-C50C-407E-A947-70E740481C1C}">
                <a14:useLocalDpi xmlns:a14="http://schemas.microsoft.com/office/drawing/2010/main" val="0"/>
              </a:ext>
            </a:extLst>
          </a:blip>
          <a:srcRect l="1" r="42469"/>
          <a:stretch/>
        </p:blipFill>
        <p:spPr bwMode="auto">
          <a:xfrm flipH="1">
            <a:off x="1570856" y="116312"/>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6925"/>
            <a:ext cx="4251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Jehu</a:t>
            </a: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08" y="327747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072" y="1066799"/>
            <a:ext cx="795557" cy="119433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176" y="1066799"/>
            <a:ext cx="609495" cy="1010836"/>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014" y="1066800"/>
            <a:ext cx="795557" cy="119433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8385" y="1068766"/>
            <a:ext cx="528787" cy="98203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803" y="462135"/>
            <a:ext cx="1050527" cy="180393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8102" y="555297"/>
            <a:ext cx="821927" cy="1526435"/>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681" y="1071733"/>
            <a:ext cx="795557" cy="119433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3461" y="1078635"/>
            <a:ext cx="606669" cy="1039445"/>
          </a:xfrm>
          <a:prstGeom prst="rect">
            <a:avLst/>
          </a:prstGeom>
        </p:spPr>
      </p:pic>
      <p:sp>
        <p:nvSpPr>
          <p:cNvPr id="26" name="Rectangle 25"/>
          <p:cNvSpPr/>
          <p:nvPr/>
        </p:nvSpPr>
        <p:spPr>
          <a:xfrm>
            <a:off x="3020066" y="2261137"/>
            <a:ext cx="66556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Jehoahaz</a:t>
            </a:r>
          </a:p>
        </p:txBody>
      </p:sp>
      <p:sp>
        <p:nvSpPr>
          <p:cNvPr id="49" name="Rectangle 48"/>
          <p:cNvSpPr/>
          <p:nvPr/>
        </p:nvSpPr>
        <p:spPr>
          <a:xfrm>
            <a:off x="3906433" y="2266072"/>
            <a:ext cx="760144"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Jehoash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Elisha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the Arrows</a:t>
            </a:r>
          </a:p>
        </p:txBody>
      </p:sp>
      <p:sp>
        <p:nvSpPr>
          <p:cNvPr id="50" name="Rectangle 49"/>
          <p:cNvSpPr/>
          <p:nvPr/>
        </p:nvSpPr>
        <p:spPr>
          <a:xfrm>
            <a:off x="4860935" y="2261136"/>
            <a:ext cx="79380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Jeroboam II</a:t>
            </a:r>
          </a:p>
        </p:txBody>
      </p:sp>
      <p:sp>
        <p:nvSpPr>
          <p:cNvPr id="51" name="Rectangle 50"/>
          <p:cNvSpPr/>
          <p:nvPr/>
        </p:nvSpPr>
        <p:spPr>
          <a:xfrm>
            <a:off x="5997093" y="2261135"/>
            <a:ext cx="6928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Zechariah</a:t>
            </a:r>
          </a:p>
        </p:txBody>
      </p:sp>
      <p:sp>
        <p:nvSpPr>
          <p:cNvPr id="52" name="TextBox 51"/>
          <p:cNvSpPr txBox="1"/>
          <p:nvPr/>
        </p:nvSpPr>
        <p:spPr>
          <a:xfrm>
            <a:off x="1774704" y="2081732"/>
            <a:ext cx="6174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841-814</a:t>
            </a:r>
          </a:p>
        </p:txBody>
      </p:sp>
      <p:sp>
        <p:nvSpPr>
          <p:cNvPr id="53" name="TextBox 52"/>
          <p:cNvSpPr txBox="1"/>
          <p:nvPr/>
        </p:nvSpPr>
        <p:spPr>
          <a:xfrm>
            <a:off x="4949099" y="2480353"/>
            <a:ext cx="6174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793-753</a:t>
            </a:r>
          </a:p>
        </p:txBody>
      </p:sp>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4592" y="1598357"/>
            <a:ext cx="1241287" cy="769986"/>
          </a:xfrm>
          <a:prstGeom prst="rect">
            <a:avLst/>
          </a:prstGeom>
        </p:spPr>
      </p:pic>
      <p:sp>
        <p:nvSpPr>
          <p:cNvPr id="55" name="Rectangle 54"/>
          <p:cNvSpPr/>
          <p:nvPr/>
        </p:nvSpPr>
        <p:spPr>
          <a:xfrm>
            <a:off x="7821264" y="2327953"/>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6" name="Picture 2" descr="C:\Users\Danny\Documents\Danny's Bible Classes\Kings\Kings\Images\Cards\Hezekiah.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Jehoiada Made covenant</a:t>
            </a:r>
          </a:p>
        </p:txBody>
      </p:sp>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6972" y="462487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505"/>
            <a:ext cx="4716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Joash</a:t>
            </a:r>
          </a:p>
        </p:txBody>
      </p:sp>
      <p:pic>
        <p:nvPicPr>
          <p:cNvPr id="307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5" y="5986394"/>
            <a:ext cx="63030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Amaziah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6"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9800" y="459873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393"/>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676"/>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40407"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39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71"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4869" y="2726574"/>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8091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5664" y="2868467"/>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66280" y="4288898"/>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98893"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680" y="4378913"/>
            <a:ext cx="1133987" cy="26161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Brings in Assyria</a:t>
            </a:r>
          </a:p>
        </p:txBody>
      </p:sp>
    </p:spTree>
    <p:extLst>
      <p:ext uri="{BB962C8B-B14F-4D97-AF65-F5344CB8AC3E}">
        <p14:creationId xmlns:p14="http://schemas.microsoft.com/office/powerpoint/2010/main" val="2157750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51" y="67580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0" y="90485"/>
            <a:ext cx="1241287" cy="769986"/>
          </a:xfrm>
          <a:prstGeom prst="rect">
            <a:avLst/>
          </a:prstGeom>
        </p:spPr>
      </p:pic>
      <p:sp>
        <p:nvSpPr>
          <p:cNvPr id="55" name="Rectangle 54"/>
          <p:cNvSpPr/>
          <p:nvPr/>
        </p:nvSpPr>
        <p:spPr>
          <a:xfrm>
            <a:off x="3076762" y="820081"/>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523"/>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806"/>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197" y="453899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52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62" y="1360595"/>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2"/>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07" y="656609"/>
            <a:ext cx="1332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Alone</a:t>
            </a:r>
          </a:p>
        </p:txBody>
      </p:sp>
      <p:sp>
        <p:nvSpPr>
          <p:cNvPr id="3" name="TextBox 2"/>
          <p:cNvSpPr txBox="1"/>
          <p:nvPr/>
        </p:nvSpPr>
        <p:spPr>
          <a:xfrm>
            <a:off x="2432683" y="1721484"/>
            <a:ext cx="2170209"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Shallum        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Menahem</a:t>
            </a:r>
            <a:r>
              <a:rPr kumimoji="0" lang="en-US" sz="1800" b="0" i="0" u="none" strike="noStrike" kern="1200" cap="none" spc="0" normalizeH="0" baseline="0" noProof="0" dirty="0">
                <a:ln>
                  <a:noFill/>
                </a:ln>
                <a:solidFill>
                  <a:prstClr val="black"/>
                </a:solidFill>
                <a:effectLst/>
                <a:uLnTx/>
                <a:uFillTx/>
                <a:latin typeface="Calibri"/>
                <a:ea typeface="+mn-ea"/>
                <a:cs typeface="+mn-cs"/>
              </a:rPr>
              <a:t>    752-742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Pekahiah</a:t>
            </a:r>
            <a:r>
              <a:rPr kumimoji="0" lang="en-US" sz="1800" b="0" i="0" u="none" strike="noStrike" kern="1200" cap="none" spc="0" normalizeH="0" baseline="0" noProof="0" dirty="0">
                <a:ln>
                  <a:noFill/>
                </a:ln>
                <a:solidFill>
                  <a:prstClr val="black"/>
                </a:solidFill>
                <a:effectLst/>
                <a:uLnTx/>
                <a:uFillTx/>
                <a:latin typeface="Calibri"/>
                <a:ea typeface="+mn-ea"/>
                <a:cs typeface="+mn-cs"/>
              </a:rPr>
              <a:t>      742-740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a:t>
            </a:r>
            <a:r>
              <a:rPr kumimoji="0" lang="en-US" sz="1800" b="0" i="0" u="none" strike="noStrike" kern="1200" cap="none" spc="0" normalizeH="0" baseline="0" noProof="0" dirty="0">
                <a:ln>
                  <a:noFill/>
                </a:ln>
                <a:solidFill>
                  <a:prstClr val="black"/>
                </a:solidFill>
                <a:effectLst/>
                <a:uLnTx/>
                <a:uFillTx/>
                <a:latin typeface="Calibri"/>
                <a:ea typeface="+mn-ea"/>
                <a:cs typeface="+mn-cs"/>
              </a:rPr>
              <a:t>(752)  740-732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Hoshea</a:t>
            </a:r>
            <a:r>
              <a:rPr kumimoji="0" lang="en-US" sz="1800" b="0" i="0" u="none" strike="noStrike" kern="1200" cap="none" spc="0" normalizeH="0" baseline="0" noProof="0" dirty="0">
                <a:ln>
                  <a:noFill/>
                </a:ln>
                <a:solidFill>
                  <a:prstClr val="black"/>
                </a:solidFill>
                <a:effectLst/>
                <a:uLnTx/>
                <a:uFillTx/>
                <a:latin typeface="Calibri"/>
                <a:ea typeface="+mn-ea"/>
                <a:cs typeface="+mn-cs"/>
              </a:rPr>
              <a:t>         732-722</a:t>
            </a:r>
          </a:p>
        </p:txBody>
      </p:sp>
      <p:cxnSp>
        <p:nvCxnSpPr>
          <p:cNvPr id="6" name="Straight Connector 5"/>
          <p:cNvCxnSpPr/>
          <p:nvPr/>
        </p:nvCxnSpPr>
        <p:spPr>
          <a:xfrm>
            <a:off x="2432683"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535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51" y="67580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0" y="90485"/>
            <a:ext cx="1241287" cy="769986"/>
          </a:xfrm>
          <a:prstGeom prst="rect">
            <a:avLst/>
          </a:prstGeom>
        </p:spPr>
      </p:pic>
      <p:sp>
        <p:nvSpPr>
          <p:cNvPr id="55" name="Rectangle 54"/>
          <p:cNvSpPr/>
          <p:nvPr/>
        </p:nvSpPr>
        <p:spPr>
          <a:xfrm>
            <a:off x="3076762" y="820081"/>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523"/>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806"/>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197" y="453899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52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62" y="1360595"/>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2"/>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07" y="656609"/>
            <a:ext cx="1332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Alone</a:t>
            </a:r>
          </a:p>
        </p:txBody>
      </p:sp>
      <p:sp>
        <p:nvSpPr>
          <p:cNvPr id="3" name="TextBox 2"/>
          <p:cNvSpPr txBox="1"/>
          <p:nvPr/>
        </p:nvSpPr>
        <p:spPr>
          <a:xfrm>
            <a:off x="2432683" y="1721484"/>
            <a:ext cx="2170209"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Shallum        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Menahem</a:t>
            </a:r>
            <a:r>
              <a:rPr kumimoji="0" lang="en-US" sz="1800" b="0" i="0" u="none" strike="noStrike" kern="1200" cap="none" spc="0" normalizeH="0" baseline="0" noProof="0" dirty="0">
                <a:ln>
                  <a:noFill/>
                </a:ln>
                <a:solidFill>
                  <a:prstClr val="black"/>
                </a:solidFill>
                <a:effectLst/>
                <a:uLnTx/>
                <a:uFillTx/>
                <a:latin typeface="Calibri"/>
                <a:ea typeface="+mn-ea"/>
                <a:cs typeface="+mn-cs"/>
              </a:rPr>
              <a:t>    752-742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Pekahiah</a:t>
            </a:r>
            <a:r>
              <a:rPr kumimoji="0" lang="en-US" sz="1800" b="0" i="0" u="none" strike="noStrike" kern="1200" cap="none" spc="0" normalizeH="0" baseline="0" noProof="0" dirty="0">
                <a:ln>
                  <a:noFill/>
                </a:ln>
                <a:solidFill>
                  <a:prstClr val="black"/>
                </a:solidFill>
                <a:effectLst/>
                <a:uLnTx/>
                <a:uFillTx/>
                <a:latin typeface="Calibri"/>
                <a:ea typeface="+mn-ea"/>
                <a:cs typeface="+mn-cs"/>
              </a:rPr>
              <a:t>      742-740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a:t>
            </a:r>
            <a:r>
              <a:rPr kumimoji="0" lang="en-US" sz="1800" b="0" i="0" u="none" strike="noStrike" kern="1200" cap="none" spc="0" normalizeH="0" baseline="0" noProof="0" dirty="0">
                <a:ln>
                  <a:noFill/>
                </a:ln>
                <a:solidFill>
                  <a:prstClr val="black"/>
                </a:solidFill>
                <a:effectLst/>
                <a:uLnTx/>
                <a:uFillTx/>
                <a:latin typeface="Calibri"/>
                <a:ea typeface="+mn-ea"/>
                <a:cs typeface="+mn-cs"/>
              </a:rPr>
              <a:t>(752)  740-732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Hoshea</a:t>
            </a:r>
            <a:r>
              <a:rPr kumimoji="0" lang="en-US" sz="1800" b="0" i="0" u="none" strike="noStrike" kern="1200" cap="none" spc="0" normalizeH="0" baseline="0" noProof="0" dirty="0">
                <a:ln>
                  <a:noFill/>
                </a:ln>
                <a:solidFill>
                  <a:prstClr val="black"/>
                </a:solidFill>
                <a:effectLst/>
                <a:uLnTx/>
                <a:uFillTx/>
                <a:latin typeface="Calibri"/>
                <a:ea typeface="+mn-ea"/>
                <a:cs typeface="+mn-cs"/>
              </a:rPr>
              <a:t>         732-722</a:t>
            </a:r>
          </a:p>
        </p:txBody>
      </p:sp>
      <p:cxnSp>
        <p:nvCxnSpPr>
          <p:cNvPr id="6" name="Straight Connector 5"/>
          <p:cNvCxnSpPr/>
          <p:nvPr/>
        </p:nvCxnSpPr>
        <p:spPr>
          <a:xfrm>
            <a:off x="2432683"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4737" y="2770826"/>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5281" y="2734582"/>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59507" y="4432686"/>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Made 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789" y="27495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4469" y="4775996"/>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0694" y="5318639"/>
            <a:ext cx="1773305" cy="46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8053" y="5774264"/>
            <a:ext cx="1654455" cy="46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59507" y="2365250"/>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5186908" y="2401494"/>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64309" y="6292816"/>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15123" y="4632741"/>
            <a:ext cx="204348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They were stoned — As Zechariah, the son of Jehoiada,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17" tooltip="And they conspired against him, and stoned him with stones at the commandment of the king in the court of the house of the LORD."/>
              </a:rPr>
              <a:t>2 Chronicles 24:21</a:t>
            </a:r>
            <a:r>
              <a:rPr kumimoji="0" lang="en-US" sz="1400" b="0" i="0" u="sng" strike="noStrike" kern="1200" cap="none" spc="0" normalizeH="0" baseline="0" noProof="0" dirty="0">
                <a:ln>
                  <a:noFill/>
                </a:ln>
                <a:solidFill>
                  <a:prstClr val="black"/>
                </a:solidFill>
                <a:effectLst/>
                <a:uLnTx/>
                <a:uFillTx/>
                <a:latin typeface="Calibri"/>
                <a:ea typeface="+mn-ea"/>
                <a:cs typeface="+mn-cs"/>
              </a:rPr>
              <a:t>. they were sawn asunder </a:t>
            </a:r>
            <a:r>
              <a:rPr kumimoji="0" lang="en-US" sz="1400" b="0" i="0" u="none" strike="noStrike" kern="1200" cap="none" spc="0" normalizeH="0" baseline="0" noProof="0" dirty="0">
                <a:ln>
                  <a:noFill/>
                </a:ln>
                <a:solidFill>
                  <a:prstClr val="black"/>
                </a:solidFill>
                <a:effectLst/>
                <a:uLnTx/>
                <a:uFillTx/>
                <a:latin typeface="Calibri"/>
                <a:ea typeface="+mn-ea"/>
                <a:cs typeface="+mn-cs"/>
              </a:rPr>
              <a:t>— As, according to the tradition of the Jews, Isaiah was by Manasseh</a:t>
            </a:r>
          </a:p>
        </p:txBody>
      </p:sp>
    </p:spTree>
    <p:extLst>
      <p:ext uri="{BB962C8B-B14F-4D97-AF65-F5344CB8AC3E}">
        <p14:creationId xmlns:p14="http://schemas.microsoft.com/office/powerpoint/2010/main" val="762168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a:t>Seeking Help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3000"/>
            <a:ext cx="8229600" cy="5232400"/>
          </a:xfrm>
          <a:prstGeom prst="rect">
            <a:avLst/>
          </a:prstGeom>
        </p:spPr>
      </p:pic>
      <p:sp>
        <p:nvSpPr>
          <p:cNvPr id="4" name="TextBox 3"/>
          <p:cNvSpPr txBox="1"/>
          <p:nvPr/>
        </p:nvSpPr>
        <p:spPr>
          <a:xfrm>
            <a:off x="3581400" y="1152041"/>
            <a:ext cx="1524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Asa ask Syria for Help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 Chr 16:2</a:t>
            </a:r>
          </a:p>
        </p:txBody>
      </p:sp>
      <p:sp>
        <p:nvSpPr>
          <p:cNvPr id="5" name="TextBox 4"/>
          <p:cNvSpPr txBox="1"/>
          <p:nvPr/>
        </p:nvSpPr>
        <p:spPr>
          <a:xfrm>
            <a:off x="5181600" y="1137834"/>
            <a:ext cx="1752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Ahaz ask Assyria to help 2 Chr 28:16</a:t>
            </a:r>
          </a:p>
        </p:txBody>
      </p:sp>
    </p:spTree>
    <p:extLst>
      <p:ext uri="{BB962C8B-B14F-4D97-AF65-F5344CB8AC3E}">
        <p14:creationId xmlns:p14="http://schemas.microsoft.com/office/powerpoint/2010/main" val="26696952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a:xfrm>
            <a:off x="685800" y="2130425"/>
            <a:ext cx="7772400" cy="1470025"/>
          </a:xfrm>
        </p:spPr>
        <p:txBody>
          <a:bodyPr/>
          <a:lstStyle/>
          <a:p>
            <a:endParaRPr lang="en-US"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en-US"/>
          </a:p>
        </p:txBody>
      </p:sp>
      <p:pic>
        <p:nvPicPr>
          <p:cNvPr id="87044" name="Picture 4" descr="C:\ProgramData\WORDsearch\Library\StandardAtlas\Linked\images\StandardAtlas-10-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957513" y="1073150"/>
            <a:ext cx="812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376092"/>
                </a:solidFill>
                <a:effectLst/>
                <a:uLnTx/>
                <a:uFillTx/>
                <a:latin typeface="Times New Roman" pitchFamily="18" charset="0"/>
                <a:ea typeface="+mn-ea"/>
                <a:cs typeface="Times New Roman" pitchFamily="18" charset="0"/>
              </a:rPr>
              <a:t>Man of God</a:t>
            </a:r>
          </a:p>
        </p:txBody>
      </p:sp>
      <p:grpSp>
        <p:nvGrpSpPr>
          <p:cNvPr id="87046" name="Group 8"/>
          <p:cNvGrpSpPr>
            <a:grpSpLocks/>
          </p:cNvGrpSpPr>
          <p:nvPr/>
        </p:nvGrpSpPr>
        <p:grpSpPr bwMode="auto">
          <a:xfrm flipH="1" flipV="1">
            <a:off x="2955925" y="942975"/>
            <a:ext cx="46038" cy="295275"/>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38"/>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Ahijah</a:t>
            </a:r>
            <a:endParaRPr kumimoji="0" lang="en-US" sz="1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7048" name="TextBox 14"/>
          <p:cNvSpPr txBox="1">
            <a:spLocks noChangeArrowheads="1"/>
          </p:cNvSpPr>
          <p:nvPr/>
        </p:nvSpPr>
        <p:spPr bwMode="auto">
          <a:xfrm>
            <a:off x="4005263" y="501650"/>
            <a:ext cx="41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376092"/>
                </a:solidFill>
                <a:effectLst/>
                <a:uLnTx/>
                <a:uFillTx/>
                <a:latin typeface="Times New Roman" pitchFamily="18" charset="0"/>
                <a:ea typeface="+mn-ea"/>
                <a:cs typeface="Times New Roman" pitchFamily="18" charset="0"/>
              </a:rPr>
              <a:t>Jehu</a:t>
            </a:r>
          </a:p>
        </p:txBody>
      </p:sp>
      <p:grpSp>
        <p:nvGrpSpPr>
          <p:cNvPr id="87049" name="Group 15"/>
          <p:cNvGrpSpPr>
            <a:grpSpLocks/>
          </p:cNvGrpSpPr>
          <p:nvPr/>
        </p:nvGrpSpPr>
        <p:grpSpPr bwMode="auto">
          <a:xfrm flipH="1">
            <a:off x="4168775" y="695325"/>
            <a:ext cx="46038" cy="295275"/>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0" name="TextBox 22"/>
          <p:cNvSpPr txBox="1">
            <a:spLocks noChangeArrowheads="1"/>
          </p:cNvSpPr>
          <p:nvPr/>
        </p:nvSpPr>
        <p:spPr bwMode="auto">
          <a:xfrm>
            <a:off x="5357813" y="493713"/>
            <a:ext cx="812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376092"/>
                </a:solidFill>
                <a:effectLst/>
                <a:uLnTx/>
                <a:uFillTx/>
                <a:latin typeface="Times New Roman" pitchFamily="18" charset="0"/>
                <a:ea typeface="+mn-ea"/>
                <a:cs typeface="Times New Roman" pitchFamily="18" charset="0"/>
              </a:rPr>
              <a:t>Man of God</a:t>
            </a:r>
          </a:p>
        </p:txBody>
      </p:sp>
      <p:grpSp>
        <p:nvGrpSpPr>
          <p:cNvPr id="87051" name="Group 23"/>
          <p:cNvGrpSpPr>
            <a:grpSpLocks/>
          </p:cNvGrpSpPr>
          <p:nvPr/>
        </p:nvGrpSpPr>
        <p:grpSpPr bwMode="auto">
          <a:xfrm flipH="1">
            <a:off x="5927725" y="695325"/>
            <a:ext cx="46038" cy="295275"/>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7052" name="Group 26"/>
          <p:cNvGrpSpPr>
            <a:grpSpLocks/>
          </p:cNvGrpSpPr>
          <p:nvPr/>
        </p:nvGrpSpPr>
        <p:grpSpPr bwMode="auto">
          <a:xfrm flipH="1">
            <a:off x="6719888" y="855663"/>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3" name="TextBox 29"/>
          <p:cNvSpPr txBox="1">
            <a:spLocks noChangeArrowheads="1"/>
          </p:cNvSpPr>
          <p:nvPr/>
        </p:nvSpPr>
        <p:spPr bwMode="auto">
          <a:xfrm>
            <a:off x="6430963" y="661988"/>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376092"/>
                </a:solidFill>
                <a:effectLst/>
                <a:uLnTx/>
                <a:uFillTx/>
                <a:latin typeface="Times New Roman" pitchFamily="18" charset="0"/>
                <a:ea typeface="+mn-ea"/>
                <a:cs typeface="Times New Roman" pitchFamily="18" charset="0"/>
              </a:rPr>
              <a:t>Micaiah</a:t>
            </a:r>
          </a:p>
        </p:txBody>
      </p:sp>
      <p:sp>
        <p:nvSpPr>
          <p:cNvPr id="31" name="Rectangle 30"/>
          <p:cNvSpPr/>
          <p:nvPr/>
        </p:nvSpPr>
        <p:spPr>
          <a:xfrm>
            <a:off x="2925763" y="1817688"/>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Shemaiah</a:t>
            </a:r>
            <a:endParaRPr kumimoji="0" lang="en-US" sz="1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7055" name="TextBox 33"/>
          <p:cNvSpPr txBox="1">
            <a:spLocks noChangeArrowheads="1"/>
          </p:cNvSpPr>
          <p:nvPr/>
        </p:nvSpPr>
        <p:spPr bwMode="auto">
          <a:xfrm>
            <a:off x="4070350" y="1736725"/>
            <a:ext cx="593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376092"/>
                </a:solidFill>
                <a:effectLst/>
                <a:uLnTx/>
                <a:uFillTx/>
                <a:latin typeface="Times New Roman" pitchFamily="18" charset="0"/>
                <a:ea typeface="+mn-ea"/>
                <a:cs typeface="Times New Roman" pitchFamily="18" charset="0"/>
              </a:rPr>
              <a:t>Azariah</a:t>
            </a:r>
          </a:p>
        </p:txBody>
      </p:sp>
      <p:grpSp>
        <p:nvGrpSpPr>
          <p:cNvPr id="87056" name="Group 34"/>
          <p:cNvGrpSpPr>
            <a:grpSpLocks/>
          </p:cNvGrpSpPr>
          <p:nvPr/>
        </p:nvGrpSpPr>
        <p:grpSpPr bwMode="auto">
          <a:xfrm flipH="1" flipV="1">
            <a:off x="4579938"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7" name="TextBox 37"/>
          <p:cNvSpPr txBox="1">
            <a:spLocks noChangeArrowheads="1"/>
          </p:cNvSpPr>
          <p:nvPr/>
        </p:nvSpPr>
        <p:spPr bwMode="auto">
          <a:xfrm>
            <a:off x="5213350" y="1724025"/>
            <a:ext cx="5572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376092"/>
                </a:solidFill>
                <a:effectLst/>
                <a:uLnTx/>
                <a:uFillTx/>
                <a:latin typeface="Times New Roman" pitchFamily="18" charset="0"/>
                <a:ea typeface="+mn-ea"/>
                <a:cs typeface="Times New Roman" pitchFamily="18" charset="0"/>
              </a:rPr>
              <a:t>Hanani</a:t>
            </a:r>
          </a:p>
        </p:txBody>
      </p:sp>
      <p:grpSp>
        <p:nvGrpSpPr>
          <p:cNvPr id="87058" name="Group 38"/>
          <p:cNvGrpSpPr>
            <a:grpSpLocks/>
          </p:cNvGrpSpPr>
          <p:nvPr/>
        </p:nvGrpSpPr>
        <p:grpSpPr bwMode="auto">
          <a:xfrm flipH="1" flipV="1">
            <a:off x="5680075" y="1565275"/>
            <a:ext cx="46038" cy="295275"/>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9" name="TextBox 3"/>
          <p:cNvSpPr txBox="1">
            <a:spLocks noChangeArrowheads="1"/>
          </p:cNvSpPr>
          <p:nvPr/>
        </p:nvSpPr>
        <p:spPr bwMode="auto">
          <a:xfrm rot="-5400000">
            <a:off x="8441532" y="1575594"/>
            <a:ext cx="881062" cy="3683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n-ea"/>
                <a:cs typeface="+mn-cs"/>
              </a:rPr>
              <a:t>Syria</a:t>
            </a:r>
          </a:p>
        </p:txBody>
      </p:sp>
      <p:sp>
        <p:nvSpPr>
          <p:cNvPr id="87060" name="TextBox 32"/>
          <p:cNvSpPr txBox="1">
            <a:spLocks noChangeArrowheads="1"/>
          </p:cNvSpPr>
          <p:nvPr/>
        </p:nvSpPr>
        <p:spPr bwMode="auto">
          <a:xfrm rot="-5400000">
            <a:off x="7962107" y="5218906"/>
            <a:ext cx="1835150"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n-ea"/>
                <a:cs typeface="+mn-cs"/>
              </a:rPr>
              <a:t>Babylon/Persia</a:t>
            </a:r>
          </a:p>
        </p:txBody>
      </p:sp>
      <p:sp>
        <p:nvSpPr>
          <p:cNvPr id="87061" name="TextBox 41"/>
          <p:cNvSpPr txBox="1">
            <a:spLocks noChangeArrowheads="1"/>
          </p:cNvSpPr>
          <p:nvPr/>
        </p:nvSpPr>
        <p:spPr bwMode="auto">
          <a:xfrm rot="-5400000">
            <a:off x="7884319" y="3296444"/>
            <a:ext cx="2009775"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n-ea"/>
                <a:cs typeface="+mn-cs"/>
              </a:rPr>
              <a:t>Assyria</a:t>
            </a:r>
          </a:p>
        </p:txBody>
      </p:sp>
    </p:spTree>
    <p:extLst>
      <p:ext uri="{BB962C8B-B14F-4D97-AF65-F5344CB8AC3E}">
        <p14:creationId xmlns:p14="http://schemas.microsoft.com/office/powerpoint/2010/main" val="384549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4503"/>
            <a:ext cx="8229600" cy="1143000"/>
          </a:xfrm>
        </p:spPr>
        <p:txBody>
          <a:bodyPr/>
          <a:lstStyle/>
          <a:p>
            <a:r>
              <a:rPr lang="en-US" dirty="0"/>
              <a:t>Bible Periods</a:t>
            </a:r>
          </a:p>
        </p:txBody>
      </p:sp>
      <p:sp>
        <p:nvSpPr>
          <p:cNvPr id="4" name="Slide Number Placeholder 3"/>
          <p:cNvSpPr>
            <a:spLocks noGrp="1"/>
          </p:cNvSpPr>
          <p:nvPr>
            <p:ph type="sldNum" sz="quarter" idx="12"/>
          </p:nvPr>
        </p:nvSpPr>
        <p:spPr/>
        <p:txBody>
          <a:bodyPr/>
          <a:lstStyle/>
          <a:p>
            <a:pPr>
              <a:defRPr/>
            </a:pPr>
            <a:fld id="{4581D3B0-2CEA-4983-906B-F9E6F1D5466C}" type="slidenum">
              <a:rPr lang="en-US" smtClean="0">
                <a:solidFill>
                  <a:srgbClr val="000000"/>
                </a:solidFill>
              </a:rPr>
              <a:pPr>
                <a:defRPr/>
              </a:pPr>
              <a:t>6</a:t>
            </a:fld>
            <a:endParaRPr lang="en-US" dirty="0">
              <a:solidFill>
                <a:srgbClr val="000000"/>
              </a:solidFill>
            </a:endParaRPr>
          </a:p>
        </p:txBody>
      </p:sp>
      <p:sp>
        <p:nvSpPr>
          <p:cNvPr id="2069" name="Freeform: Shape 2068">
            <a:extLst>
              <a:ext uri="{FF2B5EF4-FFF2-40B4-BE49-F238E27FC236}">
                <a16:creationId xmlns:a16="http://schemas.microsoft.com/office/drawing/2014/main" id="{D4BE121D-33E2-4F9B-93F8-FC1FE23EA360}"/>
              </a:ext>
            </a:extLst>
          </p:cNvPr>
          <p:cNvSpPr/>
          <p:nvPr/>
        </p:nvSpPr>
        <p:spPr>
          <a:xfrm rot="16200000">
            <a:off x="520102" y="818651"/>
            <a:ext cx="1527169"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r>
              <a:rPr lang="en-US" sz="2200" kern="1200"/>
              <a:t>Period 1</a:t>
            </a:r>
          </a:p>
        </p:txBody>
      </p:sp>
      <p:sp>
        <p:nvSpPr>
          <p:cNvPr id="2070" name="Freeform: Shape 2069">
            <a:extLst>
              <a:ext uri="{FF2B5EF4-FFF2-40B4-BE49-F238E27FC236}">
                <a16:creationId xmlns:a16="http://schemas.microsoft.com/office/drawing/2014/main" id="{FB0CCD26-8DCD-4F91-8491-8DEE1E2FA893}"/>
              </a:ext>
            </a:extLst>
          </p:cNvPr>
          <p:cNvSpPr/>
          <p:nvPr/>
        </p:nvSpPr>
        <p:spPr>
          <a:xfrm>
            <a:off x="688076" y="1047751"/>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Creation &amp; Fall</a:t>
            </a:r>
          </a:p>
        </p:txBody>
      </p:sp>
      <p:sp>
        <p:nvSpPr>
          <p:cNvPr id="2071" name="Freeform: Shape 2070">
            <a:extLst>
              <a:ext uri="{FF2B5EF4-FFF2-40B4-BE49-F238E27FC236}">
                <a16:creationId xmlns:a16="http://schemas.microsoft.com/office/drawing/2014/main" id="{4DA3BAE4-F71C-4B98-B218-F847581C0D11}"/>
              </a:ext>
            </a:extLst>
          </p:cNvPr>
          <p:cNvSpPr/>
          <p:nvPr/>
        </p:nvSpPr>
        <p:spPr>
          <a:xfrm rot="16200000">
            <a:off x="2604023" y="818651"/>
            <a:ext cx="1527168" cy="1985368"/>
          </a:xfrm>
          <a:custGeom>
            <a:avLst/>
            <a:gdLst>
              <a:gd name="connsiteX0" fmla="*/ 0 w 1985367"/>
              <a:gd name="connsiteY0" fmla="*/ 99268 h 2534845"/>
              <a:gd name="connsiteX1" fmla="*/ 99268 w 1985367"/>
              <a:gd name="connsiteY1" fmla="*/ 0 h 2534845"/>
              <a:gd name="connsiteX2" fmla="*/ 1886099 w 1985367"/>
              <a:gd name="connsiteY2" fmla="*/ 0 h 2534845"/>
              <a:gd name="connsiteX3" fmla="*/ 1985367 w 1985367"/>
              <a:gd name="connsiteY3" fmla="*/ 99268 h 2534845"/>
              <a:gd name="connsiteX4" fmla="*/ 1985367 w 1985367"/>
              <a:gd name="connsiteY4" fmla="*/ 2435577 h 2534845"/>
              <a:gd name="connsiteX5" fmla="*/ 1886099 w 1985367"/>
              <a:gd name="connsiteY5" fmla="*/ 2534845 h 2534845"/>
              <a:gd name="connsiteX6" fmla="*/ 99268 w 1985367"/>
              <a:gd name="connsiteY6" fmla="*/ 2534845 h 2534845"/>
              <a:gd name="connsiteX7" fmla="*/ 0 w 1985367"/>
              <a:gd name="connsiteY7" fmla="*/ 2435577 h 2534845"/>
              <a:gd name="connsiteX8" fmla="*/ 0 w 1985367"/>
              <a:gd name="connsiteY8" fmla="*/ 99268 h 25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534845">
                <a:moveTo>
                  <a:pt x="1907617" y="1"/>
                </a:moveTo>
                <a:cubicBezTo>
                  <a:pt x="1950557" y="1"/>
                  <a:pt x="1985367" y="56745"/>
                  <a:pt x="1985367" y="126742"/>
                </a:cubicBezTo>
                <a:lnTo>
                  <a:pt x="1985367" y="2408103"/>
                </a:lnTo>
                <a:cubicBezTo>
                  <a:pt x="1985367" y="2478100"/>
                  <a:pt x="1950557" y="2534844"/>
                  <a:pt x="1907617" y="2534844"/>
                </a:cubicBezTo>
                <a:lnTo>
                  <a:pt x="77750" y="2534844"/>
                </a:lnTo>
                <a:cubicBezTo>
                  <a:pt x="34810" y="2534844"/>
                  <a:pt x="0" y="2478100"/>
                  <a:pt x="0" y="2408103"/>
                </a:cubicBezTo>
                <a:lnTo>
                  <a:pt x="0" y="126742"/>
                </a:lnTo>
                <a:cubicBezTo>
                  <a:pt x="0" y="56745"/>
                  <a:pt x="34810" y="1"/>
                  <a:pt x="77750" y="1"/>
                </a:cubicBezTo>
                <a:lnTo>
                  <a:pt x="1907617"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2</a:t>
            </a:r>
          </a:p>
        </p:txBody>
      </p:sp>
      <p:sp>
        <p:nvSpPr>
          <p:cNvPr id="2072" name="Flowchart: Extract 2071">
            <a:extLst>
              <a:ext uri="{FF2B5EF4-FFF2-40B4-BE49-F238E27FC236}">
                <a16:creationId xmlns:a16="http://schemas.microsoft.com/office/drawing/2014/main" id="{3357DD83-8680-409E-B4AA-936DE032BBEB}"/>
              </a:ext>
            </a:extLst>
          </p:cNvPr>
          <p:cNvSpPr/>
          <p:nvPr/>
        </p:nvSpPr>
        <p:spPr>
          <a:xfrm rot="5400000">
            <a:off x="2249103" y="2058857"/>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73" name="Freeform: Shape 2072">
            <a:extLst>
              <a:ext uri="{FF2B5EF4-FFF2-40B4-BE49-F238E27FC236}">
                <a16:creationId xmlns:a16="http://schemas.microsoft.com/office/drawing/2014/main" id="{36195329-94C3-490D-A55A-11E3D8DB4F67}"/>
              </a:ext>
            </a:extLst>
          </p:cNvPr>
          <p:cNvSpPr/>
          <p:nvPr/>
        </p:nvSpPr>
        <p:spPr>
          <a:xfrm>
            <a:off x="2787050" y="1255115"/>
            <a:ext cx="1479098" cy="2534845"/>
          </a:xfrm>
          <a:custGeom>
            <a:avLst/>
            <a:gdLst>
              <a:gd name="connsiteX0" fmla="*/ 0 w 1479098"/>
              <a:gd name="connsiteY0" fmla="*/ 0 h 2534845"/>
              <a:gd name="connsiteX1" fmla="*/ 1479098 w 1479098"/>
              <a:gd name="connsiteY1" fmla="*/ 0 h 2534845"/>
              <a:gd name="connsiteX2" fmla="*/ 1479098 w 1479098"/>
              <a:gd name="connsiteY2" fmla="*/ 2534845 h 2534845"/>
              <a:gd name="connsiteX3" fmla="*/ 0 w 1479098"/>
              <a:gd name="connsiteY3" fmla="*/ 2534845 h 2534845"/>
              <a:gd name="connsiteX4" fmla="*/ 0 w 1479098"/>
              <a:gd name="connsiteY4" fmla="*/ 0 h 253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534845">
                <a:moveTo>
                  <a:pt x="0" y="0"/>
                </a:moveTo>
                <a:lnTo>
                  <a:pt x="1479098" y="0"/>
                </a:lnTo>
                <a:lnTo>
                  <a:pt x="1479098" y="2534845"/>
                </a:lnTo>
                <a:lnTo>
                  <a:pt x="0" y="2534845"/>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The Patriarchs</a:t>
            </a:r>
          </a:p>
        </p:txBody>
      </p:sp>
      <p:sp>
        <p:nvSpPr>
          <p:cNvPr id="2074" name="Freeform: Shape 2073">
            <a:extLst>
              <a:ext uri="{FF2B5EF4-FFF2-40B4-BE49-F238E27FC236}">
                <a16:creationId xmlns:a16="http://schemas.microsoft.com/office/drawing/2014/main" id="{A48A34A9-321C-40A1-B953-15624F9CB4FF}"/>
              </a:ext>
            </a:extLst>
          </p:cNvPr>
          <p:cNvSpPr/>
          <p:nvPr/>
        </p:nvSpPr>
        <p:spPr>
          <a:xfrm rot="16200000">
            <a:off x="4646780" y="801683"/>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3</a:t>
            </a:r>
          </a:p>
        </p:txBody>
      </p:sp>
      <p:sp>
        <p:nvSpPr>
          <p:cNvPr id="2076" name="Freeform: Shape 2075">
            <a:extLst>
              <a:ext uri="{FF2B5EF4-FFF2-40B4-BE49-F238E27FC236}">
                <a16:creationId xmlns:a16="http://schemas.microsoft.com/office/drawing/2014/main" id="{861B002F-9D2B-43BC-A1BD-C2043B06C207}"/>
              </a:ext>
            </a:extLst>
          </p:cNvPr>
          <p:cNvSpPr/>
          <p:nvPr/>
        </p:nvSpPr>
        <p:spPr>
          <a:xfrm>
            <a:off x="4812838" y="1255115"/>
            <a:ext cx="1593385" cy="939087"/>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Exodus &amp; Wanderings</a:t>
            </a:r>
          </a:p>
        </p:txBody>
      </p:sp>
      <p:sp>
        <p:nvSpPr>
          <p:cNvPr id="2077" name="Flowchart: Extract 2076">
            <a:extLst>
              <a:ext uri="{FF2B5EF4-FFF2-40B4-BE49-F238E27FC236}">
                <a16:creationId xmlns:a16="http://schemas.microsoft.com/office/drawing/2014/main" id="{999246EE-1CB8-4984-A0F0-C37A356CB6B2}"/>
              </a:ext>
            </a:extLst>
          </p:cNvPr>
          <p:cNvSpPr/>
          <p:nvPr/>
        </p:nvSpPr>
        <p:spPr>
          <a:xfrm rot="5400000">
            <a:off x="4292008" y="2058857"/>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78" name="Freeform: Shape 2077">
            <a:extLst>
              <a:ext uri="{FF2B5EF4-FFF2-40B4-BE49-F238E27FC236}">
                <a16:creationId xmlns:a16="http://schemas.microsoft.com/office/drawing/2014/main" id="{21B2D6F2-78DF-4161-8539-0DF4AE01E3CC}"/>
              </a:ext>
            </a:extLst>
          </p:cNvPr>
          <p:cNvSpPr/>
          <p:nvPr/>
        </p:nvSpPr>
        <p:spPr>
          <a:xfrm rot="16200000">
            <a:off x="506311" y="2590318"/>
            <a:ext cx="1527169" cy="1985368"/>
          </a:xfrm>
          <a:custGeom>
            <a:avLst/>
            <a:gdLst>
              <a:gd name="connsiteX0" fmla="*/ 0 w 1985367"/>
              <a:gd name="connsiteY0" fmla="*/ 76358 h 1527168"/>
              <a:gd name="connsiteX1" fmla="*/ 76358 w 1985367"/>
              <a:gd name="connsiteY1" fmla="*/ 0 h 1527168"/>
              <a:gd name="connsiteX2" fmla="*/ 1909009 w 1985367"/>
              <a:gd name="connsiteY2" fmla="*/ 0 h 1527168"/>
              <a:gd name="connsiteX3" fmla="*/ 1985367 w 1985367"/>
              <a:gd name="connsiteY3" fmla="*/ 76358 h 1527168"/>
              <a:gd name="connsiteX4" fmla="*/ 1985367 w 1985367"/>
              <a:gd name="connsiteY4" fmla="*/ 1450810 h 1527168"/>
              <a:gd name="connsiteX5" fmla="*/ 1909009 w 1985367"/>
              <a:gd name="connsiteY5" fmla="*/ 1527168 h 1527168"/>
              <a:gd name="connsiteX6" fmla="*/ 76358 w 1985367"/>
              <a:gd name="connsiteY6" fmla="*/ 1527168 h 1527168"/>
              <a:gd name="connsiteX7" fmla="*/ 0 w 1985367"/>
              <a:gd name="connsiteY7" fmla="*/ 1450810 h 1527168"/>
              <a:gd name="connsiteX8" fmla="*/ 0 w 1985367"/>
              <a:gd name="connsiteY8" fmla="*/ 76358 h 15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1527168">
                <a:moveTo>
                  <a:pt x="1886099" y="0"/>
                </a:moveTo>
                <a:cubicBezTo>
                  <a:pt x="1940922" y="0"/>
                  <a:pt x="1985366" y="26297"/>
                  <a:pt x="1985366" y="58736"/>
                </a:cubicBezTo>
                <a:lnTo>
                  <a:pt x="1985366" y="1468432"/>
                </a:lnTo>
                <a:cubicBezTo>
                  <a:pt x="1985366" y="1500871"/>
                  <a:pt x="1940922" y="1527168"/>
                  <a:pt x="1886099" y="1527168"/>
                </a:cubicBezTo>
                <a:lnTo>
                  <a:pt x="99268" y="1527168"/>
                </a:lnTo>
                <a:cubicBezTo>
                  <a:pt x="44445" y="1527168"/>
                  <a:pt x="1" y="1500871"/>
                  <a:pt x="1" y="1468432"/>
                </a:cubicBezTo>
                <a:lnTo>
                  <a:pt x="1" y="58736"/>
                </a:lnTo>
                <a:cubicBezTo>
                  <a:pt x="1" y="26297"/>
                  <a:pt x="44445" y="0"/>
                  <a:pt x="99268" y="0"/>
                </a:cubicBezTo>
                <a:lnTo>
                  <a:pt x="1886099"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891" tIns="75440" rIns="97791"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4</a:t>
            </a:r>
          </a:p>
        </p:txBody>
      </p:sp>
      <p:sp>
        <p:nvSpPr>
          <p:cNvPr id="2079" name="Freeform: Shape 2078">
            <a:extLst>
              <a:ext uri="{FF2B5EF4-FFF2-40B4-BE49-F238E27FC236}">
                <a16:creationId xmlns:a16="http://schemas.microsoft.com/office/drawing/2014/main" id="{A7FCD052-6FDE-4E71-A6ED-1306E292F559}"/>
              </a:ext>
            </a:extLst>
          </p:cNvPr>
          <p:cNvSpPr/>
          <p:nvPr/>
        </p:nvSpPr>
        <p:spPr>
          <a:xfrm>
            <a:off x="674285" y="2819418"/>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Conquest &amp; Judges</a:t>
            </a:r>
          </a:p>
        </p:txBody>
      </p:sp>
      <p:sp>
        <p:nvSpPr>
          <p:cNvPr id="96" name="Freeform: Shape 95">
            <a:extLst>
              <a:ext uri="{FF2B5EF4-FFF2-40B4-BE49-F238E27FC236}">
                <a16:creationId xmlns:a16="http://schemas.microsoft.com/office/drawing/2014/main" id="{29115241-4A9C-4BCE-832A-7B15FAA16B43}"/>
              </a:ext>
            </a:extLst>
          </p:cNvPr>
          <p:cNvSpPr/>
          <p:nvPr/>
        </p:nvSpPr>
        <p:spPr>
          <a:xfrm rot="16200000">
            <a:off x="2590232" y="2590318"/>
            <a:ext cx="1527168" cy="1985368"/>
          </a:xfrm>
          <a:custGeom>
            <a:avLst/>
            <a:gdLst>
              <a:gd name="connsiteX0" fmla="*/ 0 w 1985367"/>
              <a:gd name="connsiteY0" fmla="*/ 99268 h 2534845"/>
              <a:gd name="connsiteX1" fmla="*/ 99268 w 1985367"/>
              <a:gd name="connsiteY1" fmla="*/ 0 h 2534845"/>
              <a:gd name="connsiteX2" fmla="*/ 1886099 w 1985367"/>
              <a:gd name="connsiteY2" fmla="*/ 0 h 2534845"/>
              <a:gd name="connsiteX3" fmla="*/ 1985367 w 1985367"/>
              <a:gd name="connsiteY3" fmla="*/ 99268 h 2534845"/>
              <a:gd name="connsiteX4" fmla="*/ 1985367 w 1985367"/>
              <a:gd name="connsiteY4" fmla="*/ 2435577 h 2534845"/>
              <a:gd name="connsiteX5" fmla="*/ 1886099 w 1985367"/>
              <a:gd name="connsiteY5" fmla="*/ 2534845 h 2534845"/>
              <a:gd name="connsiteX6" fmla="*/ 99268 w 1985367"/>
              <a:gd name="connsiteY6" fmla="*/ 2534845 h 2534845"/>
              <a:gd name="connsiteX7" fmla="*/ 0 w 1985367"/>
              <a:gd name="connsiteY7" fmla="*/ 2435577 h 2534845"/>
              <a:gd name="connsiteX8" fmla="*/ 0 w 1985367"/>
              <a:gd name="connsiteY8" fmla="*/ 99268 h 25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534845">
                <a:moveTo>
                  <a:pt x="1907617" y="1"/>
                </a:moveTo>
                <a:cubicBezTo>
                  <a:pt x="1950557" y="1"/>
                  <a:pt x="1985367" y="56745"/>
                  <a:pt x="1985367" y="126742"/>
                </a:cubicBezTo>
                <a:lnTo>
                  <a:pt x="1985367" y="2408103"/>
                </a:lnTo>
                <a:cubicBezTo>
                  <a:pt x="1985367" y="2478100"/>
                  <a:pt x="1950557" y="2534844"/>
                  <a:pt x="1907617" y="2534844"/>
                </a:cubicBezTo>
                <a:lnTo>
                  <a:pt x="77750" y="2534844"/>
                </a:lnTo>
                <a:cubicBezTo>
                  <a:pt x="34810" y="2534844"/>
                  <a:pt x="0" y="2478100"/>
                  <a:pt x="0" y="2408103"/>
                </a:cubicBezTo>
                <a:lnTo>
                  <a:pt x="0" y="126742"/>
                </a:lnTo>
                <a:cubicBezTo>
                  <a:pt x="0" y="56745"/>
                  <a:pt x="34810" y="1"/>
                  <a:pt x="77750" y="1"/>
                </a:cubicBezTo>
                <a:lnTo>
                  <a:pt x="1907617" y="1"/>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6272" tIns="75439" rIns="97790" bIns="1588293" numCol="1" spcCol="1270" anchor="t" anchorCtr="0">
            <a:noAutofit/>
          </a:bodyPr>
          <a:lstStyle/>
          <a:p>
            <a:pPr marL="0" lvl="0" indent="0" algn="r" defTabSz="977900">
              <a:lnSpc>
                <a:spcPct val="90000"/>
              </a:lnSpc>
              <a:spcBef>
                <a:spcPct val="0"/>
              </a:spcBef>
              <a:spcAft>
                <a:spcPct val="35000"/>
              </a:spcAft>
              <a:buNone/>
            </a:pPr>
            <a:r>
              <a:rPr lang="en-US" sz="2200" kern="1200" dirty="0"/>
              <a:t>Period 5</a:t>
            </a:r>
          </a:p>
        </p:txBody>
      </p:sp>
      <p:sp>
        <p:nvSpPr>
          <p:cNvPr id="97" name="Flowchart: Extract 96">
            <a:extLst>
              <a:ext uri="{FF2B5EF4-FFF2-40B4-BE49-F238E27FC236}">
                <a16:creationId xmlns:a16="http://schemas.microsoft.com/office/drawing/2014/main" id="{0D608E1A-25D0-4527-B18E-06891373121E}"/>
              </a:ext>
            </a:extLst>
          </p:cNvPr>
          <p:cNvSpPr/>
          <p:nvPr/>
        </p:nvSpPr>
        <p:spPr>
          <a:xfrm rot="5400000">
            <a:off x="2235312" y="3830524"/>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8" name="Freeform: Shape 97">
            <a:extLst>
              <a:ext uri="{FF2B5EF4-FFF2-40B4-BE49-F238E27FC236}">
                <a16:creationId xmlns:a16="http://schemas.microsoft.com/office/drawing/2014/main" id="{27766231-7DCF-4B12-9DFB-359D556D04F5}"/>
              </a:ext>
            </a:extLst>
          </p:cNvPr>
          <p:cNvSpPr/>
          <p:nvPr/>
        </p:nvSpPr>
        <p:spPr>
          <a:xfrm rot="16200000">
            <a:off x="4632989" y="2573350"/>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gradFill flip="none" rotWithShape="1">
            <a:gsLst>
              <a:gs pos="3000">
                <a:schemeClr val="accent4">
                  <a:lumMod val="40000"/>
                  <a:lumOff val="60000"/>
                </a:schemeClr>
              </a:gs>
              <a:gs pos="63000">
                <a:schemeClr val="accent4">
                  <a:lumMod val="95000"/>
                  <a:lumOff val="5000"/>
                </a:schemeClr>
              </a:gs>
              <a:gs pos="100000">
                <a:schemeClr val="accent4">
                  <a:lumMod val="60000"/>
                </a:schemeClr>
              </a:gs>
            </a:gsLst>
            <a:path path="circle">
              <a:fillToRect l="50000" t="130000" r="50000" b="-30000"/>
            </a:path>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6</a:t>
            </a:r>
          </a:p>
        </p:txBody>
      </p:sp>
      <p:sp>
        <p:nvSpPr>
          <p:cNvPr id="99" name="Flowchart: Extract 98">
            <a:extLst>
              <a:ext uri="{FF2B5EF4-FFF2-40B4-BE49-F238E27FC236}">
                <a16:creationId xmlns:a16="http://schemas.microsoft.com/office/drawing/2014/main" id="{7D213EC1-FB85-4953-9EEE-9D0415BCED0B}"/>
              </a:ext>
            </a:extLst>
          </p:cNvPr>
          <p:cNvSpPr/>
          <p:nvPr/>
        </p:nvSpPr>
        <p:spPr>
          <a:xfrm rot="5400000">
            <a:off x="4278217" y="3830524"/>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1" name="Rectangle: Rounded Corners 100">
            <a:extLst>
              <a:ext uri="{FF2B5EF4-FFF2-40B4-BE49-F238E27FC236}">
                <a16:creationId xmlns:a16="http://schemas.microsoft.com/office/drawing/2014/main" id="{C6D2D819-5AAB-4247-BAF5-A30A602DE3D0}"/>
              </a:ext>
            </a:extLst>
          </p:cNvPr>
          <p:cNvSpPr/>
          <p:nvPr/>
        </p:nvSpPr>
        <p:spPr>
          <a:xfrm>
            <a:off x="1714500" y="2490276"/>
            <a:ext cx="3724275" cy="2878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Pentateuch-Law</a:t>
            </a:r>
          </a:p>
        </p:txBody>
      </p:sp>
      <p:sp>
        <p:nvSpPr>
          <p:cNvPr id="103" name="Freeform: Shape 102">
            <a:extLst>
              <a:ext uri="{FF2B5EF4-FFF2-40B4-BE49-F238E27FC236}">
                <a16:creationId xmlns:a16="http://schemas.microsoft.com/office/drawing/2014/main" id="{6DF7AF95-1A3A-4ACB-A48C-334D0FEF1FE8}"/>
              </a:ext>
            </a:extLst>
          </p:cNvPr>
          <p:cNvSpPr/>
          <p:nvPr/>
        </p:nvSpPr>
        <p:spPr>
          <a:xfrm>
            <a:off x="2787050" y="2755914"/>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United Kingdom</a:t>
            </a:r>
          </a:p>
        </p:txBody>
      </p:sp>
      <p:sp>
        <p:nvSpPr>
          <p:cNvPr id="105" name="Freeform: Shape 104">
            <a:extLst>
              <a:ext uri="{FF2B5EF4-FFF2-40B4-BE49-F238E27FC236}">
                <a16:creationId xmlns:a16="http://schemas.microsoft.com/office/drawing/2014/main" id="{D3348661-F584-418A-89B4-6EDB0E7D4C59}"/>
              </a:ext>
            </a:extLst>
          </p:cNvPr>
          <p:cNvSpPr/>
          <p:nvPr/>
        </p:nvSpPr>
        <p:spPr>
          <a:xfrm>
            <a:off x="4967548" y="2766505"/>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Divided Kingdom</a:t>
            </a:r>
          </a:p>
        </p:txBody>
      </p:sp>
      <p:sp>
        <p:nvSpPr>
          <p:cNvPr id="107" name="Freeform: Shape 106">
            <a:extLst>
              <a:ext uri="{FF2B5EF4-FFF2-40B4-BE49-F238E27FC236}">
                <a16:creationId xmlns:a16="http://schemas.microsoft.com/office/drawing/2014/main" id="{CE0791D7-33F8-43FE-BB01-555479386A35}"/>
              </a:ext>
            </a:extLst>
          </p:cNvPr>
          <p:cNvSpPr/>
          <p:nvPr/>
        </p:nvSpPr>
        <p:spPr>
          <a:xfrm rot="16200000">
            <a:off x="6723125" y="2583822"/>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7</a:t>
            </a:r>
          </a:p>
        </p:txBody>
      </p:sp>
      <p:sp>
        <p:nvSpPr>
          <p:cNvPr id="109" name="Flowchart: Extract 108">
            <a:extLst>
              <a:ext uri="{FF2B5EF4-FFF2-40B4-BE49-F238E27FC236}">
                <a16:creationId xmlns:a16="http://schemas.microsoft.com/office/drawing/2014/main" id="{9563C01C-BD1C-482A-BC3A-AF25418B3BE9}"/>
              </a:ext>
            </a:extLst>
          </p:cNvPr>
          <p:cNvSpPr/>
          <p:nvPr/>
        </p:nvSpPr>
        <p:spPr>
          <a:xfrm rot="5400000">
            <a:off x="6368353" y="3840996"/>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1" name="Freeform: Shape 110">
            <a:extLst>
              <a:ext uri="{FF2B5EF4-FFF2-40B4-BE49-F238E27FC236}">
                <a16:creationId xmlns:a16="http://schemas.microsoft.com/office/drawing/2014/main" id="{66281CC6-12FE-42AD-9FC9-A9C2B101269E}"/>
              </a:ext>
            </a:extLst>
          </p:cNvPr>
          <p:cNvSpPr/>
          <p:nvPr/>
        </p:nvSpPr>
        <p:spPr>
          <a:xfrm>
            <a:off x="7057684" y="2776977"/>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Judah Alone</a:t>
            </a:r>
          </a:p>
        </p:txBody>
      </p:sp>
      <p:sp>
        <p:nvSpPr>
          <p:cNvPr id="113" name="Rectangle: Rounded Corners 112">
            <a:extLst>
              <a:ext uri="{FF2B5EF4-FFF2-40B4-BE49-F238E27FC236}">
                <a16:creationId xmlns:a16="http://schemas.microsoft.com/office/drawing/2014/main" id="{FC2B9938-9893-4569-BC0E-DAA0F4E0E280}"/>
              </a:ext>
            </a:extLst>
          </p:cNvPr>
          <p:cNvSpPr/>
          <p:nvPr/>
        </p:nvSpPr>
        <p:spPr>
          <a:xfrm>
            <a:off x="457200" y="4334973"/>
            <a:ext cx="7983538" cy="2878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History – Poetry – Major &amp; Minor Prophets</a:t>
            </a:r>
          </a:p>
        </p:txBody>
      </p:sp>
      <p:pic>
        <p:nvPicPr>
          <p:cNvPr id="116" name="Picture 115">
            <a:extLst>
              <a:ext uri="{FF2B5EF4-FFF2-40B4-BE49-F238E27FC236}">
                <a16:creationId xmlns:a16="http://schemas.microsoft.com/office/drawing/2014/main" id="{9CDB91DF-6C4E-4855-AF33-67A6E2552DC1}"/>
              </a:ext>
            </a:extLst>
          </p:cNvPr>
          <p:cNvPicPr>
            <a:picLocks noChangeAspect="1"/>
          </p:cNvPicPr>
          <p:nvPr/>
        </p:nvPicPr>
        <p:blipFill>
          <a:blip r:embed="rId2"/>
          <a:stretch>
            <a:fillRect/>
          </a:stretch>
        </p:blipFill>
        <p:spPr>
          <a:xfrm>
            <a:off x="-23019" y="5945194"/>
            <a:ext cx="9167019" cy="933450"/>
          </a:xfrm>
          <a:prstGeom prst="rect">
            <a:avLst/>
          </a:prstGeom>
        </p:spPr>
      </p:pic>
      <p:sp>
        <p:nvSpPr>
          <p:cNvPr id="118" name="Freeform: Shape 117">
            <a:extLst>
              <a:ext uri="{FF2B5EF4-FFF2-40B4-BE49-F238E27FC236}">
                <a16:creationId xmlns:a16="http://schemas.microsoft.com/office/drawing/2014/main" id="{BE014CD2-854A-4591-A689-C031F455C1ED}"/>
              </a:ext>
            </a:extLst>
          </p:cNvPr>
          <p:cNvSpPr/>
          <p:nvPr/>
        </p:nvSpPr>
        <p:spPr>
          <a:xfrm rot="16200000">
            <a:off x="537344" y="4582763"/>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8</a:t>
            </a:r>
          </a:p>
        </p:txBody>
      </p:sp>
      <p:sp>
        <p:nvSpPr>
          <p:cNvPr id="120" name="Freeform: Shape 119">
            <a:extLst>
              <a:ext uri="{FF2B5EF4-FFF2-40B4-BE49-F238E27FC236}">
                <a16:creationId xmlns:a16="http://schemas.microsoft.com/office/drawing/2014/main" id="{77607DBF-497C-4E3E-A82D-FFD8EEB892F6}"/>
              </a:ext>
            </a:extLst>
          </p:cNvPr>
          <p:cNvSpPr/>
          <p:nvPr/>
        </p:nvSpPr>
        <p:spPr>
          <a:xfrm>
            <a:off x="871903" y="4775918"/>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Fall of Judah</a:t>
            </a:r>
          </a:p>
        </p:txBody>
      </p:sp>
      <p:sp>
        <p:nvSpPr>
          <p:cNvPr id="122" name="Freeform: Shape 121">
            <a:extLst>
              <a:ext uri="{FF2B5EF4-FFF2-40B4-BE49-F238E27FC236}">
                <a16:creationId xmlns:a16="http://schemas.microsoft.com/office/drawing/2014/main" id="{BE632400-BB76-434A-A8FA-EF64CFDFB8A0}"/>
              </a:ext>
            </a:extLst>
          </p:cNvPr>
          <p:cNvSpPr/>
          <p:nvPr/>
        </p:nvSpPr>
        <p:spPr>
          <a:xfrm rot="16200000">
            <a:off x="2627480" y="4593235"/>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chemeClr val="accent6">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marL="0" lvl="0" indent="0" algn="r" defTabSz="977900">
              <a:lnSpc>
                <a:spcPct val="90000"/>
              </a:lnSpc>
              <a:spcBef>
                <a:spcPct val="0"/>
              </a:spcBef>
              <a:spcAft>
                <a:spcPct val="35000"/>
              </a:spcAft>
              <a:buNone/>
            </a:pPr>
            <a:r>
              <a:rPr lang="en-US" sz="2200" kern="1200" dirty="0"/>
              <a:t>Period 9</a:t>
            </a:r>
          </a:p>
        </p:txBody>
      </p:sp>
      <p:sp>
        <p:nvSpPr>
          <p:cNvPr id="124" name="Flowchart: Extract 123">
            <a:extLst>
              <a:ext uri="{FF2B5EF4-FFF2-40B4-BE49-F238E27FC236}">
                <a16:creationId xmlns:a16="http://schemas.microsoft.com/office/drawing/2014/main" id="{F7BAB3DA-2AEA-46C0-A2A6-C8F647517915}"/>
              </a:ext>
            </a:extLst>
          </p:cNvPr>
          <p:cNvSpPr/>
          <p:nvPr/>
        </p:nvSpPr>
        <p:spPr>
          <a:xfrm rot="5400000">
            <a:off x="2272708" y="5850409"/>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6" name="Freeform: Shape 125">
            <a:extLst>
              <a:ext uri="{FF2B5EF4-FFF2-40B4-BE49-F238E27FC236}">
                <a16:creationId xmlns:a16="http://schemas.microsoft.com/office/drawing/2014/main" id="{56E8B8A0-4F2F-48A6-B0B1-A01C9727091A}"/>
              </a:ext>
            </a:extLst>
          </p:cNvPr>
          <p:cNvSpPr/>
          <p:nvPr/>
        </p:nvSpPr>
        <p:spPr>
          <a:xfrm>
            <a:off x="2962039" y="4786390"/>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Exile</a:t>
            </a:r>
          </a:p>
        </p:txBody>
      </p:sp>
      <p:sp>
        <p:nvSpPr>
          <p:cNvPr id="127" name="Rectangle: Rounded Corners 126">
            <a:extLst>
              <a:ext uri="{FF2B5EF4-FFF2-40B4-BE49-F238E27FC236}">
                <a16:creationId xmlns:a16="http://schemas.microsoft.com/office/drawing/2014/main" id="{3627D7A3-0B98-4F84-99A8-AD68F3A8F02E}"/>
              </a:ext>
            </a:extLst>
          </p:cNvPr>
          <p:cNvSpPr/>
          <p:nvPr/>
        </p:nvSpPr>
        <p:spPr>
          <a:xfrm>
            <a:off x="295186" y="6385183"/>
            <a:ext cx="6296113" cy="2878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History –Major &amp; Minor Prophets</a:t>
            </a:r>
          </a:p>
        </p:txBody>
      </p:sp>
      <p:sp>
        <p:nvSpPr>
          <p:cNvPr id="1025" name="Freeform: Shape 1024">
            <a:extLst>
              <a:ext uri="{FF2B5EF4-FFF2-40B4-BE49-F238E27FC236}">
                <a16:creationId xmlns:a16="http://schemas.microsoft.com/office/drawing/2014/main" id="{FCB7C1C3-87A8-45E7-B4CE-6E091FBE8513}"/>
              </a:ext>
            </a:extLst>
          </p:cNvPr>
          <p:cNvSpPr/>
          <p:nvPr/>
        </p:nvSpPr>
        <p:spPr>
          <a:xfrm rot="16200000">
            <a:off x="4818066" y="4611949"/>
            <a:ext cx="1527168" cy="2019300"/>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lvl="0" algn="r" defTabSz="977900">
              <a:lnSpc>
                <a:spcPct val="90000"/>
              </a:lnSpc>
              <a:spcBef>
                <a:spcPct val="0"/>
              </a:spcBef>
              <a:spcAft>
                <a:spcPct val="35000"/>
              </a:spcAft>
              <a:buNone/>
            </a:pPr>
            <a:endParaRPr lang="en-US" sz="2200" kern="1200" dirty="0"/>
          </a:p>
        </p:txBody>
      </p:sp>
      <p:sp>
        <p:nvSpPr>
          <p:cNvPr id="1026" name="TextBox 1025">
            <a:extLst>
              <a:ext uri="{FF2B5EF4-FFF2-40B4-BE49-F238E27FC236}">
                <a16:creationId xmlns:a16="http://schemas.microsoft.com/office/drawing/2014/main" id="{AD6CADC4-E690-40B2-9B90-B6AB0649F7DC}"/>
              </a:ext>
            </a:extLst>
          </p:cNvPr>
          <p:cNvSpPr txBox="1"/>
          <p:nvPr/>
        </p:nvSpPr>
        <p:spPr>
          <a:xfrm rot="16200000">
            <a:off x="4162802" y="5245980"/>
            <a:ext cx="1330129" cy="430887"/>
          </a:xfrm>
          <a:prstGeom prst="rect">
            <a:avLst/>
          </a:prstGeom>
          <a:noFill/>
        </p:spPr>
        <p:txBody>
          <a:bodyPr wrap="square" rtlCol="0">
            <a:spAutoFit/>
          </a:bodyPr>
          <a:lstStyle/>
          <a:p>
            <a:r>
              <a:rPr lang="en-US" sz="2200" dirty="0">
                <a:solidFill>
                  <a:schemeClr val="bg1"/>
                </a:solidFill>
              </a:rPr>
              <a:t>Period 10</a:t>
            </a:r>
          </a:p>
        </p:txBody>
      </p:sp>
      <p:sp>
        <p:nvSpPr>
          <p:cNvPr id="1027" name="Freeform: Shape 1026">
            <a:extLst>
              <a:ext uri="{FF2B5EF4-FFF2-40B4-BE49-F238E27FC236}">
                <a16:creationId xmlns:a16="http://schemas.microsoft.com/office/drawing/2014/main" id="{80DF97CF-5F63-4099-968C-B13A531B5C7F}"/>
              </a:ext>
            </a:extLst>
          </p:cNvPr>
          <p:cNvSpPr/>
          <p:nvPr/>
        </p:nvSpPr>
        <p:spPr>
          <a:xfrm>
            <a:off x="5112202" y="4852471"/>
            <a:ext cx="1479098" cy="1527168"/>
          </a:xfrm>
          <a:custGeom>
            <a:avLst/>
            <a:gdLst>
              <a:gd name="connsiteX0" fmla="*/ 0 w 1479098"/>
              <a:gd name="connsiteY0" fmla="*/ 0 h 1527168"/>
              <a:gd name="connsiteX1" fmla="*/ 1479098 w 1479098"/>
              <a:gd name="connsiteY1" fmla="*/ 0 h 1527168"/>
              <a:gd name="connsiteX2" fmla="*/ 1479098 w 1479098"/>
              <a:gd name="connsiteY2" fmla="*/ 1527168 h 1527168"/>
              <a:gd name="connsiteX3" fmla="*/ 0 w 1479098"/>
              <a:gd name="connsiteY3" fmla="*/ 1527168 h 1527168"/>
              <a:gd name="connsiteX4" fmla="*/ 0 w 1479098"/>
              <a:gd name="connsiteY4" fmla="*/ 0 h 152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1527168">
                <a:moveTo>
                  <a:pt x="0" y="0"/>
                </a:moveTo>
                <a:lnTo>
                  <a:pt x="1479098" y="0"/>
                </a:lnTo>
                <a:lnTo>
                  <a:pt x="1479098" y="1527168"/>
                </a:lnTo>
                <a:lnTo>
                  <a:pt x="0" y="152716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t>Return</a:t>
            </a:r>
          </a:p>
        </p:txBody>
      </p:sp>
      <p:sp>
        <p:nvSpPr>
          <p:cNvPr id="1028" name="Flowchart: Extract 1027">
            <a:extLst>
              <a:ext uri="{FF2B5EF4-FFF2-40B4-BE49-F238E27FC236}">
                <a16:creationId xmlns:a16="http://schemas.microsoft.com/office/drawing/2014/main" id="{9CA2DC9A-3A36-49CD-BCA7-8A8A55F6BCA8}"/>
              </a:ext>
            </a:extLst>
          </p:cNvPr>
          <p:cNvSpPr/>
          <p:nvPr/>
        </p:nvSpPr>
        <p:spPr>
          <a:xfrm rot="5400000">
            <a:off x="4296208" y="5850410"/>
            <a:ext cx="350204" cy="51263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33787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a:off x="2370138" y="1144588"/>
            <a:ext cx="254000"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Tree>
    <p:extLst>
      <p:ext uri="{BB962C8B-B14F-4D97-AF65-F5344CB8AC3E}">
        <p14:creationId xmlns:p14="http://schemas.microsoft.com/office/powerpoint/2010/main" val="2132981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Temp\BibleMaps &amp; Clipart\Waldron Bible Maps\JPEG Folder\Assyr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2263"/>
            <a:ext cx="8791575"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a:xfrm>
            <a:off x="685800" y="495300"/>
            <a:ext cx="7772400" cy="1143000"/>
          </a:xfrm>
          <a:solidFill>
            <a:schemeClr val="bg2"/>
          </a:solidFill>
        </p:spPr>
        <p:txBody>
          <a:bodyPr/>
          <a:lstStyle/>
          <a:p>
            <a:pPr eaLnBrk="1" hangingPunct="1"/>
            <a:r>
              <a:rPr lang="en-US" altLang="en-US"/>
              <a:t>Prophets of the Assyrian Period</a:t>
            </a:r>
          </a:p>
        </p:txBody>
      </p:sp>
      <p:sp>
        <p:nvSpPr>
          <p:cNvPr id="6148" name="Text Box 4"/>
          <p:cNvSpPr txBox="1">
            <a:spLocks noChangeArrowheads="1"/>
          </p:cNvSpPr>
          <p:nvPr/>
        </p:nvSpPr>
        <p:spPr bwMode="ltGray">
          <a:xfrm>
            <a:off x="152400" y="1752600"/>
            <a:ext cx="2895600" cy="13112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EAEAEA"/>
                </a:solidFill>
                <a:effectLst/>
                <a:uLnTx/>
                <a:uFillTx/>
                <a:latin typeface="Tahoma" pitchFamily="34" charset="0"/>
                <a:ea typeface="+mn-ea"/>
                <a:cs typeface="Arial"/>
                <a:sym typeface="Arial"/>
                <a:rtl val="0"/>
              </a:rPr>
              <a:t>Obadiah (~845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EAEAEA"/>
                </a:solidFill>
                <a:effectLst/>
                <a:uLnTx/>
                <a:uFillTx/>
                <a:latin typeface="Tahoma" pitchFamily="34" charset="0"/>
                <a:ea typeface="+mn-ea"/>
                <a:cs typeface="Arial"/>
                <a:sym typeface="Arial"/>
                <a:rtl val="0"/>
              </a:rPr>
              <a:t>Joel (~830)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EAEAEA"/>
                </a:solidFill>
                <a:effectLst/>
                <a:uLnTx/>
                <a:uFillTx/>
                <a:latin typeface="Tahoma" pitchFamily="34" charset="0"/>
                <a:ea typeface="+mn-ea"/>
                <a:cs typeface="Arial"/>
                <a:sym typeface="Arial"/>
                <a:rtl val="0"/>
              </a:rPr>
              <a:t>Jonah (~780)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EAEAEA"/>
                </a:solidFill>
                <a:effectLst/>
                <a:uLnTx/>
                <a:uFillTx/>
                <a:latin typeface="Tahoma" pitchFamily="34" charset="0"/>
                <a:ea typeface="+mn-ea"/>
                <a:cs typeface="Arial"/>
                <a:sym typeface="Arial"/>
                <a:rtl val="0"/>
              </a:rPr>
              <a:t>Amos (~755)</a:t>
            </a:r>
          </a:p>
        </p:txBody>
      </p:sp>
      <p:sp>
        <p:nvSpPr>
          <p:cNvPr id="6149" name="Text Box 5"/>
          <p:cNvSpPr txBox="1">
            <a:spLocks noChangeArrowheads="1"/>
          </p:cNvSpPr>
          <p:nvPr/>
        </p:nvSpPr>
        <p:spPr bwMode="ltGray">
          <a:xfrm>
            <a:off x="176213" y="3076575"/>
            <a:ext cx="2873375" cy="10064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EAEAEA"/>
                </a:solidFill>
                <a:effectLst/>
                <a:uLnTx/>
                <a:uFillTx/>
                <a:latin typeface="Tahoma" pitchFamily="34" charset="0"/>
                <a:ea typeface="+mn-ea"/>
                <a:cs typeface="Arial"/>
                <a:sym typeface="Arial"/>
                <a:rtl val="0"/>
              </a:rPr>
              <a:t>Hosea (750-725)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EAEAEA"/>
                </a:solidFill>
                <a:effectLst/>
                <a:uLnTx/>
                <a:uFillTx/>
                <a:latin typeface="Tahoma" pitchFamily="34" charset="0"/>
                <a:ea typeface="+mn-ea"/>
                <a:cs typeface="Arial"/>
                <a:sym typeface="Arial"/>
                <a:rtl val="0"/>
              </a:rPr>
              <a:t>Isaiah (740-690)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EAEAEA"/>
                </a:solidFill>
                <a:effectLst/>
                <a:uLnTx/>
                <a:uFillTx/>
                <a:latin typeface="Tahoma" pitchFamily="34" charset="0"/>
                <a:ea typeface="+mn-ea"/>
                <a:cs typeface="Arial"/>
                <a:sym typeface="Arial"/>
                <a:rtl val="0"/>
              </a:rPr>
              <a:t>Micah (735-700)</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343400"/>
            <a:ext cx="4769186" cy="2294197"/>
          </a:xfrm>
          <a:prstGeom prst="rect">
            <a:avLst/>
          </a:prstGeom>
          <a:solidFill>
            <a:schemeClr val="accent2">
              <a:lumMod val="20000"/>
              <a:lumOff val="80000"/>
            </a:schemeClr>
          </a:solidFill>
          <a:ln>
            <a:noFill/>
          </a:ln>
          <a:effectLst/>
        </p:spPr>
      </p:pic>
    </p:spTree>
    <p:extLst>
      <p:ext uri="{BB962C8B-B14F-4D97-AF65-F5344CB8AC3E}">
        <p14:creationId xmlns:p14="http://schemas.microsoft.com/office/powerpoint/2010/main" val="571584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endParaRPr lang="en-US" altLang="en-US"/>
          </a:p>
        </p:txBody>
      </p:sp>
      <p:pic>
        <p:nvPicPr>
          <p:cNvPr id="1249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300038"/>
            <a:ext cx="8186737"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5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1573213"/>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a:t>Prophetic Waves</a:t>
            </a:r>
          </a:p>
        </p:txBody>
      </p:sp>
      <p:grpSp>
        <p:nvGrpSpPr>
          <p:cNvPr id="25604" name="Group 56"/>
          <p:cNvGrpSpPr>
            <a:grpSpLocks/>
          </p:cNvGrpSpPr>
          <p:nvPr/>
        </p:nvGrpSpPr>
        <p:grpSpPr bwMode="auto">
          <a:xfrm>
            <a:off x="273050" y="4881563"/>
            <a:ext cx="8818563" cy="987425"/>
            <a:chOff x="272854" y="4051868"/>
            <a:chExt cx="8818978" cy="988423"/>
          </a:xfrm>
        </p:grpSpPr>
        <p:sp>
          <p:nvSpPr>
            <p:cNvPr id="25650"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500</a:t>
              </a:r>
            </a:p>
          </p:txBody>
        </p:sp>
        <p:sp>
          <p:nvSpPr>
            <p:cNvPr id="25651"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400</a:t>
              </a:r>
            </a:p>
          </p:txBody>
        </p:sp>
        <p:sp>
          <p:nvSpPr>
            <p:cNvPr id="25652"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722</a:t>
              </a:r>
            </a:p>
          </p:txBody>
        </p:sp>
        <p:sp>
          <p:nvSpPr>
            <p:cNvPr id="25653"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4"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~30</a:t>
              </a:r>
            </a:p>
          </p:txBody>
        </p:sp>
        <p:sp>
          <p:nvSpPr>
            <p:cNvPr id="25655"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0</a:t>
              </a:r>
            </a:p>
          </p:txBody>
        </p:sp>
        <p:sp>
          <p:nvSpPr>
            <p:cNvPr id="25656"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7"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600</a:t>
              </a:r>
            </a:p>
          </p:txBody>
        </p:sp>
        <p:sp>
          <p:nvSpPr>
            <p:cNvPr id="25658"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700</a:t>
              </a:r>
            </a:p>
          </p:txBody>
        </p:sp>
        <p:sp>
          <p:nvSpPr>
            <p:cNvPr id="25659"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800</a:t>
              </a:r>
            </a:p>
          </p:txBody>
        </p:sp>
        <p:sp>
          <p:nvSpPr>
            <p:cNvPr id="25660"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900</a:t>
              </a:r>
            </a:p>
          </p:txBody>
        </p:sp>
        <p:sp>
          <p:nvSpPr>
            <p:cNvPr id="25661"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1000</a:t>
              </a:r>
            </a:p>
          </p:txBody>
        </p:sp>
        <p:sp>
          <p:nvSpPr>
            <p:cNvPr id="25662"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1100</a:t>
              </a:r>
            </a:p>
          </p:txBody>
        </p:sp>
        <p:sp>
          <p:nvSpPr>
            <p:cNvPr id="25663"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1400</a:t>
              </a:r>
            </a:p>
          </p:txBody>
        </p:sp>
        <p:sp>
          <p:nvSpPr>
            <p:cNvPr id="25664"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2100</a:t>
              </a:r>
            </a:p>
          </p:txBody>
        </p:sp>
        <p:sp>
          <p:nvSpPr>
            <p:cNvPr id="25665"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605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586</a:t>
              </a:r>
            </a:p>
          </p:txBody>
        </p:sp>
        <p:sp>
          <p:nvSpPr>
            <p:cNvPr id="25666"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458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grpSp>
        <p:nvGrpSpPr>
          <p:cNvPr id="25612" name="Group 26"/>
          <p:cNvGrpSpPr>
            <a:grpSpLocks/>
          </p:cNvGrpSpPr>
          <p:nvPr/>
        </p:nvGrpSpPr>
        <p:grpSpPr bwMode="auto">
          <a:xfrm>
            <a:off x="13176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25614"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United Kingdom</a:t>
            </a:r>
          </a:p>
        </p:txBody>
      </p:sp>
      <p:sp>
        <p:nvSpPr>
          <p:cNvPr id="25615"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Kingdom  Divides</a:t>
            </a:r>
          </a:p>
        </p:txBody>
      </p:sp>
      <p:sp>
        <p:nvSpPr>
          <p:cNvPr id="25616"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Syrian Threat</a:t>
            </a:r>
          </a:p>
        </p:txBody>
      </p:sp>
      <p:sp>
        <p:nvSpPr>
          <p:cNvPr id="25617"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Oral</a:t>
            </a:r>
          </a:p>
        </p:txBody>
      </p:sp>
      <p:sp>
        <p:nvSpPr>
          <p:cNvPr id="25618"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Written</a:t>
            </a:r>
          </a:p>
        </p:txBody>
      </p:sp>
      <p:sp>
        <p:nvSpPr>
          <p:cNvPr id="25619"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Assyrian Threat</a:t>
            </a:r>
          </a:p>
        </p:txBody>
      </p:sp>
      <p:sp>
        <p:nvSpPr>
          <p:cNvPr id="25620"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Israel Falls</a:t>
            </a:r>
          </a:p>
        </p:txBody>
      </p:sp>
      <p:sp>
        <p:nvSpPr>
          <p:cNvPr id="25621"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Judah Falls</a:t>
            </a:r>
          </a:p>
        </p:txBody>
      </p:sp>
      <p:sp>
        <p:nvSpPr>
          <p:cNvPr id="25622"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Babylonian Threat</a:t>
            </a:r>
          </a:p>
        </p:txBody>
      </p:sp>
      <p:sp>
        <p:nvSpPr>
          <p:cNvPr id="25623"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Captivity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&amp; Return</a:t>
            </a:r>
          </a:p>
        </p:txBody>
      </p:sp>
      <p:sp>
        <p:nvSpPr>
          <p:cNvPr id="25624"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Persian</a:t>
            </a:r>
          </a:p>
        </p:txBody>
      </p:sp>
      <p:sp>
        <p:nvSpPr>
          <p:cNvPr id="25625"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Romans</a:t>
            </a:r>
          </a:p>
        </p:txBody>
      </p:sp>
      <p:sp>
        <p:nvSpPr>
          <p:cNvPr id="25626"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Greeks</a:t>
            </a:r>
          </a:p>
        </p:txBody>
      </p:sp>
      <p:sp>
        <p:nvSpPr>
          <p:cNvPr id="25627"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Exodus</a:t>
            </a:r>
          </a:p>
        </p:txBody>
      </p:sp>
      <p:sp>
        <p:nvSpPr>
          <p:cNvPr id="25628"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Abraham</a:t>
            </a:r>
          </a:p>
        </p:txBody>
      </p:sp>
      <p:sp>
        <p:nvSpPr>
          <p:cNvPr id="25629"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Judges</a:t>
            </a:r>
          </a:p>
        </p:txBody>
      </p:sp>
      <p:sp>
        <p:nvSpPr>
          <p:cNvPr id="25630"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Christ</a:t>
            </a:r>
          </a:p>
        </p:txBody>
      </p:sp>
      <p:sp>
        <p:nvSpPr>
          <p:cNvPr id="25631"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Exile</a:t>
            </a:r>
          </a:p>
        </p:txBody>
      </p:sp>
      <p:sp>
        <p:nvSpPr>
          <p:cNvPr id="25632"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Return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3395662"/>
            <a:ext cx="915217" cy="812006"/>
          </a:xfrm>
          <a:prstGeom prst="rect">
            <a:avLst/>
          </a:prstGeom>
        </p:spPr>
      </p:pic>
      <p:sp>
        <p:nvSpPr>
          <p:cNvPr id="3" name="TextBox 2"/>
          <p:cNvSpPr txBox="1"/>
          <p:nvPr/>
        </p:nvSpPr>
        <p:spPr>
          <a:xfrm>
            <a:off x="7196325" y="4144030"/>
            <a:ext cx="6928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Daniel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roars</a:t>
            </a:r>
          </a:p>
        </p:txBody>
      </p:sp>
    </p:spTree>
    <p:extLst>
      <p:ext uri="{BB962C8B-B14F-4D97-AF65-F5344CB8AC3E}">
        <p14:creationId xmlns:p14="http://schemas.microsoft.com/office/powerpoint/2010/main" val="2968324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609600"/>
          </a:xfrm>
        </p:spPr>
        <p:txBody>
          <a:bodyPr/>
          <a:lstStyle/>
          <a:p>
            <a:r>
              <a:rPr lang="en-US" dirty="0"/>
              <a:t>Old Testament Books</a:t>
            </a:r>
          </a:p>
        </p:txBody>
      </p:sp>
      <p:sp>
        <p:nvSpPr>
          <p:cNvPr id="3" name="Slide Number Placeholder 2"/>
          <p:cNvSpPr>
            <a:spLocks noGrp="1"/>
          </p:cNvSpPr>
          <p:nvPr>
            <p:ph type="sldNum" sz="quarter" idx="12"/>
          </p:nvPr>
        </p:nvSpPr>
        <p:spPr>
          <a:xfrm>
            <a:off x="7162800" y="6662738"/>
            <a:ext cx="1905000" cy="1952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22A4E-58BA-4B11-944A-3B28AF609D9F}" type="slidenum">
              <a:rPr kumimoji="0" lang="en-US" sz="1600" b="0" i="0" u="none" strike="noStrike" kern="1200" cap="none" spc="0" normalizeH="0" baseline="0" noProof="0" smtClean="0">
                <a:ln>
                  <a:noFill/>
                </a:ln>
                <a:solidFill>
                  <a:srgbClr val="000000"/>
                </a:solidFill>
                <a:effectLst/>
                <a:uLnTx/>
                <a:uFillTx/>
                <a:latin typeface="Calibri" pitchFamily="34" charset="0"/>
                <a:ea typeface="+mn-ea"/>
                <a:cs typeface="Calibr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5" name="Rectangle 4"/>
          <p:cNvSpPr/>
          <p:nvPr/>
        </p:nvSpPr>
        <p:spPr>
          <a:xfrm>
            <a:off x="76200" y="3962400"/>
            <a:ext cx="1752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Genesis</a:t>
            </a:r>
          </a:p>
        </p:txBody>
      </p:sp>
      <p:sp>
        <p:nvSpPr>
          <p:cNvPr id="6" name="Rectangle 5"/>
          <p:cNvSpPr/>
          <p:nvPr/>
        </p:nvSpPr>
        <p:spPr>
          <a:xfrm>
            <a:off x="76200" y="4353220"/>
            <a:ext cx="1752600" cy="37118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Exodus</a:t>
            </a:r>
          </a:p>
        </p:txBody>
      </p:sp>
      <p:sp>
        <p:nvSpPr>
          <p:cNvPr id="7" name="Rectangle 6"/>
          <p:cNvSpPr/>
          <p:nvPr/>
        </p:nvSpPr>
        <p:spPr>
          <a:xfrm>
            <a:off x="76200" y="4724400"/>
            <a:ext cx="1752600" cy="37118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Leviticus</a:t>
            </a:r>
          </a:p>
        </p:txBody>
      </p:sp>
      <p:sp>
        <p:nvSpPr>
          <p:cNvPr id="8" name="Rectangle 7"/>
          <p:cNvSpPr/>
          <p:nvPr/>
        </p:nvSpPr>
        <p:spPr>
          <a:xfrm>
            <a:off x="76200" y="5486400"/>
            <a:ext cx="1752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Deuteronomy</a:t>
            </a:r>
          </a:p>
        </p:txBody>
      </p:sp>
      <p:sp>
        <p:nvSpPr>
          <p:cNvPr id="9" name="Rectangle 8"/>
          <p:cNvSpPr/>
          <p:nvPr/>
        </p:nvSpPr>
        <p:spPr>
          <a:xfrm>
            <a:off x="76200" y="5105400"/>
            <a:ext cx="17526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Numbers</a:t>
            </a:r>
          </a:p>
        </p:txBody>
      </p:sp>
      <p:cxnSp>
        <p:nvCxnSpPr>
          <p:cNvPr id="10" name="Straight Connector 9"/>
          <p:cNvCxnSpPr/>
          <p:nvPr/>
        </p:nvCxnSpPr>
        <p:spPr>
          <a:xfrm>
            <a:off x="0" y="5867400"/>
            <a:ext cx="9144000" cy="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 name="TextBox 39"/>
          <p:cNvSpPr txBox="1">
            <a:spLocks noChangeArrowheads="1"/>
          </p:cNvSpPr>
          <p:nvPr/>
        </p:nvSpPr>
        <p:spPr bwMode="auto">
          <a:xfrm>
            <a:off x="0" y="5943600"/>
            <a:ext cx="2057400" cy="41402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LAW</a:t>
            </a:r>
          </a:p>
        </p:txBody>
      </p:sp>
      <p:sp>
        <p:nvSpPr>
          <p:cNvPr id="12" name="TextBox 39"/>
          <p:cNvSpPr txBox="1">
            <a:spLocks noChangeArrowheads="1"/>
          </p:cNvSpPr>
          <p:nvPr/>
        </p:nvSpPr>
        <p:spPr bwMode="auto">
          <a:xfrm>
            <a:off x="1828800" y="5910576"/>
            <a:ext cx="2057400" cy="41402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HISTORY</a:t>
            </a:r>
          </a:p>
        </p:txBody>
      </p:sp>
      <p:sp>
        <p:nvSpPr>
          <p:cNvPr id="13" name="Rectangle 12"/>
          <p:cNvSpPr/>
          <p:nvPr/>
        </p:nvSpPr>
        <p:spPr>
          <a:xfrm>
            <a:off x="1981200" y="1254095"/>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Joshua</a:t>
            </a:r>
          </a:p>
        </p:txBody>
      </p:sp>
      <p:sp>
        <p:nvSpPr>
          <p:cNvPr id="14" name="Rectangle 13"/>
          <p:cNvSpPr/>
          <p:nvPr/>
        </p:nvSpPr>
        <p:spPr>
          <a:xfrm>
            <a:off x="1981200" y="1635095"/>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Judges</a:t>
            </a:r>
          </a:p>
        </p:txBody>
      </p:sp>
      <p:sp>
        <p:nvSpPr>
          <p:cNvPr id="15" name="Rectangle 14"/>
          <p:cNvSpPr/>
          <p:nvPr/>
        </p:nvSpPr>
        <p:spPr>
          <a:xfrm>
            <a:off x="1981200" y="2413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1 Samuel</a:t>
            </a:r>
          </a:p>
        </p:txBody>
      </p:sp>
      <p:sp>
        <p:nvSpPr>
          <p:cNvPr id="16" name="Rectangle 15"/>
          <p:cNvSpPr/>
          <p:nvPr/>
        </p:nvSpPr>
        <p:spPr>
          <a:xfrm>
            <a:off x="1981200" y="2794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2 Samuel</a:t>
            </a:r>
          </a:p>
        </p:txBody>
      </p:sp>
      <p:sp>
        <p:nvSpPr>
          <p:cNvPr id="17" name="Rectangle 16"/>
          <p:cNvSpPr/>
          <p:nvPr/>
        </p:nvSpPr>
        <p:spPr>
          <a:xfrm>
            <a:off x="1981200" y="2032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Ruth</a:t>
            </a:r>
          </a:p>
        </p:txBody>
      </p:sp>
      <p:sp>
        <p:nvSpPr>
          <p:cNvPr id="18" name="Rectangle 17"/>
          <p:cNvSpPr/>
          <p:nvPr/>
        </p:nvSpPr>
        <p:spPr>
          <a:xfrm>
            <a:off x="1981200" y="3175919"/>
            <a:ext cx="1600200" cy="397826"/>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1 Kings</a:t>
            </a:r>
          </a:p>
        </p:txBody>
      </p:sp>
      <p:sp>
        <p:nvSpPr>
          <p:cNvPr id="21" name="Rectangle 20"/>
          <p:cNvSpPr/>
          <p:nvPr/>
        </p:nvSpPr>
        <p:spPr>
          <a:xfrm>
            <a:off x="1981200" y="3573745"/>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2 Kings</a:t>
            </a:r>
          </a:p>
        </p:txBody>
      </p:sp>
      <p:sp>
        <p:nvSpPr>
          <p:cNvPr id="23" name="Rectangle 22"/>
          <p:cNvSpPr/>
          <p:nvPr/>
        </p:nvSpPr>
        <p:spPr>
          <a:xfrm>
            <a:off x="1981200" y="3937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1 Chronicles</a:t>
            </a:r>
          </a:p>
        </p:txBody>
      </p:sp>
      <p:sp>
        <p:nvSpPr>
          <p:cNvPr id="24" name="Rectangle 23"/>
          <p:cNvSpPr/>
          <p:nvPr/>
        </p:nvSpPr>
        <p:spPr>
          <a:xfrm>
            <a:off x="1981200" y="431892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2 Chronicles</a:t>
            </a:r>
          </a:p>
        </p:txBody>
      </p:sp>
      <p:sp>
        <p:nvSpPr>
          <p:cNvPr id="25" name="Rectangle 24"/>
          <p:cNvSpPr/>
          <p:nvPr/>
        </p:nvSpPr>
        <p:spPr>
          <a:xfrm>
            <a:off x="1981201" y="4699920"/>
            <a:ext cx="1587228"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Ezra</a:t>
            </a:r>
          </a:p>
        </p:txBody>
      </p:sp>
      <p:sp>
        <p:nvSpPr>
          <p:cNvPr id="26" name="Rectangle 25"/>
          <p:cNvSpPr/>
          <p:nvPr/>
        </p:nvSpPr>
        <p:spPr>
          <a:xfrm>
            <a:off x="1981201" y="5105400"/>
            <a:ext cx="1587228"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Nehemiah</a:t>
            </a:r>
          </a:p>
        </p:txBody>
      </p:sp>
      <p:sp>
        <p:nvSpPr>
          <p:cNvPr id="27" name="Rectangle 26"/>
          <p:cNvSpPr/>
          <p:nvPr/>
        </p:nvSpPr>
        <p:spPr>
          <a:xfrm>
            <a:off x="1981200" y="5486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Esther</a:t>
            </a:r>
          </a:p>
        </p:txBody>
      </p:sp>
      <p:sp>
        <p:nvSpPr>
          <p:cNvPr id="28" name="TextBox 39"/>
          <p:cNvSpPr txBox="1">
            <a:spLocks noChangeArrowheads="1"/>
          </p:cNvSpPr>
          <p:nvPr/>
        </p:nvSpPr>
        <p:spPr bwMode="auto">
          <a:xfrm>
            <a:off x="3505200" y="5910576"/>
            <a:ext cx="2057400" cy="41402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POETRY</a:t>
            </a:r>
          </a:p>
        </p:txBody>
      </p:sp>
      <p:sp>
        <p:nvSpPr>
          <p:cNvPr id="29" name="Rectangle 28"/>
          <p:cNvSpPr/>
          <p:nvPr/>
        </p:nvSpPr>
        <p:spPr>
          <a:xfrm>
            <a:off x="3733800" y="4343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Psalms</a:t>
            </a:r>
          </a:p>
        </p:txBody>
      </p:sp>
      <p:sp>
        <p:nvSpPr>
          <p:cNvPr id="30" name="Rectangle 29"/>
          <p:cNvSpPr/>
          <p:nvPr/>
        </p:nvSpPr>
        <p:spPr>
          <a:xfrm>
            <a:off x="3733800" y="4724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Proverbs</a:t>
            </a:r>
          </a:p>
        </p:txBody>
      </p:sp>
      <p:sp>
        <p:nvSpPr>
          <p:cNvPr id="31" name="Rectangle 30"/>
          <p:cNvSpPr/>
          <p:nvPr/>
        </p:nvSpPr>
        <p:spPr>
          <a:xfrm>
            <a:off x="3733800" y="5105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Ecclesiastes</a:t>
            </a:r>
          </a:p>
        </p:txBody>
      </p:sp>
      <p:sp>
        <p:nvSpPr>
          <p:cNvPr id="32" name="Rectangle 31"/>
          <p:cNvSpPr/>
          <p:nvPr/>
        </p:nvSpPr>
        <p:spPr>
          <a:xfrm>
            <a:off x="3733800" y="5486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Song of Songs</a:t>
            </a:r>
          </a:p>
        </p:txBody>
      </p:sp>
      <p:sp>
        <p:nvSpPr>
          <p:cNvPr id="33" name="Rectangle 32"/>
          <p:cNvSpPr/>
          <p:nvPr/>
        </p:nvSpPr>
        <p:spPr>
          <a:xfrm>
            <a:off x="3733800" y="3962400"/>
            <a:ext cx="1600200"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Job</a:t>
            </a:r>
          </a:p>
        </p:txBody>
      </p:sp>
      <p:sp>
        <p:nvSpPr>
          <p:cNvPr id="34" name="TextBox 39"/>
          <p:cNvSpPr txBox="1">
            <a:spLocks noChangeArrowheads="1"/>
          </p:cNvSpPr>
          <p:nvPr/>
        </p:nvSpPr>
        <p:spPr bwMode="auto">
          <a:xfrm>
            <a:off x="5181600" y="5894775"/>
            <a:ext cx="2057400" cy="7346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MAJOR</a:t>
            </a:r>
          </a:p>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PROPHETS</a:t>
            </a:r>
          </a:p>
        </p:txBody>
      </p:sp>
      <p:sp>
        <p:nvSpPr>
          <p:cNvPr id="35" name="Rectangle 34"/>
          <p:cNvSpPr/>
          <p:nvPr/>
        </p:nvSpPr>
        <p:spPr>
          <a:xfrm>
            <a:off x="5486402" y="4324166"/>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Jeremiah</a:t>
            </a:r>
          </a:p>
        </p:txBody>
      </p:sp>
      <p:sp>
        <p:nvSpPr>
          <p:cNvPr id="36" name="Rectangle 35"/>
          <p:cNvSpPr/>
          <p:nvPr/>
        </p:nvSpPr>
        <p:spPr>
          <a:xfrm>
            <a:off x="5486401" y="4713951"/>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Lamentations</a:t>
            </a:r>
          </a:p>
        </p:txBody>
      </p:sp>
      <p:sp>
        <p:nvSpPr>
          <p:cNvPr id="37" name="Rectangle 36"/>
          <p:cNvSpPr/>
          <p:nvPr/>
        </p:nvSpPr>
        <p:spPr>
          <a:xfrm>
            <a:off x="5486400" y="5105400"/>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Ezekiel</a:t>
            </a:r>
          </a:p>
        </p:txBody>
      </p:sp>
      <p:sp>
        <p:nvSpPr>
          <p:cNvPr id="38" name="Rectangle 37"/>
          <p:cNvSpPr/>
          <p:nvPr/>
        </p:nvSpPr>
        <p:spPr>
          <a:xfrm>
            <a:off x="5486400" y="5486400"/>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Daniel</a:t>
            </a:r>
          </a:p>
        </p:txBody>
      </p:sp>
      <p:sp>
        <p:nvSpPr>
          <p:cNvPr id="39" name="Rectangle 38"/>
          <p:cNvSpPr/>
          <p:nvPr/>
        </p:nvSpPr>
        <p:spPr>
          <a:xfrm>
            <a:off x="5486400" y="3962400"/>
            <a:ext cx="1676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Isaiah</a:t>
            </a:r>
          </a:p>
        </p:txBody>
      </p:sp>
      <p:sp>
        <p:nvSpPr>
          <p:cNvPr id="40" name="Rectangle 39"/>
          <p:cNvSpPr/>
          <p:nvPr/>
        </p:nvSpPr>
        <p:spPr>
          <a:xfrm>
            <a:off x="7543800" y="2819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Jonah</a:t>
            </a:r>
          </a:p>
        </p:txBody>
      </p:sp>
      <p:sp>
        <p:nvSpPr>
          <p:cNvPr id="41" name="Rectangle 40"/>
          <p:cNvSpPr/>
          <p:nvPr/>
        </p:nvSpPr>
        <p:spPr>
          <a:xfrm>
            <a:off x="7543800" y="2057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Amos</a:t>
            </a:r>
          </a:p>
        </p:txBody>
      </p:sp>
      <p:sp>
        <p:nvSpPr>
          <p:cNvPr id="42" name="Rectangle 41"/>
          <p:cNvSpPr/>
          <p:nvPr/>
        </p:nvSpPr>
        <p:spPr>
          <a:xfrm>
            <a:off x="7543800" y="1295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Hosea</a:t>
            </a:r>
          </a:p>
        </p:txBody>
      </p:sp>
      <p:sp>
        <p:nvSpPr>
          <p:cNvPr id="43" name="Rectangle 42"/>
          <p:cNvSpPr/>
          <p:nvPr/>
        </p:nvSpPr>
        <p:spPr>
          <a:xfrm>
            <a:off x="7543800" y="4724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Haggai</a:t>
            </a:r>
          </a:p>
        </p:txBody>
      </p:sp>
      <p:sp>
        <p:nvSpPr>
          <p:cNvPr id="44" name="Rectangle 43"/>
          <p:cNvSpPr/>
          <p:nvPr/>
        </p:nvSpPr>
        <p:spPr>
          <a:xfrm>
            <a:off x="7543800" y="5105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Zechariah</a:t>
            </a:r>
          </a:p>
        </p:txBody>
      </p:sp>
      <p:sp>
        <p:nvSpPr>
          <p:cNvPr id="45" name="Rectangle 44"/>
          <p:cNvSpPr/>
          <p:nvPr/>
        </p:nvSpPr>
        <p:spPr>
          <a:xfrm>
            <a:off x="7543800" y="5486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Malachi</a:t>
            </a:r>
          </a:p>
        </p:txBody>
      </p:sp>
      <p:sp>
        <p:nvSpPr>
          <p:cNvPr id="46" name="Rectangle 45"/>
          <p:cNvSpPr/>
          <p:nvPr/>
        </p:nvSpPr>
        <p:spPr>
          <a:xfrm>
            <a:off x="7543800" y="3581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Nahum</a:t>
            </a:r>
          </a:p>
        </p:txBody>
      </p:sp>
      <p:sp>
        <p:nvSpPr>
          <p:cNvPr id="47" name="Rectangle 46"/>
          <p:cNvSpPr/>
          <p:nvPr/>
        </p:nvSpPr>
        <p:spPr>
          <a:xfrm>
            <a:off x="7543800" y="3962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Habakkuk</a:t>
            </a:r>
          </a:p>
        </p:txBody>
      </p:sp>
      <p:sp>
        <p:nvSpPr>
          <p:cNvPr id="48" name="Rectangle 47"/>
          <p:cNvSpPr/>
          <p:nvPr/>
        </p:nvSpPr>
        <p:spPr>
          <a:xfrm>
            <a:off x="7543800" y="4343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Zephaniah</a:t>
            </a:r>
          </a:p>
        </p:txBody>
      </p:sp>
      <p:sp>
        <p:nvSpPr>
          <p:cNvPr id="49" name="Rectangle 48"/>
          <p:cNvSpPr/>
          <p:nvPr/>
        </p:nvSpPr>
        <p:spPr>
          <a:xfrm>
            <a:off x="7543800" y="1676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Joel</a:t>
            </a:r>
          </a:p>
        </p:txBody>
      </p:sp>
      <p:sp>
        <p:nvSpPr>
          <p:cNvPr id="50" name="Rectangle 49"/>
          <p:cNvSpPr/>
          <p:nvPr/>
        </p:nvSpPr>
        <p:spPr>
          <a:xfrm>
            <a:off x="7543800" y="2438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Obadiah</a:t>
            </a:r>
          </a:p>
        </p:txBody>
      </p:sp>
      <p:sp>
        <p:nvSpPr>
          <p:cNvPr id="51" name="Rectangle 50"/>
          <p:cNvSpPr/>
          <p:nvPr/>
        </p:nvSpPr>
        <p:spPr>
          <a:xfrm>
            <a:off x="7543800" y="3200400"/>
            <a:ext cx="1295399" cy="381000"/>
          </a:xfrm>
          <a:prstGeom prst="rect">
            <a:avLst/>
          </a:prstGeom>
          <a:solidFill>
            <a:schemeClr val="bg1"/>
          </a:solidFill>
          <a:ln w="28575">
            <a:solidFill>
              <a:schemeClr val="tx1">
                <a:lumMod val="85000"/>
                <a:lumOff val="15000"/>
              </a:schemeClr>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Micah</a:t>
            </a:r>
          </a:p>
        </p:txBody>
      </p:sp>
      <p:sp>
        <p:nvSpPr>
          <p:cNvPr id="52" name="TextBox 39"/>
          <p:cNvSpPr txBox="1">
            <a:spLocks noChangeArrowheads="1"/>
          </p:cNvSpPr>
          <p:nvPr/>
        </p:nvSpPr>
        <p:spPr bwMode="auto">
          <a:xfrm>
            <a:off x="7086600" y="5867400"/>
            <a:ext cx="2057400" cy="7346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MINOR</a:t>
            </a:r>
          </a:p>
          <a:p>
            <a:pPr marL="0" marR="0" lvl="0" indent="0" algn="ctr" defTabSz="914400" rtl="0" eaLnBrk="1" fontAlgn="base" latinLnBrk="0" hangingPunct="1">
              <a:lnSpc>
                <a:spcPts val="25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rPr>
              <a:t>PROPHETS</a:t>
            </a:r>
          </a:p>
        </p:txBody>
      </p:sp>
      <p:sp>
        <p:nvSpPr>
          <p:cNvPr id="4" name="Rectangle 3"/>
          <p:cNvSpPr/>
          <p:nvPr/>
        </p:nvSpPr>
        <p:spPr>
          <a:xfrm>
            <a:off x="76200" y="3962400"/>
            <a:ext cx="1752600" cy="356520"/>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Rectangle 52"/>
          <p:cNvSpPr/>
          <p:nvPr/>
        </p:nvSpPr>
        <p:spPr>
          <a:xfrm>
            <a:off x="76200" y="4353220"/>
            <a:ext cx="1752600" cy="3565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Rectangle 53"/>
          <p:cNvSpPr/>
          <p:nvPr/>
        </p:nvSpPr>
        <p:spPr>
          <a:xfrm>
            <a:off x="76200" y="4752975"/>
            <a:ext cx="1752600" cy="3565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34DA3638-7384-4A6C-BAD5-110B9B588985}"/>
              </a:ext>
            </a:extLst>
          </p:cNvPr>
          <p:cNvSpPr/>
          <p:nvPr/>
        </p:nvSpPr>
        <p:spPr>
          <a:xfrm>
            <a:off x="76200" y="5121735"/>
            <a:ext cx="1752600" cy="3565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1960190A-E2F0-4CB3-A3E7-7C43A39BEFD6}"/>
              </a:ext>
            </a:extLst>
          </p:cNvPr>
          <p:cNvSpPr/>
          <p:nvPr/>
        </p:nvSpPr>
        <p:spPr>
          <a:xfrm>
            <a:off x="119009" y="5489047"/>
            <a:ext cx="1752600" cy="3565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000AAD19-E299-48AF-95EA-1121FDDECB78}"/>
              </a:ext>
            </a:extLst>
          </p:cNvPr>
          <p:cNvSpPr txBox="1"/>
          <p:nvPr/>
        </p:nvSpPr>
        <p:spPr>
          <a:xfrm>
            <a:off x="33391" y="3974069"/>
            <a:ext cx="439544" cy="246221"/>
          </a:xfrm>
          <a:prstGeom prst="rect">
            <a:avLst/>
          </a:prstGeom>
          <a:noFill/>
        </p:spPr>
        <p:txBody>
          <a:bodyPr wrap="none" rtlCol="0">
            <a:spAutoFit/>
          </a:bodyPr>
          <a:lstStyle/>
          <a:p>
            <a:r>
              <a:rPr lang="en-US" sz="1000" dirty="0"/>
              <a:t>L-01</a:t>
            </a:r>
          </a:p>
        </p:txBody>
      </p:sp>
      <p:sp>
        <p:nvSpPr>
          <p:cNvPr id="58" name="TextBox 57">
            <a:extLst>
              <a:ext uri="{FF2B5EF4-FFF2-40B4-BE49-F238E27FC236}">
                <a16:creationId xmlns:a16="http://schemas.microsoft.com/office/drawing/2014/main" id="{CE18B0F5-1FE5-44CF-A0CE-6CB9137A012B}"/>
              </a:ext>
            </a:extLst>
          </p:cNvPr>
          <p:cNvSpPr txBox="1"/>
          <p:nvPr/>
        </p:nvSpPr>
        <p:spPr>
          <a:xfrm>
            <a:off x="33391" y="4363521"/>
            <a:ext cx="439544" cy="246221"/>
          </a:xfrm>
          <a:prstGeom prst="rect">
            <a:avLst/>
          </a:prstGeom>
          <a:noFill/>
        </p:spPr>
        <p:txBody>
          <a:bodyPr wrap="none" rtlCol="0">
            <a:spAutoFit/>
          </a:bodyPr>
          <a:lstStyle/>
          <a:p>
            <a:r>
              <a:rPr lang="en-US" sz="1000" dirty="0"/>
              <a:t>L-02</a:t>
            </a:r>
          </a:p>
        </p:txBody>
      </p:sp>
      <p:sp>
        <p:nvSpPr>
          <p:cNvPr id="60" name="TextBox 59">
            <a:extLst>
              <a:ext uri="{FF2B5EF4-FFF2-40B4-BE49-F238E27FC236}">
                <a16:creationId xmlns:a16="http://schemas.microsoft.com/office/drawing/2014/main" id="{8F908205-0070-4E45-8606-8E7854668CC5}"/>
              </a:ext>
            </a:extLst>
          </p:cNvPr>
          <p:cNvSpPr txBox="1"/>
          <p:nvPr/>
        </p:nvSpPr>
        <p:spPr>
          <a:xfrm>
            <a:off x="33391" y="4794393"/>
            <a:ext cx="439544" cy="246221"/>
          </a:xfrm>
          <a:prstGeom prst="rect">
            <a:avLst/>
          </a:prstGeom>
          <a:noFill/>
        </p:spPr>
        <p:txBody>
          <a:bodyPr wrap="none" rtlCol="0">
            <a:spAutoFit/>
          </a:bodyPr>
          <a:lstStyle/>
          <a:p>
            <a:r>
              <a:rPr lang="en-US" sz="1000" dirty="0"/>
              <a:t>L-02</a:t>
            </a:r>
          </a:p>
        </p:txBody>
      </p:sp>
      <p:sp>
        <p:nvSpPr>
          <p:cNvPr id="62" name="TextBox 61">
            <a:extLst>
              <a:ext uri="{FF2B5EF4-FFF2-40B4-BE49-F238E27FC236}">
                <a16:creationId xmlns:a16="http://schemas.microsoft.com/office/drawing/2014/main" id="{0B91EEFD-FF34-43B8-B59B-CAD2FD8AA32F}"/>
              </a:ext>
            </a:extLst>
          </p:cNvPr>
          <p:cNvSpPr txBox="1"/>
          <p:nvPr/>
        </p:nvSpPr>
        <p:spPr>
          <a:xfrm>
            <a:off x="33391" y="5397147"/>
            <a:ext cx="439544" cy="246221"/>
          </a:xfrm>
          <a:prstGeom prst="rect">
            <a:avLst/>
          </a:prstGeom>
          <a:noFill/>
        </p:spPr>
        <p:txBody>
          <a:bodyPr wrap="none" rtlCol="0">
            <a:spAutoFit/>
          </a:bodyPr>
          <a:lstStyle/>
          <a:p>
            <a:r>
              <a:rPr lang="en-US" sz="1000" dirty="0"/>
              <a:t>L-02</a:t>
            </a:r>
          </a:p>
        </p:txBody>
      </p:sp>
      <p:sp>
        <p:nvSpPr>
          <p:cNvPr id="64" name="TextBox 63">
            <a:extLst>
              <a:ext uri="{FF2B5EF4-FFF2-40B4-BE49-F238E27FC236}">
                <a16:creationId xmlns:a16="http://schemas.microsoft.com/office/drawing/2014/main" id="{A6036B7D-CF78-44B9-9A48-1BA7D61A2032}"/>
              </a:ext>
            </a:extLst>
          </p:cNvPr>
          <p:cNvSpPr txBox="1"/>
          <p:nvPr/>
        </p:nvSpPr>
        <p:spPr>
          <a:xfrm>
            <a:off x="33391" y="5138070"/>
            <a:ext cx="439544" cy="246221"/>
          </a:xfrm>
          <a:prstGeom prst="rect">
            <a:avLst/>
          </a:prstGeom>
          <a:noFill/>
        </p:spPr>
        <p:txBody>
          <a:bodyPr wrap="none" rtlCol="0">
            <a:spAutoFit/>
          </a:bodyPr>
          <a:lstStyle/>
          <a:p>
            <a:r>
              <a:rPr lang="en-US" sz="1000" dirty="0"/>
              <a:t>L-02</a:t>
            </a:r>
          </a:p>
        </p:txBody>
      </p:sp>
      <p:sp>
        <p:nvSpPr>
          <p:cNvPr id="59" name="TextBox 58">
            <a:extLst>
              <a:ext uri="{FF2B5EF4-FFF2-40B4-BE49-F238E27FC236}">
                <a16:creationId xmlns:a16="http://schemas.microsoft.com/office/drawing/2014/main" id="{B02A4574-F664-4375-AF07-AFBA18237148}"/>
              </a:ext>
            </a:extLst>
          </p:cNvPr>
          <p:cNvSpPr txBox="1"/>
          <p:nvPr/>
        </p:nvSpPr>
        <p:spPr>
          <a:xfrm>
            <a:off x="1940256" y="1225200"/>
            <a:ext cx="439544" cy="246221"/>
          </a:xfrm>
          <a:prstGeom prst="rect">
            <a:avLst/>
          </a:prstGeom>
          <a:noFill/>
        </p:spPr>
        <p:txBody>
          <a:bodyPr wrap="none" rtlCol="0">
            <a:spAutoFit/>
          </a:bodyPr>
          <a:lstStyle/>
          <a:p>
            <a:r>
              <a:rPr lang="en-US" sz="1000" dirty="0"/>
              <a:t>L-03</a:t>
            </a:r>
          </a:p>
        </p:txBody>
      </p:sp>
      <p:sp>
        <p:nvSpPr>
          <p:cNvPr id="61" name="TextBox 60">
            <a:extLst>
              <a:ext uri="{FF2B5EF4-FFF2-40B4-BE49-F238E27FC236}">
                <a16:creationId xmlns:a16="http://schemas.microsoft.com/office/drawing/2014/main" id="{642C1245-F3FA-421C-8ABF-3960A25C820D}"/>
              </a:ext>
            </a:extLst>
          </p:cNvPr>
          <p:cNvSpPr txBox="1"/>
          <p:nvPr/>
        </p:nvSpPr>
        <p:spPr>
          <a:xfrm>
            <a:off x="1940256" y="1620679"/>
            <a:ext cx="439544" cy="246221"/>
          </a:xfrm>
          <a:prstGeom prst="rect">
            <a:avLst/>
          </a:prstGeom>
          <a:noFill/>
        </p:spPr>
        <p:txBody>
          <a:bodyPr wrap="none" rtlCol="0">
            <a:spAutoFit/>
          </a:bodyPr>
          <a:lstStyle/>
          <a:p>
            <a:r>
              <a:rPr lang="en-US" sz="1000" dirty="0"/>
              <a:t>L-03</a:t>
            </a:r>
          </a:p>
        </p:txBody>
      </p:sp>
      <p:sp>
        <p:nvSpPr>
          <p:cNvPr id="63" name="TextBox 62">
            <a:extLst>
              <a:ext uri="{FF2B5EF4-FFF2-40B4-BE49-F238E27FC236}">
                <a16:creationId xmlns:a16="http://schemas.microsoft.com/office/drawing/2014/main" id="{0F969864-4350-457A-8A1A-402F4430F3BB}"/>
              </a:ext>
            </a:extLst>
          </p:cNvPr>
          <p:cNvSpPr txBox="1"/>
          <p:nvPr/>
        </p:nvSpPr>
        <p:spPr>
          <a:xfrm>
            <a:off x="1940256" y="2005546"/>
            <a:ext cx="439544" cy="246221"/>
          </a:xfrm>
          <a:prstGeom prst="rect">
            <a:avLst/>
          </a:prstGeom>
          <a:noFill/>
        </p:spPr>
        <p:txBody>
          <a:bodyPr wrap="none" rtlCol="0">
            <a:spAutoFit/>
          </a:bodyPr>
          <a:lstStyle/>
          <a:p>
            <a:r>
              <a:rPr lang="en-US" sz="1000" dirty="0"/>
              <a:t>L-03</a:t>
            </a:r>
          </a:p>
        </p:txBody>
      </p:sp>
      <p:sp>
        <p:nvSpPr>
          <p:cNvPr id="65" name="TextBox 64">
            <a:extLst>
              <a:ext uri="{FF2B5EF4-FFF2-40B4-BE49-F238E27FC236}">
                <a16:creationId xmlns:a16="http://schemas.microsoft.com/office/drawing/2014/main" id="{BC6E3E62-7C3F-45F0-9C32-D7F758003024}"/>
              </a:ext>
            </a:extLst>
          </p:cNvPr>
          <p:cNvSpPr txBox="1"/>
          <p:nvPr/>
        </p:nvSpPr>
        <p:spPr>
          <a:xfrm>
            <a:off x="1940256" y="2397095"/>
            <a:ext cx="439544" cy="246221"/>
          </a:xfrm>
          <a:prstGeom prst="rect">
            <a:avLst/>
          </a:prstGeom>
          <a:noFill/>
        </p:spPr>
        <p:txBody>
          <a:bodyPr wrap="none" rtlCol="0">
            <a:spAutoFit/>
          </a:bodyPr>
          <a:lstStyle/>
          <a:p>
            <a:r>
              <a:rPr lang="en-US" sz="1000" dirty="0"/>
              <a:t>L-03</a:t>
            </a:r>
          </a:p>
        </p:txBody>
      </p:sp>
      <p:sp>
        <p:nvSpPr>
          <p:cNvPr id="66" name="Rectangle 65">
            <a:extLst>
              <a:ext uri="{FF2B5EF4-FFF2-40B4-BE49-F238E27FC236}">
                <a16:creationId xmlns:a16="http://schemas.microsoft.com/office/drawing/2014/main" id="{A8F986D3-071A-41D9-8EB3-F5A48F9E8119}"/>
              </a:ext>
            </a:extLst>
          </p:cNvPr>
          <p:cNvSpPr/>
          <p:nvPr/>
        </p:nvSpPr>
        <p:spPr>
          <a:xfrm>
            <a:off x="1981200" y="1270163"/>
            <a:ext cx="1587229" cy="35652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B7166E57-2F35-43AD-9831-E4B473753EC1}"/>
              </a:ext>
            </a:extLst>
          </p:cNvPr>
          <p:cNvSpPr/>
          <p:nvPr/>
        </p:nvSpPr>
        <p:spPr>
          <a:xfrm>
            <a:off x="1968229" y="1633574"/>
            <a:ext cx="1587229" cy="35652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A5E180D1-DC2A-404E-B1CC-891B0EE7A4E7}"/>
              </a:ext>
            </a:extLst>
          </p:cNvPr>
          <p:cNvSpPr/>
          <p:nvPr/>
        </p:nvSpPr>
        <p:spPr>
          <a:xfrm>
            <a:off x="1980156" y="2035543"/>
            <a:ext cx="1587229" cy="35652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BFF0D6B9-50EC-4594-80EF-22C21CF4C31A}"/>
              </a:ext>
            </a:extLst>
          </p:cNvPr>
          <p:cNvSpPr/>
          <p:nvPr/>
        </p:nvSpPr>
        <p:spPr>
          <a:xfrm>
            <a:off x="1968229" y="2418952"/>
            <a:ext cx="548640" cy="356520"/>
          </a:xfrm>
          <a:prstGeom prst="rec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8EECE0BD-5A18-4042-A92F-7883A591ECCD}"/>
              </a:ext>
            </a:extLst>
          </p:cNvPr>
          <p:cNvSpPr/>
          <p:nvPr/>
        </p:nvSpPr>
        <p:spPr>
          <a:xfrm>
            <a:off x="1979024" y="2808514"/>
            <a:ext cx="1591490" cy="35652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BBE05BA6-8191-4C0D-8F48-D8DB85DE305A}"/>
              </a:ext>
            </a:extLst>
          </p:cNvPr>
          <p:cNvSpPr/>
          <p:nvPr/>
        </p:nvSpPr>
        <p:spPr>
          <a:xfrm>
            <a:off x="2514601" y="2429691"/>
            <a:ext cx="1055913" cy="35652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07879EC0-A7DA-4D47-A06C-D5CF5857F9DF}"/>
              </a:ext>
            </a:extLst>
          </p:cNvPr>
          <p:cNvSpPr/>
          <p:nvPr/>
        </p:nvSpPr>
        <p:spPr>
          <a:xfrm>
            <a:off x="1979818" y="4321992"/>
            <a:ext cx="660798" cy="35652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FC59760D-AF5F-4AE9-8739-90A8CD84917D}"/>
              </a:ext>
            </a:extLst>
          </p:cNvPr>
          <p:cNvSpPr/>
          <p:nvPr/>
        </p:nvSpPr>
        <p:spPr>
          <a:xfrm>
            <a:off x="2005150" y="3923211"/>
            <a:ext cx="1547947" cy="35652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5D57B918-28CC-471B-A2F4-8B1EE34FACEB}"/>
              </a:ext>
            </a:extLst>
          </p:cNvPr>
          <p:cNvSpPr/>
          <p:nvPr/>
        </p:nvSpPr>
        <p:spPr>
          <a:xfrm>
            <a:off x="3755572" y="3984170"/>
            <a:ext cx="1591491" cy="1867989"/>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TextBox 74">
            <a:extLst>
              <a:ext uri="{FF2B5EF4-FFF2-40B4-BE49-F238E27FC236}">
                <a16:creationId xmlns:a16="http://schemas.microsoft.com/office/drawing/2014/main" id="{0F18BA5D-A5EB-4022-ACD7-25AD229FC20C}"/>
              </a:ext>
            </a:extLst>
          </p:cNvPr>
          <p:cNvSpPr txBox="1"/>
          <p:nvPr/>
        </p:nvSpPr>
        <p:spPr>
          <a:xfrm>
            <a:off x="4961828" y="5064335"/>
            <a:ext cx="439544" cy="246221"/>
          </a:xfrm>
          <a:prstGeom prst="rect">
            <a:avLst/>
          </a:prstGeom>
          <a:noFill/>
        </p:spPr>
        <p:txBody>
          <a:bodyPr wrap="none" rtlCol="0">
            <a:spAutoFit/>
          </a:bodyPr>
          <a:lstStyle/>
          <a:p>
            <a:r>
              <a:rPr lang="en-US" sz="1000" dirty="0"/>
              <a:t>L-04</a:t>
            </a:r>
          </a:p>
        </p:txBody>
      </p:sp>
      <p:sp>
        <p:nvSpPr>
          <p:cNvPr id="76" name="TextBox 75">
            <a:extLst>
              <a:ext uri="{FF2B5EF4-FFF2-40B4-BE49-F238E27FC236}">
                <a16:creationId xmlns:a16="http://schemas.microsoft.com/office/drawing/2014/main" id="{59204513-D2A9-4409-8794-6C87DB354874}"/>
              </a:ext>
            </a:extLst>
          </p:cNvPr>
          <p:cNvSpPr txBox="1"/>
          <p:nvPr/>
        </p:nvSpPr>
        <p:spPr>
          <a:xfrm>
            <a:off x="3688340" y="4697878"/>
            <a:ext cx="439544" cy="246221"/>
          </a:xfrm>
          <a:prstGeom prst="rect">
            <a:avLst/>
          </a:prstGeom>
          <a:noFill/>
        </p:spPr>
        <p:txBody>
          <a:bodyPr wrap="none" rtlCol="0">
            <a:spAutoFit/>
          </a:bodyPr>
          <a:lstStyle/>
          <a:p>
            <a:r>
              <a:rPr lang="en-US" sz="1000" dirty="0"/>
              <a:t>L-04</a:t>
            </a:r>
          </a:p>
        </p:txBody>
      </p:sp>
      <p:sp>
        <p:nvSpPr>
          <p:cNvPr id="77" name="TextBox 76">
            <a:extLst>
              <a:ext uri="{FF2B5EF4-FFF2-40B4-BE49-F238E27FC236}">
                <a16:creationId xmlns:a16="http://schemas.microsoft.com/office/drawing/2014/main" id="{0F87B8F5-5482-421B-A763-9B8C6B1A326A}"/>
              </a:ext>
            </a:extLst>
          </p:cNvPr>
          <p:cNvSpPr txBox="1"/>
          <p:nvPr/>
        </p:nvSpPr>
        <p:spPr>
          <a:xfrm>
            <a:off x="3700086" y="3954745"/>
            <a:ext cx="439544" cy="246221"/>
          </a:xfrm>
          <a:prstGeom prst="rect">
            <a:avLst/>
          </a:prstGeom>
          <a:noFill/>
        </p:spPr>
        <p:txBody>
          <a:bodyPr wrap="none" rtlCol="0">
            <a:spAutoFit/>
          </a:bodyPr>
          <a:lstStyle/>
          <a:p>
            <a:r>
              <a:rPr lang="en-US" sz="1000" dirty="0"/>
              <a:t>L-04</a:t>
            </a:r>
          </a:p>
        </p:txBody>
      </p:sp>
      <p:sp>
        <p:nvSpPr>
          <p:cNvPr id="78" name="TextBox 77">
            <a:extLst>
              <a:ext uri="{FF2B5EF4-FFF2-40B4-BE49-F238E27FC236}">
                <a16:creationId xmlns:a16="http://schemas.microsoft.com/office/drawing/2014/main" id="{31024E8C-0238-44AD-A0E4-F85653D5868B}"/>
              </a:ext>
            </a:extLst>
          </p:cNvPr>
          <p:cNvSpPr txBox="1"/>
          <p:nvPr/>
        </p:nvSpPr>
        <p:spPr>
          <a:xfrm>
            <a:off x="2160028" y="3884503"/>
            <a:ext cx="439544" cy="246221"/>
          </a:xfrm>
          <a:prstGeom prst="rect">
            <a:avLst/>
          </a:prstGeom>
          <a:noFill/>
        </p:spPr>
        <p:txBody>
          <a:bodyPr wrap="none" rtlCol="0">
            <a:spAutoFit/>
          </a:bodyPr>
          <a:lstStyle/>
          <a:p>
            <a:r>
              <a:rPr lang="en-US" sz="1000" dirty="0"/>
              <a:t>L-04</a:t>
            </a:r>
          </a:p>
        </p:txBody>
      </p:sp>
      <p:sp>
        <p:nvSpPr>
          <p:cNvPr id="79" name="TextBox 78">
            <a:extLst>
              <a:ext uri="{FF2B5EF4-FFF2-40B4-BE49-F238E27FC236}">
                <a16:creationId xmlns:a16="http://schemas.microsoft.com/office/drawing/2014/main" id="{C0B6026A-6E67-4573-835B-5C163F7B64D5}"/>
              </a:ext>
            </a:extLst>
          </p:cNvPr>
          <p:cNvSpPr txBox="1"/>
          <p:nvPr/>
        </p:nvSpPr>
        <p:spPr>
          <a:xfrm>
            <a:off x="1940256" y="3163399"/>
            <a:ext cx="439544" cy="246221"/>
          </a:xfrm>
          <a:prstGeom prst="rect">
            <a:avLst/>
          </a:prstGeom>
          <a:noFill/>
        </p:spPr>
        <p:txBody>
          <a:bodyPr wrap="none" rtlCol="0">
            <a:spAutoFit/>
          </a:bodyPr>
          <a:lstStyle/>
          <a:p>
            <a:r>
              <a:rPr lang="en-US" sz="1000" dirty="0"/>
              <a:t>L-04</a:t>
            </a:r>
          </a:p>
        </p:txBody>
      </p:sp>
      <p:sp>
        <p:nvSpPr>
          <p:cNvPr id="80" name="TextBox 79">
            <a:extLst>
              <a:ext uri="{FF2B5EF4-FFF2-40B4-BE49-F238E27FC236}">
                <a16:creationId xmlns:a16="http://schemas.microsoft.com/office/drawing/2014/main" id="{69AA17C5-B12D-454D-92FC-ED70B7310E85}"/>
              </a:ext>
            </a:extLst>
          </p:cNvPr>
          <p:cNvSpPr txBox="1"/>
          <p:nvPr/>
        </p:nvSpPr>
        <p:spPr>
          <a:xfrm>
            <a:off x="1940256" y="2753054"/>
            <a:ext cx="439544" cy="246221"/>
          </a:xfrm>
          <a:prstGeom prst="rect">
            <a:avLst/>
          </a:prstGeom>
          <a:noFill/>
        </p:spPr>
        <p:txBody>
          <a:bodyPr wrap="none" rtlCol="0">
            <a:spAutoFit/>
          </a:bodyPr>
          <a:lstStyle/>
          <a:p>
            <a:r>
              <a:rPr lang="en-US" sz="1000" dirty="0"/>
              <a:t>L-04</a:t>
            </a:r>
          </a:p>
        </p:txBody>
      </p:sp>
      <p:sp>
        <p:nvSpPr>
          <p:cNvPr id="81" name="TextBox 80">
            <a:extLst>
              <a:ext uri="{FF2B5EF4-FFF2-40B4-BE49-F238E27FC236}">
                <a16:creationId xmlns:a16="http://schemas.microsoft.com/office/drawing/2014/main" id="{12E66609-AFC7-4359-B139-B4DF23D913F9}"/>
              </a:ext>
            </a:extLst>
          </p:cNvPr>
          <p:cNvSpPr txBox="1"/>
          <p:nvPr/>
        </p:nvSpPr>
        <p:spPr>
          <a:xfrm>
            <a:off x="3219242" y="2404547"/>
            <a:ext cx="439544" cy="246221"/>
          </a:xfrm>
          <a:prstGeom prst="rect">
            <a:avLst/>
          </a:prstGeom>
          <a:noFill/>
        </p:spPr>
        <p:txBody>
          <a:bodyPr wrap="none" rtlCol="0">
            <a:spAutoFit/>
          </a:bodyPr>
          <a:lstStyle/>
          <a:p>
            <a:r>
              <a:rPr lang="en-US" sz="1000" dirty="0"/>
              <a:t>L-04</a:t>
            </a:r>
          </a:p>
        </p:txBody>
      </p:sp>
      <p:sp>
        <p:nvSpPr>
          <p:cNvPr id="82" name="TextBox 81">
            <a:extLst>
              <a:ext uri="{FF2B5EF4-FFF2-40B4-BE49-F238E27FC236}">
                <a16:creationId xmlns:a16="http://schemas.microsoft.com/office/drawing/2014/main" id="{57FC3544-74C2-4787-8E1F-D561D4CBECF8}"/>
              </a:ext>
            </a:extLst>
          </p:cNvPr>
          <p:cNvSpPr txBox="1"/>
          <p:nvPr/>
        </p:nvSpPr>
        <p:spPr>
          <a:xfrm>
            <a:off x="3668803" y="4358641"/>
            <a:ext cx="439544" cy="246221"/>
          </a:xfrm>
          <a:prstGeom prst="rect">
            <a:avLst/>
          </a:prstGeom>
          <a:noFill/>
        </p:spPr>
        <p:txBody>
          <a:bodyPr wrap="none" rtlCol="0">
            <a:spAutoFit/>
          </a:bodyPr>
          <a:lstStyle/>
          <a:p>
            <a:r>
              <a:rPr lang="en-US" sz="1000" dirty="0"/>
              <a:t>L-04</a:t>
            </a:r>
          </a:p>
        </p:txBody>
      </p:sp>
      <p:sp>
        <p:nvSpPr>
          <p:cNvPr id="83" name="TextBox 82">
            <a:extLst>
              <a:ext uri="{FF2B5EF4-FFF2-40B4-BE49-F238E27FC236}">
                <a16:creationId xmlns:a16="http://schemas.microsoft.com/office/drawing/2014/main" id="{A6FB6474-2979-460E-BA10-AF4491A9BD64}"/>
              </a:ext>
            </a:extLst>
          </p:cNvPr>
          <p:cNvSpPr txBox="1"/>
          <p:nvPr/>
        </p:nvSpPr>
        <p:spPr>
          <a:xfrm>
            <a:off x="4175687" y="5433970"/>
            <a:ext cx="439544" cy="246221"/>
          </a:xfrm>
          <a:prstGeom prst="rect">
            <a:avLst/>
          </a:prstGeom>
          <a:noFill/>
        </p:spPr>
        <p:txBody>
          <a:bodyPr wrap="none" rtlCol="0">
            <a:spAutoFit/>
          </a:bodyPr>
          <a:lstStyle/>
          <a:p>
            <a:r>
              <a:rPr lang="en-US" sz="1000" dirty="0"/>
              <a:t>L-04</a:t>
            </a:r>
          </a:p>
        </p:txBody>
      </p:sp>
      <p:sp>
        <p:nvSpPr>
          <p:cNvPr id="84" name="TextBox 83">
            <a:extLst>
              <a:ext uri="{FF2B5EF4-FFF2-40B4-BE49-F238E27FC236}">
                <a16:creationId xmlns:a16="http://schemas.microsoft.com/office/drawing/2014/main" id="{9F50C89D-ACE0-4AB2-BE27-0A761BB4CDC8}"/>
              </a:ext>
            </a:extLst>
          </p:cNvPr>
          <p:cNvSpPr txBox="1"/>
          <p:nvPr/>
        </p:nvSpPr>
        <p:spPr>
          <a:xfrm>
            <a:off x="7511652" y="2096530"/>
            <a:ext cx="439544" cy="246221"/>
          </a:xfrm>
          <a:prstGeom prst="rect">
            <a:avLst/>
          </a:prstGeom>
          <a:noFill/>
        </p:spPr>
        <p:txBody>
          <a:bodyPr wrap="none" rtlCol="0">
            <a:spAutoFit/>
          </a:bodyPr>
          <a:lstStyle/>
          <a:p>
            <a:r>
              <a:rPr lang="en-US" sz="1000" dirty="0"/>
              <a:t>L-05</a:t>
            </a:r>
          </a:p>
        </p:txBody>
      </p:sp>
      <p:sp>
        <p:nvSpPr>
          <p:cNvPr id="85" name="Rectangle 84">
            <a:extLst>
              <a:ext uri="{FF2B5EF4-FFF2-40B4-BE49-F238E27FC236}">
                <a16:creationId xmlns:a16="http://schemas.microsoft.com/office/drawing/2014/main" id="{8BE3B8AC-76BA-437F-8682-5B8CE6AF3B03}"/>
              </a:ext>
            </a:extLst>
          </p:cNvPr>
          <p:cNvSpPr/>
          <p:nvPr/>
        </p:nvSpPr>
        <p:spPr>
          <a:xfrm>
            <a:off x="2813662" y="3178543"/>
            <a:ext cx="833845" cy="35652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84D288AC-E315-4094-B30A-254C5CF6B3A0}"/>
              </a:ext>
            </a:extLst>
          </p:cNvPr>
          <p:cNvSpPr/>
          <p:nvPr/>
        </p:nvSpPr>
        <p:spPr>
          <a:xfrm>
            <a:off x="1951662" y="3584551"/>
            <a:ext cx="1355064" cy="35652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BA3CD3B5-F7F6-462B-8F0A-E703F464B4EB}"/>
              </a:ext>
            </a:extLst>
          </p:cNvPr>
          <p:cNvSpPr/>
          <p:nvPr/>
        </p:nvSpPr>
        <p:spPr>
          <a:xfrm>
            <a:off x="2603219" y="4343401"/>
            <a:ext cx="703507" cy="35652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22F5FF18-2EF9-4A23-9597-49A21AB25F45}"/>
              </a:ext>
            </a:extLst>
          </p:cNvPr>
          <p:cNvSpPr/>
          <p:nvPr/>
        </p:nvSpPr>
        <p:spPr>
          <a:xfrm>
            <a:off x="1996441" y="3182982"/>
            <a:ext cx="833845" cy="35652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0" name="TextBox 89">
            <a:extLst>
              <a:ext uri="{FF2B5EF4-FFF2-40B4-BE49-F238E27FC236}">
                <a16:creationId xmlns:a16="http://schemas.microsoft.com/office/drawing/2014/main" id="{E46D2DE2-0761-4FA0-81A3-C0A64DE39238}"/>
              </a:ext>
            </a:extLst>
          </p:cNvPr>
          <p:cNvSpPr txBox="1"/>
          <p:nvPr/>
        </p:nvSpPr>
        <p:spPr>
          <a:xfrm>
            <a:off x="2112594" y="4493609"/>
            <a:ext cx="439544" cy="246221"/>
          </a:xfrm>
          <a:prstGeom prst="rect">
            <a:avLst/>
          </a:prstGeom>
          <a:noFill/>
        </p:spPr>
        <p:txBody>
          <a:bodyPr wrap="none" rtlCol="0">
            <a:spAutoFit/>
          </a:bodyPr>
          <a:lstStyle/>
          <a:p>
            <a:r>
              <a:rPr lang="en-US" sz="1000" dirty="0"/>
              <a:t>L-04</a:t>
            </a:r>
          </a:p>
        </p:txBody>
      </p:sp>
      <p:sp>
        <p:nvSpPr>
          <p:cNvPr id="92" name="Rectangle 91">
            <a:extLst>
              <a:ext uri="{FF2B5EF4-FFF2-40B4-BE49-F238E27FC236}">
                <a16:creationId xmlns:a16="http://schemas.microsoft.com/office/drawing/2014/main" id="{2BBC2557-E469-423A-89ED-4B47F5ADA8B2}"/>
              </a:ext>
            </a:extLst>
          </p:cNvPr>
          <p:cNvSpPr/>
          <p:nvPr/>
        </p:nvSpPr>
        <p:spPr>
          <a:xfrm>
            <a:off x="5532767" y="3970813"/>
            <a:ext cx="1676399" cy="35652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B932EC13-9E8B-40D5-8537-CC99CDDDDC35}"/>
              </a:ext>
            </a:extLst>
          </p:cNvPr>
          <p:cNvSpPr/>
          <p:nvPr/>
        </p:nvSpPr>
        <p:spPr>
          <a:xfrm>
            <a:off x="7566024" y="1319880"/>
            <a:ext cx="1355064" cy="35652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A3E5113B-B0DC-4322-801C-AB1FA83F356B}"/>
              </a:ext>
            </a:extLst>
          </p:cNvPr>
          <p:cNvSpPr/>
          <p:nvPr/>
        </p:nvSpPr>
        <p:spPr>
          <a:xfrm>
            <a:off x="7569337" y="1684813"/>
            <a:ext cx="1355064" cy="35652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0AF3A2CB-A1F3-4530-B814-3ABDC148CDB9}"/>
              </a:ext>
            </a:extLst>
          </p:cNvPr>
          <p:cNvSpPr/>
          <p:nvPr/>
        </p:nvSpPr>
        <p:spPr>
          <a:xfrm>
            <a:off x="7513967" y="2066612"/>
            <a:ext cx="1355064" cy="35652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98D6AF25-9D54-44DD-9422-795BEF239B4B}"/>
              </a:ext>
            </a:extLst>
          </p:cNvPr>
          <p:cNvSpPr/>
          <p:nvPr/>
        </p:nvSpPr>
        <p:spPr>
          <a:xfrm>
            <a:off x="7566024" y="2450951"/>
            <a:ext cx="1355064" cy="35652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A56D9622-FF4D-46C6-AEFC-C74A1210DC70}"/>
              </a:ext>
            </a:extLst>
          </p:cNvPr>
          <p:cNvSpPr/>
          <p:nvPr/>
        </p:nvSpPr>
        <p:spPr>
          <a:xfrm>
            <a:off x="7533780" y="2885287"/>
            <a:ext cx="1355064" cy="35652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98D88EC1-F6E7-4E17-B092-7C4F7B49DAB2}"/>
              </a:ext>
            </a:extLst>
          </p:cNvPr>
          <p:cNvSpPr/>
          <p:nvPr/>
        </p:nvSpPr>
        <p:spPr>
          <a:xfrm>
            <a:off x="7519880" y="3200269"/>
            <a:ext cx="1355064" cy="414400"/>
          </a:xfrm>
          <a:prstGeom prst="rect">
            <a:avLst/>
          </a:prstGeom>
          <a:solidFill>
            <a:srgbClr val="FF33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TextBox 98">
            <a:extLst>
              <a:ext uri="{FF2B5EF4-FFF2-40B4-BE49-F238E27FC236}">
                <a16:creationId xmlns:a16="http://schemas.microsoft.com/office/drawing/2014/main" id="{743D84A5-7E42-4041-A724-4B31518D98EB}"/>
              </a:ext>
            </a:extLst>
          </p:cNvPr>
          <p:cNvSpPr txBox="1"/>
          <p:nvPr/>
        </p:nvSpPr>
        <p:spPr>
          <a:xfrm>
            <a:off x="7511652" y="1696783"/>
            <a:ext cx="439544" cy="246221"/>
          </a:xfrm>
          <a:prstGeom prst="rect">
            <a:avLst/>
          </a:prstGeom>
          <a:noFill/>
        </p:spPr>
        <p:txBody>
          <a:bodyPr wrap="none" rtlCol="0">
            <a:spAutoFit/>
          </a:bodyPr>
          <a:lstStyle/>
          <a:p>
            <a:r>
              <a:rPr lang="en-US" sz="1000" dirty="0"/>
              <a:t>L-05</a:t>
            </a:r>
          </a:p>
        </p:txBody>
      </p:sp>
      <p:sp>
        <p:nvSpPr>
          <p:cNvPr id="100" name="TextBox 99">
            <a:extLst>
              <a:ext uri="{FF2B5EF4-FFF2-40B4-BE49-F238E27FC236}">
                <a16:creationId xmlns:a16="http://schemas.microsoft.com/office/drawing/2014/main" id="{D8311072-7EE9-4CE9-8636-914D5EA4A32F}"/>
              </a:ext>
            </a:extLst>
          </p:cNvPr>
          <p:cNvSpPr txBox="1"/>
          <p:nvPr/>
        </p:nvSpPr>
        <p:spPr>
          <a:xfrm>
            <a:off x="6746439" y="3974068"/>
            <a:ext cx="439544" cy="246221"/>
          </a:xfrm>
          <a:prstGeom prst="rect">
            <a:avLst/>
          </a:prstGeom>
          <a:noFill/>
        </p:spPr>
        <p:txBody>
          <a:bodyPr wrap="none" rtlCol="0">
            <a:spAutoFit/>
          </a:bodyPr>
          <a:lstStyle/>
          <a:p>
            <a:r>
              <a:rPr lang="en-US" sz="1000" dirty="0"/>
              <a:t>L-05</a:t>
            </a:r>
          </a:p>
        </p:txBody>
      </p:sp>
      <p:sp>
        <p:nvSpPr>
          <p:cNvPr id="101" name="TextBox 100">
            <a:extLst>
              <a:ext uri="{FF2B5EF4-FFF2-40B4-BE49-F238E27FC236}">
                <a16:creationId xmlns:a16="http://schemas.microsoft.com/office/drawing/2014/main" id="{5FAD1EA9-7BEA-47DD-A666-C06E9F0212C3}"/>
              </a:ext>
            </a:extLst>
          </p:cNvPr>
          <p:cNvSpPr txBox="1"/>
          <p:nvPr/>
        </p:nvSpPr>
        <p:spPr>
          <a:xfrm>
            <a:off x="2597598" y="4265997"/>
            <a:ext cx="439544" cy="246221"/>
          </a:xfrm>
          <a:prstGeom prst="rect">
            <a:avLst/>
          </a:prstGeom>
          <a:noFill/>
        </p:spPr>
        <p:txBody>
          <a:bodyPr wrap="none" rtlCol="0">
            <a:spAutoFit/>
          </a:bodyPr>
          <a:lstStyle/>
          <a:p>
            <a:r>
              <a:rPr lang="en-US" sz="1000" dirty="0"/>
              <a:t>L-05</a:t>
            </a:r>
          </a:p>
        </p:txBody>
      </p:sp>
      <p:sp>
        <p:nvSpPr>
          <p:cNvPr id="102" name="TextBox 101">
            <a:extLst>
              <a:ext uri="{FF2B5EF4-FFF2-40B4-BE49-F238E27FC236}">
                <a16:creationId xmlns:a16="http://schemas.microsoft.com/office/drawing/2014/main" id="{FE80EC6F-EF5C-49AB-903A-6BA17E63EA54}"/>
              </a:ext>
            </a:extLst>
          </p:cNvPr>
          <p:cNvSpPr txBox="1"/>
          <p:nvPr/>
        </p:nvSpPr>
        <p:spPr>
          <a:xfrm>
            <a:off x="1942372" y="3579253"/>
            <a:ext cx="439544" cy="246221"/>
          </a:xfrm>
          <a:prstGeom prst="rect">
            <a:avLst/>
          </a:prstGeom>
          <a:noFill/>
        </p:spPr>
        <p:txBody>
          <a:bodyPr wrap="none" rtlCol="0">
            <a:spAutoFit/>
          </a:bodyPr>
          <a:lstStyle/>
          <a:p>
            <a:r>
              <a:rPr lang="en-US" sz="1000" dirty="0"/>
              <a:t>L-05</a:t>
            </a:r>
          </a:p>
        </p:txBody>
      </p:sp>
      <p:sp>
        <p:nvSpPr>
          <p:cNvPr id="103" name="TextBox 102">
            <a:extLst>
              <a:ext uri="{FF2B5EF4-FFF2-40B4-BE49-F238E27FC236}">
                <a16:creationId xmlns:a16="http://schemas.microsoft.com/office/drawing/2014/main" id="{99865C3B-7EAA-4ECA-BDF7-FF3B75E61081}"/>
              </a:ext>
            </a:extLst>
          </p:cNvPr>
          <p:cNvSpPr txBox="1"/>
          <p:nvPr/>
        </p:nvSpPr>
        <p:spPr>
          <a:xfrm>
            <a:off x="3182800" y="3167268"/>
            <a:ext cx="439544" cy="246221"/>
          </a:xfrm>
          <a:prstGeom prst="rect">
            <a:avLst/>
          </a:prstGeom>
          <a:noFill/>
        </p:spPr>
        <p:txBody>
          <a:bodyPr wrap="none" rtlCol="0">
            <a:spAutoFit/>
          </a:bodyPr>
          <a:lstStyle/>
          <a:p>
            <a:r>
              <a:rPr lang="en-US" sz="1000" dirty="0"/>
              <a:t>L-05</a:t>
            </a:r>
          </a:p>
        </p:txBody>
      </p:sp>
      <p:sp>
        <p:nvSpPr>
          <p:cNvPr id="104" name="TextBox 103">
            <a:extLst>
              <a:ext uri="{FF2B5EF4-FFF2-40B4-BE49-F238E27FC236}">
                <a16:creationId xmlns:a16="http://schemas.microsoft.com/office/drawing/2014/main" id="{E8C812DD-9157-48C7-B8A4-D425BACC6889}"/>
              </a:ext>
            </a:extLst>
          </p:cNvPr>
          <p:cNvSpPr txBox="1"/>
          <p:nvPr/>
        </p:nvSpPr>
        <p:spPr>
          <a:xfrm>
            <a:off x="7532553" y="1268161"/>
            <a:ext cx="439544" cy="246221"/>
          </a:xfrm>
          <a:prstGeom prst="rect">
            <a:avLst/>
          </a:prstGeom>
          <a:noFill/>
        </p:spPr>
        <p:txBody>
          <a:bodyPr wrap="none" rtlCol="0">
            <a:spAutoFit/>
          </a:bodyPr>
          <a:lstStyle/>
          <a:p>
            <a:r>
              <a:rPr lang="en-US" sz="1000" dirty="0"/>
              <a:t>L-05</a:t>
            </a:r>
          </a:p>
        </p:txBody>
      </p:sp>
      <p:sp>
        <p:nvSpPr>
          <p:cNvPr id="105" name="TextBox 104">
            <a:extLst>
              <a:ext uri="{FF2B5EF4-FFF2-40B4-BE49-F238E27FC236}">
                <a16:creationId xmlns:a16="http://schemas.microsoft.com/office/drawing/2014/main" id="{0EF20C9B-9DDA-48BD-ABDA-299236584848}"/>
              </a:ext>
            </a:extLst>
          </p:cNvPr>
          <p:cNvSpPr txBox="1"/>
          <p:nvPr/>
        </p:nvSpPr>
        <p:spPr>
          <a:xfrm>
            <a:off x="7506481" y="3182362"/>
            <a:ext cx="439544" cy="246221"/>
          </a:xfrm>
          <a:prstGeom prst="rect">
            <a:avLst/>
          </a:prstGeom>
          <a:noFill/>
        </p:spPr>
        <p:txBody>
          <a:bodyPr wrap="none" rtlCol="0">
            <a:spAutoFit/>
          </a:bodyPr>
          <a:lstStyle/>
          <a:p>
            <a:r>
              <a:rPr lang="en-US" sz="1000" dirty="0"/>
              <a:t>L-05</a:t>
            </a:r>
          </a:p>
        </p:txBody>
      </p:sp>
      <p:sp>
        <p:nvSpPr>
          <p:cNvPr id="106" name="TextBox 105">
            <a:extLst>
              <a:ext uri="{FF2B5EF4-FFF2-40B4-BE49-F238E27FC236}">
                <a16:creationId xmlns:a16="http://schemas.microsoft.com/office/drawing/2014/main" id="{07E9D4F3-A075-4F43-8867-8EF6A0E3AC9F}"/>
              </a:ext>
            </a:extLst>
          </p:cNvPr>
          <p:cNvSpPr txBox="1"/>
          <p:nvPr/>
        </p:nvSpPr>
        <p:spPr>
          <a:xfrm>
            <a:off x="7511652" y="2804001"/>
            <a:ext cx="439544" cy="246221"/>
          </a:xfrm>
          <a:prstGeom prst="rect">
            <a:avLst/>
          </a:prstGeom>
          <a:noFill/>
        </p:spPr>
        <p:txBody>
          <a:bodyPr wrap="none" rtlCol="0">
            <a:spAutoFit/>
          </a:bodyPr>
          <a:lstStyle/>
          <a:p>
            <a:r>
              <a:rPr lang="en-US" sz="1000" dirty="0"/>
              <a:t>L-05</a:t>
            </a:r>
          </a:p>
        </p:txBody>
      </p:sp>
      <p:sp>
        <p:nvSpPr>
          <p:cNvPr id="107" name="TextBox 106">
            <a:extLst>
              <a:ext uri="{FF2B5EF4-FFF2-40B4-BE49-F238E27FC236}">
                <a16:creationId xmlns:a16="http://schemas.microsoft.com/office/drawing/2014/main" id="{1E57212F-59CF-4B5C-B6D4-2A1DAC3D4619}"/>
              </a:ext>
            </a:extLst>
          </p:cNvPr>
          <p:cNvSpPr txBox="1"/>
          <p:nvPr/>
        </p:nvSpPr>
        <p:spPr>
          <a:xfrm>
            <a:off x="7528896" y="2390312"/>
            <a:ext cx="439544" cy="246221"/>
          </a:xfrm>
          <a:prstGeom prst="rect">
            <a:avLst/>
          </a:prstGeom>
          <a:noFill/>
        </p:spPr>
        <p:txBody>
          <a:bodyPr wrap="none" rtlCol="0">
            <a:spAutoFit/>
          </a:bodyPr>
          <a:lstStyle/>
          <a:p>
            <a:r>
              <a:rPr lang="en-US" sz="1000" dirty="0"/>
              <a:t>L-05</a:t>
            </a:r>
          </a:p>
        </p:txBody>
      </p:sp>
      <p:sp>
        <p:nvSpPr>
          <p:cNvPr id="55" name="TextBox 54">
            <a:extLst>
              <a:ext uri="{FF2B5EF4-FFF2-40B4-BE49-F238E27FC236}">
                <a16:creationId xmlns:a16="http://schemas.microsoft.com/office/drawing/2014/main" id="{EE56AB8C-FBDF-4FE0-9486-6E118227B9EE}"/>
              </a:ext>
            </a:extLst>
          </p:cNvPr>
          <p:cNvSpPr txBox="1"/>
          <p:nvPr/>
        </p:nvSpPr>
        <p:spPr>
          <a:xfrm>
            <a:off x="3949692" y="1128808"/>
            <a:ext cx="2863284" cy="1600438"/>
          </a:xfrm>
          <a:prstGeom prst="rect">
            <a:avLst/>
          </a:prstGeom>
          <a:noFill/>
        </p:spPr>
        <p:txBody>
          <a:bodyPr wrap="none" rtlCol="0">
            <a:spAutoFit/>
          </a:bodyPr>
          <a:lstStyle/>
          <a:p>
            <a:r>
              <a:rPr lang="en-US" sz="1400" dirty="0"/>
              <a:t>Lesson 1 – Creation &amp; Fall</a:t>
            </a:r>
          </a:p>
          <a:p>
            <a:r>
              <a:rPr lang="en-US" sz="1400" dirty="0"/>
              <a:t>                   Patriarchs</a:t>
            </a:r>
          </a:p>
          <a:p>
            <a:r>
              <a:rPr lang="en-US" sz="1400" dirty="0"/>
              <a:t>Lesson 2 – Exodus &amp; Wilderness </a:t>
            </a:r>
          </a:p>
          <a:p>
            <a:r>
              <a:rPr lang="en-US" sz="1400" dirty="0"/>
              <a:t>                  Wanderings</a:t>
            </a:r>
          </a:p>
          <a:p>
            <a:r>
              <a:rPr lang="en-US" sz="1400" dirty="0"/>
              <a:t>Lesson 3 – Conquest &amp; Judges</a:t>
            </a:r>
          </a:p>
          <a:p>
            <a:r>
              <a:rPr lang="en-US" sz="1400" dirty="0"/>
              <a:t>Lesson 4 – United Kingdom</a:t>
            </a:r>
          </a:p>
          <a:p>
            <a:r>
              <a:rPr lang="en-US" sz="1400" dirty="0"/>
              <a:t>Lesson 5 – Divided Kingdom</a:t>
            </a:r>
          </a:p>
        </p:txBody>
      </p:sp>
    </p:spTree>
    <p:extLst>
      <p:ext uri="{BB962C8B-B14F-4D97-AF65-F5344CB8AC3E}">
        <p14:creationId xmlns:p14="http://schemas.microsoft.com/office/powerpoint/2010/main" val="2619954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172" t="18628" r="81963" b="5584"/>
          <a:stretch/>
        </p:blipFill>
        <p:spPr>
          <a:xfrm rot="5400000">
            <a:off x="771434" y="-619035"/>
            <a:ext cx="1200329" cy="2590799"/>
          </a:xfrm>
          <a:prstGeom prst="rect">
            <a:avLst/>
          </a:prstGeom>
        </p:spPr>
      </p:pic>
      <p:sp>
        <p:nvSpPr>
          <p:cNvPr id="4" name="Rectangle 3"/>
          <p:cNvSpPr/>
          <p:nvPr/>
        </p:nvSpPr>
        <p:spPr>
          <a:xfrm>
            <a:off x="2666998" y="1315495"/>
            <a:ext cx="4191981" cy="646331"/>
          </a:xfrm>
          <a:prstGeom prst="rect">
            <a:avLst/>
          </a:prstGeom>
          <a:ln>
            <a:solidFill>
              <a:schemeClr val="accent1"/>
            </a:solidFill>
          </a:ln>
        </p:spPr>
        <p:txBody>
          <a:bodyPr wrap="none">
            <a:spAutoFit/>
          </a:bodyPr>
          <a:lstStyle/>
          <a:p>
            <a:r>
              <a:rPr lang="en-US" b="1" dirty="0">
                <a:solidFill>
                  <a:prstClr val="black"/>
                </a:solidFill>
                <a:latin typeface="Calibri"/>
              </a:rPr>
              <a:t>Exodus 1-18     Exodus of Israel from Egypt</a:t>
            </a:r>
          </a:p>
          <a:p>
            <a:r>
              <a:rPr lang="en-US" b="1" dirty="0">
                <a:solidFill>
                  <a:prstClr val="black"/>
                </a:solidFill>
                <a:latin typeface="Calibri"/>
              </a:rPr>
              <a:t>Exodus 19–40  Covenant at Sinai</a:t>
            </a:r>
          </a:p>
        </p:txBody>
      </p:sp>
      <p:sp>
        <p:nvSpPr>
          <p:cNvPr id="8" name="Rectangle 7"/>
          <p:cNvSpPr/>
          <p:nvPr/>
        </p:nvSpPr>
        <p:spPr>
          <a:xfrm>
            <a:off x="2666998" y="383233"/>
            <a:ext cx="3504742" cy="646331"/>
          </a:xfrm>
          <a:prstGeom prst="rect">
            <a:avLst/>
          </a:prstGeom>
          <a:ln>
            <a:solidFill>
              <a:schemeClr val="accent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Genesis 1-11    Creation, Fall, Flood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Genesis 12-50  Patriarch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2666998" y="2211403"/>
            <a:ext cx="5105400"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Leviticus 1-15    Offerings, Priesthood &amp; Cleanness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Leviticus 16-27  Atonement, Holiness, Feasts,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7992" t="18628" r="77965" b="5584"/>
          <a:stretch/>
        </p:blipFill>
        <p:spPr>
          <a:xfrm rot="5400000">
            <a:off x="952498" y="400230"/>
            <a:ext cx="838200" cy="2590800"/>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2090" t="18628" r="73966" b="5584"/>
          <a:stretch/>
        </p:blipFill>
        <p:spPr>
          <a:xfrm rot="5400000">
            <a:off x="888575" y="1276528"/>
            <a:ext cx="966046" cy="2590799"/>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6488" t="22335" r="69968" b="5584"/>
          <a:stretch/>
        </p:blipFill>
        <p:spPr>
          <a:xfrm rot="5400000">
            <a:off x="990606" y="2095725"/>
            <a:ext cx="762001" cy="2590817"/>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0786" t="26802" r="65970" b="5584"/>
          <a:stretch/>
        </p:blipFill>
        <p:spPr>
          <a:xfrm rot="5400000">
            <a:off x="990597" y="2864564"/>
            <a:ext cx="762001" cy="2590799"/>
          </a:xfrm>
          <a:prstGeom prst="rect">
            <a:avLst/>
          </a:prstGeom>
        </p:spPr>
      </p:pic>
      <p:sp>
        <p:nvSpPr>
          <p:cNvPr id="19" name="Rectangle 18"/>
          <p:cNvSpPr/>
          <p:nvPr/>
        </p:nvSpPr>
        <p:spPr>
          <a:xfrm>
            <a:off x="2666998" y="3013078"/>
            <a:ext cx="5105400"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Numbers 1-12      Sinai to Kadesh-</a:t>
            </a:r>
            <a:r>
              <a:rPr kumimoji="0" lang="en-US" sz="1800" b="1" i="0" u="none" strike="noStrike" kern="1200" cap="none" spc="0" normalizeH="0" baseline="0" noProof="0" dirty="0" err="1">
                <a:ln>
                  <a:noFill/>
                </a:ln>
                <a:solidFill>
                  <a:prstClr val="black"/>
                </a:solidFill>
                <a:effectLst/>
                <a:uLnTx/>
                <a:uFillTx/>
                <a:latin typeface="Calibri"/>
                <a:ea typeface="+mn-ea"/>
                <a:cs typeface="+mn-cs"/>
              </a:rPr>
              <a:t>Barnea</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Numbers 13-36   40 Years of Wandering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p:cNvSpPr/>
          <p:nvPr/>
        </p:nvSpPr>
        <p:spPr>
          <a:xfrm>
            <a:off x="2666998" y="3966982"/>
            <a:ext cx="5334002"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Deuteronomy 1-26     Intro &amp; Legal (Living in the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Deuteronomy 27-34  Blessings &amp; Curses &amp; Witness</a:t>
            </a:r>
          </a:p>
        </p:txBody>
      </p:sp>
      <p:sp>
        <p:nvSpPr>
          <p:cNvPr id="23" name="Rectangle 22"/>
          <p:cNvSpPr/>
          <p:nvPr/>
        </p:nvSpPr>
        <p:spPr>
          <a:xfrm>
            <a:off x="2666998" y="4801230"/>
            <a:ext cx="5105400"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1 -12 Crossing into &amp; Taking the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Joshua 13-24 Dividing the Land &amp; Serving the Lord</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7" y="3768325"/>
            <a:ext cx="2666997" cy="2468200"/>
          </a:xfrm>
          <a:prstGeom prst="rect">
            <a:avLst/>
          </a:prstGeom>
        </p:spPr>
      </p:pic>
      <p:pic>
        <p:nvPicPr>
          <p:cNvPr id="22" name="Picture 21">
            <a:extLst>
              <a:ext uri="{FF2B5EF4-FFF2-40B4-BE49-F238E27FC236}">
                <a16:creationId xmlns:a16="http://schemas.microsoft.com/office/drawing/2014/main" id="{26D87E44-768F-4089-9F63-73177A7E82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235" y="5363472"/>
            <a:ext cx="2613959" cy="1526614"/>
          </a:xfrm>
          <a:prstGeom prst="rect">
            <a:avLst/>
          </a:prstGeom>
        </p:spPr>
      </p:pic>
      <p:sp>
        <p:nvSpPr>
          <p:cNvPr id="25" name="Rectangle 24">
            <a:extLst>
              <a:ext uri="{FF2B5EF4-FFF2-40B4-BE49-F238E27FC236}">
                <a16:creationId xmlns:a16="http://schemas.microsoft.com/office/drawing/2014/main" id="{D87CC0AB-2034-44EC-A9D4-FD7C121978EC}"/>
              </a:ext>
            </a:extLst>
          </p:cNvPr>
          <p:cNvSpPr/>
          <p:nvPr/>
        </p:nvSpPr>
        <p:spPr>
          <a:xfrm>
            <a:off x="2666998" y="5538800"/>
            <a:ext cx="4432540" cy="923330"/>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Judges 1-16     Seven Cycles of Deliverance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Judges 17-21   Depravity of Israel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Ruth 1-4        Ruth’s Love </a:t>
            </a:r>
          </a:p>
        </p:txBody>
      </p:sp>
    </p:spTree>
    <p:extLst>
      <p:ext uri="{BB962C8B-B14F-4D97-AF65-F5344CB8AC3E}">
        <p14:creationId xmlns:p14="http://schemas.microsoft.com/office/powerpoint/2010/main" val="6058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7" y="-86726"/>
            <a:ext cx="2936917" cy="118633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18" y="860134"/>
            <a:ext cx="2716099" cy="12039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250" y="1796516"/>
            <a:ext cx="2769064" cy="140518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568" y="3623033"/>
            <a:ext cx="2679441" cy="96551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568" y="4316734"/>
            <a:ext cx="2463987" cy="887876"/>
          </a:xfrm>
          <a:prstGeom prst="rect">
            <a:avLst/>
          </a:prstGeom>
        </p:spPr>
      </p:pic>
      <p:sp>
        <p:nvSpPr>
          <p:cNvPr id="16" name="Rectangle 15"/>
          <p:cNvSpPr/>
          <p:nvPr/>
        </p:nvSpPr>
        <p:spPr>
          <a:xfrm>
            <a:off x="2803752" y="260965"/>
            <a:ext cx="3841821" cy="646331"/>
          </a:xfrm>
          <a:prstGeom prst="rect">
            <a:avLst/>
          </a:prstGeom>
          <a:ln>
            <a:solidFill>
              <a:schemeClr val="accent1"/>
            </a:solidFill>
          </a:ln>
        </p:spPr>
        <p:txBody>
          <a:bodyPr wrap="square">
            <a:spAutoFit/>
          </a:bodyPr>
          <a:lstStyle/>
          <a:p>
            <a:r>
              <a:rPr lang="en-US" b="1" dirty="0">
                <a:solidFill>
                  <a:prstClr val="black"/>
                </a:solidFill>
                <a:latin typeface="Calibri"/>
              </a:rPr>
              <a:t>1 Samuel 1-7   Judgeship of Samuel      </a:t>
            </a:r>
          </a:p>
          <a:p>
            <a:r>
              <a:rPr lang="en-US" b="1" dirty="0">
                <a:solidFill>
                  <a:prstClr val="black"/>
                </a:solidFill>
                <a:latin typeface="Calibri"/>
              </a:rPr>
              <a:t>1 Samuel 8-24 Kingship of Saul</a:t>
            </a:r>
          </a:p>
        </p:txBody>
      </p:sp>
      <p:sp>
        <p:nvSpPr>
          <p:cNvPr id="17" name="Rectangle 16"/>
          <p:cNvSpPr/>
          <p:nvPr/>
        </p:nvSpPr>
        <p:spPr>
          <a:xfrm>
            <a:off x="2829586" y="1103555"/>
            <a:ext cx="4430616" cy="923330"/>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Samuel 1-10      David’s Triumphs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Samuel 11          David’s sins – Bathsheba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Samuel 12-24    David’s Troubles</a:t>
            </a:r>
          </a:p>
        </p:txBody>
      </p:sp>
      <p:sp>
        <p:nvSpPr>
          <p:cNvPr id="19" name="Rectangle 18"/>
          <p:cNvSpPr/>
          <p:nvPr/>
        </p:nvSpPr>
        <p:spPr>
          <a:xfrm>
            <a:off x="2803752" y="2204547"/>
            <a:ext cx="4432541" cy="369332"/>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 Kings 1-11         Solomon</a:t>
            </a:r>
          </a:p>
        </p:txBody>
      </p:sp>
      <p:sp>
        <p:nvSpPr>
          <p:cNvPr id="20" name="Rectangle 19"/>
          <p:cNvSpPr/>
          <p:nvPr/>
        </p:nvSpPr>
        <p:spPr>
          <a:xfrm>
            <a:off x="2683686" y="3811489"/>
            <a:ext cx="4432542"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 Chronicles 1-9     Genealogy of Tribes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 Chronicles 10-29 Kingship of David</a:t>
            </a:r>
          </a:p>
        </p:txBody>
      </p:sp>
      <p:sp>
        <p:nvSpPr>
          <p:cNvPr id="22" name="Rectangle 21"/>
          <p:cNvSpPr/>
          <p:nvPr/>
        </p:nvSpPr>
        <p:spPr>
          <a:xfrm>
            <a:off x="2628646" y="4711912"/>
            <a:ext cx="4430616" cy="369332"/>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Chronicles 1-9   Solomon Temple &amp; Deeds</a:t>
            </a:r>
          </a:p>
        </p:txBody>
      </p:sp>
      <p:pic>
        <p:nvPicPr>
          <p:cNvPr id="13" name="Picture 12">
            <a:extLst>
              <a:ext uri="{FF2B5EF4-FFF2-40B4-BE49-F238E27FC236}">
                <a16:creationId xmlns:a16="http://schemas.microsoft.com/office/drawing/2014/main" id="{678217CE-4424-47D4-8F8D-77C16768D5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1569" y="5366084"/>
            <a:ext cx="1473005" cy="1265231"/>
          </a:xfrm>
          <a:prstGeom prst="rect">
            <a:avLst/>
          </a:prstGeom>
        </p:spPr>
      </p:pic>
      <p:pic>
        <p:nvPicPr>
          <p:cNvPr id="14" name="Picture 13">
            <a:extLst>
              <a:ext uri="{FF2B5EF4-FFF2-40B4-BE49-F238E27FC236}">
                <a16:creationId xmlns:a16="http://schemas.microsoft.com/office/drawing/2014/main" id="{142BD2D0-578B-4343-9F98-C594BE785F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8917" y="5354052"/>
            <a:ext cx="1378888" cy="1288781"/>
          </a:xfrm>
          <a:prstGeom prst="rect">
            <a:avLst/>
          </a:prstGeom>
        </p:spPr>
      </p:pic>
      <p:pic>
        <p:nvPicPr>
          <p:cNvPr id="15" name="Picture 14">
            <a:extLst>
              <a:ext uri="{FF2B5EF4-FFF2-40B4-BE49-F238E27FC236}">
                <a16:creationId xmlns:a16="http://schemas.microsoft.com/office/drawing/2014/main" id="{54F51261-7602-405B-A17A-0D9BFD2CC9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023" y="5486400"/>
            <a:ext cx="1683677" cy="1172014"/>
          </a:xfrm>
          <a:prstGeom prst="rect">
            <a:avLst/>
          </a:prstGeom>
        </p:spPr>
      </p:pic>
      <p:pic>
        <p:nvPicPr>
          <p:cNvPr id="18" name="Picture 17">
            <a:extLst>
              <a:ext uri="{FF2B5EF4-FFF2-40B4-BE49-F238E27FC236}">
                <a16:creationId xmlns:a16="http://schemas.microsoft.com/office/drawing/2014/main" id="{ECFBC002-6491-40B9-8198-7D9071CB07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7772" y="5134530"/>
            <a:ext cx="1464660" cy="1615186"/>
          </a:xfrm>
          <a:prstGeom prst="rect">
            <a:avLst/>
          </a:prstGeom>
        </p:spPr>
      </p:pic>
      <p:pic>
        <p:nvPicPr>
          <p:cNvPr id="23" name="Picture 22">
            <a:extLst>
              <a:ext uri="{FF2B5EF4-FFF2-40B4-BE49-F238E27FC236}">
                <a16:creationId xmlns:a16="http://schemas.microsoft.com/office/drawing/2014/main" id="{0E22F7E6-E0D8-48E6-A8C5-10F3217C2DD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61347" y="5305926"/>
            <a:ext cx="1517153" cy="1354771"/>
          </a:xfrm>
          <a:prstGeom prst="rect">
            <a:avLst/>
          </a:prstGeom>
        </p:spPr>
      </p:pic>
      <p:sp>
        <p:nvSpPr>
          <p:cNvPr id="2" name="TextBox 1">
            <a:extLst>
              <a:ext uri="{FF2B5EF4-FFF2-40B4-BE49-F238E27FC236}">
                <a16:creationId xmlns:a16="http://schemas.microsoft.com/office/drawing/2014/main" id="{E25D2A34-FE02-437A-A21E-28D79D0BFFE2}"/>
              </a:ext>
            </a:extLst>
          </p:cNvPr>
          <p:cNvSpPr txBox="1"/>
          <p:nvPr/>
        </p:nvSpPr>
        <p:spPr>
          <a:xfrm>
            <a:off x="484709" y="5867400"/>
            <a:ext cx="1683677" cy="646331"/>
          </a:xfrm>
          <a:prstGeom prst="rect">
            <a:avLst/>
          </a:prstGeom>
          <a:noFill/>
        </p:spPr>
        <p:txBody>
          <a:bodyPr wrap="square" rtlCol="0">
            <a:spAutoFit/>
          </a:bodyPr>
          <a:lstStyle/>
          <a:p>
            <a:r>
              <a:rPr lang="en-US" b="1" dirty="0"/>
              <a:t>Suffering, sin</a:t>
            </a:r>
          </a:p>
          <a:p>
            <a:r>
              <a:rPr lang="en-US" b="1" dirty="0"/>
              <a:t>friends &amp; God</a:t>
            </a:r>
          </a:p>
        </p:txBody>
      </p:sp>
      <p:sp>
        <p:nvSpPr>
          <p:cNvPr id="24" name="TextBox 23">
            <a:extLst>
              <a:ext uri="{FF2B5EF4-FFF2-40B4-BE49-F238E27FC236}">
                <a16:creationId xmlns:a16="http://schemas.microsoft.com/office/drawing/2014/main" id="{4C5AB18A-65BB-419D-BE62-073C75F60B64}"/>
              </a:ext>
            </a:extLst>
          </p:cNvPr>
          <p:cNvSpPr txBox="1"/>
          <p:nvPr/>
        </p:nvSpPr>
        <p:spPr>
          <a:xfrm>
            <a:off x="2255561" y="5572791"/>
            <a:ext cx="1149696" cy="369332"/>
          </a:xfrm>
          <a:prstGeom prst="rect">
            <a:avLst/>
          </a:prstGeom>
          <a:noFill/>
        </p:spPr>
        <p:txBody>
          <a:bodyPr wrap="square" rtlCol="0">
            <a:spAutoFit/>
          </a:bodyPr>
          <a:lstStyle/>
          <a:p>
            <a:r>
              <a:rPr lang="en-US" b="1" dirty="0"/>
              <a:t>Worship</a:t>
            </a:r>
          </a:p>
        </p:txBody>
      </p:sp>
      <p:sp>
        <p:nvSpPr>
          <p:cNvPr id="25" name="TextBox 24">
            <a:extLst>
              <a:ext uri="{FF2B5EF4-FFF2-40B4-BE49-F238E27FC236}">
                <a16:creationId xmlns:a16="http://schemas.microsoft.com/office/drawing/2014/main" id="{7C29074F-09BC-474D-97B7-908DB7063A9A}"/>
              </a:ext>
            </a:extLst>
          </p:cNvPr>
          <p:cNvSpPr txBox="1"/>
          <p:nvPr/>
        </p:nvSpPr>
        <p:spPr>
          <a:xfrm>
            <a:off x="3694293" y="5552008"/>
            <a:ext cx="1149696" cy="369332"/>
          </a:xfrm>
          <a:prstGeom prst="rect">
            <a:avLst/>
          </a:prstGeom>
          <a:noFill/>
        </p:spPr>
        <p:txBody>
          <a:bodyPr wrap="square" rtlCol="0">
            <a:spAutoFit/>
          </a:bodyPr>
          <a:lstStyle/>
          <a:p>
            <a:r>
              <a:rPr lang="en-US" b="1" dirty="0"/>
              <a:t>Wisdom</a:t>
            </a:r>
          </a:p>
        </p:txBody>
      </p:sp>
      <p:sp>
        <p:nvSpPr>
          <p:cNvPr id="27" name="TextBox 26">
            <a:extLst>
              <a:ext uri="{FF2B5EF4-FFF2-40B4-BE49-F238E27FC236}">
                <a16:creationId xmlns:a16="http://schemas.microsoft.com/office/drawing/2014/main" id="{F8B42B78-F5C7-4B32-835F-00B34EFC5ED6}"/>
              </a:ext>
            </a:extLst>
          </p:cNvPr>
          <p:cNvSpPr txBox="1"/>
          <p:nvPr/>
        </p:nvSpPr>
        <p:spPr>
          <a:xfrm>
            <a:off x="5273513" y="5508074"/>
            <a:ext cx="1149696" cy="369332"/>
          </a:xfrm>
          <a:prstGeom prst="rect">
            <a:avLst/>
          </a:prstGeom>
          <a:noFill/>
        </p:spPr>
        <p:txBody>
          <a:bodyPr wrap="square" rtlCol="0">
            <a:spAutoFit/>
          </a:bodyPr>
          <a:lstStyle/>
          <a:p>
            <a:r>
              <a:rPr lang="en-US" b="1" dirty="0"/>
              <a:t>Marriage</a:t>
            </a:r>
          </a:p>
        </p:txBody>
      </p:sp>
      <p:sp>
        <p:nvSpPr>
          <p:cNvPr id="28" name="TextBox 27">
            <a:extLst>
              <a:ext uri="{FF2B5EF4-FFF2-40B4-BE49-F238E27FC236}">
                <a16:creationId xmlns:a16="http://schemas.microsoft.com/office/drawing/2014/main" id="{66F0BE29-F65C-479A-964B-01F31692772E}"/>
              </a:ext>
            </a:extLst>
          </p:cNvPr>
          <p:cNvSpPr txBox="1"/>
          <p:nvPr/>
        </p:nvSpPr>
        <p:spPr>
          <a:xfrm>
            <a:off x="6661445" y="5486400"/>
            <a:ext cx="1149696" cy="646331"/>
          </a:xfrm>
          <a:prstGeom prst="rect">
            <a:avLst/>
          </a:prstGeom>
          <a:noFill/>
        </p:spPr>
        <p:txBody>
          <a:bodyPr wrap="square" rtlCol="0">
            <a:spAutoFit/>
          </a:bodyPr>
          <a:lstStyle/>
          <a:p>
            <a:pPr algn="ctr"/>
            <a:r>
              <a:rPr lang="en-US" b="1" dirty="0"/>
              <a:t>Vanity of Earthly</a:t>
            </a:r>
          </a:p>
        </p:txBody>
      </p:sp>
    </p:spTree>
    <p:extLst>
      <p:ext uri="{BB962C8B-B14F-4D97-AF65-F5344CB8AC3E}">
        <p14:creationId xmlns:p14="http://schemas.microsoft.com/office/powerpoint/2010/main" val="2747022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7864</TotalTime>
  <Words>5759</Words>
  <Application>Microsoft Office PowerPoint</Application>
  <PresentationFormat>On-screen Show (4:3)</PresentationFormat>
  <Paragraphs>1182</Paragraphs>
  <Slides>63</Slides>
  <Notes>21</Notes>
  <HiddenSlides>2</HiddenSlides>
  <MMClips>0</MMClips>
  <ScaleCrop>false</ScaleCrop>
  <HeadingPairs>
    <vt:vector size="6" baseType="variant">
      <vt:variant>
        <vt:lpstr>Fonts Used</vt:lpstr>
      </vt:variant>
      <vt:variant>
        <vt:i4>18</vt:i4>
      </vt:variant>
      <vt:variant>
        <vt:lpstr>Theme</vt:lpstr>
      </vt:variant>
      <vt:variant>
        <vt:i4>21</vt:i4>
      </vt:variant>
      <vt:variant>
        <vt:lpstr>Slide Titles</vt:lpstr>
      </vt:variant>
      <vt:variant>
        <vt:i4>63</vt:i4>
      </vt:variant>
    </vt:vector>
  </HeadingPairs>
  <TitlesOfParts>
    <vt:vector size="102" baseType="lpstr">
      <vt:lpstr>Aegean</vt:lpstr>
      <vt:lpstr>Aharoni</vt:lpstr>
      <vt:lpstr>Arial</vt:lpstr>
      <vt:lpstr>Arial Rounded MT Bold</vt:lpstr>
      <vt:lpstr>AvantGarde Md BT</vt:lpstr>
      <vt:lpstr>Calibri</vt:lpstr>
      <vt:lpstr>Calibri Light</vt:lpstr>
      <vt:lpstr>CAMPBELL</vt:lpstr>
      <vt:lpstr>Cavolini</vt:lpstr>
      <vt:lpstr>Consolas</vt:lpstr>
      <vt:lpstr>David</vt:lpstr>
      <vt:lpstr>Default</vt:lpstr>
      <vt:lpstr>Georgia</vt:lpstr>
      <vt:lpstr>Roboto</vt:lpstr>
      <vt:lpstr>Tahoma</vt:lpstr>
      <vt:lpstr>Tempus Sans ITC</vt:lpstr>
      <vt:lpstr>Times New Roman</vt:lpstr>
      <vt:lpstr>Wingdings</vt:lpstr>
      <vt:lpstr>Office Theme</vt:lpstr>
      <vt:lpstr>Default Design</vt:lpstr>
      <vt:lpstr>8_Office Theme</vt:lpstr>
      <vt:lpstr>Expedition</vt:lpstr>
      <vt:lpstr>1_Expedition</vt:lpstr>
      <vt:lpstr>24_Office Theme</vt:lpstr>
      <vt:lpstr>2_Office Theme</vt:lpstr>
      <vt:lpstr>4_Office Theme</vt:lpstr>
      <vt:lpstr>11_Office Theme</vt:lpstr>
      <vt:lpstr>2_Expedition</vt:lpstr>
      <vt:lpstr>5_Office Theme</vt:lpstr>
      <vt:lpstr>6_Office Theme</vt:lpstr>
      <vt:lpstr>7_Office Theme</vt:lpstr>
      <vt:lpstr>9_Office Theme</vt:lpstr>
      <vt:lpstr>5_Romanesque</vt:lpstr>
      <vt:lpstr>10_Office Theme</vt:lpstr>
      <vt:lpstr>12_Office Theme</vt:lpstr>
      <vt:lpstr>1_Office Theme</vt:lpstr>
      <vt:lpstr>3_Office Theme</vt:lpstr>
      <vt:lpstr>1_Default Design</vt:lpstr>
      <vt:lpstr>13_Office Theme</vt:lpstr>
      <vt:lpstr>PowerPoint Presentation</vt:lpstr>
      <vt:lpstr>Class Schedule</vt:lpstr>
      <vt:lpstr>Objectives</vt:lpstr>
      <vt:lpstr>Bible in Three Words</vt:lpstr>
      <vt:lpstr>PowerPoint Presentation</vt:lpstr>
      <vt:lpstr>Bible Periods</vt:lpstr>
      <vt:lpstr>Old Testament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Creation &amp; Fall</vt:lpstr>
      <vt:lpstr>PowerPoint Presentation</vt:lpstr>
      <vt:lpstr>Patriarchs</vt:lpstr>
      <vt:lpstr>PowerPoint Presentation</vt:lpstr>
      <vt:lpstr>Exodus &amp; Wanderings </vt:lpstr>
      <vt:lpstr>PowerPoint Presentation</vt:lpstr>
      <vt:lpstr>Conquest &amp; Judges </vt:lpstr>
      <vt:lpstr>PowerPoint Presentation</vt:lpstr>
      <vt:lpstr>PowerPoint Presentation</vt:lpstr>
      <vt:lpstr>United Kingdom </vt:lpstr>
      <vt:lpstr>PowerPoint Presentation</vt:lpstr>
      <vt:lpstr>PowerPoint Presentation</vt:lpstr>
      <vt:lpstr>Divided Kingdom </vt:lpstr>
      <vt:lpstr>PowerPoint Presentation</vt:lpstr>
      <vt:lpstr>Kings of United &amp; Divided Kingdom</vt:lpstr>
      <vt:lpstr>PowerPoint Presentation</vt:lpstr>
      <vt:lpstr>What gods did Solomon build idols/altars for his wives?</vt:lpstr>
      <vt:lpstr>Jeroboam &amp; Ahijah</vt:lpstr>
      <vt:lpstr>PowerPoint Presentation</vt:lpstr>
      <vt:lpstr>Jeroboam Make Bad Decisions</vt:lpstr>
      <vt:lpstr>Ahab Card</vt:lpstr>
      <vt:lpstr>Elijah and Baal Prophets</vt:lpstr>
      <vt:lpstr>Jehoshaphat’s Seeks God II Chr 17</vt:lpstr>
      <vt:lpstr>Jehoshaphat – Making Mistakes</vt:lpstr>
      <vt:lpstr>Joash’s Reign – Chr 23:16 – 24:27</vt:lpstr>
      <vt:lpstr>Covenant to Follow the Law</vt:lpstr>
      <vt:lpstr>Joash’s Reign – Chr 23:16 – 24:27</vt:lpstr>
      <vt:lpstr>Remember the Coming of the Locust Joel 1:2-3</vt:lpstr>
      <vt:lpstr>Joel 2:7 (NKJV)</vt:lpstr>
      <vt:lpstr>PowerPoint Presentation</vt:lpstr>
      <vt:lpstr>Kings of Judah Before Fall of Israel Army Size</vt:lpstr>
      <vt:lpstr>PowerPoint Presentation</vt:lpstr>
      <vt:lpstr>PowerPoint Presentation</vt:lpstr>
      <vt:lpstr>PowerPoint Presentation</vt:lpstr>
      <vt:lpstr>PowerPoint Presentation</vt:lpstr>
      <vt:lpstr>Seeking Help</vt:lpstr>
      <vt:lpstr>PowerPoint Presentation</vt:lpstr>
      <vt:lpstr>PowerPoint Presentation</vt:lpstr>
      <vt:lpstr>Prophets of the Assyrian Period</vt:lpstr>
      <vt:lpstr>PowerPoint Presentation</vt:lpstr>
      <vt:lpstr>Prophetic Waves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Power Point</dc:title>
  <dc:creator>Danny Haynes</dc:creator>
  <cp:lastModifiedBy>Robert Haynes</cp:lastModifiedBy>
  <cp:revision>321</cp:revision>
  <cp:lastPrinted>2020-11-23T22:03:49Z</cp:lastPrinted>
  <dcterms:created xsi:type="dcterms:W3CDTF">2012-07-02T19:34:14Z</dcterms:created>
  <dcterms:modified xsi:type="dcterms:W3CDTF">2020-12-07T23:59:06Z</dcterms:modified>
</cp:coreProperties>
</file>