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97" r:id="rId3"/>
    <p:sldId id="296" r:id="rId4"/>
    <p:sldId id="298" r:id="rId5"/>
    <p:sldId id="299" r:id="rId6"/>
    <p:sldId id="300" r:id="rId7"/>
    <p:sldId id="304" r:id="rId8"/>
    <p:sldId id="301" r:id="rId9"/>
    <p:sldId id="280" r:id="rId10"/>
    <p:sldId id="303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>
        <p:scale>
          <a:sx n="75" d="100"/>
          <a:sy n="75" d="100"/>
        </p:scale>
        <p:origin x="10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F7A2D-8DA6-4BA6-A671-35E0EB173AC2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64052-535A-4EF5-9E5A-7A8E6213A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7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D478100-3C1B-4954-9A4B-BCF6D51AB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4B405FBB-6BA1-46F0-904D-C87C4AA39F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D59FFF99-8915-4119-8FB8-523521FE8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2C1F7D-D2ED-4B15-85A9-337AFEA63D2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1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07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5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2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5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5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3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83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7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C2277-C8FC-491D-899D-EC15BBAD288F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58D3-2919-4EFC-BF1C-FE39433BD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54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FB957-718D-4227-B2AD-3A1E4766D8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Church History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71C46-81A7-4A2C-8E06-6D7207C80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Lesson 6</a:t>
            </a:r>
          </a:p>
        </p:txBody>
      </p:sp>
    </p:spTree>
    <p:extLst>
      <p:ext uri="{BB962C8B-B14F-4D97-AF65-F5344CB8AC3E}">
        <p14:creationId xmlns:p14="http://schemas.microsoft.com/office/powerpoint/2010/main" val="316029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876"/>
            <a:ext cx="9097301" cy="6742124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4E22993-9E04-43D7-AEDF-8359DA233307}"/>
              </a:ext>
            </a:extLst>
          </p:cNvPr>
          <p:cNvSpPr/>
          <p:nvPr/>
        </p:nvSpPr>
        <p:spPr>
          <a:xfrm>
            <a:off x="1104900" y="23114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D055A1-4DC2-427C-B975-DCACE6995B38}"/>
              </a:ext>
            </a:extLst>
          </p:cNvPr>
          <p:cNvSpPr/>
          <p:nvPr/>
        </p:nvSpPr>
        <p:spPr>
          <a:xfrm>
            <a:off x="2997200" y="11557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A88D6F-60A7-4885-A645-028062B36840}"/>
              </a:ext>
            </a:extLst>
          </p:cNvPr>
          <p:cNvSpPr/>
          <p:nvPr/>
        </p:nvSpPr>
        <p:spPr>
          <a:xfrm>
            <a:off x="2997200" y="19685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4CD509-123A-4BF8-B27E-001B3E82722B}"/>
              </a:ext>
            </a:extLst>
          </p:cNvPr>
          <p:cNvSpPr/>
          <p:nvPr/>
        </p:nvSpPr>
        <p:spPr>
          <a:xfrm>
            <a:off x="2997200" y="28700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C90410-5476-434D-B358-5D5E13154756}"/>
              </a:ext>
            </a:extLst>
          </p:cNvPr>
          <p:cNvSpPr/>
          <p:nvPr/>
        </p:nvSpPr>
        <p:spPr>
          <a:xfrm>
            <a:off x="4762500" y="19429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EB0475-907C-40AC-9A69-A2FB2B195404}"/>
              </a:ext>
            </a:extLst>
          </p:cNvPr>
          <p:cNvSpPr/>
          <p:nvPr/>
        </p:nvSpPr>
        <p:spPr>
          <a:xfrm>
            <a:off x="6464300" y="19050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08415-4286-4CA2-970B-3E9A3F016CEB}"/>
              </a:ext>
            </a:extLst>
          </p:cNvPr>
          <p:cNvSpPr/>
          <p:nvPr/>
        </p:nvSpPr>
        <p:spPr>
          <a:xfrm>
            <a:off x="6527800" y="26922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1104900" y="32256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FD7E19-8CAB-40AA-BB9A-3C72FDCD10D3}"/>
              </a:ext>
            </a:extLst>
          </p:cNvPr>
          <p:cNvSpPr/>
          <p:nvPr/>
        </p:nvSpPr>
        <p:spPr>
          <a:xfrm>
            <a:off x="5173002" y="32894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EE7BAA-1253-4D2B-9252-D5058912BA94}"/>
              </a:ext>
            </a:extLst>
          </p:cNvPr>
          <p:cNvSpPr/>
          <p:nvPr/>
        </p:nvSpPr>
        <p:spPr>
          <a:xfrm>
            <a:off x="1104900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57C80E-A06C-4B66-8D2E-1F4BBA0A9156}"/>
              </a:ext>
            </a:extLst>
          </p:cNvPr>
          <p:cNvSpPr/>
          <p:nvPr/>
        </p:nvSpPr>
        <p:spPr>
          <a:xfrm>
            <a:off x="4085101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0C2E51-592B-4856-9D8C-69D9951BAFD3}"/>
              </a:ext>
            </a:extLst>
          </p:cNvPr>
          <p:cNvSpPr/>
          <p:nvPr/>
        </p:nvSpPr>
        <p:spPr>
          <a:xfrm>
            <a:off x="5850401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478538-6981-4557-BD82-61FD3A0FB320}"/>
              </a:ext>
            </a:extLst>
          </p:cNvPr>
          <p:cNvSpPr/>
          <p:nvPr/>
        </p:nvSpPr>
        <p:spPr>
          <a:xfrm>
            <a:off x="7539305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B81FCB-E710-441F-82BB-62B219EC270A}"/>
              </a:ext>
            </a:extLst>
          </p:cNvPr>
          <p:cNvSpPr/>
          <p:nvPr/>
        </p:nvSpPr>
        <p:spPr>
          <a:xfrm>
            <a:off x="4029331" y="488950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34F1288-C167-4349-8080-3A41C40CD27F}"/>
              </a:ext>
            </a:extLst>
          </p:cNvPr>
          <p:cNvSpPr/>
          <p:nvPr/>
        </p:nvSpPr>
        <p:spPr>
          <a:xfrm>
            <a:off x="5907453" y="49150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3E00E7-D6B2-4514-A264-E98EA62251E9}"/>
              </a:ext>
            </a:extLst>
          </p:cNvPr>
          <p:cNvSpPr/>
          <p:nvPr/>
        </p:nvSpPr>
        <p:spPr>
          <a:xfrm>
            <a:off x="7405857" y="4967162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E3991D-28AD-4BCC-B502-22E0B4E86C4A}"/>
              </a:ext>
            </a:extLst>
          </p:cNvPr>
          <p:cNvSpPr/>
          <p:nvPr/>
        </p:nvSpPr>
        <p:spPr>
          <a:xfrm>
            <a:off x="5890650" y="583048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55D06DB-F15A-4040-8B59-B6A4C15AD14D}"/>
              </a:ext>
            </a:extLst>
          </p:cNvPr>
          <p:cNvSpPr/>
          <p:nvPr/>
        </p:nvSpPr>
        <p:spPr>
          <a:xfrm>
            <a:off x="4085101" y="578915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7D3D3A-2BEB-4B9C-8CC2-866FF1E8E6ED}"/>
              </a:ext>
            </a:extLst>
          </p:cNvPr>
          <p:cNvSpPr/>
          <p:nvPr/>
        </p:nvSpPr>
        <p:spPr>
          <a:xfrm>
            <a:off x="1221349" y="5755667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3B48A-7603-4023-A4ED-6F8EC2117E16}"/>
              </a:ext>
            </a:extLst>
          </p:cNvPr>
          <p:cNvSpPr/>
          <p:nvPr/>
        </p:nvSpPr>
        <p:spPr>
          <a:xfrm>
            <a:off x="7522502" y="578915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0558A13-24EE-4191-A2CC-ECF1E1CA93BF}"/>
              </a:ext>
            </a:extLst>
          </p:cNvPr>
          <p:cNvSpPr/>
          <p:nvPr/>
        </p:nvSpPr>
        <p:spPr>
          <a:xfrm>
            <a:off x="3246034" y="28687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9B2AB29-FAC7-46C2-838A-EDB1862F3E4B}"/>
              </a:ext>
            </a:extLst>
          </p:cNvPr>
          <p:cNvSpPr/>
          <p:nvPr/>
        </p:nvSpPr>
        <p:spPr>
          <a:xfrm>
            <a:off x="6665350" y="32212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612744-A824-4383-B474-4CD1D46FFDA2}"/>
              </a:ext>
            </a:extLst>
          </p:cNvPr>
          <p:cNvSpPr txBox="1"/>
          <p:nvPr/>
        </p:nvSpPr>
        <p:spPr>
          <a:xfrm>
            <a:off x="7873094" y="5631154"/>
            <a:ext cx="1207574" cy="11764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30" name="Group 152">
            <a:extLst>
              <a:ext uri="{FF2B5EF4-FFF2-40B4-BE49-F238E27FC236}">
                <a16:creationId xmlns:a16="http://schemas.microsoft.com/office/drawing/2014/main" id="{2BE8EC8E-8D16-484D-8EA5-EBA92F9FCB4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788457" y="5627063"/>
            <a:ext cx="824910" cy="830675"/>
            <a:chOff x="278" y="2352"/>
            <a:chExt cx="606" cy="1642"/>
          </a:xfrm>
        </p:grpSpPr>
        <p:sp>
          <p:nvSpPr>
            <p:cNvPr id="31" name="Oval 153">
              <a:extLst>
                <a:ext uri="{FF2B5EF4-FFF2-40B4-BE49-F238E27FC236}">
                  <a16:creationId xmlns:a16="http://schemas.microsoft.com/office/drawing/2014/main" id="{576649DA-13C1-480F-8C10-2E0E6FC606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2" name="Oval 154">
              <a:extLst>
                <a:ext uri="{FF2B5EF4-FFF2-40B4-BE49-F238E27FC236}">
                  <a16:creationId xmlns:a16="http://schemas.microsoft.com/office/drawing/2014/main" id="{671A7A88-BF6E-46C5-B4E9-CC7136BB30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3" name="Oval 155">
              <a:extLst>
                <a:ext uri="{FF2B5EF4-FFF2-40B4-BE49-F238E27FC236}">
                  <a16:creationId xmlns:a16="http://schemas.microsoft.com/office/drawing/2014/main" id="{3529D60C-CC9D-42B4-B9B8-6F55BD7BD6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4" name="Oval 156">
              <a:extLst>
                <a:ext uri="{FF2B5EF4-FFF2-40B4-BE49-F238E27FC236}">
                  <a16:creationId xmlns:a16="http://schemas.microsoft.com/office/drawing/2014/main" id="{FE4B2C20-20D4-4090-8430-28E6777672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5" name="Oval 157">
              <a:extLst>
                <a:ext uri="{FF2B5EF4-FFF2-40B4-BE49-F238E27FC236}">
                  <a16:creationId xmlns:a16="http://schemas.microsoft.com/office/drawing/2014/main" id="{D48CD849-A9E4-4701-875F-50084A9364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6" name="Oval 158">
              <a:extLst>
                <a:ext uri="{FF2B5EF4-FFF2-40B4-BE49-F238E27FC236}">
                  <a16:creationId xmlns:a16="http://schemas.microsoft.com/office/drawing/2014/main" id="{B4DAAC0C-4F7F-4245-83A0-60E61F0CC0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7" name="Oval 159">
              <a:extLst>
                <a:ext uri="{FF2B5EF4-FFF2-40B4-BE49-F238E27FC236}">
                  <a16:creationId xmlns:a16="http://schemas.microsoft.com/office/drawing/2014/main" id="{343E8DAC-D467-4F68-93A9-6ABF6D28FD0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8" name="Oval 160">
              <a:extLst>
                <a:ext uri="{FF2B5EF4-FFF2-40B4-BE49-F238E27FC236}">
                  <a16:creationId xmlns:a16="http://schemas.microsoft.com/office/drawing/2014/main" id="{AA5E35D0-13BD-4065-A15A-5AEE144E82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39" name="Oval 161">
              <a:extLst>
                <a:ext uri="{FF2B5EF4-FFF2-40B4-BE49-F238E27FC236}">
                  <a16:creationId xmlns:a16="http://schemas.microsoft.com/office/drawing/2014/main" id="{FD7C41FA-94A4-41B4-9328-7435F0726EA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0" name="Oval 162">
              <a:extLst>
                <a:ext uri="{FF2B5EF4-FFF2-40B4-BE49-F238E27FC236}">
                  <a16:creationId xmlns:a16="http://schemas.microsoft.com/office/drawing/2014/main" id="{ED8C9EFD-7CCE-4172-96B6-67EBAC75EC1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1" name="Oval 163">
              <a:extLst>
                <a:ext uri="{FF2B5EF4-FFF2-40B4-BE49-F238E27FC236}">
                  <a16:creationId xmlns:a16="http://schemas.microsoft.com/office/drawing/2014/main" id="{50DC92C9-F31E-41DB-A38A-FFB88A7416D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42" name="Oval 164">
              <a:extLst>
                <a:ext uri="{FF2B5EF4-FFF2-40B4-BE49-F238E27FC236}">
                  <a16:creationId xmlns:a16="http://schemas.microsoft.com/office/drawing/2014/main" id="{98135FA0-94CF-4DD2-B5F4-DC954B0F62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43" name="Oval 165">
            <a:extLst>
              <a:ext uri="{FF2B5EF4-FFF2-40B4-BE49-F238E27FC236}">
                <a16:creationId xmlns:a16="http://schemas.microsoft.com/office/drawing/2014/main" id="{E1832892-78D8-458C-B34E-0C08167BF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5135" y="5783249"/>
            <a:ext cx="1157852" cy="916095"/>
          </a:xfrm>
          <a:prstGeom prst="ellipse">
            <a:avLst/>
          </a:prstGeom>
          <a:noFill/>
          <a:ln w="762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4" name="Arrow: Down 43">
            <a:extLst>
              <a:ext uri="{FF2B5EF4-FFF2-40B4-BE49-F238E27FC236}">
                <a16:creationId xmlns:a16="http://schemas.microsoft.com/office/drawing/2014/main" id="{450B91E1-54DE-4BD6-93A2-46681FB94E5C}"/>
              </a:ext>
            </a:extLst>
          </p:cNvPr>
          <p:cNvSpPr/>
          <p:nvPr/>
        </p:nvSpPr>
        <p:spPr>
          <a:xfrm rot="20433339">
            <a:off x="7716153" y="4526232"/>
            <a:ext cx="700088" cy="1152525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C8D7E03-A128-4986-B60D-9B486997F85B}"/>
              </a:ext>
            </a:extLst>
          </p:cNvPr>
          <p:cNvSpPr txBox="1"/>
          <p:nvPr/>
        </p:nvSpPr>
        <p:spPr>
          <a:xfrm>
            <a:off x="6084325" y="2375695"/>
            <a:ext cx="2736850" cy="2216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little groups of Christians who didn’t go along with all of this!</a:t>
            </a:r>
          </a:p>
        </p:txBody>
      </p:sp>
      <p:sp>
        <p:nvSpPr>
          <p:cNvPr id="46" name="Line 199">
            <a:extLst>
              <a:ext uri="{FF2B5EF4-FFF2-40B4-BE49-F238E27FC236}">
                <a16:creationId xmlns:a16="http://schemas.microsoft.com/office/drawing/2014/main" id="{D06C14F7-2CEC-4D8E-99CE-6DBDF4016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6780" y="4977952"/>
            <a:ext cx="0" cy="1905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2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3" grpId="0" animBg="1"/>
      <p:bldP spid="44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46BE0D0-2531-47C2-9362-64779D22BA13}"/>
              </a:ext>
            </a:extLst>
          </p:cNvPr>
          <p:cNvCxnSpPr/>
          <p:nvPr/>
        </p:nvCxnSpPr>
        <p:spPr>
          <a:xfrm rot="5400000" flipH="1" flipV="1">
            <a:off x="9791700" y="-342900"/>
            <a:ext cx="457200" cy="127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22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1B849-3333-4956-A1DE-28BD579BC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938368-CDC0-443D-84F5-E353A91E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50" y="1484933"/>
            <a:ext cx="8623300" cy="5184775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Division in Catholic Church: East vs. West (Roman)</a:t>
            </a:r>
          </a:p>
          <a:p>
            <a:r>
              <a:rPr lang="en-US" sz="3200" b="1" dirty="0"/>
              <a:t>Increasing corruption in Roman Church</a:t>
            </a:r>
          </a:p>
          <a:p>
            <a:r>
              <a:rPr lang="en-US" sz="3200" b="1" dirty="0"/>
              <a:t>Effect of Renaissance (Awakening)</a:t>
            </a:r>
          </a:p>
          <a:p>
            <a:r>
              <a:rPr lang="en-US" sz="3200" b="1" dirty="0"/>
              <a:t>Pre-Reformation Leaders: Wycliffe, Hus, Savonarola</a:t>
            </a:r>
          </a:p>
          <a:p>
            <a:r>
              <a:rPr lang="en-US" sz="3200" b="1" dirty="0"/>
              <a:t>Reformation began as effort to reform Roman Church</a:t>
            </a:r>
          </a:p>
          <a:p>
            <a:r>
              <a:rPr lang="en-US" sz="3200" b="1" dirty="0"/>
              <a:t>Usually dated to Luther’s 95 theses </a:t>
            </a:r>
          </a:p>
          <a:p>
            <a:r>
              <a:rPr lang="en-US" sz="3200" b="1" dirty="0"/>
              <a:t>PROTESTING the sale of indulgencies.</a:t>
            </a:r>
          </a:p>
          <a:p>
            <a:endParaRPr lang="en-US" sz="3200" b="1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5" y="165295"/>
            <a:ext cx="8703210" cy="652740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4E22993-9E04-43D7-AEDF-8359DA233307}"/>
              </a:ext>
            </a:extLst>
          </p:cNvPr>
          <p:cNvSpPr/>
          <p:nvPr/>
        </p:nvSpPr>
        <p:spPr>
          <a:xfrm>
            <a:off x="1104900" y="23114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D055A1-4DC2-427C-B975-DCACE6995B38}"/>
              </a:ext>
            </a:extLst>
          </p:cNvPr>
          <p:cNvSpPr/>
          <p:nvPr/>
        </p:nvSpPr>
        <p:spPr>
          <a:xfrm>
            <a:off x="2997200" y="11557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A88D6F-60A7-4885-A645-028062B36840}"/>
              </a:ext>
            </a:extLst>
          </p:cNvPr>
          <p:cNvSpPr/>
          <p:nvPr/>
        </p:nvSpPr>
        <p:spPr>
          <a:xfrm>
            <a:off x="2997200" y="19685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4CD509-123A-4BF8-B27E-001B3E82722B}"/>
              </a:ext>
            </a:extLst>
          </p:cNvPr>
          <p:cNvSpPr/>
          <p:nvPr/>
        </p:nvSpPr>
        <p:spPr>
          <a:xfrm>
            <a:off x="2997200" y="28700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C90410-5476-434D-B358-5D5E13154756}"/>
              </a:ext>
            </a:extLst>
          </p:cNvPr>
          <p:cNvSpPr/>
          <p:nvPr/>
        </p:nvSpPr>
        <p:spPr>
          <a:xfrm>
            <a:off x="4762500" y="19429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EB0475-907C-40AC-9A69-A2FB2B195404}"/>
              </a:ext>
            </a:extLst>
          </p:cNvPr>
          <p:cNvSpPr/>
          <p:nvPr/>
        </p:nvSpPr>
        <p:spPr>
          <a:xfrm>
            <a:off x="6464300" y="19050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08415-4286-4CA2-970B-3E9A3F016CEB}"/>
              </a:ext>
            </a:extLst>
          </p:cNvPr>
          <p:cNvSpPr/>
          <p:nvPr/>
        </p:nvSpPr>
        <p:spPr>
          <a:xfrm>
            <a:off x="6527800" y="26922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1104900" y="32256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FD7E19-8CAB-40AA-BB9A-3C72FDCD10D3}"/>
              </a:ext>
            </a:extLst>
          </p:cNvPr>
          <p:cNvSpPr/>
          <p:nvPr/>
        </p:nvSpPr>
        <p:spPr>
          <a:xfrm>
            <a:off x="5173002" y="32894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EE7BAA-1253-4D2B-9252-D5058912BA94}"/>
              </a:ext>
            </a:extLst>
          </p:cNvPr>
          <p:cNvSpPr/>
          <p:nvPr/>
        </p:nvSpPr>
        <p:spPr>
          <a:xfrm>
            <a:off x="1104900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5A8ABEB-4DB6-477A-8465-DFF3572CED91}"/>
              </a:ext>
            </a:extLst>
          </p:cNvPr>
          <p:cNvSpPr/>
          <p:nvPr/>
        </p:nvSpPr>
        <p:spPr>
          <a:xfrm>
            <a:off x="6637801" y="325159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0354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5" y="165295"/>
            <a:ext cx="8703210" cy="652740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4085101" y="407670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EE7BAA-1253-4D2B-9252-D5058912BA94}"/>
              </a:ext>
            </a:extLst>
          </p:cNvPr>
          <p:cNvSpPr/>
          <p:nvPr/>
        </p:nvSpPr>
        <p:spPr>
          <a:xfrm>
            <a:off x="5850400" y="4089499"/>
            <a:ext cx="3204699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4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5" y="165295"/>
            <a:ext cx="8703210" cy="652740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4047001" y="4902299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174EE56-57E4-4784-A108-738CD8F8BF25}"/>
              </a:ext>
            </a:extLst>
          </p:cNvPr>
          <p:cNvSpPr/>
          <p:nvPr/>
        </p:nvSpPr>
        <p:spPr>
          <a:xfrm>
            <a:off x="5850401" y="4902299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077607-1F98-431E-861A-F5E4446E0783}"/>
              </a:ext>
            </a:extLst>
          </p:cNvPr>
          <p:cNvSpPr/>
          <p:nvPr/>
        </p:nvSpPr>
        <p:spPr>
          <a:xfrm>
            <a:off x="7463105" y="4902299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95" y="165295"/>
            <a:ext cx="8703210" cy="652740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4059701" y="5879904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F0FEA0-F6C0-49EF-ACB7-E4023E0C9718}"/>
              </a:ext>
            </a:extLst>
          </p:cNvPr>
          <p:cNvSpPr/>
          <p:nvPr/>
        </p:nvSpPr>
        <p:spPr>
          <a:xfrm>
            <a:off x="1164101" y="572130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F05FE58-338E-441F-80DB-5D3955DA233A}"/>
              </a:ext>
            </a:extLst>
          </p:cNvPr>
          <p:cNvSpPr/>
          <p:nvPr/>
        </p:nvSpPr>
        <p:spPr>
          <a:xfrm>
            <a:off x="5920055" y="5879904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87EDFDE-8624-4DEC-BB97-04ACB92E6435}"/>
              </a:ext>
            </a:extLst>
          </p:cNvPr>
          <p:cNvSpPr/>
          <p:nvPr/>
        </p:nvSpPr>
        <p:spPr>
          <a:xfrm>
            <a:off x="7421830" y="5905304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F0797ADF-93ED-447E-8550-9ED3ACAEB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079941" cy="679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68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1613B7-018F-47F5-8838-4B38B7A39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447" y="115877"/>
            <a:ext cx="8703210" cy="6527409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F4E22993-9E04-43D7-AEDF-8359DA233307}"/>
              </a:ext>
            </a:extLst>
          </p:cNvPr>
          <p:cNvSpPr/>
          <p:nvPr/>
        </p:nvSpPr>
        <p:spPr>
          <a:xfrm>
            <a:off x="1104900" y="23114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D055A1-4DC2-427C-B975-DCACE6995B38}"/>
              </a:ext>
            </a:extLst>
          </p:cNvPr>
          <p:cNvSpPr/>
          <p:nvPr/>
        </p:nvSpPr>
        <p:spPr>
          <a:xfrm>
            <a:off x="2997200" y="11557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6A88D6F-60A7-4885-A645-028062B36840}"/>
              </a:ext>
            </a:extLst>
          </p:cNvPr>
          <p:cNvSpPr/>
          <p:nvPr/>
        </p:nvSpPr>
        <p:spPr>
          <a:xfrm>
            <a:off x="2997200" y="19685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64CD509-123A-4BF8-B27E-001B3E82722B}"/>
              </a:ext>
            </a:extLst>
          </p:cNvPr>
          <p:cNvSpPr/>
          <p:nvPr/>
        </p:nvSpPr>
        <p:spPr>
          <a:xfrm>
            <a:off x="2997200" y="28700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3C90410-5476-434D-B358-5D5E13154756}"/>
              </a:ext>
            </a:extLst>
          </p:cNvPr>
          <p:cNvSpPr/>
          <p:nvPr/>
        </p:nvSpPr>
        <p:spPr>
          <a:xfrm>
            <a:off x="4762500" y="19429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EB0475-907C-40AC-9A69-A2FB2B195404}"/>
              </a:ext>
            </a:extLst>
          </p:cNvPr>
          <p:cNvSpPr/>
          <p:nvPr/>
        </p:nvSpPr>
        <p:spPr>
          <a:xfrm>
            <a:off x="6464300" y="1905000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08415-4286-4CA2-970B-3E9A3F016CEB}"/>
              </a:ext>
            </a:extLst>
          </p:cNvPr>
          <p:cNvSpPr/>
          <p:nvPr/>
        </p:nvSpPr>
        <p:spPr>
          <a:xfrm>
            <a:off x="6527800" y="26922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694E450-F04C-4E5C-B179-494572450C8C}"/>
              </a:ext>
            </a:extLst>
          </p:cNvPr>
          <p:cNvSpPr/>
          <p:nvPr/>
        </p:nvSpPr>
        <p:spPr>
          <a:xfrm>
            <a:off x="1104900" y="32256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7FD7E19-8CAB-40AA-BB9A-3C72FDCD10D3}"/>
              </a:ext>
            </a:extLst>
          </p:cNvPr>
          <p:cNvSpPr/>
          <p:nvPr/>
        </p:nvSpPr>
        <p:spPr>
          <a:xfrm>
            <a:off x="5173002" y="32894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6EE7BAA-1253-4D2B-9252-D5058912BA94}"/>
              </a:ext>
            </a:extLst>
          </p:cNvPr>
          <p:cNvSpPr/>
          <p:nvPr/>
        </p:nvSpPr>
        <p:spPr>
          <a:xfrm>
            <a:off x="1104900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57C80E-A06C-4B66-8D2E-1F4BBA0A9156}"/>
              </a:ext>
            </a:extLst>
          </p:cNvPr>
          <p:cNvSpPr/>
          <p:nvPr/>
        </p:nvSpPr>
        <p:spPr>
          <a:xfrm>
            <a:off x="4085101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40C2E51-592B-4856-9D8C-69D9951BAFD3}"/>
              </a:ext>
            </a:extLst>
          </p:cNvPr>
          <p:cNvSpPr/>
          <p:nvPr/>
        </p:nvSpPr>
        <p:spPr>
          <a:xfrm>
            <a:off x="5850401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E478538-6981-4557-BD82-61FD3A0FB320}"/>
              </a:ext>
            </a:extLst>
          </p:cNvPr>
          <p:cNvSpPr/>
          <p:nvPr/>
        </p:nvSpPr>
        <p:spPr>
          <a:xfrm>
            <a:off x="7539305" y="41022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B81FCB-E710-441F-82BB-62B219EC270A}"/>
              </a:ext>
            </a:extLst>
          </p:cNvPr>
          <p:cNvSpPr/>
          <p:nvPr/>
        </p:nvSpPr>
        <p:spPr>
          <a:xfrm>
            <a:off x="4029331" y="488950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34F1288-C167-4349-8080-3A41C40CD27F}"/>
              </a:ext>
            </a:extLst>
          </p:cNvPr>
          <p:cNvSpPr/>
          <p:nvPr/>
        </p:nvSpPr>
        <p:spPr>
          <a:xfrm>
            <a:off x="5907453" y="491509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3E00E7-D6B2-4514-A264-E98EA62251E9}"/>
              </a:ext>
            </a:extLst>
          </p:cNvPr>
          <p:cNvSpPr/>
          <p:nvPr/>
        </p:nvSpPr>
        <p:spPr>
          <a:xfrm>
            <a:off x="7405857" y="4967162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8E3991D-28AD-4BCC-B502-22E0B4E86C4A}"/>
              </a:ext>
            </a:extLst>
          </p:cNvPr>
          <p:cNvSpPr/>
          <p:nvPr/>
        </p:nvSpPr>
        <p:spPr>
          <a:xfrm>
            <a:off x="5890650" y="5830486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55D06DB-F15A-4040-8B59-B6A4C15AD14D}"/>
              </a:ext>
            </a:extLst>
          </p:cNvPr>
          <p:cNvSpPr/>
          <p:nvPr/>
        </p:nvSpPr>
        <p:spPr>
          <a:xfrm>
            <a:off x="4085101" y="578915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37D3D3A-2BEB-4B9C-8CC2-866FF1E8E6ED}"/>
              </a:ext>
            </a:extLst>
          </p:cNvPr>
          <p:cNvSpPr/>
          <p:nvPr/>
        </p:nvSpPr>
        <p:spPr>
          <a:xfrm>
            <a:off x="1221349" y="5755667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DD3B48A-7603-4023-A4ED-6F8EC2117E16}"/>
              </a:ext>
            </a:extLst>
          </p:cNvPr>
          <p:cNvSpPr/>
          <p:nvPr/>
        </p:nvSpPr>
        <p:spPr>
          <a:xfrm>
            <a:off x="7522502" y="578915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0558A13-24EE-4191-A2CC-ECF1E1CA93BF}"/>
              </a:ext>
            </a:extLst>
          </p:cNvPr>
          <p:cNvSpPr/>
          <p:nvPr/>
        </p:nvSpPr>
        <p:spPr>
          <a:xfrm>
            <a:off x="3246034" y="286871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9B2AB29-FAC7-46C2-838A-EDB1862F3E4B}"/>
              </a:ext>
            </a:extLst>
          </p:cNvPr>
          <p:cNvSpPr/>
          <p:nvPr/>
        </p:nvSpPr>
        <p:spPr>
          <a:xfrm>
            <a:off x="6665350" y="3221205"/>
            <a:ext cx="1574800" cy="8128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7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F41D58-CF57-4141-90D9-10962C274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462" y="9297"/>
            <a:ext cx="7886700" cy="13255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/>
              <a:t>JESUS CHRIST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22A413E4-3779-4AFC-A1F2-E9029C55E25D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5562600"/>
            <a:ext cx="1768475" cy="854075"/>
            <a:chOff x="2352" y="3504"/>
            <a:chExt cx="1114" cy="538"/>
          </a:xfrm>
        </p:grpSpPr>
        <p:sp>
          <p:nvSpPr>
            <p:cNvPr id="22725" name="Oval 4">
              <a:extLst>
                <a:ext uri="{FF2B5EF4-FFF2-40B4-BE49-F238E27FC236}">
                  <a16:creationId xmlns:a16="http://schemas.microsoft.com/office/drawing/2014/main" id="{5620F045-71F7-4B47-9F70-88BC8A4525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74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6" name="Oval 5">
              <a:extLst>
                <a:ext uri="{FF2B5EF4-FFF2-40B4-BE49-F238E27FC236}">
                  <a16:creationId xmlns:a16="http://schemas.microsoft.com/office/drawing/2014/main" id="{1A7178B1-FEB2-43C3-A808-4CC35F9084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74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7" name="Oval 6">
              <a:extLst>
                <a:ext uri="{FF2B5EF4-FFF2-40B4-BE49-F238E27FC236}">
                  <a16:creationId xmlns:a16="http://schemas.microsoft.com/office/drawing/2014/main" id="{57B6FB97-B1EC-4BD6-89AA-9D6EC8D19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88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8" name="Oval 7">
              <a:extLst>
                <a:ext uri="{FF2B5EF4-FFF2-40B4-BE49-F238E27FC236}">
                  <a16:creationId xmlns:a16="http://schemas.microsoft.com/office/drawing/2014/main" id="{71BDC380-9A0E-4627-8B18-F7138DD745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369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9" name="Oval 8">
              <a:extLst>
                <a:ext uri="{FF2B5EF4-FFF2-40B4-BE49-F238E27FC236}">
                  <a16:creationId xmlns:a16="http://schemas.microsoft.com/office/drawing/2014/main" id="{FEA50A86-4556-473A-85E6-44EB17DC4A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30" name="Oval 9">
              <a:extLst>
                <a:ext uri="{FF2B5EF4-FFF2-40B4-BE49-F238E27FC236}">
                  <a16:creationId xmlns:a16="http://schemas.microsoft.com/office/drawing/2014/main" id="{03891162-4B1B-49AF-833A-82323AE056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31" name="Oval 10">
              <a:extLst>
                <a:ext uri="{FF2B5EF4-FFF2-40B4-BE49-F238E27FC236}">
                  <a16:creationId xmlns:a16="http://schemas.microsoft.com/office/drawing/2014/main" id="{42FFA3CD-6305-4037-83F7-2056C718C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32" name="Oval 11">
              <a:extLst>
                <a:ext uri="{FF2B5EF4-FFF2-40B4-BE49-F238E27FC236}">
                  <a16:creationId xmlns:a16="http://schemas.microsoft.com/office/drawing/2014/main" id="{6BF3D9DE-7E5D-432C-A58C-A0E86958EF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98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33" name="Oval 12">
              <a:extLst>
                <a:ext uri="{FF2B5EF4-FFF2-40B4-BE49-F238E27FC236}">
                  <a16:creationId xmlns:a16="http://schemas.microsoft.com/office/drawing/2014/main" id="{77515BDD-9D0D-4128-86B5-504A468A90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2" y="360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2" name="Group 13">
            <a:extLst>
              <a:ext uri="{FF2B5EF4-FFF2-40B4-BE49-F238E27FC236}">
                <a16:creationId xmlns:a16="http://schemas.microsoft.com/office/drawing/2014/main" id="{3EE425E3-DFDD-4782-88D5-0005B3D0205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86400"/>
            <a:ext cx="1006475" cy="930275"/>
            <a:chOff x="2640" y="3456"/>
            <a:chExt cx="634" cy="586"/>
          </a:xfrm>
        </p:grpSpPr>
        <p:sp>
          <p:nvSpPr>
            <p:cNvPr id="22718" name="Oval 14">
              <a:extLst>
                <a:ext uri="{FF2B5EF4-FFF2-40B4-BE49-F238E27FC236}">
                  <a16:creationId xmlns:a16="http://schemas.microsoft.com/office/drawing/2014/main" id="{A122F58E-414F-4E7D-8A0E-E0286C46C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360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19" name="Oval 15">
              <a:extLst>
                <a:ext uri="{FF2B5EF4-FFF2-40B4-BE49-F238E27FC236}">
                  <a16:creationId xmlns:a16="http://schemas.microsoft.com/office/drawing/2014/main" id="{35292A16-8157-4D7C-84B4-2E22421A7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398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0" name="Oval 16">
              <a:extLst>
                <a:ext uri="{FF2B5EF4-FFF2-40B4-BE49-F238E27FC236}">
                  <a16:creationId xmlns:a16="http://schemas.microsoft.com/office/drawing/2014/main" id="{AA08B994-DC72-4CCE-9AA6-428E12134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1" name="Oval 17">
              <a:extLst>
                <a:ext uri="{FF2B5EF4-FFF2-40B4-BE49-F238E27FC236}">
                  <a16:creationId xmlns:a16="http://schemas.microsoft.com/office/drawing/2014/main" id="{5612E538-4133-4C5B-9E31-FF0388480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6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2" name="Oval 18">
              <a:extLst>
                <a:ext uri="{FF2B5EF4-FFF2-40B4-BE49-F238E27FC236}">
                  <a16:creationId xmlns:a16="http://schemas.microsoft.com/office/drawing/2014/main" id="{C830E894-E7EC-40C8-ACC2-768A4766A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3" name="Oval 19">
              <a:extLst>
                <a:ext uri="{FF2B5EF4-FFF2-40B4-BE49-F238E27FC236}">
                  <a16:creationId xmlns:a16="http://schemas.microsoft.com/office/drawing/2014/main" id="{28ED7C35-2E6B-4ED7-9CC9-A4F9355A1F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24" name="Oval 20">
              <a:extLst>
                <a:ext uri="{FF2B5EF4-FFF2-40B4-BE49-F238E27FC236}">
                  <a16:creationId xmlns:a16="http://schemas.microsoft.com/office/drawing/2014/main" id="{8B19A382-7D49-44ED-8517-D079C0BCDE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74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3" name="Group 21">
            <a:extLst>
              <a:ext uri="{FF2B5EF4-FFF2-40B4-BE49-F238E27FC236}">
                <a16:creationId xmlns:a16="http://schemas.microsoft.com/office/drawing/2014/main" id="{4DA076E1-007C-415C-BFC7-54B01BFF6582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5486400"/>
            <a:ext cx="1082675" cy="1082675"/>
            <a:chOff x="2544" y="3456"/>
            <a:chExt cx="682" cy="682"/>
          </a:xfrm>
        </p:grpSpPr>
        <p:sp>
          <p:nvSpPr>
            <p:cNvPr id="22702" name="Oval 22">
              <a:extLst>
                <a:ext uri="{FF2B5EF4-FFF2-40B4-BE49-F238E27FC236}">
                  <a16:creationId xmlns:a16="http://schemas.microsoft.com/office/drawing/2014/main" id="{4CA071CF-539A-4556-A2A2-DA2C0984F8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403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3" name="Oval 23">
              <a:extLst>
                <a:ext uri="{FF2B5EF4-FFF2-40B4-BE49-F238E27FC236}">
                  <a16:creationId xmlns:a16="http://schemas.microsoft.com/office/drawing/2014/main" id="{12C24562-E8D4-4796-BEAD-2D91C242F7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2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4" name="Oval 24">
              <a:extLst>
                <a:ext uri="{FF2B5EF4-FFF2-40B4-BE49-F238E27FC236}">
                  <a16:creationId xmlns:a16="http://schemas.microsoft.com/office/drawing/2014/main" id="{196450F7-5840-4EA2-BD8F-EAEB7D270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4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5" name="Oval 25">
              <a:extLst>
                <a:ext uri="{FF2B5EF4-FFF2-40B4-BE49-F238E27FC236}">
                  <a16:creationId xmlns:a16="http://schemas.microsoft.com/office/drawing/2014/main" id="{68BC0A37-DA49-4A62-AB83-741677E7C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6" name="Oval 26">
              <a:extLst>
                <a:ext uri="{FF2B5EF4-FFF2-40B4-BE49-F238E27FC236}">
                  <a16:creationId xmlns:a16="http://schemas.microsoft.com/office/drawing/2014/main" id="{D8417759-FC40-42BC-AC39-6EBBA5223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360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7" name="Oval 27">
              <a:extLst>
                <a:ext uri="{FF2B5EF4-FFF2-40B4-BE49-F238E27FC236}">
                  <a16:creationId xmlns:a16="http://schemas.microsoft.com/office/drawing/2014/main" id="{E08389F3-15BD-403A-90E2-6970ABB57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364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22708" name="Group 28">
              <a:extLst>
                <a:ext uri="{FF2B5EF4-FFF2-40B4-BE49-F238E27FC236}">
                  <a16:creationId xmlns:a16="http://schemas.microsoft.com/office/drawing/2014/main" id="{5C59651D-AF8B-4E30-B3BF-F30F944AC5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3552"/>
              <a:ext cx="634" cy="586"/>
              <a:chOff x="2544" y="3552"/>
              <a:chExt cx="634" cy="586"/>
            </a:xfrm>
          </p:grpSpPr>
          <p:sp>
            <p:nvSpPr>
              <p:cNvPr id="22709" name="Oval 29">
                <a:extLst>
                  <a:ext uri="{FF2B5EF4-FFF2-40B4-BE49-F238E27FC236}">
                    <a16:creationId xmlns:a16="http://schemas.microsoft.com/office/drawing/2014/main" id="{4DFE0C6B-42EE-44D6-9DDD-966837CF21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374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0" name="Oval 30">
                <a:extLst>
                  <a:ext uri="{FF2B5EF4-FFF2-40B4-BE49-F238E27FC236}">
                    <a16:creationId xmlns:a16="http://schemas.microsoft.com/office/drawing/2014/main" id="{506E76A4-6658-4488-AE80-14754396A2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66" y="3696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1" name="Oval 31">
                <a:extLst>
                  <a:ext uri="{FF2B5EF4-FFF2-40B4-BE49-F238E27FC236}">
                    <a16:creationId xmlns:a16="http://schemas.microsoft.com/office/drawing/2014/main" id="{631A8959-DE11-4A56-93D1-475C2333B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792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2" name="Oval 32">
                <a:extLst>
                  <a:ext uri="{FF2B5EF4-FFF2-40B4-BE49-F238E27FC236}">
                    <a16:creationId xmlns:a16="http://schemas.microsoft.com/office/drawing/2014/main" id="{C34812C7-3C64-4772-A150-BDB213DE03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0" y="3552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3" name="Oval 33">
                <a:extLst>
                  <a:ext uri="{FF2B5EF4-FFF2-40B4-BE49-F238E27FC236}">
                    <a16:creationId xmlns:a16="http://schemas.microsoft.com/office/drawing/2014/main" id="{25DF19B5-D482-4F47-A9A2-DEE95422F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984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4" name="Oval 34">
                <a:extLst>
                  <a:ext uri="{FF2B5EF4-FFF2-40B4-BE49-F238E27FC236}">
                    <a16:creationId xmlns:a16="http://schemas.microsoft.com/office/drawing/2014/main" id="{C32780E8-8595-4991-8486-A8E6A06376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44" y="3648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5" name="Oval 35">
                <a:extLst>
                  <a:ext uri="{FF2B5EF4-FFF2-40B4-BE49-F238E27FC236}">
                    <a16:creationId xmlns:a16="http://schemas.microsoft.com/office/drawing/2014/main" id="{33B09EF6-5B92-46C9-8F77-BFD7C66E8E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3552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6" name="Oval 36">
                <a:extLst>
                  <a:ext uri="{FF2B5EF4-FFF2-40B4-BE49-F238E27FC236}">
                    <a16:creationId xmlns:a16="http://schemas.microsoft.com/office/drawing/2014/main" id="{CE9F4DCE-A16C-4DBA-AA4B-288DE18EBA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4080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2717" name="Oval 37">
                <a:extLst>
                  <a:ext uri="{FF2B5EF4-FFF2-40B4-BE49-F238E27FC236}">
                    <a16:creationId xmlns:a16="http://schemas.microsoft.com/office/drawing/2014/main" id="{6D0C7C5D-F923-4904-81DC-EA8C7A905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3888"/>
                <a:ext cx="58" cy="5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90000"/>
                  <a:buFont typeface="Wingdings" panose="05000000000000000000" pitchFamily="2" charset="2"/>
                  <a:buBlip>
                    <a:blip r:embed="rId3"/>
                  </a:buBlip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90000"/>
                  <a:buFont typeface="Wingdings" panose="05000000000000000000" pitchFamily="2" charset="2"/>
                  <a:buBlip>
                    <a:blip r:embed="rId4"/>
                  </a:buBlip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90000"/>
                  <a:buFont typeface="Wingdings" panose="05000000000000000000" pitchFamily="2" charset="2"/>
                  <a:buBlip>
                    <a:blip r:embed="rId5"/>
                  </a:buBlip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22534" name="Oval 38">
            <a:extLst>
              <a:ext uri="{FF2B5EF4-FFF2-40B4-BE49-F238E27FC236}">
                <a16:creationId xmlns:a16="http://schemas.microsoft.com/office/drawing/2014/main" id="{D1D76744-FC17-4CEB-A336-9E8705633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257800"/>
            <a:ext cx="1447800" cy="1371600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pSp>
        <p:nvGrpSpPr>
          <p:cNvPr id="22535" name="Group 39">
            <a:extLst>
              <a:ext uri="{FF2B5EF4-FFF2-40B4-BE49-F238E27FC236}">
                <a16:creationId xmlns:a16="http://schemas.microsoft.com/office/drawing/2014/main" id="{365CBD2A-B1F0-4686-BC73-60485AAF970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613525" y="4587875"/>
            <a:ext cx="962025" cy="2606675"/>
            <a:chOff x="278" y="2352"/>
            <a:chExt cx="606" cy="1642"/>
          </a:xfrm>
        </p:grpSpPr>
        <p:sp>
          <p:nvSpPr>
            <p:cNvPr id="22690" name="Oval 40">
              <a:extLst>
                <a:ext uri="{FF2B5EF4-FFF2-40B4-BE49-F238E27FC236}">
                  <a16:creationId xmlns:a16="http://schemas.microsoft.com/office/drawing/2014/main" id="{DE09B522-F777-45A3-B341-93E35B700E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1" name="Oval 41">
              <a:extLst>
                <a:ext uri="{FF2B5EF4-FFF2-40B4-BE49-F238E27FC236}">
                  <a16:creationId xmlns:a16="http://schemas.microsoft.com/office/drawing/2014/main" id="{FAE09F09-25B5-46C4-9864-6549402F69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2" name="Oval 42">
              <a:extLst>
                <a:ext uri="{FF2B5EF4-FFF2-40B4-BE49-F238E27FC236}">
                  <a16:creationId xmlns:a16="http://schemas.microsoft.com/office/drawing/2014/main" id="{E1C79435-3A23-41E8-9089-9644775078F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3" name="Oval 43">
              <a:extLst>
                <a:ext uri="{FF2B5EF4-FFF2-40B4-BE49-F238E27FC236}">
                  <a16:creationId xmlns:a16="http://schemas.microsoft.com/office/drawing/2014/main" id="{7CDE5FEC-08BF-4C62-BFB4-60D3C28AD7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4" name="Oval 44">
              <a:extLst>
                <a:ext uri="{FF2B5EF4-FFF2-40B4-BE49-F238E27FC236}">
                  <a16:creationId xmlns:a16="http://schemas.microsoft.com/office/drawing/2014/main" id="{B00ED702-9496-45DD-9B68-C736DA9C86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5" name="Oval 45">
              <a:extLst>
                <a:ext uri="{FF2B5EF4-FFF2-40B4-BE49-F238E27FC236}">
                  <a16:creationId xmlns:a16="http://schemas.microsoft.com/office/drawing/2014/main" id="{03EFA2A9-7DA5-4A88-899B-1E8030BDEAF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6" name="Oval 46">
              <a:extLst>
                <a:ext uri="{FF2B5EF4-FFF2-40B4-BE49-F238E27FC236}">
                  <a16:creationId xmlns:a16="http://schemas.microsoft.com/office/drawing/2014/main" id="{CBCB101E-AD34-4237-984F-5991335B79B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7" name="Oval 47">
              <a:extLst>
                <a:ext uri="{FF2B5EF4-FFF2-40B4-BE49-F238E27FC236}">
                  <a16:creationId xmlns:a16="http://schemas.microsoft.com/office/drawing/2014/main" id="{2F861D36-BE7B-4DEB-B2DE-14E5C4BF0F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8" name="Oval 48">
              <a:extLst>
                <a:ext uri="{FF2B5EF4-FFF2-40B4-BE49-F238E27FC236}">
                  <a16:creationId xmlns:a16="http://schemas.microsoft.com/office/drawing/2014/main" id="{2222D91A-F103-459B-9E44-24D66F4E21F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99" name="Oval 49">
              <a:extLst>
                <a:ext uri="{FF2B5EF4-FFF2-40B4-BE49-F238E27FC236}">
                  <a16:creationId xmlns:a16="http://schemas.microsoft.com/office/drawing/2014/main" id="{61B9ED63-216B-47DF-9646-2B97C62301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0" name="Oval 50">
              <a:extLst>
                <a:ext uri="{FF2B5EF4-FFF2-40B4-BE49-F238E27FC236}">
                  <a16:creationId xmlns:a16="http://schemas.microsoft.com/office/drawing/2014/main" id="{1E71912E-B4E9-415A-B5B7-9ABC1AB088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701" name="Oval 51">
              <a:extLst>
                <a:ext uri="{FF2B5EF4-FFF2-40B4-BE49-F238E27FC236}">
                  <a16:creationId xmlns:a16="http://schemas.microsoft.com/office/drawing/2014/main" id="{B9BED207-FBE8-44D8-B915-E84CE993CA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6" name="Group 52">
            <a:extLst>
              <a:ext uri="{FF2B5EF4-FFF2-40B4-BE49-F238E27FC236}">
                <a16:creationId xmlns:a16="http://schemas.microsoft.com/office/drawing/2014/main" id="{8D9C8206-E0B2-483E-9624-5AE0F783711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035050" y="4587875"/>
            <a:ext cx="962025" cy="2606675"/>
            <a:chOff x="278" y="2352"/>
            <a:chExt cx="606" cy="1642"/>
          </a:xfrm>
        </p:grpSpPr>
        <p:sp>
          <p:nvSpPr>
            <p:cNvPr id="22678" name="Oval 53">
              <a:extLst>
                <a:ext uri="{FF2B5EF4-FFF2-40B4-BE49-F238E27FC236}">
                  <a16:creationId xmlns:a16="http://schemas.microsoft.com/office/drawing/2014/main" id="{A87C22D3-B872-46B6-9C08-B587D7D57C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9" name="Oval 54">
              <a:extLst>
                <a:ext uri="{FF2B5EF4-FFF2-40B4-BE49-F238E27FC236}">
                  <a16:creationId xmlns:a16="http://schemas.microsoft.com/office/drawing/2014/main" id="{2827FE29-0CDD-4078-9F48-AFD0F45AC1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0" name="Oval 55">
              <a:extLst>
                <a:ext uri="{FF2B5EF4-FFF2-40B4-BE49-F238E27FC236}">
                  <a16:creationId xmlns:a16="http://schemas.microsoft.com/office/drawing/2014/main" id="{88807541-3E25-4BF1-BD23-FE8ED0C99F7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1" name="Oval 56">
              <a:extLst>
                <a:ext uri="{FF2B5EF4-FFF2-40B4-BE49-F238E27FC236}">
                  <a16:creationId xmlns:a16="http://schemas.microsoft.com/office/drawing/2014/main" id="{90A14BE3-0D5A-4AFC-B296-4DB0E045E8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2" name="Oval 57">
              <a:extLst>
                <a:ext uri="{FF2B5EF4-FFF2-40B4-BE49-F238E27FC236}">
                  <a16:creationId xmlns:a16="http://schemas.microsoft.com/office/drawing/2014/main" id="{BD4812B9-65A9-4D73-BE32-0A6D8504DA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3" name="Oval 58">
              <a:extLst>
                <a:ext uri="{FF2B5EF4-FFF2-40B4-BE49-F238E27FC236}">
                  <a16:creationId xmlns:a16="http://schemas.microsoft.com/office/drawing/2014/main" id="{B46113FB-3195-46AF-8B02-2D13FC2F23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4" name="Oval 59">
              <a:extLst>
                <a:ext uri="{FF2B5EF4-FFF2-40B4-BE49-F238E27FC236}">
                  <a16:creationId xmlns:a16="http://schemas.microsoft.com/office/drawing/2014/main" id="{C8D1ED5F-028D-47F3-A6DF-D52286CBF9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5" name="Oval 60">
              <a:extLst>
                <a:ext uri="{FF2B5EF4-FFF2-40B4-BE49-F238E27FC236}">
                  <a16:creationId xmlns:a16="http://schemas.microsoft.com/office/drawing/2014/main" id="{AD40C5C6-DEE4-4CD8-82E9-AF604A7E58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6" name="Oval 61">
              <a:extLst>
                <a:ext uri="{FF2B5EF4-FFF2-40B4-BE49-F238E27FC236}">
                  <a16:creationId xmlns:a16="http://schemas.microsoft.com/office/drawing/2014/main" id="{5414233D-2BF5-41D5-A928-968061954E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7" name="Oval 62">
              <a:extLst>
                <a:ext uri="{FF2B5EF4-FFF2-40B4-BE49-F238E27FC236}">
                  <a16:creationId xmlns:a16="http://schemas.microsoft.com/office/drawing/2014/main" id="{2E58E986-3663-43ED-B1E4-30A610DE42E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8" name="Oval 63">
              <a:extLst>
                <a:ext uri="{FF2B5EF4-FFF2-40B4-BE49-F238E27FC236}">
                  <a16:creationId xmlns:a16="http://schemas.microsoft.com/office/drawing/2014/main" id="{9E3667AC-0FB1-4F7E-A6A3-022CD4909B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89" name="Oval 64">
              <a:extLst>
                <a:ext uri="{FF2B5EF4-FFF2-40B4-BE49-F238E27FC236}">
                  <a16:creationId xmlns:a16="http://schemas.microsoft.com/office/drawing/2014/main" id="{28F2B75C-913B-44EE-BBC3-93521DF1361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7" name="Group 65">
            <a:extLst>
              <a:ext uri="{FF2B5EF4-FFF2-40B4-BE49-F238E27FC236}">
                <a16:creationId xmlns:a16="http://schemas.microsoft.com/office/drawing/2014/main" id="{2FC65A35-7113-4619-A93C-16750AB5D32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492250" y="4921250"/>
            <a:ext cx="962025" cy="2606675"/>
            <a:chOff x="278" y="2352"/>
            <a:chExt cx="606" cy="1642"/>
          </a:xfrm>
        </p:grpSpPr>
        <p:sp>
          <p:nvSpPr>
            <p:cNvPr id="22666" name="Oval 66">
              <a:extLst>
                <a:ext uri="{FF2B5EF4-FFF2-40B4-BE49-F238E27FC236}">
                  <a16:creationId xmlns:a16="http://schemas.microsoft.com/office/drawing/2014/main" id="{510161C2-0BA4-4BB1-8E94-1FF0FBA8D4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7" name="Oval 67">
              <a:extLst>
                <a:ext uri="{FF2B5EF4-FFF2-40B4-BE49-F238E27FC236}">
                  <a16:creationId xmlns:a16="http://schemas.microsoft.com/office/drawing/2014/main" id="{12B3C7B9-BD9F-4D7E-9DBC-43F1959281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8" name="Oval 68">
              <a:extLst>
                <a:ext uri="{FF2B5EF4-FFF2-40B4-BE49-F238E27FC236}">
                  <a16:creationId xmlns:a16="http://schemas.microsoft.com/office/drawing/2014/main" id="{5B9F1185-7632-4C5F-9A07-01F8D57ADD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9" name="Oval 69">
              <a:extLst>
                <a:ext uri="{FF2B5EF4-FFF2-40B4-BE49-F238E27FC236}">
                  <a16:creationId xmlns:a16="http://schemas.microsoft.com/office/drawing/2014/main" id="{BD95B9B3-9539-4C0F-A34A-6568073F58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0" name="Oval 70">
              <a:extLst>
                <a:ext uri="{FF2B5EF4-FFF2-40B4-BE49-F238E27FC236}">
                  <a16:creationId xmlns:a16="http://schemas.microsoft.com/office/drawing/2014/main" id="{30F5945F-3E90-4BC9-9536-FAE892808F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1" name="Oval 71">
              <a:extLst>
                <a:ext uri="{FF2B5EF4-FFF2-40B4-BE49-F238E27FC236}">
                  <a16:creationId xmlns:a16="http://schemas.microsoft.com/office/drawing/2014/main" id="{24E50000-7886-4B06-B7F9-421399D610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2" name="Oval 72">
              <a:extLst>
                <a:ext uri="{FF2B5EF4-FFF2-40B4-BE49-F238E27FC236}">
                  <a16:creationId xmlns:a16="http://schemas.microsoft.com/office/drawing/2014/main" id="{258B4059-2794-4CA6-8A8A-748AEDF39A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3" name="Oval 73">
              <a:extLst>
                <a:ext uri="{FF2B5EF4-FFF2-40B4-BE49-F238E27FC236}">
                  <a16:creationId xmlns:a16="http://schemas.microsoft.com/office/drawing/2014/main" id="{FEA0E4DA-0931-489A-84BF-629C41B37F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4" name="Oval 74">
              <a:extLst>
                <a:ext uri="{FF2B5EF4-FFF2-40B4-BE49-F238E27FC236}">
                  <a16:creationId xmlns:a16="http://schemas.microsoft.com/office/drawing/2014/main" id="{74364E80-7B65-4BF2-A5FA-0FE65C5DAF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5" name="Oval 75">
              <a:extLst>
                <a:ext uri="{FF2B5EF4-FFF2-40B4-BE49-F238E27FC236}">
                  <a16:creationId xmlns:a16="http://schemas.microsoft.com/office/drawing/2014/main" id="{2E82CA69-77F3-4680-98A4-9383717F233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6" name="Oval 76">
              <a:extLst>
                <a:ext uri="{FF2B5EF4-FFF2-40B4-BE49-F238E27FC236}">
                  <a16:creationId xmlns:a16="http://schemas.microsoft.com/office/drawing/2014/main" id="{5419488B-50EF-4ABF-A701-AD5A3F77AAC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77" name="Oval 77">
              <a:extLst>
                <a:ext uri="{FF2B5EF4-FFF2-40B4-BE49-F238E27FC236}">
                  <a16:creationId xmlns:a16="http://schemas.microsoft.com/office/drawing/2014/main" id="{1D629C88-543C-40D4-81BA-B21D016D5AC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8" name="Group 78">
            <a:extLst>
              <a:ext uri="{FF2B5EF4-FFF2-40B4-BE49-F238E27FC236}">
                <a16:creationId xmlns:a16="http://schemas.microsoft.com/office/drawing/2014/main" id="{5CC0EAE8-2C37-479D-9F45-18BC05520C2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978650" y="4464050"/>
            <a:ext cx="962025" cy="2606675"/>
            <a:chOff x="278" y="2352"/>
            <a:chExt cx="606" cy="1642"/>
          </a:xfrm>
        </p:grpSpPr>
        <p:sp>
          <p:nvSpPr>
            <p:cNvPr id="22654" name="Oval 79">
              <a:extLst>
                <a:ext uri="{FF2B5EF4-FFF2-40B4-BE49-F238E27FC236}">
                  <a16:creationId xmlns:a16="http://schemas.microsoft.com/office/drawing/2014/main" id="{6BDEC425-B37E-4CAC-B7EA-224817E39E4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5" name="Oval 80">
              <a:extLst>
                <a:ext uri="{FF2B5EF4-FFF2-40B4-BE49-F238E27FC236}">
                  <a16:creationId xmlns:a16="http://schemas.microsoft.com/office/drawing/2014/main" id="{3484635D-BDD3-4B0E-B6F5-F4734C3C4D9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6" name="Oval 81">
              <a:extLst>
                <a:ext uri="{FF2B5EF4-FFF2-40B4-BE49-F238E27FC236}">
                  <a16:creationId xmlns:a16="http://schemas.microsoft.com/office/drawing/2014/main" id="{9B3AF2B0-533C-47A2-9A57-30760C0AE6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7" name="Oval 82">
              <a:extLst>
                <a:ext uri="{FF2B5EF4-FFF2-40B4-BE49-F238E27FC236}">
                  <a16:creationId xmlns:a16="http://schemas.microsoft.com/office/drawing/2014/main" id="{A7810B79-3E69-436B-A44B-6042FFBFDAB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8" name="Oval 83">
              <a:extLst>
                <a:ext uri="{FF2B5EF4-FFF2-40B4-BE49-F238E27FC236}">
                  <a16:creationId xmlns:a16="http://schemas.microsoft.com/office/drawing/2014/main" id="{0EBBB365-C4EA-4197-AC62-454F3A72450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9" name="Oval 84">
              <a:extLst>
                <a:ext uri="{FF2B5EF4-FFF2-40B4-BE49-F238E27FC236}">
                  <a16:creationId xmlns:a16="http://schemas.microsoft.com/office/drawing/2014/main" id="{F5402E6B-519C-40D7-BCCF-AED6596DB1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0" name="Oval 85">
              <a:extLst>
                <a:ext uri="{FF2B5EF4-FFF2-40B4-BE49-F238E27FC236}">
                  <a16:creationId xmlns:a16="http://schemas.microsoft.com/office/drawing/2014/main" id="{44AF1CB4-1DB9-4DEC-AFCC-2F93D3C70A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1" name="Oval 86">
              <a:extLst>
                <a:ext uri="{FF2B5EF4-FFF2-40B4-BE49-F238E27FC236}">
                  <a16:creationId xmlns:a16="http://schemas.microsoft.com/office/drawing/2014/main" id="{8BF33CD9-4EF8-47A0-8C07-988FF8F4D9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2" name="Oval 87">
              <a:extLst>
                <a:ext uri="{FF2B5EF4-FFF2-40B4-BE49-F238E27FC236}">
                  <a16:creationId xmlns:a16="http://schemas.microsoft.com/office/drawing/2014/main" id="{F3A15AAA-61EC-4286-A505-19FD49CBCE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3" name="Oval 88">
              <a:extLst>
                <a:ext uri="{FF2B5EF4-FFF2-40B4-BE49-F238E27FC236}">
                  <a16:creationId xmlns:a16="http://schemas.microsoft.com/office/drawing/2014/main" id="{CE7E5C51-2AAB-45DE-B595-173ECA469B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4" name="Oval 89">
              <a:extLst>
                <a:ext uri="{FF2B5EF4-FFF2-40B4-BE49-F238E27FC236}">
                  <a16:creationId xmlns:a16="http://schemas.microsoft.com/office/drawing/2014/main" id="{AEA29BDE-F975-4B2E-9D22-9E1C8458105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65" name="Oval 90">
              <a:extLst>
                <a:ext uri="{FF2B5EF4-FFF2-40B4-BE49-F238E27FC236}">
                  <a16:creationId xmlns:a16="http://schemas.microsoft.com/office/drawing/2014/main" id="{CD1A55E2-1244-428A-8EC4-051F006035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39" name="Group 91">
            <a:extLst>
              <a:ext uri="{FF2B5EF4-FFF2-40B4-BE49-F238E27FC236}">
                <a16:creationId xmlns:a16="http://schemas.microsoft.com/office/drawing/2014/main" id="{8478B4FE-C6D1-4D18-AB4F-12B97108EC6A}"/>
              </a:ext>
            </a:extLst>
          </p:cNvPr>
          <p:cNvGrpSpPr>
            <a:grpSpLocks/>
          </p:cNvGrpSpPr>
          <p:nvPr/>
        </p:nvGrpSpPr>
        <p:grpSpPr bwMode="auto">
          <a:xfrm>
            <a:off x="0" y="5334000"/>
            <a:ext cx="8397875" cy="1524000"/>
            <a:chOff x="240" y="3216"/>
            <a:chExt cx="5290" cy="960"/>
          </a:xfrm>
        </p:grpSpPr>
        <p:sp>
          <p:nvSpPr>
            <p:cNvPr id="22629" name="Oval 92">
              <a:extLst>
                <a:ext uri="{FF2B5EF4-FFF2-40B4-BE49-F238E27FC236}">
                  <a16:creationId xmlns:a16="http://schemas.microsoft.com/office/drawing/2014/main" id="{8532F6A0-A6C4-4B47-AE8A-62521559ED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672" y="35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0" name="Oval 93">
              <a:extLst>
                <a:ext uri="{FF2B5EF4-FFF2-40B4-BE49-F238E27FC236}">
                  <a16:creationId xmlns:a16="http://schemas.microsoft.com/office/drawing/2014/main" id="{0B15763C-4874-4A7E-B7A1-B9565C39A6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440" y="369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1" name="Oval 94">
              <a:extLst>
                <a:ext uri="{FF2B5EF4-FFF2-40B4-BE49-F238E27FC236}">
                  <a16:creationId xmlns:a16="http://schemas.microsoft.com/office/drawing/2014/main" id="{E5CE35D8-CEEE-40B5-8EB0-44F5CAB56D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184" y="364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2" name="Oval 95">
              <a:extLst>
                <a:ext uri="{FF2B5EF4-FFF2-40B4-BE49-F238E27FC236}">
                  <a16:creationId xmlns:a16="http://schemas.microsoft.com/office/drawing/2014/main" id="{9EA3A257-F12F-4CA9-8864-DD88F3F7FCE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080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3" name="Oval 96">
              <a:extLst>
                <a:ext uri="{FF2B5EF4-FFF2-40B4-BE49-F238E27FC236}">
                  <a16:creationId xmlns:a16="http://schemas.microsoft.com/office/drawing/2014/main" id="{CF9C6D26-8F1B-4D7D-88CE-C7D40411AE9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648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4" name="Oval 97">
              <a:extLst>
                <a:ext uri="{FF2B5EF4-FFF2-40B4-BE49-F238E27FC236}">
                  <a16:creationId xmlns:a16="http://schemas.microsoft.com/office/drawing/2014/main" id="{96CB370E-F57B-4B0E-A2AD-4E20CDDEDD3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224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5" name="Oval 98">
              <a:extLst>
                <a:ext uri="{FF2B5EF4-FFF2-40B4-BE49-F238E27FC236}">
                  <a16:creationId xmlns:a16="http://schemas.microsoft.com/office/drawing/2014/main" id="{9D066D1A-4917-4756-8603-AC74A891A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992" y="35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6" name="Oval 99">
              <a:extLst>
                <a:ext uri="{FF2B5EF4-FFF2-40B4-BE49-F238E27FC236}">
                  <a16:creationId xmlns:a16="http://schemas.microsoft.com/office/drawing/2014/main" id="{D4BBF930-7BAB-4D55-8D23-DFDA29E23DB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752" y="398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7" name="Oval 100">
              <a:extLst>
                <a:ext uri="{FF2B5EF4-FFF2-40B4-BE49-F238E27FC236}">
                  <a16:creationId xmlns:a16="http://schemas.microsoft.com/office/drawing/2014/main" id="{636A18A7-61BE-405A-8A4C-45D7B69B00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984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8" name="Oval 101">
              <a:extLst>
                <a:ext uri="{FF2B5EF4-FFF2-40B4-BE49-F238E27FC236}">
                  <a16:creationId xmlns:a16="http://schemas.microsoft.com/office/drawing/2014/main" id="{0A32B776-DA48-4A4A-8AB1-7DF7FD85A95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944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39" name="Oval 102">
              <a:extLst>
                <a:ext uri="{FF2B5EF4-FFF2-40B4-BE49-F238E27FC236}">
                  <a16:creationId xmlns:a16="http://schemas.microsoft.com/office/drawing/2014/main" id="{77134FCA-92B1-4312-A8C8-B039C2FA8B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40" y="369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0" name="Oval 103">
              <a:extLst>
                <a:ext uri="{FF2B5EF4-FFF2-40B4-BE49-F238E27FC236}">
                  <a16:creationId xmlns:a16="http://schemas.microsoft.com/office/drawing/2014/main" id="{3760C2C1-2792-46CB-9C49-B7E8077743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112" y="398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1" name="Oval 104">
              <a:extLst>
                <a:ext uri="{FF2B5EF4-FFF2-40B4-BE49-F238E27FC236}">
                  <a16:creationId xmlns:a16="http://schemas.microsoft.com/office/drawing/2014/main" id="{718095FC-3554-4289-BE55-066ECD257D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256" y="388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2" name="Oval 105">
              <a:extLst>
                <a:ext uri="{FF2B5EF4-FFF2-40B4-BE49-F238E27FC236}">
                  <a16:creationId xmlns:a16="http://schemas.microsoft.com/office/drawing/2014/main" id="{8D44081C-EFFB-47DA-BCE2-58481773B65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80" y="403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3" name="Oval 106">
              <a:extLst>
                <a:ext uri="{FF2B5EF4-FFF2-40B4-BE49-F238E27FC236}">
                  <a16:creationId xmlns:a16="http://schemas.microsoft.com/office/drawing/2014/main" id="{44BCAC52-525A-409B-9930-99C64CF56B0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464" y="321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4" name="Oval 107">
              <a:extLst>
                <a:ext uri="{FF2B5EF4-FFF2-40B4-BE49-F238E27FC236}">
                  <a16:creationId xmlns:a16="http://schemas.microsoft.com/office/drawing/2014/main" id="{9B0E6CEF-FBDF-4A81-AAB3-DF84235A96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28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5" name="Oval 108">
              <a:extLst>
                <a:ext uri="{FF2B5EF4-FFF2-40B4-BE49-F238E27FC236}">
                  <a16:creationId xmlns:a16="http://schemas.microsoft.com/office/drawing/2014/main" id="{6DF09F70-ECF2-4AF2-B08A-544714FC4F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672" y="364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6" name="Oval 109">
              <a:extLst>
                <a:ext uri="{FF2B5EF4-FFF2-40B4-BE49-F238E27FC236}">
                  <a16:creationId xmlns:a16="http://schemas.microsoft.com/office/drawing/2014/main" id="{34186559-139F-4A81-890F-563A0C1E0A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456" y="40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7" name="Oval 110">
              <a:extLst>
                <a:ext uri="{FF2B5EF4-FFF2-40B4-BE49-F238E27FC236}">
                  <a16:creationId xmlns:a16="http://schemas.microsoft.com/office/drawing/2014/main" id="{DF75C9B8-8C81-4857-B826-FD05CF8F34D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056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8" name="Oval 111">
              <a:extLst>
                <a:ext uri="{FF2B5EF4-FFF2-40B4-BE49-F238E27FC236}">
                  <a16:creationId xmlns:a16="http://schemas.microsoft.com/office/drawing/2014/main" id="{6C1E2A43-135A-4E46-9F20-9DDDDF0260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792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49" name="Oval 112">
              <a:extLst>
                <a:ext uri="{FF2B5EF4-FFF2-40B4-BE49-F238E27FC236}">
                  <a16:creationId xmlns:a16="http://schemas.microsoft.com/office/drawing/2014/main" id="{ECF42879-8DBF-49AF-8E00-9238284987F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136" y="340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0" name="Oval 113">
              <a:extLst>
                <a:ext uri="{FF2B5EF4-FFF2-40B4-BE49-F238E27FC236}">
                  <a16:creationId xmlns:a16="http://schemas.microsoft.com/office/drawing/2014/main" id="{FC486252-BF52-492C-ADC0-D9018DCFED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888" y="336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1" name="Oval 114">
              <a:extLst>
                <a:ext uri="{FF2B5EF4-FFF2-40B4-BE49-F238E27FC236}">
                  <a16:creationId xmlns:a16="http://schemas.microsoft.com/office/drawing/2014/main" id="{F3A7B1BF-2750-4E59-BF34-E99A4C95B9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544" y="331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2" name="Oval 115">
              <a:extLst>
                <a:ext uri="{FF2B5EF4-FFF2-40B4-BE49-F238E27FC236}">
                  <a16:creationId xmlns:a16="http://schemas.microsoft.com/office/drawing/2014/main" id="{99221473-2F78-454B-86B6-A363B19FF3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472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53" name="Oval 116">
              <a:extLst>
                <a:ext uri="{FF2B5EF4-FFF2-40B4-BE49-F238E27FC236}">
                  <a16:creationId xmlns:a16="http://schemas.microsoft.com/office/drawing/2014/main" id="{869FC70C-B069-41F7-9169-774504D47D5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414" y="411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40" name="Group 117">
            <a:extLst>
              <a:ext uri="{FF2B5EF4-FFF2-40B4-BE49-F238E27FC236}">
                <a16:creationId xmlns:a16="http://schemas.microsoft.com/office/drawing/2014/main" id="{04ABD467-6908-44A0-84B9-BB468E01A8E8}"/>
              </a:ext>
            </a:extLst>
          </p:cNvPr>
          <p:cNvGrpSpPr>
            <a:grpSpLocks/>
          </p:cNvGrpSpPr>
          <p:nvPr/>
        </p:nvGrpSpPr>
        <p:grpSpPr bwMode="auto">
          <a:xfrm>
            <a:off x="365125" y="5257800"/>
            <a:ext cx="7483475" cy="1311275"/>
            <a:chOff x="336" y="3312"/>
            <a:chExt cx="4714" cy="826"/>
          </a:xfrm>
        </p:grpSpPr>
        <p:sp>
          <p:nvSpPr>
            <p:cNvPr id="22608" name="Oval 118">
              <a:extLst>
                <a:ext uri="{FF2B5EF4-FFF2-40B4-BE49-F238E27FC236}">
                  <a16:creationId xmlns:a16="http://schemas.microsoft.com/office/drawing/2014/main" id="{3315923B-F2D8-4A78-AED6-940EECD13E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440" y="403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9" name="Oval 119">
              <a:extLst>
                <a:ext uri="{FF2B5EF4-FFF2-40B4-BE49-F238E27FC236}">
                  <a16:creationId xmlns:a16="http://schemas.microsoft.com/office/drawing/2014/main" id="{0D7890A4-69A7-4981-A53F-CB3DC208B2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152" y="374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0" name="Oval 120">
              <a:extLst>
                <a:ext uri="{FF2B5EF4-FFF2-40B4-BE49-F238E27FC236}">
                  <a16:creationId xmlns:a16="http://schemas.microsoft.com/office/drawing/2014/main" id="{3DF02D8D-C835-4E7F-AD7E-FDD12DA61CD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528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1" name="Oval 121">
              <a:extLst>
                <a:ext uri="{FF2B5EF4-FFF2-40B4-BE49-F238E27FC236}">
                  <a16:creationId xmlns:a16="http://schemas.microsoft.com/office/drawing/2014/main" id="{45FF5FBB-8F26-4764-B19B-06BC4FC6046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816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2" name="Oval 122">
              <a:extLst>
                <a:ext uri="{FF2B5EF4-FFF2-40B4-BE49-F238E27FC236}">
                  <a16:creationId xmlns:a16="http://schemas.microsoft.com/office/drawing/2014/main" id="{6A115255-FB3F-4F57-8BF2-105EDF4F87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80" y="360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3" name="Oval 123">
              <a:extLst>
                <a:ext uri="{FF2B5EF4-FFF2-40B4-BE49-F238E27FC236}">
                  <a16:creationId xmlns:a16="http://schemas.microsoft.com/office/drawing/2014/main" id="{A3ABFBBD-2C1D-450C-AD2D-3CCB95A4701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36" y="384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4" name="Oval 124">
              <a:extLst>
                <a:ext uri="{FF2B5EF4-FFF2-40B4-BE49-F238E27FC236}">
                  <a16:creationId xmlns:a16="http://schemas.microsoft.com/office/drawing/2014/main" id="{C33DD9E8-5E38-4C75-BCF1-6B7795596F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912" y="331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5" name="Oval 125">
              <a:extLst>
                <a:ext uri="{FF2B5EF4-FFF2-40B4-BE49-F238E27FC236}">
                  <a16:creationId xmlns:a16="http://schemas.microsoft.com/office/drawing/2014/main" id="{AD89EB2A-6D67-47AC-9AE0-114F37AACD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104" y="40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6" name="Oval 126">
              <a:extLst>
                <a:ext uri="{FF2B5EF4-FFF2-40B4-BE49-F238E27FC236}">
                  <a16:creationId xmlns:a16="http://schemas.microsoft.com/office/drawing/2014/main" id="{2EDEA005-1372-4329-B38F-EBDE1CBEA0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1680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7" name="Oval 127">
              <a:extLst>
                <a:ext uri="{FF2B5EF4-FFF2-40B4-BE49-F238E27FC236}">
                  <a16:creationId xmlns:a16="http://schemas.microsoft.com/office/drawing/2014/main" id="{3D16A452-3EA1-43E5-812E-4957BD85F2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064" y="350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8" name="Oval 128">
              <a:extLst>
                <a:ext uri="{FF2B5EF4-FFF2-40B4-BE49-F238E27FC236}">
                  <a16:creationId xmlns:a16="http://schemas.microsoft.com/office/drawing/2014/main" id="{CC607B94-6734-443E-A70C-B30285B0CEC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160" y="369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19" name="Oval 129">
              <a:extLst>
                <a:ext uri="{FF2B5EF4-FFF2-40B4-BE49-F238E27FC236}">
                  <a16:creationId xmlns:a16="http://schemas.microsoft.com/office/drawing/2014/main" id="{F42C6B81-45D5-4966-9103-BFDDE59B84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2112" y="331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0" name="Oval 130">
              <a:extLst>
                <a:ext uri="{FF2B5EF4-FFF2-40B4-BE49-F238E27FC236}">
                  <a16:creationId xmlns:a16="http://schemas.microsoft.com/office/drawing/2014/main" id="{62B3D3D4-E412-4702-9496-C91B987E16D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648" y="364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1" name="Oval 131">
              <a:extLst>
                <a:ext uri="{FF2B5EF4-FFF2-40B4-BE49-F238E27FC236}">
                  <a16:creationId xmlns:a16="http://schemas.microsoft.com/office/drawing/2014/main" id="{4F87D844-84CB-4552-8B90-DDAF28A042A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744" y="374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2" name="Oval 132">
              <a:extLst>
                <a:ext uri="{FF2B5EF4-FFF2-40B4-BE49-F238E27FC236}">
                  <a16:creationId xmlns:a16="http://schemas.microsoft.com/office/drawing/2014/main" id="{FFE8BF93-4C62-486D-BDCF-B4D2EFA548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128" y="364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3" name="Oval 133">
              <a:extLst>
                <a:ext uri="{FF2B5EF4-FFF2-40B4-BE49-F238E27FC236}">
                  <a16:creationId xmlns:a16="http://schemas.microsoft.com/office/drawing/2014/main" id="{22A3DB30-BE06-4127-AAF8-EDB19020C7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800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4" name="Oval 134">
              <a:extLst>
                <a:ext uri="{FF2B5EF4-FFF2-40B4-BE49-F238E27FC236}">
                  <a16:creationId xmlns:a16="http://schemas.microsoft.com/office/drawing/2014/main" id="{CDD8E229-9357-45DF-98C3-38141C19DD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320" y="360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5" name="Oval 135">
              <a:extLst>
                <a:ext uri="{FF2B5EF4-FFF2-40B4-BE49-F238E27FC236}">
                  <a16:creationId xmlns:a16="http://schemas.microsoft.com/office/drawing/2014/main" id="{7B2E1640-37D3-4735-9CF9-FF1DFB20EFB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992" y="3984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6" name="Oval 136">
              <a:extLst>
                <a:ext uri="{FF2B5EF4-FFF2-40B4-BE49-F238E27FC236}">
                  <a16:creationId xmlns:a16="http://schemas.microsoft.com/office/drawing/2014/main" id="{F8F8F7A1-5B42-4DE7-9B32-BB3A1637D2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936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7" name="Oval 137">
              <a:extLst>
                <a:ext uri="{FF2B5EF4-FFF2-40B4-BE49-F238E27FC236}">
                  <a16:creationId xmlns:a16="http://schemas.microsoft.com/office/drawing/2014/main" id="{0CE476A5-A551-4D0C-950D-32AA04C4F59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4800" y="345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28" name="Oval 138">
              <a:extLst>
                <a:ext uri="{FF2B5EF4-FFF2-40B4-BE49-F238E27FC236}">
                  <a16:creationId xmlns:a16="http://schemas.microsoft.com/office/drawing/2014/main" id="{CDB504C9-419A-43DD-A2DA-5190797E2A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6696887">
              <a:off x="3888" y="369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41" name="Group 139">
            <a:extLst>
              <a:ext uri="{FF2B5EF4-FFF2-40B4-BE49-F238E27FC236}">
                <a16:creationId xmlns:a16="http://schemas.microsoft.com/office/drawing/2014/main" id="{3FA58F4B-399B-4605-969C-6EBCCDF0EC78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822325" y="4740275"/>
            <a:ext cx="962025" cy="2606675"/>
            <a:chOff x="278" y="2352"/>
            <a:chExt cx="606" cy="1642"/>
          </a:xfrm>
        </p:grpSpPr>
        <p:sp>
          <p:nvSpPr>
            <p:cNvPr id="22596" name="Oval 140">
              <a:extLst>
                <a:ext uri="{FF2B5EF4-FFF2-40B4-BE49-F238E27FC236}">
                  <a16:creationId xmlns:a16="http://schemas.microsoft.com/office/drawing/2014/main" id="{55AA2243-FD3E-4ACE-BE4D-BE464F9C69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7" name="Oval 141">
              <a:extLst>
                <a:ext uri="{FF2B5EF4-FFF2-40B4-BE49-F238E27FC236}">
                  <a16:creationId xmlns:a16="http://schemas.microsoft.com/office/drawing/2014/main" id="{B071D33C-5AC5-4CB8-B4D8-7AB8F6CE92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8" name="Oval 142">
              <a:extLst>
                <a:ext uri="{FF2B5EF4-FFF2-40B4-BE49-F238E27FC236}">
                  <a16:creationId xmlns:a16="http://schemas.microsoft.com/office/drawing/2014/main" id="{2FBF5F3C-F501-43A8-AC2D-2667E6B2CE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9" name="Oval 143">
              <a:extLst>
                <a:ext uri="{FF2B5EF4-FFF2-40B4-BE49-F238E27FC236}">
                  <a16:creationId xmlns:a16="http://schemas.microsoft.com/office/drawing/2014/main" id="{9881D6D7-7C4A-4752-A9BC-C7BB98C6D3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0" name="Oval 144">
              <a:extLst>
                <a:ext uri="{FF2B5EF4-FFF2-40B4-BE49-F238E27FC236}">
                  <a16:creationId xmlns:a16="http://schemas.microsoft.com/office/drawing/2014/main" id="{BF67FA81-6A7E-4AD2-AE2F-E9B49686C5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1" name="Oval 145">
              <a:extLst>
                <a:ext uri="{FF2B5EF4-FFF2-40B4-BE49-F238E27FC236}">
                  <a16:creationId xmlns:a16="http://schemas.microsoft.com/office/drawing/2014/main" id="{F75CFC03-16CB-4A7B-8F09-2C9392FF7F8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2" name="Oval 146">
              <a:extLst>
                <a:ext uri="{FF2B5EF4-FFF2-40B4-BE49-F238E27FC236}">
                  <a16:creationId xmlns:a16="http://schemas.microsoft.com/office/drawing/2014/main" id="{119FEEC2-507F-4B4C-B565-6E882791ABD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3" name="Oval 147">
              <a:extLst>
                <a:ext uri="{FF2B5EF4-FFF2-40B4-BE49-F238E27FC236}">
                  <a16:creationId xmlns:a16="http://schemas.microsoft.com/office/drawing/2014/main" id="{61DCBB3E-DBD4-480C-B5E7-2B3F4F61BC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4" name="Oval 148">
              <a:extLst>
                <a:ext uri="{FF2B5EF4-FFF2-40B4-BE49-F238E27FC236}">
                  <a16:creationId xmlns:a16="http://schemas.microsoft.com/office/drawing/2014/main" id="{4815B41A-58F5-4663-9512-ACCE1E9A4F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5" name="Oval 149">
              <a:extLst>
                <a:ext uri="{FF2B5EF4-FFF2-40B4-BE49-F238E27FC236}">
                  <a16:creationId xmlns:a16="http://schemas.microsoft.com/office/drawing/2014/main" id="{E12DE0B4-3A63-4136-8A1B-AA2ABA7F6E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6" name="Oval 150">
              <a:extLst>
                <a:ext uri="{FF2B5EF4-FFF2-40B4-BE49-F238E27FC236}">
                  <a16:creationId xmlns:a16="http://schemas.microsoft.com/office/drawing/2014/main" id="{33057F5A-9FDC-446A-B3C0-19AA7C047C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607" name="Oval 151">
              <a:extLst>
                <a:ext uri="{FF2B5EF4-FFF2-40B4-BE49-F238E27FC236}">
                  <a16:creationId xmlns:a16="http://schemas.microsoft.com/office/drawing/2014/main" id="{EF917511-D158-4763-B5FA-7268AFA1FD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542" name="Group 152">
            <a:extLst>
              <a:ext uri="{FF2B5EF4-FFF2-40B4-BE49-F238E27FC236}">
                <a16:creationId xmlns:a16="http://schemas.microsoft.com/office/drawing/2014/main" id="{F71B88F9-7CDC-4884-995E-1B5BAB0ADDB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7131050" y="4664075"/>
            <a:ext cx="962025" cy="2606675"/>
            <a:chOff x="278" y="2352"/>
            <a:chExt cx="606" cy="1642"/>
          </a:xfrm>
        </p:grpSpPr>
        <p:sp>
          <p:nvSpPr>
            <p:cNvPr id="22584" name="Oval 153">
              <a:extLst>
                <a:ext uri="{FF2B5EF4-FFF2-40B4-BE49-F238E27FC236}">
                  <a16:creationId xmlns:a16="http://schemas.microsoft.com/office/drawing/2014/main" id="{F0CCF684-E1FC-4042-B63E-38E184FD9B6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88" y="393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85" name="Oval 154">
              <a:extLst>
                <a:ext uri="{FF2B5EF4-FFF2-40B4-BE49-F238E27FC236}">
                  <a16:creationId xmlns:a16="http://schemas.microsoft.com/office/drawing/2014/main" id="{6890E414-FCFA-4FFD-95D4-A2D3307832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82" y="3466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86" name="Oval 155">
              <a:extLst>
                <a:ext uri="{FF2B5EF4-FFF2-40B4-BE49-F238E27FC236}">
                  <a16:creationId xmlns:a16="http://schemas.microsoft.com/office/drawing/2014/main" id="{9F172BB5-3991-4799-8EAA-87EF5D6365C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826" y="337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87" name="Oval 156">
              <a:extLst>
                <a:ext uri="{FF2B5EF4-FFF2-40B4-BE49-F238E27FC236}">
                  <a16:creationId xmlns:a16="http://schemas.microsoft.com/office/drawing/2014/main" id="{946C3D99-5E2B-4E6C-AA28-EDD5D7E2090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528" y="265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88" name="Oval 157">
              <a:extLst>
                <a:ext uri="{FF2B5EF4-FFF2-40B4-BE49-F238E27FC236}">
                  <a16:creationId xmlns:a16="http://schemas.microsoft.com/office/drawing/2014/main" id="{8ADCB455-FE8B-4C1D-AB0B-05E8BB2141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68" y="2458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89" name="Oval 158">
              <a:extLst>
                <a:ext uri="{FF2B5EF4-FFF2-40B4-BE49-F238E27FC236}">
                  <a16:creationId xmlns:a16="http://schemas.microsoft.com/office/drawing/2014/main" id="{256A1629-F85D-4675-9D80-8C741BDE537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78" y="379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0" name="Oval 159">
              <a:extLst>
                <a:ext uri="{FF2B5EF4-FFF2-40B4-BE49-F238E27FC236}">
                  <a16:creationId xmlns:a16="http://schemas.microsoft.com/office/drawing/2014/main" id="{F0F601EE-02D3-4589-B658-09E64D6FD0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490" y="312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1" name="Oval 160">
              <a:extLst>
                <a:ext uri="{FF2B5EF4-FFF2-40B4-BE49-F238E27FC236}">
                  <a16:creationId xmlns:a16="http://schemas.microsoft.com/office/drawing/2014/main" id="{A73592EA-A240-49C7-9A34-DE88225E2F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89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2" name="Oval 161">
              <a:extLst>
                <a:ext uri="{FF2B5EF4-FFF2-40B4-BE49-F238E27FC236}">
                  <a16:creationId xmlns:a16="http://schemas.microsoft.com/office/drawing/2014/main" id="{CA39A42D-1E32-435F-9B10-EA7DE6DB3D3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672" y="2880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3" name="Oval 162">
              <a:extLst>
                <a:ext uri="{FF2B5EF4-FFF2-40B4-BE49-F238E27FC236}">
                  <a16:creationId xmlns:a16="http://schemas.microsoft.com/office/drawing/2014/main" id="{1E830B79-8353-409C-83B1-0689CBF69E4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720" y="235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4" name="Oval 163">
              <a:extLst>
                <a:ext uri="{FF2B5EF4-FFF2-40B4-BE49-F238E27FC236}">
                  <a16:creationId xmlns:a16="http://schemas.microsoft.com/office/drawing/2014/main" id="{716630A3-4F58-4EB3-8291-7DC5C4E5C6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384" y="236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22595" name="Oval 164">
              <a:extLst>
                <a:ext uri="{FF2B5EF4-FFF2-40B4-BE49-F238E27FC236}">
                  <a16:creationId xmlns:a16="http://schemas.microsoft.com/office/drawing/2014/main" id="{E37925C1-9643-4C6E-B666-EBC345187B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296887">
              <a:off x="298" y="2602"/>
              <a:ext cx="58" cy="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Font typeface="Wingdings" panose="05000000000000000000" pitchFamily="2" charset="2"/>
                <a:buBlip>
                  <a:blip r:embed="rId3"/>
                </a:buBlip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 panose="05000000000000000000" pitchFamily="2" charset="2"/>
                <a:buBlip>
                  <a:blip r:embed="rId4"/>
                </a:buBlip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90000"/>
                <a:buFont typeface="Wingdings" panose="05000000000000000000" pitchFamily="2" charset="2"/>
                <a:buBlip>
                  <a:blip r:embed="rId5"/>
                </a:buBlip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2543" name="Oval 165">
            <a:extLst>
              <a:ext uri="{FF2B5EF4-FFF2-40B4-BE49-F238E27FC236}">
                <a16:creationId xmlns:a16="http://schemas.microsoft.com/office/drawing/2014/main" id="{D0A2211C-1F29-44D2-AA9A-F50D96140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5257800"/>
            <a:ext cx="1447800" cy="1371600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4" name="Oval 166">
            <a:extLst>
              <a:ext uri="{FF2B5EF4-FFF2-40B4-BE49-F238E27FC236}">
                <a16:creationId xmlns:a16="http://schemas.microsoft.com/office/drawing/2014/main" id="{B9BEFA3E-2825-430A-97B6-026E2BEF9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1447800" cy="1371600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5" name="Oval 167">
            <a:extLst>
              <a:ext uri="{FF2B5EF4-FFF2-40B4-BE49-F238E27FC236}">
                <a16:creationId xmlns:a16="http://schemas.microsoft.com/office/drawing/2014/main" id="{A640376A-2838-4787-8491-CC7421931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257800"/>
            <a:ext cx="1447800" cy="1371600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6" name="Oval 168">
            <a:extLst>
              <a:ext uri="{FF2B5EF4-FFF2-40B4-BE49-F238E27FC236}">
                <a16:creationId xmlns:a16="http://schemas.microsoft.com/office/drawing/2014/main" id="{02C2B63A-D825-4B69-A814-73C4DEC12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0"/>
            <a:ext cx="1447800" cy="1371600"/>
          </a:xfrm>
          <a:prstGeom prst="ellipse">
            <a:avLst/>
          </a:prstGeom>
          <a:noFill/>
          <a:ln w="2857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7" name="Text Box 170">
            <a:extLst>
              <a:ext uri="{FF2B5EF4-FFF2-40B4-BE49-F238E27FC236}">
                <a16:creationId xmlns:a16="http://schemas.microsoft.com/office/drawing/2014/main" id="{EC6C58C6-B88A-499D-BA36-00FD9B0D3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4864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E,E,E,E</a:t>
            </a:r>
          </a:p>
        </p:txBody>
      </p:sp>
      <p:sp>
        <p:nvSpPr>
          <p:cNvPr id="22548" name="Text Box 171">
            <a:extLst>
              <a:ext uri="{FF2B5EF4-FFF2-40B4-BE49-F238E27FC236}">
                <a16:creationId xmlns:a16="http://schemas.microsoft.com/office/drawing/2014/main" id="{CA45FD7A-B81D-402D-AD68-B541D660A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5410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E,E,</a:t>
            </a:r>
          </a:p>
        </p:txBody>
      </p:sp>
      <p:sp>
        <p:nvSpPr>
          <p:cNvPr id="22549" name="Text Box 172">
            <a:extLst>
              <a:ext uri="{FF2B5EF4-FFF2-40B4-BE49-F238E27FC236}">
                <a16:creationId xmlns:a16="http://schemas.microsoft.com/office/drawing/2014/main" id="{F07271ED-A9D2-4A92-902C-3736DB4D7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410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E,E,E,E</a:t>
            </a:r>
          </a:p>
        </p:txBody>
      </p:sp>
      <p:sp>
        <p:nvSpPr>
          <p:cNvPr id="22550" name="Text Box 173">
            <a:extLst>
              <a:ext uri="{FF2B5EF4-FFF2-40B4-BE49-F238E27FC236}">
                <a16:creationId xmlns:a16="http://schemas.microsoft.com/office/drawing/2014/main" id="{92088BC5-05FD-4AEF-BF79-0C29FFC4E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5410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E,E,E,</a:t>
            </a:r>
          </a:p>
        </p:txBody>
      </p:sp>
      <p:sp>
        <p:nvSpPr>
          <p:cNvPr id="22551" name="Text Box 174">
            <a:extLst>
              <a:ext uri="{FF2B5EF4-FFF2-40B4-BE49-F238E27FC236}">
                <a16:creationId xmlns:a16="http://schemas.microsoft.com/office/drawing/2014/main" id="{D1D917B6-2B16-4517-A6D4-57923F6CA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102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FFFF00"/>
                </a:solidFill>
              </a:rPr>
              <a:t>E,E,E,</a:t>
            </a:r>
          </a:p>
        </p:txBody>
      </p:sp>
      <p:sp>
        <p:nvSpPr>
          <p:cNvPr id="22552" name="Text Box 177">
            <a:extLst>
              <a:ext uri="{FF2B5EF4-FFF2-40B4-BE49-F238E27FC236}">
                <a16:creationId xmlns:a16="http://schemas.microsoft.com/office/drawing/2014/main" id="{FAECEA10-3D8B-4BCD-81A5-480FF64D2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Bishop</a:t>
            </a:r>
          </a:p>
        </p:txBody>
      </p:sp>
      <p:sp>
        <p:nvSpPr>
          <p:cNvPr id="22553" name="Text Box 178">
            <a:extLst>
              <a:ext uri="{FF2B5EF4-FFF2-40B4-BE49-F238E27FC236}">
                <a16:creationId xmlns:a16="http://schemas.microsoft.com/office/drawing/2014/main" id="{41DF6720-9A26-4BC8-B9B3-1F7416896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292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4" name="Text Box 179">
            <a:extLst>
              <a:ext uri="{FF2B5EF4-FFF2-40B4-BE49-F238E27FC236}">
                <a16:creationId xmlns:a16="http://schemas.microsoft.com/office/drawing/2014/main" id="{DBA40C6B-08EC-4B8F-A640-B661ECF0A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05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Bishop</a:t>
            </a:r>
          </a:p>
        </p:txBody>
      </p:sp>
      <p:sp>
        <p:nvSpPr>
          <p:cNvPr id="22555" name="Text Box 180">
            <a:extLst>
              <a:ext uri="{FF2B5EF4-FFF2-40B4-BE49-F238E27FC236}">
                <a16:creationId xmlns:a16="http://schemas.microsoft.com/office/drawing/2014/main" id="{764BD723-ECF1-435C-A6B6-E9B9D5D5A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41900"/>
            <a:ext cx="12430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Bishop</a:t>
            </a:r>
          </a:p>
        </p:txBody>
      </p:sp>
      <p:sp>
        <p:nvSpPr>
          <p:cNvPr id="22556" name="Text Box 181">
            <a:extLst>
              <a:ext uri="{FF2B5EF4-FFF2-40B4-BE49-F238E27FC236}">
                <a16:creationId xmlns:a16="http://schemas.microsoft.com/office/drawing/2014/main" id="{F648A383-75DC-44C9-BC0F-7587D464D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105400"/>
            <a:ext cx="129540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Bishop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7" name="Oval 182">
            <a:extLst>
              <a:ext uri="{FF2B5EF4-FFF2-40B4-BE49-F238E27FC236}">
                <a16:creationId xmlns:a16="http://schemas.microsoft.com/office/drawing/2014/main" id="{140A0AB8-3FBF-44E1-9C36-099BF626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5486400"/>
            <a:ext cx="457200" cy="457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/>
          </a:p>
        </p:txBody>
      </p:sp>
      <p:sp>
        <p:nvSpPr>
          <p:cNvPr id="22558" name="Oval 183">
            <a:extLst>
              <a:ext uri="{FF2B5EF4-FFF2-40B4-BE49-F238E27FC236}">
                <a16:creationId xmlns:a16="http://schemas.microsoft.com/office/drawing/2014/main" id="{30213001-C615-4831-818B-CC5FA337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6019800"/>
            <a:ext cx="609600" cy="6096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9" name="Oval 184">
            <a:extLst>
              <a:ext uri="{FF2B5EF4-FFF2-40B4-BE49-F238E27FC236}">
                <a16:creationId xmlns:a16="http://schemas.microsoft.com/office/drawing/2014/main" id="{2F0C085A-7EDB-42D0-A39A-612C4D76B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400800"/>
            <a:ext cx="457200" cy="457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60" name="Oval 185">
            <a:extLst>
              <a:ext uri="{FF2B5EF4-FFF2-40B4-BE49-F238E27FC236}">
                <a16:creationId xmlns:a16="http://schemas.microsoft.com/office/drawing/2014/main" id="{3D1BD80C-1294-4E63-AC3B-95EEED6E8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400800"/>
            <a:ext cx="457200" cy="457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61" name="Oval 186">
            <a:extLst>
              <a:ext uri="{FF2B5EF4-FFF2-40B4-BE49-F238E27FC236}">
                <a16:creationId xmlns:a16="http://schemas.microsoft.com/office/drawing/2014/main" id="{A3C8C2EA-A3B7-4CC7-A2A0-2CD6865F9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00800"/>
            <a:ext cx="457200" cy="4572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b="1"/>
          </a:p>
        </p:txBody>
      </p:sp>
      <p:sp>
        <p:nvSpPr>
          <p:cNvPr id="22562" name="Text Box 187">
            <a:extLst>
              <a:ext uri="{FF2B5EF4-FFF2-40B4-BE49-F238E27FC236}">
                <a16:creationId xmlns:a16="http://schemas.microsoft.com/office/drawing/2014/main" id="{BF27820C-F0A0-459F-8149-DBEDE57C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275" y="3756025"/>
            <a:ext cx="4572000" cy="461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Ecumenical Council</a:t>
            </a:r>
          </a:p>
        </p:txBody>
      </p:sp>
      <p:sp>
        <p:nvSpPr>
          <p:cNvPr id="22563" name="Line 189">
            <a:extLst>
              <a:ext uri="{FF2B5EF4-FFF2-40B4-BE49-F238E27FC236}">
                <a16:creationId xmlns:a16="http://schemas.microsoft.com/office/drawing/2014/main" id="{E55A6FEB-73AE-4E99-AC12-04BEA53F8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4267200"/>
            <a:ext cx="609600" cy="9906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4" name="Line 190">
            <a:extLst>
              <a:ext uri="{FF2B5EF4-FFF2-40B4-BE49-F238E27FC236}">
                <a16:creationId xmlns:a16="http://schemas.microsoft.com/office/drawing/2014/main" id="{33F527D0-7983-4D8B-9D28-903011092CA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191000"/>
            <a:ext cx="228600" cy="10668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191">
            <a:extLst>
              <a:ext uri="{FF2B5EF4-FFF2-40B4-BE49-F238E27FC236}">
                <a16:creationId xmlns:a16="http://schemas.microsoft.com/office/drawing/2014/main" id="{905D8C92-25D6-4DA7-9115-518DE85A19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05400" y="4267200"/>
            <a:ext cx="1066800" cy="9906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6" name="Line 192">
            <a:extLst>
              <a:ext uri="{FF2B5EF4-FFF2-40B4-BE49-F238E27FC236}">
                <a16:creationId xmlns:a16="http://schemas.microsoft.com/office/drawing/2014/main" id="{5DC553D5-8876-4457-93FF-1EB381664F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4191000"/>
            <a:ext cx="609600" cy="1066800"/>
          </a:xfrm>
          <a:prstGeom prst="line">
            <a:avLst/>
          </a:prstGeom>
          <a:noFill/>
          <a:ln w="76200">
            <a:solidFill>
              <a:srgbClr val="CCFF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7" name="Text Box 195">
            <a:extLst>
              <a:ext uri="{FF2B5EF4-FFF2-40B4-BE49-F238E27FC236}">
                <a16:creationId xmlns:a16="http://schemas.microsoft.com/office/drawing/2014/main" id="{BF9A7E20-AE78-444A-9521-28695223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538288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3600"/>
          </a:p>
        </p:txBody>
      </p:sp>
      <p:sp>
        <p:nvSpPr>
          <p:cNvPr id="16583" name="Line 199">
            <a:extLst>
              <a:ext uri="{FF2B5EF4-FFF2-40B4-BE49-F238E27FC236}">
                <a16:creationId xmlns:a16="http://schemas.microsoft.com/office/drawing/2014/main" id="{7EB5110E-7CAB-4D4D-9F90-0D6A9BDB1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4953000"/>
            <a:ext cx="0" cy="1905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9" name="Text Box 200">
            <a:extLst>
              <a:ext uri="{FF2B5EF4-FFF2-40B4-BE49-F238E27FC236}">
                <a16:creationId xmlns:a16="http://schemas.microsoft.com/office/drawing/2014/main" id="{8CE8EF3F-5673-45A3-87AA-124F15D47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1033463"/>
            <a:ext cx="6172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1</a:t>
            </a:r>
            <a:r>
              <a:rPr lang="en-US" altLang="en-US" b="1">
                <a:solidFill>
                  <a:srgbClr val="FFFF00"/>
                </a:solidFill>
              </a:rPr>
              <a:t>. </a:t>
            </a:r>
            <a:r>
              <a:rPr lang="en-US" altLang="en-US" sz="2400" b="1">
                <a:solidFill>
                  <a:srgbClr val="FFFF00"/>
                </a:solidFill>
              </a:rPr>
              <a:t>New Authority</a:t>
            </a:r>
          </a:p>
        </p:txBody>
      </p:sp>
      <p:sp>
        <p:nvSpPr>
          <p:cNvPr id="22570" name="Text Box 201">
            <a:extLst>
              <a:ext uri="{FF2B5EF4-FFF2-40B4-BE49-F238E27FC236}">
                <a16:creationId xmlns:a16="http://schemas.microsoft.com/office/drawing/2014/main" id="{0E8E4CA3-2C56-468B-B35F-BC8C9F4C1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1527175"/>
            <a:ext cx="6122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2. Churches no longer autonomous</a:t>
            </a:r>
          </a:p>
        </p:txBody>
      </p:sp>
      <p:sp>
        <p:nvSpPr>
          <p:cNvPr id="22571" name="Text Box 202">
            <a:extLst>
              <a:ext uri="{FF2B5EF4-FFF2-40B4-BE49-F238E27FC236}">
                <a16:creationId xmlns:a16="http://schemas.microsoft.com/office/drawing/2014/main" id="{21516223-8D8A-4EDB-AF0F-7FB4457C9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1970088"/>
            <a:ext cx="55927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3. Churches no longer independent</a:t>
            </a:r>
          </a:p>
        </p:txBody>
      </p:sp>
      <p:sp>
        <p:nvSpPr>
          <p:cNvPr id="22572" name="Text Box 204">
            <a:extLst>
              <a:ext uri="{FF2B5EF4-FFF2-40B4-BE49-F238E27FC236}">
                <a16:creationId xmlns:a16="http://schemas.microsoft.com/office/drawing/2014/main" id="{63E61D2D-86D0-4DED-B481-97711126D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525" y="2495550"/>
            <a:ext cx="7543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FFF00"/>
                </a:solidFill>
              </a:rPr>
              <a:t>4. Churches not sufficient</a:t>
            </a:r>
          </a:p>
        </p:txBody>
      </p:sp>
      <p:sp>
        <p:nvSpPr>
          <p:cNvPr id="22573" name="Text Box 177">
            <a:extLst>
              <a:ext uri="{FF2B5EF4-FFF2-40B4-BE49-F238E27FC236}">
                <a16:creationId xmlns:a16="http://schemas.microsoft.com/office/drawing/2014/main" id="{BB7F2DCF-272E-4D92-93CA-54E3078A4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735513"/>
            <a:ext cx="1804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Country</a:t>
            </a:r>
          </a:p>
        </p:txBody>
      </p:sp>
      <p:sp>
        <p:nvSpPr>
          <p:cNvPr id="22574" name="Text Box 177">
            <a:extLst>
              <a:ext uri="{FF2B5EF4-FFF2-40B4-BE49-F238E27FC236}">
                <a16:creationId xmlns:a16="http://schemas.microsoft.com/office/drawing/2014/main" id="{6B129367-230F-4F1B-BB09-E33F63594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2338" y="4760913"/>
            <a:ext cx="18049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Country</a:t>
            </a:r>
          </a:p>
        </p:txBody>
      </p:sp>
      <p:sp>
        <p:nvSpPr>
          <p:cNvPr id="22575" name="Text Box 177">
            <a:extLst>
              <a:ext uri="{FF2B5EF4-FFF2-40B4-BE49-F238E27FC236}">
                <a16:creationId xmlns:a16="http://schemas.microsoft.com/office/drawing/2014/main" id="{B4512774-3824-4101-B505-D8D84C292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4735513"/>
            <a:ext cx="18049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Country</a:t>
            </a:r>
          </a:p>
        </p:txBody>
      </p:sp>
      <p:sp>
        <p:nvSpPr>
          <p:cNvPr id="22576" name="Text Box 177">
            <a:extLst>
              <a:ext uri="{FF2B5EF4-FFF2-40B4-BE49-F238E27FC236}">
                <a16:creationId xmlns:a16="http://schemas.microsoft.com/office/drawing/2014/main" id="{E4A3DB68-FF8F-44FF-A041-EE569A8CF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775200"/>
            <a:ext cx="1804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Country</a:t>
            </a:r>
          </a:p>
        </p:txBody>
      </p:sp>
      <p:sp>
        <p:nvSpPr>
          <p:cNvPr id="22577" name="Text Box 177">
            <a:extLst>
              <a:ext uri="{FF2B5EF4-FFF2-40B4-BE49-F238E27FC236}">
                <a16:creationId xmlns:a16="http://schemas.microsoft.com/office/drawing/2014/main" id="{609BE889-411E-45AD-AFBE-88BB0D4A7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438" y="4379913"/>
            <a:ext cx="2011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Metropolitan</a:t>
            </a:r>
          </a:p>
        </p:txBody>
      </p:sp>
      <p:sp>
        <p:nvSpPr>
          <p:cNvPr id="22578" name="Text Box 177">
            <a:extLst>
              <a:ext uri="{FF2B5EF4-FFF2-40B4-BE49-F238E27FC236}">
                <a16:creationId xmlns:a16="http://schemas.microsoft.com/office/drawing/2014/main" id="{E8AA93E3-232D-4DCD-8B3F-EB0E4C159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4392613"/>
            <a:ext cx="20097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Metropolitan</a:t>
            </a:r>
          </a:p>
        </p:txBody>
      </p:sp>
      <p:sp>
        <p:nvSpPr>
          <p:cNvPr id="22579" name="Text Box 177">
            <a:extLst>
              <a:ext uri="{FF2B5EF4-FFF2-40B4-BE49-F238E27FC236}">
                <a16:creationId xmlns:a16="http://schemas.microsoft.com/office/drawing/2014/main" id="{97A15B25-6186-4648-A508-DAB528E0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150" y="4392613"/>
            <a:ext cx="201136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Metropolitan</a:t>
            </a:r>
          </a:p>
        </p:txBody>
      </p:sp>
      <p:sp>
        <p:nvSpPr>
          <p:cNvPr id="22580" name="Text Box 177">
            <a:extLst>
              <a:ext uri="{FF2B5EF4-FFF2-40B4-BE49-F238E27FC236}">
                <a16:creationId xmlns:a16="http://schemas.microsoft.com/office/drawing/2014/main" id="{D6BF54DE-D1C1-4253-A1B9-52E5C24D5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3195638"/>
            <a:ext cx="2011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CCFF33"/>
                </a:solidFill>
              </a:rPr>
              <a:t>Emperor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289CF1C9-33CF-4A9D-9F3F-6F2EB0A12A4E}"/>
              </a:ext>
            </a:extLst>
          </p:cNvPr>
          <p:cNvSpPr/>
          <p:nvPr/>
        </p:nvSpPr>
        <p:spPr>
          <a:xfrm rot="20433339">
            <a:off x="7337425" y="4046538"/>
            <a:ext cx="700088" cy="1152525"/>
          </a:xfrm>
          <a:prstGeom prst="down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20A79F-0144-4504-9DEC-4E5E08A3976C}"/>
              </a:ext>
            </a:extLst>
          </p:cNvPr>
          <p:cNvSpPr txBox="1"/>
          <p:nvPr/>
        </p:nvSpPr>
        <p:spPr>
          <a:xfrm>
            <a:off x="6072188" y="1673225"/>
            <a:ext cx="2736850" cy="2216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little groups of Christians who didn’t go along with all of this!</a:t>
            </a:r>
          </a:p>
        </p:txBody>
      </p:sp>
      <p:sp>
        <p:nvSpPr>
          <p:cNvPr id="22583" name="TextBox 205">
            <a:extLst>
              <a:ext uri="{FF2B5EF4-FFF2-40B4-BE49-F238E27FC236}">
                <a16:creationId xmlns:a16="http://schemas.microsoft.com/office/drawing/2014/main" id="{E6026883-8577-434D-874D-8400A1C1F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4888" y="2430463"/>
            <a:ext cx="4579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solidFill>
                  <a:srgbClr val="111111"/>
                </a:solidFill>
                <a:latin typeface="Trebuchet MS" panose="020B0603020202020204" pitchFamily="34" charset="0"/>
              </a:rPr>
              <a:t>Reformed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156</Words>
  <Application>Microsoft Office PowerPoint</Application>
  <PresentationFormat>On-screen Show (4:3)</PresentationFormat>
  <Paragraphs>46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Office Theme</vt:lpstr>
      <vt:lpstr>Church History 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JESUS CHRIST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Beutjer</dc:creator>
  <cp:lastModifiedBy>Brad Beutjer</cp:lastModifiedBy>
  <cp:revision>17</cp:revision>
  <dcterms:created xsi:type="dcterms:W3CDTF">2021-02-02T01:50:46Z</dcterms:created>
  <dcterms:modified xsi:type="dcterms:W3CDTF">2021-02-08T23:40:54Z</dcterms:modified>
</cp:coreProperties>
</file>