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4" r:id="rId3"/>
    <p:sldId id="372" r:id="rId4"/>
    <p:sldId id="356" r:id="rId5"/>
    <p:sldId id="357" r:id="rId6"/>
    <p:sldId id="358" r:id="rId7"/>
    <p:sldId id="360" r:id="rId8"/>
    <p:sldId id="279" r:id="rId9"/>
    <p:sldId id="280" r:id="rId10"/>
    <p:sldId id="361" r:id="rId11"/>
    <p:sldId id="362" r:id="rId12"/>
    <p:sldId id="363" r:id="rId13"/>
    <p:sldId id="368" r:id="rId14"/>
    <p:sldId id="369" r:id="rId15"/>
    <p:sldId id="370" r:id="rId16"/>
    <p:sldId id="364" r:id="rId17"/>
    <p:sldId id="371" r:id="rId18"/>
    <p:sldId id="365" r:id="rId19"/>
    <p:sldId id="366" r:id="rId20"/>
    <p:sldId id="367" r:id="rId21"/>
    <p:sldId id="270" r:id="rId22"/>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47CB4A-1DFA-416A-B4AF-9B44B94D3C98}" v="449" dt="2021-03-31T22:28:35.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86" d="100"/>
          <a:sy n="86" d="100"/>
        </p:scale>
        <p:origin x="51" y="29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 userId="35a5f6dfa23fba43" providerId="LiveId" clId="{F447CB4A-1DFA-416A-B4AF-9B44B94D3C98}"/>
    <pc:docChg chg="undo custSel addSld delSld modSld sldOrd modMainMaster">
      <pc:chgData name="David Williams" userId="35a5f6dfa23fba43" providerId="LiveId" clId="{F447CB4A-1DFA-416A-B4AF-9B44B94D3C98}" dt="2021-03-31T22:29:16.583" v="2207" actId="2696"/>
      <pc:docMkLst>
        <pc:docMk/>
      </pc:docMkLst>
      <pc:sldChg chg="modSp mod">
        <pc:chgData name="David Williams" userId="35a5f6dfa23fba43" providerId="LiveId" clId="{F447CB4A-1DFA-416A-B4AF-9B44B94D3C98}" dt="2021-03-31T14:03:23.839" v="30" actId="20577"/>
        <pc:sldMkLst>
          <pc:docMk/>
          <pc:sldMk cId="3274217601" sldId="256"/>
        </pc:sldMkLst>
        <pc:spChg chg="mod">
          <ac:chgData name="David Williams" userId="35a5f6dfa23fba43" providerId="LiveId" clId="{F447CB4A-1DFA-416A-B4AF-9B44B94D3C98}" dt="2021-03-31T14:03:23.839" v="30" actId="20577"/>
          <ac:spMkLst>
            <pc:docMk/>
            <pc:sldMk cId="3274217601" sldId="256"/>
            <ac:spMk id="6" creationId="{B0B8C3A9-061B-4F61-B9FC-7EB63007082A}"/>
          </ac:spMkLst>
        </pc:spChg>
      </pc:sldChg>
      <pc:sldChg chg="modSp mod">
        <pc:chgData name="David Williams" userId="35a5f6dfa23fba43" providerId="LiveId" clId="{F447CB4A-1DFA-416A-B4AF-9B44B94D3C98}" dt="2021-03-31T14:03:48.961" v="35" actId="1076"/>
        <pc:sldMkLst>
          <pc:docMk/>
          <pc:sldMk cId="3693535115" sldId="264"/>
        </pc:sldMkLst>
        <pc:spChg chg="mod">
          <ac:chgData name="David Williams" userId="35a5f6dfa23fba43" providerId="LiveId" clId="{F447CB4A-1DFA-416A-B4AF-9B44B94D3C98}" dt="2021-03-31T14:03:48.961" v="35" actId="1076"/>
          <ac:spMkLst>
            <pc:docMk/>
            <pc:sldMk cId="3693535115" sldId="264"/>
            <ac:spMk id="2" creationId="{4BFAAA08-33A3-438C-883E-06B69127D8F6}"/>
          </ac:spMkLst>
        </pc:spChg>
        <pc:graphicFrameChg chg="mod modGraphic">
          <ac:chgData name="David Williams" userId="35a5f6dfa23fba43" providerId="LiveId" clId="{F447CB4A-1DFA-416A-B4AF-9B44B94D3C98}" dt="2021-03-31T14:03:43.387" v="34" actId="108"/>
          <ac:graphicFrameMkLst>
            <pc:docMk/>
            <pc:sldMk cId="3693535115" sldId="264"/>
            <ac:graphicFrameMk id="4" creationId="{9A5D574A-A7A0-4632-B547-794CB2A97710}"/>
          </ac:graphicFrameMkLst>
        </pc:graphicFrameChg>
      </pc:sldChg>
      <pc:sldChg chg="addSp modSp mod ord modAnim">
        <pc:chgData name="David Williams" userId="35a5f6dfa23fba43" providerId="LiveId" clId="{F447CB4A-1DFA-416A-B4AF-9B44B94D3C98}" dt="2021-03-31T22:26:09.626" v="1979"/>
        <pc:sldMkLst>
          <pc:docMk/>
          <pc:sldMk cId="1855821981" sldId="279"/>
        </pc:sldMkLst>
        <pc:spChg chg="mod">
          <ac:chgData name="David Williams" userId="35a5f6dfa23fba43" providerId="LiveId" clId="{F447CB4A-1DFA-416A-B4AF-9B44B94D3C98}" dt="2021-03-31T22:21:51.346" v="1975" actId="2085"/>
          <ac:spMkLst>
            <pc:docMk/>
            <pc:sldMk cId="1855821981" sldId="279"/>
            <ac:spMk id="5" creationId="{ADBC7FD7-FB41-4A67-8E88-4CFDF48A58E0}"/>
          </ac:spMkLst>
        </pc:spChg>
        <pc:spChg chg="mod">
          <ac:chgData name="David Williams" userId="35a5f6dfa23fba43" providerId="LiveId" clId="{F447CB4A-1DFA-416A-B4AF-9B44B94D3C98}" dt="2021-03-31T22:21:51.346" v="1975" actId="2085"/>
          <ac:spMkLst>
            <pc:docMk/>
            <pc:sldMk cId="1855821981" sldId="279"/>
            <ac:spMk id="6" creationId="{B7E27086-26AE-4B62-A455-8F92EE21103C}"/>
          </ac:spMkLst>
        </pc:spChg>
        <pc:spChg chg="mod">
          <ac:chgData name="David Williams" userId="35a5f6dfa23fba43" providerId="LiveId" clId="{F447CB4A-1DFA-416A-B4AF-9B44B94D3C98}" dt="2021-03-31T22:20:32.616" v="1966" actId="207"/>
          <ac:spMkLst>
            <pc:docMk/>
            <pc:sldMk cId="1855821981" sldId="279"/>
            <ac:spMk id="7" creationId="{58AF6866-D2CC-4D18-A70F-E828DED6B0D9}"/>
          </ac:spMkLst>
        </pc:spChg>
        <pc:spChg chg="mod">
          <ac:chgData name="David Williams" userId="35a5f6dfa23fba43" providerId="LiveId" clId="{F447CB4A-1DFA-416A-B4AF-9B44B94D3C98}" dt="2021-03-31T22:21:51.346" v="1975" actId="2085"/>
          <ac:spMkLst>
            <pc:docMk/>
            <pc:sldMk cId="1855821981" sldId="279"/>
            <ac:spMk id="10" creationId="{002224CF-3DFB-4EA8-8884-7168EC9D3F63}"/>
          </ac:spMkLst>
        </pc:spChg>
        <pc:spChg chg="add mod">
          <ac:chgData name="David Williams" userId="35a5f6dfa23fba43" providerId="LiveId" clId="{F447CB4A-1DFA-416A-B4AF-9B44B94D3C98}" dt="2021-03-31T22:20:57.824" v="1970" actId="571"/>
          <ac:spMkLst>
            <pc:docMk/>
            <pc:sldMk cId="1855821981" sldId="279"/>
            <ac:spMk id="13" creationId="{CA52ABC7-0E81-4BC6-B7FB-CB89EE62582E}"/>
          </ac:spMkLst>
        </pc:spChg>
        <pc:spChg chg="add mod">
          <ac:chgData name="David Williams" userId="35a5f6dfa23fba43" providerId="LiveId" clId="{F447CB4A-1DFA-416A-B4AF-9B44B94D3C98}" dt="2021-03-31T22:20:57.824" v="1970" actId="571"/>
          <ac:spMkLst>
            <pc:docMk/>
            <pc:sldMk cId="1855821981" sldId="279"/>
            <ac:spMk id="15" creationId="{63D12904-BFB8-4647-A474-D8B74464F4B6}"/>
          </ac:spMkLst>
        </pc:spChg>
        <pc:spChg chg="add mod">
          <ac:chgData name="David Williams" userId="35a5f6dfa23fba43" providerId="LiveId" clId="{F447CB4A-1DFA-416A-B4AF-9B44B94D3C98}" dt="2021-03-31T22:20:57.824" v="1970" actId="571"/>
          <ac:spMkLst>
            <pc:docMk/>
            <pc:sldMk cId="1855821981" sldId="279"/>
            <ac:spMk id="16" creationId="{B85A4D31-5E46-4881-AEF6-31AAFD8008D0}"/>
          </ac:spMkLst>
        </pc:spChg>
        <pc:cxnChg chg="mod">
          <ac:chgData name="David Williams" userId="35a5f6dfa23fba43" providerId="LiveId" clId="{F447CB4A-1DFA-416A-B4AF-9B44B94D3C98}" dt="2021-03-31T22:21:06.692" v="1971" actId="208"/>
          <ac:cxnSpMkLst>
            <pc:docMk/>
            <pc:sldMk cId="1855821981" sldId="279"/>
            <ac:cxnSpMk id="8" creationId="{549C851D-6992-4C54-AF6D-632129169A2A}"/>
          </ac:cxnSpMkLst>
        </pc:cxnChg>
        <pc:cxnChg chg="mod">
          <ac:chgData name="David Williams" userId="35a5f6dfa23fba43" providerId="LiveId" clId="{F447CB4A-1DFA-416A-B4AF-9B44B94D3C98}" dt="2021-03-31T22:21:06.692" v="1971" actId="208"/>
          <ac:cxnSpMkLst>
            <pc:docMk/>
            <pc:sldMk cId="1855821981" sldId="279"/>
            <ac:cxnSpMk id="12" creationId="{A0E3DEE2-3317-491C-AC1B-393727CE08BB}"/>
          </ac:cxnSpMkLst>
        </pc:cxnChg>
        <pc:cxnChg chg="mod">
          <ac:chgData name="David Williams" userId="35a5f6dfa23fba43" providerId="LiveId" clId="{F447CB4A-1DFA-416A-B4AF-9B44B94D3C98}" dt="2021-03-31T22:21:06.692" v="1971" actId="208"/>
          <ac:cxnSpMkLst>
            <pc:docMk/>
            <pc:sldMk cId="1855821981" sldId="279"/>
            <ac:cxnSpMk id="14" creationId="{18E73675-7250-4473-B37A-B3FBCA2F2861}"/>
          </ac:cxnSpMkLst>
        </pc:cxnChg>
        <pc:cxnChg chg="mod">
          <ac:chgData name="David Williams" userId="35a5f6dfa23fba43" providerId="LiveId" clId="{F447CB4A-1DFA-416A-B4AF-9B44B94D3C98}" dt="2021-03-31T22:21:06.692" v="1971" actId="208"/>
          <ac:cxnSpMkLst>
            <pc:docMk/>
            <pc:sldMk cId="1855821981" sldId="279"/>
            <ac:cxnSpMk id="17" creationId="{4D882CC2-33A3-469E-91B4-E8CA67AC8975}"/>
          </ac:cxnSpMkLst>
        </pc:cxnChg>
        <pc:cxnChg chg="mod">
          <ac:chgData name="David Williams" userId="35a5f6dfa23fba43" providerId="LiveId" clId="{F447CB4A-1DFA-416A-B4AF-9B44B94D3C98}" dt="2021-03-31T22:21:34.059" v="1973" actId="1076"/>
          <ac:cxnSpMkLst>
            <pc:docMk/>
            <pc:sldMk cId="1855821981" sldId="279"/>
            <ac:cxnSpMk id="18" creationId="{D2F75B3E-B7D2-4588-823A-75AF8E58C25B}"/>
          </ac:cxnSpMkLst>
        </pc:cxnChg>
        <pc:cxnChg chg="add mod">
          <ac:chgData name="David Williams" userId="35a5f6dfa23fba43" providerId="LiveId" clId="{F447CB4A-1DFA-416A-B4AF-9B44B94D3C98}" dt="2021-03-31T22:20:57.824" v="1970" actId="571"/>
          <ac:cxnSpMkLst>
            <pc:docMk/>
            <pc:sldMk cId="1855821981" sldId="279"/>
            <ac:cxnSpMk id="19" creationId="{21D11A54-163E-4A80-BFB8-EE4EFB9A555F}"/>
          </ac:cxnSpMkLst>
        </pc:cxnChg>
        <pc:cxnChg chg="mod">
          <ac:chgData name="David Williams" userId="35a5f6dfa23fba43" providerId="LiveId" clId="{F447CB4A-1DFA-416A-B4AF-9B44B94D3C98}" dt="2021-03-31T22:21:31.047" v="1972" actId="1076"/>
          <ac:cxnSpMkLst>
            <pc:docMk/>
            <pc:sldMk cId="1855821981" sldId="279"/>
            <ac:cxnSpMk id="20" creationId="{0A55127A-3C33-425D-A993-03457C0B1853}"/>
          </ac:cxnSpMkLst>
        </pc:cxnChg>
        <pc:cxnChg chg="add mod">
          <ac:chgData name="David Williams" userId="35a5f6dfa23fba43" providerId="LiveId" clId="{F447CB4A-1DFA-416A-B4AF-9B44B94D3C98}" dt="2021-03-31T22:20:57.824" v="1970" actId="571"/>
          <ac:cxnSpMkLst>
            <pc:docMk/>
            <pc:sldMk cId="1855821981" sldId="279"/>
            <ac:cxnSpMk id="21" creationId="{22C43C7F-8E8B-4D0C-B033-48123A9A84E1}"/>
          </ac:cxnSpMkLst>
        </pc:cxnChg>
        <pc:cxnChg chg="add mod">
          <ac:chgData name="David Williams" userId="35a5f6dfa23fba43" providerId="LiveId" clId="{F447CB4A-1DFA-416A-B4AF-9B44B94D3C98}" dt="2021-03-31T22:20:57.824" v="1970" actId="571"/>
          <ac:cxnSpMkLst>
            <pc:docMk/>
            <pc:sldMk cId="1855821981" sldId="279"/>
            <ac:cxnSpMk id="22" creationId="{D8AB85EC-26D7-4685-A643-2A9C13FA7517}"/>
          </ac:cxnSpMkLst>
        </pc:cxnChg>
        <pc:cxnChg chg="add mod">
          <ac:chgData name="David Williams" userId="35a5f6dfa23fba43" providerId="LiveId" clId="{F447CB4A-1DFA-416A-B4AF-9B44B94D3C98}" dt="2021-03-31T22:20:57.824" v="1970" actId="571"/>
          <ac:cxnSpMkLst>
            <pc:docMk/>
            <pc:sldMk cId="1855821981" sldId="279"/>
            <ac:cxnSpMk id="23" creationId="{403AFB32-63D9-4D26-9156-874DF4E2D21C}"/>
          </ac:cxnSpMkLst>
        </pc:cxnChg>
        <pc:cxnChg chg="add mod">
          <ac:chgData name="David Williams" userId="35a5f6dfa23fba43" providerId="LiveId" clId="{F447CB4A-1DFA-416A-B4AF-9B44B94D3C98}" dt="2021-03-31T22:20:57.824" v="1970" actId="571"/>
          <ac:cxnSpMkLst>
            <pc:docMk/>
            <pc:sldMk cId="1855821981" sldId="279"/>
            <ac:cxnSpMk id="24" creationId="{C57D5867-BFAF-4A65-BD73-2E8FB23709E7}"/>
          </ac:cxnSpMkLst>
        </pc:cxnChg>
        <pc:cxnChg chg="add mod">
          <ac:chgData name="David Williams" userId="35a5f6dfa23fba43" providerId="LiveId" clId="{F447CB4A-1DFA-416A-B4AF-9B44B94D3C98}" dt="2021-03-31T22:20:57.824" v="1970" actId="571"/>
          <ac:cxnSpMkLst>
            <pc:docMk/>
            <pc:sldMk cId="1855821981" sldId="279"/>
            <ac:cxnSpMk id="25" creationId="{95465E21-55B5-4E75-BF88-F58B525D6233}"/>
          </ac:cxnSpMkLst>
        </pc:cxnChg>
      </pc:sldChg>
      <pc:sldChg chg="modSp mod ord">
        <pc:chgData name="David Williams" userId="35a5f6dfa23fba43" providerId="LiveId" clId="{F447CB4A-1DFA-416A-B4AF-9B44B94D3C98}" dt="2021-03-31T22:26:09.626" v="1979"/>
        <pc:sldMkLst>
          <pc:docMk/>
          <pc:sldMk cId="3682597653" sldId="280"/>
        </pc:sldMkLst>
        <pc:spChg chg="mod">
          <ac:chgData name="David Williams" userId="35a5f6dfa23fba43" providerId="LiveId" clId="{F447CB4A-1DFA-416A-B4AF-9B44B94D3C98}" dt="2021-03-31T22:22:25.741" v="1976" actId="207"/>
          <ac:spMkLst>
            <pc:docMk/>
            <pc:sldMk cId="3682597653" sldId="280"/>
            <ac:spMk id="2" creationId="{A51C2C5C-C33D-4C19-9907-5F603CBD950F}"/>
          </ac:spMkLst>
        </pc:spChg>
        <pc:spChg chg="mod">
          <ac:chgData name="David Williams" userId="35a5f6dfa23fba43" providerId="LiveId" clId="{F447CB4A-1DFA-416A-B4AF-9B44B94D3C98}" dt="2021-03-31T22:22:25.741" v="1976" actId="207"/>
          <ac:spMkLst>
            <pc:docMk/>
            <pc:sldMk cId="3682597653" sldId="280"/>
            <ac:spMk id="3" creationId="{28DBD0E4-ECC6-493F-860D-7369BBAE202E}"/>
          </ac:spMkLst>
        </pc:spChg>
        <pc:spChg chg="mod">
          <ac:chgData name="David Williams" userId="35a5f6dfa23fba43" providerId="LiveId" clId="{F447CB4A-1DFA-416A-B4AF-9B44B94D3C98}" dt="2021-03-31T22:22:38.466" v="1977" actId="207"/>
          <ac:spMkLst>
            <pc:docMk/>
            <pc:sldMk cId="3682597653" sldId="280"/>
            <ac:spMk id="4" creationId="{22D7059F-66CE-4D4E-A7AF-C730DF5D5D44}"/>
          </ac:spMkLst>
        </pc:spChg>
      </pc:sldChg>
      <pc:sldChg chg="del">
        <pc:chgData name="David Williams" userId="35a5f6dfa23fba43" providerId="LiveId" clId="{F447CB4A-1DFA-416A-B4AF-9B44B94D3C98}" dt="2021-03-31T22:29:16.583" v="2207" actId="2696"/>
        <pc:sldMkLst>
          <pc:docMk/>
          <pc:sldMk cId="2463012913" sldId="350"/>
        </pc:sldMkLst>
      </pc:sldChg>
      <pc:sldChg chg="del ord">
        <pc:chgData name="David Williams" userId="35a5f6dfa23fba43" providerId="LiveId" clId="{F447CB4A-1DFA-416A-B4AF-9B44B94D3C98}" dt="2021-03-31T22:28:52.606" v="2206" actId="2696"/>
        <pc:sldMkLst>
          <pc:docMk/>
          <pc:sldMk cId="3889095065" sldId="351"/>
        </pc:sldMkLst>
      </pc:sldChg>
      <pc:sldChg chg="del">
        <pc:chgData name="David Williams" userId="35a5f6dfa23fba43" providerId="LiveId" clId="{F447CB4A-1DFA-416A-B4AF-9B44B94D3C98}" dt="2021-03-31T22:16:10.484" v="1894" actId="2696"/>
        <pc:sldMkLst>
          <pc:docMk/>
          <pc:sldMk cId="1255613538" sldId="352"/>
        </pc:sldMkLst>
      </pc:sldChg>
      <pc:sldChg chg="del">
        <pc:chgData name="David Williams" userId="35a5f6dfa23fba43" providerId="LiveId" clId="{F447CB4A-1DFA-416A-B4AF-9B44B94D3C98}" dt="2021-03-31T22:16:06.428" v="1893" actId="2696"/>
        <pc:sldMkLst>
          <pc:docMk/>
          <pc:sldMk cId="1180424962" sldId="353"/>
        </pc:sldMkLst>
      </pc:sldChg>
      <pc:sldChg chg="del">
        <pc:chgData name="David Williams" userId="35a5f6dfa23fba43" providerId="LiveId" clId="{F447CB4A-1DFA-416A-B4AF-9B44B94D3C98}" dt="2021-03-31T22:16:02.174" v="1892" actId="2696"/>
        <pc:sldMkLst>
          <pc:docMk/>
          <pc:sldMk cId="2625274080" sldId="354"/>
        </pc:sldMkLst>
      </pc:sldChg>
      <pc:sldChg chg="del">
        <pc:chgData name="David Williams" userId="35a5f6dfa23fba43" providerId="LiveId" clId="{F447CB4A-1DFA-416A-B4AF-9B44B94D3C98}" dt="2021-03-31T22:16:57.380" v="1963" actId="2696"/>
        <pc:sldMkLst>
          <pc:docMk/>
          <pc:sldMk cId="2877303081" sldId="355"/>
        </pc:sldMkLst>
      </pc:sldChg>
      <pc:sldChg chg="ord">
        <pc:chgData name="David Williams" userId="35a5f6dfa23fba43" providerId="LiveId" clId="{F447CB4A-1DFA-416A-B4AF-9B44B94D3C98}" dt="2021-03-31T22:26:09.626" v="1979"/>
        <pc:sldMkLst>
          <pc:docMk/>
          <pc:sldMk cId="586127118" sldId="356"/>
        </pc:sldMkLst>
      </pc:sldChg>
      <pc:sldChg chg="ord">
        <pc:chgData name="David Williams" userId="35a5f6dfa23fba43" providerId="LiveId" clId="{F447CB4A-1DFA-416A-B4AF-9B44B94D3C98}" dt="2021-03-31T22:26:09.626" v="1979"/>
        <pc:sldMkLst>
          <pc:docMk/>
          <pc:sldMk cId="3286098303" sldId="357"/>
        </pc:sldMkLst>
      </pc:sldChg>
      <pc:sldChg chg="ord">
        <pc:chgData name="David Williams" userId="35a5f6dfa23fba43" providerId="LiveId" clId="{F447CB4A-1DFA-416A-B4AF-9B44B94D3C98}" dt="2021-03-31T22:26:09.626" v="1979"/>
        <pc:sldMkLst>
          <pc:docMk/>
          <pc:sldMk cId="1472155331" sldId="358"/>
        </pc:sldMkLst>
      </pc:sldChg>
      <pc:sldChg chg="del">
        <pc:chgData name="David Williams" userId="35a5f6dfa23fba43" providerId="LiveId" clId="{F447CB4A-1DFA-416A-B4AF-9B44B94D3C98}" dt="2021-03-31T22:17:27.196" v="1964" actId="2696"/>
        <pc:sldMkLst>
          <pc:docMk/>
          <pc:sldMk cId="1784014723" sldId="359"/>
        </pc:sldMkLst>
      </pc:sldChg>
      <pc:sldChg chg="ord">
        <pc:chgData name="David Williams" userId="35a5f6dfa23fba43" providerId="LiveId" clId="{F447CB4A-1DFA-416A-B4AF-9B44B94D3C98}" dt="2021-03-31T22:26:09.626" v="1979"/>
        <pc:sldMkLst>
          <pc:docMk/>
          <pc:sldMk cId="3666735533" sldId="360"/>
        </pc:sldMkLst>
      </pc:sldChg>
      <pc:sldChg chg="modSp new mod">
        <pc:chgData name="David Williams" userId="35a5f6dfa23fba43" providerId="LiveId" clId="{F447CB4A-1DFA-416A-B4AF-9B44B94D3C98}" dt="2021-03-31T20:51:32.602" v="639" actId="1076"/>
        <pc:sldMkLst>
          <pc:docMk/>
          <pc:sldMk cId="722529727" sldId="361"/>
        </pc:sldMkLst>
        <pc:spChg chg="mod">
          <ac:chgData name="David Williams" userId="35a5f6dfa23fba43" providerId="LiveId" clId="{F447CB4A-1DFA-416A-B4AF-9B44B94D3C98}" dt="2021-03-31T14:09:17.553" v="81" actId="20577"/>
          <ac:spMkLst>
            <pc:docMk/>
            <pc:sldMk cId="722529727" sldId="361"/>
            <ac:spMk id="2" creationId="{3A98EB6B-1EF3-45BC-8E34-CBB1D2EA804B}"/>
          </ac:spMkLst>
        </pc:spChg>
        <pc:spChg chg="mod">
          <ac:chgData name="David Williams" userId="35a5f6dfa23fba43" providerId="LiveId" clId="{F447CB4A-1DFA-416A-B4AF-9B44B94D3C98}" dt="2021-03-31T20:51:32.602" v="639" actId="1076"/>
          <ac:spMkLst>
            <pc:docMk/>
            <pc:sldMk cId="722529727" sldId="361"/>
            <ac:spMk id="3" creationId="{6E85E173-0376-45F7-95D8-B770077355D5}"/>
          </ac:spMkLst>
        </pc:spChg>
      </pc:sldChg>
      <pc:sldChg chg="modSp add mod modAnim">
        <pc:chgData name="David Williams" userId="35a5f6dfa23fba43" providerId="LiveId" clId="{F447CB4A-1DFA-416A-B4AF-9B44B94D3C98}" dt="2021-03-31T20:51:46.759" v="640"/>
        <pc:sldMkLst>
          <pc:docMk/>
          <pc:sldMk cId="3520142903" sldId="362"/>
        </pc:sldMkLst>
        <pc:spChg chg="mod">
          <ac:chgData name="David Williams" userId="35a5f6dfa23fba43" providerId="LiveId" clId="{F447CB4A-1DFA-416A-B4AF-9B44B94D3C98}" dt="2021-03-31T17:41:09.775" v="107"/>
          <ac:spMkLst>
            <pc:docMk/>
            <pc:sldMk cId="3520142903" sldId="362"/>
            <ac:spMk id="2" creationId="{3A98EB6B-1EF3-45BC-8E34-CBB1D2EA804B}"/>
          </ac:spMkLst>
        </pc:spChg>
        <pc:spChg chg="mod">
          <ac:chgData name="David Williams" userId="35a5f6dfa23fba43" providerId="LiveId" clId="{F447CB4A-1DFA-416A-B4AF-9B44B94D3C98}" dt="2021-03-31T20:51:12.696" v="638" actId="20577"/>
          <ac:spMkLst>
            <pc:docMk/>
            <pc:sldMk cId="3520142903" sldId="362"/>
            <ac:spMk id="3" creationId="{6E85E173-0376-45F7-95D8-B770077355D5}"/>
          </ac:spMkLst>
        </pc:spChg>
      </pc:sldChg>
      <pc:sldChg chg="addSp delSp modSp add mod ord modAnim">
        <pc:chgData name="David Williams" userId="35a5f6dfa23fba43" providerId="LiveId" clId="{F447CB4A-1DFA-416A-B4AF-9B44B94D3C98}" dt="2021-03-31T21:01:33.086" v="666" actId="14100"/>
        <pc:sldMkLst>
          <pc:docMk/>
          <pc:sldMk cId="2750322937" sldId="363"/>
        </pc:sldMkLst>
        <pc:spChg chg="mod">
          <ac:chgData name="David Williams" userId="35a5f6dfa23fba43" providerId="LiveId" clId="{F447CB4A-1DFA-416A-B4AF-9B44B94D3C98}" dt="2021-03-31T17:41:31.327" v="112"/>
          <ac:spMkLst>
            <pc:docMk/>
            <pc:sldMk cId="2750322937" sldId="363"/>
            <ac:spMk id="2" creationId="{3A98EB6B-1EF3-45BC-8E34-CBB1D2EA804B}"/>
          </ac:spMkLst>
        </pc:spChg>
        <pc:spChg chg="del mod">
          <ac:chgData name="David Williams" userId="35a5f6dfa23fba43" providerId="LiveId" clId="{F447CB4A-1DFA-416A-B4AF-9B44B94D3C98}" dt="2021-03-31T20:54:10.888" v="641" actId="478"/>
          <ac:spMkLst>
            <pc:docMk/>
            <pc:sldMk cId="2750322937" sldId="363"/>
            <ac:spMk id="3" creationId="{6E85E173-0376-45F7-95D8-B770077355D5}"/>
          </ac:spMkLst>
        </pc:spChg>
        <pc:spChg chg="add mod">
          <ac:chgData name="David Williams" userId="35a5f6dfa23fba43" providerId="LiveId" clId="{F447CB4A-1DFA-416A-B4AF-9B44B94D3C98}" dt="2021-03-31T21:01:33.086" v="666" actId="14100"/>
          <ac:spMkLst>
            <pc:docMk/>
            <pc:sldMk cId="2750322937" sldId="363"/>
            <ac:spMk id="4" creationId="{09678C0C-A005-4CBD-AEB9-A89D4480645D}"/>
          </ac:spMkLst>
        </pc:spChg>
        <pc:spChg chg="add mod">
          <ac:chgData name="David Williams" userId="35a5f6dfa23fba43" providerId="LiveId" clId="{F447CB4A-1DFA-416A-B4AF-9B44B94D3C98}" dt="2021-03-31T19:46:43.725" v="582" actId="1076"/>
          <ac:spMkLst>
            <pc:docMk/>
            <pc:sldMk cId="2750322937" sldId="363"/>
            <ac:spMk id="5" creationId="{D66AA136-00BF-4ABF-819F-B68E8EEBD0D0}"/>
          </ac:spMkLst>
        </pc:spChg>
        <pc:spChg chg="add del mod">
          <ac:chgData name="David Williams" userId="35a5f6dfa23fba43" providerId="LiveId" clId="{F447CB4A-1DFA-416A-B4AF-9B44B94D3C98}" dt="2021-03-31T20:54:13.830" v="642" actId="478"/>
          <ac:spMkLst>
            <pc:docMk/>
            <pc:sldMk cId="2750322937" sldId="363"/>
            <ac:spMk id="7" creationId="{E9F4A90C-D6FB-4E9B-8159-6E62EAEC14AA}"/>
          </ac:spMkLst>
        </pc:spChg>
      </pc:sldChg>
      <pc:sldChg chg="modSp add mod modAnim">
        <pc:chgData name="David Williams" userId="35a5f6dfa23fba43" providerId="LiveId" clId="{F447CB4A-1DFA-416A-B4AF-9B44B94D3C98}" dt="2021-03-31T21:28:45.392" v="959"/>
        <pc:sldMkLst>
          <pc:docMk/>
          <pc:sldMk cId="2128196790" sldId="364"/>
        </pc:sldMkLst>
        <pc:spChg chg="mod">
          <ac:chgData name="David Williams" userId="35a5f6dfa23fba43" providerId="LiveId" clId="{F447CB4A-1DFA-416A-B4AF-9B44B94D3C98}" dt="2021-03-31T21:20:09.490" v="713" actId="20577"/>
          <ac:spMkLst>
            <pc:docMk/>
            <pc:sldMk cId="2128196790" sldId="364"/>
            <ac:spMk id="2" creationId="{3A98EB6B-1EF3-45BC-8E34-CBB1D2EA804B}"/>
          </ac:spMkLst>
        </pc:spChg>
        <pc:spChg chg="mod">
          <ac:chgData name="David Williams" userId="35a5f6dfa23fba43" providerId="LiveId" clId="{F447CB4A-1DFA-416A-B4AF-9B44B94D3C98}" dt="2021-03-31T21:23:14.255" v="931" actId="14100"/>
          <ac:spMkLst>
            <pc:docMk/>
            <pc:sldMk cId="2128196790" sldId="364"/>
            <ac:spMk id="3" creationId="{6E85E173-0376-45F7-95D8-B770077355D5}"/>
          </ac:spMkLst>
        </pc:spChg>
      </pc:sldChg>
      <pc:sldChg chg="addSp delSp modSp add mod modAnim">
        <pc:chgData name="David Williams" userId="35a5f6dfa23fba43" providerId="LiveId" clId="{F447CB4A-1DFA-416A-B4AF-9B44B94D3C98}" dt="2021-03-31T21:37:58.853" v="982" actId="14100"/>
        <pc:sldMkLst>
          <pc:docMk/>
          <pc:sldMk cId="3635252323" sldId="365"/>
        </pc:sldMkLst>
        <pc:spChg chg="mod">
          <ac:chgData name="David Williams" userId="35a5f6dfa23fba43" providerId="LiveId" clId="{F447CB4A-1DFA-416A-B4AF-9B44B94D3C98}" dt="2021-03-31T17:42:00.911" v="116"/>
          <ac:spMkLst>
            <pc:docMk/>
            <pc:sldMk cId="3635252323" sldId="365"/>
            <ac:spMk id="2" creationId="{3A98EB6B-1EF3-45BC-8E34-CBB1D2EA804B}"/>
          </ac:spMkLst>
        </pc:spChg>
        <pc:spChg chg="del mod">
          <ac:chgData name="David Williams" userId="35a5f6dfa23fba43" providerId="LiveId" clId="{F447CB4A-1DFA-416A-B4AF-9B44B94D3C98}" dt="2021-03-31T21:34:38.324" v="960" actId="478"/>
          <ac:spMkLst>
            <pc:docMk/>
            <pc:sldMk cId="3635252323" sldId="365"/>
            <ac:spMk id="3" creationId="{6E85E173-0376-45F7-95D8-B770077355D5}"/>
          </ac:spMkLst>
        </pc:spChg>
        <pc:spChg chg="add mod">
          <ac:chgData name="David Williams" userId="35a5f6dfa23fba43" providerId="LiveId" clId="{F447CB4A-1DFA-416A-B4AF-9B44B94D3C98}" dt="2021-03-31T21:37:58.853" v="982" actId="14100"/>
          <ac:spMkLst>
            <pc:docMk/>
            <pc:sldMk cId="3635252323" sldId="365"/>
            <ac:spMk id="4" creationId="{BCFBB304-445D-44FA-878B-EF37772B16CD}"/>
          </ac:spMkLst>
        </pc:spChg>
      </pc:sldChg>
      <pc:sldChg chg="addSp delSp modSp add mod modAnim">
        <pc:chgData name="David Williams" userId="35a5f6dfa23fba43" providerId="LiveId" clId="{F447CB4A-1DFA-416A-B4AF-9B44B94D3C98}" dt="2021-03-31T21:42:59.867" v="1015" actId="108"/>
        <pc:sldMkLst>
          <pc:docMk/>
          <pc:sldMk cId="986911958" sldId="366"/>
        </pc:sldMkLst>
        <pc:spChg chg="mod">
          <ac:chgData name="David Williams" userId="35a5f6dfa23fba43" providerId="LiveId" clId="{F447CB4A-1DFA-416A-B4AF-9B44B94D3C98}" dt="2021-03-31T17:42:14.171" v="118"/>
          <ac:spMkLst>
            <pc:docMk/>
            <pc:sldMk cId="986911958" sldId="366"/>
            <ac:spMk id="2" creationId="{3A98EB6B-1EF3-45BC-8E34-CBB1D2EA804B}"/>
          </ac:spMkLst>
        </pc:spChg>
        <pc:spChg chg="del mod">
          <ac:chgData name="David Williams" userId="35a5f6dfa23fba43" providerId="LiveId" clId="{F447CB4A-1DFA-416A-B4AF-9B44B94D3C98}" dt="2021-03-31T21:39:54.255" v="983" actId="478"/>
          <ac:spMkLst>
            <pc:docMk/>
            <pc:sldMk cId="986911958" sldId="366"/>
            <ac:spMk id="3" creationId="{6E85E173-0376-45F7-95D8-B770077355D5}"/>
          </ac:spMkLst>
        </pc:spChg>
        <pc:spChg chg="add mod">
          <ac:chgData name="David Williams" userId="35a5f6dfa23fba43" providerId="LiveId" clId="{F447CB4A-1DFA-416A-B4AF-9B44B94D3C98}" dt="2021-03-31T21:42:28.915" v="1011" actId="14100"/>
          <ac:spMkLst>
            <pc:docMk/>
            <pc:sldMk cId="986911958" sldId="366"/>
            <ac:spMk id="4" creationId="{AC7BFE9A-1B02-429B-9F4B-755B4AC774CC}"/>
          </ac:spMkLst>
        </pc:spChg>
        <pc:spChg chg="add mod">
          <ac:chgData name="David Williams" userId="35a5f6dfa23fba43" providerId="LiveId" clId="{F447CB4A-1DFA-416A-B4AF-9B44B94D3C98}" dt="2021-03-31T21:42:59.867" v="1015" actId="108"/>
          <ac:spMkLst>
            <pc:docMk/>
            <pc:sldMk cId="986911958" sldId="366"/>
            <ac:spMk id="5" creationId="{287868A1-DD63-484E-B863-38818375778F}"/>
          </ac:spMkLst>
        </pc:spChg>
      </pc:sldChg>
      <pc:sldChg chg="modSp add mod">
        <pc:chgData name="David Williams" userId="35a5f6dfa23fba43" providerId="LiveId" clId="{F447CB4A-1DFA-416A-B4AF-9B44B94D3C98}" dt="2021-03-31T21:49:19.825" v="1328" actId="6549"/>
        <pc:sldMkLst>
          <pc:docMk/>
          <pc:sldMk cId="2319309761" sldId="367"/>
        </pc:sldMkLst>
        <pc:spChg chg="mod">
          <ac:chgData name="David Williams" userId="35a5f6dfa23fba43" providerId="LiveId" clId="{F447CB4A-1DFA-416A-B4AF-9B44B94D3C98}" dt="2021-03-31T17:42:28.771" v="120"/>
          <ac:spMkLst>
            <pc:docMk/>
            <pc:sldMk cId="2319309761" sldId="367"/>
            <ac:spMk id="2" creationId="{3A98EB6B-1EF3-45BC-8E34-CBB1D2EA804B}"/>
          </ac:spMkLst>
        </pc:spChg>
        <pc:spChg chg="mod">
          <ac:chgData name="David Williams" userId="35a5f6dfa23fba43" providerId="LiveId" clId="{F447CB4A-1DFA-416A-B4AF-9B44B94D3C98}" dt="2021-03-31T21:49:19.825" v="1328" actId="6549"/>
          <ac:spMkLst>
            <pc:docMk/>
            <pc:sldMk cId="2319309761" sldId="367"/>
            <ac:spMk id="3" creationId="{6E85E173-0376-45F7-95D8-B770077355D5}"/>
          </ac:spMkLst>
        </pc:spChg>
      </pc:sldChg>
      <pc:sldChg chg="delSp modSp add mod delAnim">
        <pc:chgData name="David Williams" userId="35a5f6dfa23fba43" providerId="LiveId" clId="{F447CB4A-1DFA-416A-B4AF-9B44B94D3C98}" dt="2021-03-31T21:01:16.195" v="665" actId="1076"/>
        <pc:sldMkLst>
          <pc:docMk/>
          <pc:sldMk cId="299310308" sldId="368"/>
        </pc:sldMkLst>
        <pc:spChg chg="del">
          <ac:chgData name="David Williams" userId="35a5f6dfa23fba43" providerId="LiveId" clId="{F447CB4A-1DFA-416A-B4AF-9B44B94D3C98}" dt="2021-03-31T20:57:22.803" v="645" actId="478"/>
          <ac:spMkLst>
            <pc:docMk/>
            <pc:sldMk cId="299310308" sldId="368"/>
            <ac:spMk id="4" creationId="{09678C0C-A005-4CBD-AEB9-A89D4480645D}"/>
          </ac:spMkLst>
        </pc:spChg>
        <pc:spChg chg="mod">
          <ac:chgData name="David Williams" userId="35a5f6dfa23fba43" providerId="LiveId" clId="{F447CB4A-1DFA-416A-B4AF-9B44B94D3C98}" dt="2021-03-31T21:01:16.195" v="665" actId="1076"/>
          <ac:spMkLst>
            <pc:docMk/>
            <pc:sldMk cId="299310308" sldId="368"/>
            <ac:spMk id="5" creationId="{D66AA136-00BF-4ABF-819F-B68E8EEBD0D0}"/>
          </ac:spMkLst>
        </pc:spChg>
      </pc:sldChg>
      <pc:sldChg chg="addSp modSp add mod modAnim">
        <pc:chgData name="David Williams" userId="35a5f6dfa23fba43" providerId="LiveId" clId="{F447CB4A-1DFA-416A-B4AF-9B44B94D3C98}" dt="2021-03-31T21:15:05.073" v="699" actId="403"/>
        <pc:sldMkLst>
          <pc:docMk/>
          <pc:sldMk cId="3799057226" sldId="369"/>
        </pc:sldMkLst>
        <pc:spChg chg="add mod">
          <ac:chgData name="David Williams" userId="35a5f6dfa23fba43" providerId="LiveId" clId="{F447CB4A-1DFA-416A-B4AF-9B44B94D3C98}" dt="2021-03-31T21:15:05.073" v="699" actId="403"/>
          <ac:spMkLst>
            <pc:docMk/>
            <pc:sldMk cId="3799057226" sldId="369"/>
            <ac:spMk id="4" creationId="{382262B7-3786-4858-82CB-117E0A2D0DA5}"/>
          </ac:spMkLst>
        </pc:spChg>
        <pc:spChg chg="mod">
          <ac:chgData name="David Williams" userId="35a5f6dfa23fba43" providerId="LiveId" clId="{F447CB4A-1DFA-416A-B4AF-9B44B94D3C98}" dt="2021-03-31T21:09:45.115" v="690" actId="14100"/>
          <ac:spMkLst>
            <pc:docMk/>
            <pc:sldMk cId="3799057226" sldId="369"/>
            <ac:spMk id="5" creationId="{D66AA136-00BF-4ABF-819F-B68E8EEBD0D0}"/>
          </ac:spMkLst>
        </pc:spChg>
      </pc:sldChg>
      <pc:sldChg chg="add">
        <pc:chgData name="David Williams" userId="35a5f6dfa23fba43" providerId="LiveId" clId="{F447CB4A-1DFA-416A-B4AF-9B44B94D3C98}" dt="2021-03-31T21:08:41.737" v="682" actId="2890"/>
        <pc:sldMkLst>
          <pc:docMk/>
          <pc:sldMk cId="1511895977" sldId="370"/>
        </pc:sldMkLst>
      </pc:sldChg>
      <pc:sldChg chg="addSp delSp modSp add mod modAnim">
        <pc:chgData name="David Williams" userId="35a5f6dfa23fba43" providerId="LiveId" clId="{F447CB4A-1DFA-416A-B4AF-9B44B94D3C98}" dt="2021-03-31T21:27:57.559" v="958" actId="6549"/>
        <pc:sldMkLst>
          <pc:docMk/>
          <pc:sldMk cId="2298729532" sldId="371"/>
        </pc:sldMkLst>
        <pc:spChg chg="del">
          <ac:chgData name="David Williams" userId="35a5f6dfa23fba43" providerId="LiveId" clId="{F447CB4A-1DFA-416A-B4AF-9B44B94D3C98}" dt="2021-03-31T21:25:35.872" v="932" actId="478"/>
          <ac:spMkLst>
            <pc:docMk/>
            <pc:sldMk cId="2298729532" sldId="371"/>
            <ac:spMk id="3" creationId="{6E85E173-0376-45F7-95D8-B770077355D5}"/>
          </ac:spMkLst>
        </pc:spChg>
        <pc:spChg chg="add mod">
          <ac:chgData name="David Williams" userId="35a5f6dfa23fba43" providerId="LiveId" clId="{F447CB4A-1DFA-416A-B4AF-9B44B94D3C98}" dt="2021-03-31T21:27:57.559" v="958" actId="6549"/>
          <ac:spMkLst>
            <pc:docMk/>
            <pc:sldMk cId="2298729532" sldId="371"/>
            <ac:spMk id="4" creationId="{0EB4572D-C18A-4F40-B628-3E90C8561CAA}"/>
          </ac:spMkLst>
        </pc:spChg>
      </pc:sldChg>
      <pc:sldChg chg="modSp new mod ord modAnim">
        <pc:chgData name="David Williams" userId="35a5f6dfa23fba43" providerId="LiveId" clId="{F447CB4A-1DFA-416A-B4AF-9B44B94D3C98}" dt="2021-03-31T22:28:35.879" v="2205"/>
        <pc:sldMkLst>
          <pc:docMk/>
          <pc:sldMk cId="1861384144" sldId="372"/>
        </pc:sldMkLst>
        <pc:spChg chg="mod">
          <ac:chgData name="David Williams" userId="35a5f6dfa23fba43" providerId="LiveId" clId="{F447CB4A-1DFA-416A-B4AF-9B44B94D3C98}" dt="2021-03-31T22:13:51.227" v="1364" actId="20577"/>
          <ac:spMkLst>
            <pc:docMk/>
            <pc:sldMk cId="1861384144" sldId="372"/>
            <ac:spMk id="2" creationId="{364953B1-AB9B-404B-814A-57B8DD0032AC}"/>
          </ac:spMkLst>
        </pc:spChg>
        <pc:spChg chg="mod">
          <ac:chgData name="David Williams" userId="35a5f6dfa23fba43" providerId="LiveId" clId="{F447CB4A-1DFA-416A-B4AF-9B44B94D3C98}" dt="2021-03-31T22:28:04.877" v="2203" actId="27636"/>
          <ac:spMkLst>
            <pc:docMk/>
            <pc:sldMk cId="1861384144" sldId="372"/>
            <ac:spMk id="3" creationId="{E1165C49-D4C4-4DFF-B6E3-9C270F640D70}"/>
          </ac:spMkLst>
        </pc:spChg>
      </pc:sldChg>
      <pc:sldMasterChg chg="setBg">
        <pc:chgData name="David Williams" userId="35a5f6dfa23fba43" providerId="LiveId" clId="{F447CB4A-1DFA-416A-B4AF-9B44B94D3C98}" dt="2021-03-31T14:04:56.237" v="37"/>
        <pc:sldMasterMkLst>
          <pc:docMk/>
          <pc:sldMasterMk cId="309625152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6357"/>
          </a:xfrm>
          <a:prstGeom prst="rect">
            <a:avLst/>
          </a:prstGeom>
        </p:spPr>
        <p:txBody>
          <a:bodyPr vert="horz" lIns="94229" tIns="47114" rIns="94229" bIns="47114" rtlCol="0"/>
          <a:lstStyle>
            <a:lvl1pPr algn="r">
              <a:defRPr sz="1200"/>
            </a:lvl1pPr>
          </a:lstStyle>
          <a:p>
            <a:fld id="{59CDEF0F-BA78-4B15-9A9B-0FEA0D72BE56}" type="datetimeFigureOut">
              <a:rPr lang="en-US" smtClean="0"/>
              <a:t>3/31/2021</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9" tIns="47114" rIns="94229" bIns="47114" rtlCol="0" anchor="b"/>
          <a:lstStyle>
            <a:lvl1pPr algn="r">
              <a:defRPr sz="1200"/>
            </a:lvl1pPr>
          </a:lstStyle>
          <a:p>
            <a:fld id="{ABF9E59E-32FD-4EDB-814D-6E46C364C649}" type="slidenum">
              <a:rPr lang="en-US" smtClean="0"/>
              <a:t>‹#›</a:t>
            </a:fld>
            <a:endParaRPr lang="en-US"/>
          </a:p>
        </p:txBody>
      </p:sp>
    </p:spTree>
    <p:extLst>
      <p:ext uri="{BB962C8B-B14F-4D97-AF65-F5344CB8AC3E}">
        <p14:creationId xmlns:p14="http://schemas.microsoft.com/office/powerpoint/2010/main" val="62773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9E59E-32FD-4EDB-814D-6E46C364C649}" type="slidenum">
              <a:rPr lang="en-US" smtClean="0"/>
              <a:t>1</a:t>
            </a:fld>
            <a:endParaRPr lang="en-US"/>
          </a:p>
        </p:txBody>
      </p:sp>
    </p:spTree>
    <p:extLst>
      <p:ext uri="{BB962C8B-B14F-4D97-AF65-F5344CB8AC3E}">
        <p14:creationId xmlns:p14="http://schemas.microsoft.com/office/powerpoint/2010/main" val="146019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9E59E-32FD-4EDB-814D-6E46C364C649}" type="slidenum">
              <a:rPr lang="en-US" smtClean="0"/>
              <a:t>2</a:t>
            </a:fld>
            <a:endParaRPr lang="en-US"/>
          </a:p>
        </p:txBody>
      </p:sp>
    </p:spTree>
    <p:extLst>
      <p:ext uri="{BB962C8B-B14F-4D97-AF65-F5344CB8AC3E}">
        <p14:creationId xmlns:p14="http://schemas.microsoft.com/office/powerpoint/2010/main" val="210680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9E59E-32FD-4EDB-814D-6E46C364C649}" type="slidenum">
              <a:rPr lang="en-US" smtClean="0"/>
              <a:t>21</a:t>
            </a:fld>
            <a:endParaRPr lang="en-US"/>
          </a:p>
        </p:txBody>
      </p:sp>
    </p:spTree>
    <p:extLst>
      <p:ext uri="{BB962C8B-B14F-4D97-AF65-F5344CB8AC3E}">
        <p14:creationId xmlns:p14="http://schemas.microsoft.com/office/powerpoint/2010/main" val="299414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5422-7319-455B-BF0B-1BAAB24548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C6A79C-42CC-49DC-A62B-D3C94802F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519D2-0596-4030-B03B-E8C905635E48}"/>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5" name="Footer Placeholder 4">
            <a:extLst>
              <a:ext uri="{FF2B5EF4-FFF2-40B4-BE49-F238E27FC236}">
                <a16:creationId xmlns:a16="http://schemas.microsoft.com/office/drawing/2014/main" id="{52641756-A54E-4368-91A2-683697B04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CE7FA-D57E-4FA1-87A4-E826B6F0FBE0}"/>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170720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B78A-ED17-4E4D-91CE-67704A72AD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F4E77-57E1-4D28-A496-E9E09F36DE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B8659-70E4-4C2C-8366-12CF6762EDFE}"/>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5" name="Footer Placeholder 4">
            <a:extLst>
              <a:ext uri="{FF2B5EF4-FFF2-40B4-BE49-F238E27FC236}">
                <a16:creationId xmlns:a16="http://schemas.microsoft.com/office/drawing/2014/main" id="{742AE62E-0C55-489C-9263-AAA966EFC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21720-A08C-4789-9FF0-BA026046718F}"/>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80746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A725D-FA1C-425C-B961-683F2C1F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D963C-5EC7-4660-89CE-D089BD00C2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6606D-C3E8-4B3B-9261-C6C6E7B792A9}"/>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5" name="Footer Placeholder 4">
            <a:extLst>
              <a:ext uri="{FF2B5EF4-FFF2-40B4-BE49-F238E27FC236}">
                <a16:creationId xmlns:a16="http://schemas.microsoft.com/office/drawing/2014/main" id="{E66CA245-B71A-4CFF-9167-674EC5D9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65B06-AE0A-4216-8B6A-A4989FDE0699}"/>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202391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9304-32BF-451A-BF95-629CB75B6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8CA9C-B439-4E0B-9716-06E6167A0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E7AFB-FD27-4592-9EFC-49FA33797CF1}"/>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5" name="Footer Placeholder 4">
            <a:extLst>
              <a:ext uri="{FF2B5EF4-FFF2-40B4-BE49-F238E27FC236}">
                <a16:creationId xmlns:a16="http://schemas.microsoft.com/office/drawing/2014/main" id="{CF43254B-B177-4597-9D3D-6B23F37B4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C9486-0D14-45DD-9CF1-C1755725B800}"/>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18285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CCB5-CD34-4042-936D-BDFB0AA353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4A2928-EE85-45FE-848C-A7F0CD1E31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0C9409-719B-4486-826D-F0AA4C6A6C79}"/>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5" name="Footer Placeholder 4">
            <a:extLst>
              <a:ext uri="{FF2B5EF4-FFF2-40B4-BE49-F238E27FC236}">
                <a16:creationId xmlns:a16="http://schemas.microsoft.com/office/drawing/2014/main" id="{BA8CA7CA-11DC-42B0-B1A2-F43015EA5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E7007-4B46-4C73-9614-A81AA1BA4431}"/>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3158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37F4-AE51-4DDF-93AE-6697C054A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839A1-6F5E-432B-B30E-801E19D660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4886E-1F02-4597-ABDB-42B40A7C8B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A5CFF-F430-4FBB-B1F1-2C918FEA192E}"/>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6" name="Footer Placeholder 5">
            <a:extLst>
              <a:ext uri="{FF2B5EF4-FFF2-40B4-BE49-F238E27FC236}">
                <a16:creationId xmlns:a16="http://schemas.microsoft.com/office/drawing/2014/main" id="{F92E1813-0B9B-4AB7-9DA1-1275E671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7C91F-48EA-49ED-A2F3-92BD401E4076}"/>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284603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9F0F-82EE-4442-829D-7AA68218F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C06439-F1A2-44C7-91A6-965299CF8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B0AF3-86D6-4122-8108-94B2E0E1D5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0E90EB-6931-4CAD-9B1C-DD329CE14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0F66A-9175-4A03-ADB7-B933D8218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800F8-A259-4C19-9EE5-C694A73A5F96}"/>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8" name="Footer Placeholder 7">
            <a:extLst>
              <a:ext uri="{FF2B5EF4-FFF2-40B4-BE49-F238E27FC236}">
                <a16:creationId xmlns:a16="http://schemas.microsoft.com/office/drawing/2014/main" id="{44BB09F0-5735-44F4-9D34-441CD5F879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F715B2-6E8C-4587-833C-2E7CDFCD1667}"/>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350860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18E8-5CD4-4763-B845-60A5C5DC4E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F14FCD-6DDA-45FA-BA86-5D96281729AB}"/>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4" name="Footer Placeholder 3">
            <a:extLst>
              <a:ext uri="{FF2B5EF4-FFF2-40B4-BE49-F238E27FC236}">
                <a16:creationId xmlns:a16="http://schemas.microsoft.com/office/drawing/2014/main" id="{94732D3D-51EE-474B-8393-5182017D2A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504D49-86EA-46BD-A21A-E9E5C53168FB}"/>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110356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60B12-B0DE-491B-BEA2-C38282A5782F}"/>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3" name="Footer Placeholder 2">
            <a:extLst>
              <a:ext uri="{FF2B5EF4-FFF2-40B4-BE49-F238E27FC236}">
                <a16:creationId xmlns:a16="http://schemas.microsoft.com/office/drawing/2014/main" id="{F3623C60-BD95-4B54-9BA9-413CBA4C26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F049E-B3F0-488A-87AE-E6DFBA311210}"/>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9190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1A42-A3B9-47FE-A866-627812895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C68B2-CD87-4DC1-A90D-EFEDE47B3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C937C1-3391-4887-98FE-0F0DD9E55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3F2B6-E178-4FAA-B16A-2D8ED70001E1}"/>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6" name="Footer Placeholder 5">
            <a:extLst>
              <a:ext uri="{FF2B5EF4-FFF2-40B4-BE49-F238E27FC236}">
                <a16:creationId xmlns:a16="http://schemas.microsoft.com/office/drawing/2014/main" id="{812D6A5E-E8DD-48AD-BEB7-7920B089A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5A06C-5F2B-456B-A0CB-BAF1DC896D2A}"/>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18549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30EC-662B-4E7B-A658-B74F3AB5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D1C667-C343-4944-B067-754066F83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8D40D2-570A-4E13-9694-F74555B66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297D2-F0CA-426D-AAFE-661920CD8E7B}"/>
              </a:ext>
            </a:extLst>
          </p:cNvPr>
          <p:cNvSpPr>
            <a:spLocks noGrp="1"/>
          </p:cNvSpPr>
          <p:nvPr>
            <p:ph type="dt" sz="half" idx="10"/>
          </p:nvPr>
        </p:nvSpPr>
        <p:spPr/>
        <p:txBody>
          <a:bodyPr/>
          <a:lstStyle/>
          <a:p>
            <a:fld id="{560393F3-E4E3-4A4F-B678-8141AB1B968E}" type="datetimeFigureOut">
              <a:rPr lang="en-US" smtClean="0"/>
              <a:t>3/31/2021</a:t>
            </a:fld>
            <a:endParaRPr lang="en-US"/>
          </a:p>
        </p:txBody>
      </p:sp>
      <p:sp>
        <p:nvSpPr>
          <p:cNvPr id="6" name="Footer Placeholder 5">
            <a:extLst>
              <a:ext uri="{FF2B5EF4-FFF2-40B4-BE49-F238E27FC236}">
                <a16:creationId xmlns:a16="http://schemas.microsoft.com/office/drawing/2014/main" id="{61E8D021-9C61-466B-93D3-6A5E943F2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47F19-2072-49DD-BA5A-F4BA00CC217D}"/>
              </a:ext>
            </a:extLst>
          </p:cNvPr>
          <p:cNvSpPr>
            <a:spLocks noGrp="1"/>
          </p:cNvSpPr>
          <p:nvPr>
            <p:ph type="sldNum" sz="quarter" idx="12"/>
          </p:nvPr>
        </p:nvSpPr>
        <p:spPr/>
        <p:txBody>
          <a:bodyPr/>
          <a:lstStyle/>
          <a:p>
            <a:fld id="{D162A73B-2232-447B-A5C3-45EBFFEB72D5}" type="slidenum">
              <a:rPr lang="en-US" smtClean="0"/>
              <a:t>‹#›</a:t>
            </a:fld>
            <a:endParaRPr lang="en-US"/>
          </a:p>
        </p:txBody>
      </p:sp>
    </p:spTree>
    <p:extLst>
      <p:ext uri="{BB962C8B-B14F-4D97-AF65-F5344CB8AC3E}">
        <p14:creationId xmlns:p14="http://schemas.microsoft.com/office/powerpoint/2010/main" val="104385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101D9C-225B-4CA0-AA72-8FABC2B62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C62030-F1F3-415B-80BF-47878D170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62EE50-D005-42C5-9D57-146D9272C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393F3-E4E3-4A4F-B678-8141AB1B968E}" type="datetimeFigureOut">
              <a:rPr lang="en-US" smtClean="0"/>
              <a:t>3/31/2021</a:t>
            </a:fld>
            <a:endParaRPr lang="en-US"/>
          </a:p>
        </p:txBody>
      </p:sp>
      <p:sp>
        <p:nvSpPr>
          <p:cNvPr id="5" name="Footer Placeholder 4">
            <a:extLst>
              <a:ext uri="{FF2B5EF4-FFF2-40B4-BE49-F238E27FC236}">
                <a16:creationId xmlns:a16="http://schemas.microsoft.com/office/drawing/2014/main" id="{1C9CA491-195E-4A77-A9F5-4F5E30DE8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38ADAF-CD57-4EB7-BDEB-C79EC96EE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A73B-2232-447B-A5C3-45EBFFEB72D5}" type="slidenum">
              <a:rPr lang="en-US" smtClean="0"/>
              <a:t>‹#›</a:t>
            </a:fld>
            <a:endParaRPr lang="en-US"/>
          </a:p>
        </p:txBody>
      </p:sp>
    </p:spTree>
    <p:extLst>
      <p:ext uri="{BB962C8B-B14F-4D97-AF65-F5344CB8AC3E}">
        <p14:creationId xmlns:p14="http://schemas.microsoft.com/office/powerpoint/2010/main" val="3096251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legreya Sans Medium" panose="000006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BC03B98-7AD7-4DF6-AEE1-9605FB87D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063"/>
            <a:ext cx="12135556" cy="6833836"/>
          </a:xfrm>
          <a:prstGeom prst="rect">
            <a:avLst/>
          </a:prstGeom>
        </p:spPr>
      </p:pic>
      <p:sp>
        <p:nvSpPr>
          <p:cNvPr id="6" name="TextBox 5">
            <a:extLst>
              <a:ext uri="{FF2B5EF4-FFF2-40B4-BE49-F238E27FC236}">
                <a16:creationId xmlns:a16="http://schemas.microsoft.com/office/drawing/2014/main" id="{B0B8C3A9-061B-4F61-B9FC-7EB63007082A}"/>
              </a:ext>
            </a:extLst>
          </p:cNvPr>
          <p:cNvSpPr txBox="1"/>
          <p:nvPr/>
        </p:nvSpPr>
        <p:spPr>
          <a:xfrm>
            <a:off x="0" y="5226008"/>
            <a:ext cx="12192000" cy="2123658"/>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Alegreya Sans Medium" panose="00000600000000000000" pitchFamily="50" charset="0"/>
              </a:rPr>
              <a:t>Lesson 12: Preparing the Next Generation</a:t>
            </a:r>
          </a:p>
          <a:p>
            <a:pPr algn="ctr"/>
            <a:endParaRPr lang="en-US" sz="4400" dirty="0">
              <a:solidFill>
                <a:schemeClr val="bg1"/>
              </a:solidFill>
              <a:effectLst>
                <a:outerShdw blurRad="38100" dist="38100" dir="2700000" algn="tl">
                  <a:srgbClr val="000000">
                    <a:alpha val="43137"/>
                  </a:srgbClr>
                </a:outerShdw>
              </a:effectLst>
              <a:latin typeface="Alegreya Sans Medium" panose="00000600000000000000" pitchFamily="50" charset="0"/>
            </a:endParaRPr>
          </a:p>
          <a:p>
            <a:pPr algn="ctr"/>
            <a:endParaRPr lang="en-US" sz="4400" dirty="0">
              <a:solidFill>
                <a:schemeClr val="bg1"/>
              </a:solidFill>
              <a:effectLst>
                <a:outerShdw blurRad="38100" dist="38100" dir="2700000" algn="tl">
                  <a:srgbClr val="000000">
                    <a:alpha val="43137"/>
                  </a:srgbClr>
                </a:outerShdw>
              </a:effectLst>
              <a:latin typeface="Alegreya Sans Medium" panose="00000600000000000000" pitchFamily="50" charset="0"/>
            </a:endParaRPr>
          </a:p>
        </p:txBody>
      </p:sp>
    </p:spTree>
    <p:extLst>
      <p:ext uri="{BB962C8B-B14F-4D97-AF65-F5344CB8AC3E}">
        <p14:creationId xmlns:p14="http://schemas.microsoft.com/office/powerpoint/2010/main" val="327421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Deuteronomy: Preparing the Next Generation</a:t>
            </a:r>
          </a:p>
        </p:txBody>
      </p:sp>
      <p:sp>
        <p:nvSpPr>
          <p:cNvPr id="3" name="Content Placeholder 2">
            <a:extLst>
              <a:ext uri="{FF2B5EF4-FFF2-40B4-BE49-F238E27FC236}">
                <a16:creationId xmlns:a16="http://schemas.microsoft.com/office/drawing/2014/main" id="{6E85E173-0376-45F7-95D8-B770077355D5}"/>
              </a:ext>
            </a:extLst>
          </p:cNvPr>
          <p:cNvSpPr>
            <a:spLocks noGrp="1"/>
          </p:cNvSpPr>
          <p:nvPr>
            <p:ph idx="1"/>
          </p:nvPr>
        </p:nvSpPr>
        <p:spPr>
          <a:xfrm>
            <a:off x="838200" y="1563118"/>
            <a:ext cx="10515600" cy="4351338"/>
          </a:xfrm>
        </p:spPr>
        <p:txBody>
          <a:bodyPr>
            <a:normAutofit/>
          </a:bodyPr>
          <a:lstStyle/>
          <a:p>
            <a:r>
              <a:rPr lang="en-US" sz="4000" dirty="0"/>
              <a:t>Remembering History (1:1-3:29)</a:t>
            </a:r>
          </a:p>
          <a:p>
            <a:r>
              <a:rPr lang="en-US" sz="4000" dirty="0"/>
              <a:t>Remembering the Law (4:1-12:32)</a:t>
            </a:r>
          </a:p>
          <a:p>
            <a:r>
              <a:rPr lang="en-US" sz="4000" dirty="0"/>
              <a:t>Discerning False Prophets (13)</a:t>
            </a:r>
          </a:p>
          <a:p>
            <a:r>
              <a:rPr lang="en-US" sz="4000" dirty="0"/>
              <a:t>Blessings and </a:t>
            </a:r>
            <a:r>
              <a:rPr lang="en-US" sz="4000" dirty="0" err="1"/>
              <a:t>Cursings</a:t>
            </a:r>
            <a:r>
              <a:rPr lang="en-US" sz="4000" dirty="0"/>
              <a:t> (11:26-32; 27-28)</a:t>
            </a:r>
          </a:p>
          <a:p>
            <a:r>
              <a:rPr lang="it-IT" sz="4000" dirty="0"/>
              <a:t>Preparing a Successor (31)</a:t>
            </a:r>
          </a:p>
          <a:p>
            <a:r>
              <a:rPr lang="en-US" sz="4000" dirty="0"/>
              <a:t>Blessing the People (33)</a:t>
            </a:r>
          </a:p>
        </p:txBody>
      </p:sp>
    </p:spTree>
    <p:extLst>
      <p:ext uri="{BB962C8B-B14F-4D97-AF65-F5344CB8AC3E}">
        <p14:creationId xmlns:p14="http://schemas.microsoft.com/office/powerpoint/2010/main" val="72252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sz="4400" dirty="0"/>
              <a:t>Remembering History (1:1-3:29)</a:t>
            </a:r>
          </a:p>
        </p:txBody>
      </p:sp>
      <p:sp>
        <p:nvSpPr>
          <p:cNvPr id="3" name="Content Placeholder 2">
            <a:extLst>
              <a:ext uri="{FF2B5EF4-FFF2-40B4-BE49-F238E27FC236}">
                <a16:creationId xmlns:a16="http://schemas.microsoft.com/office/drawing/2014/main" id="{6E85E173-0376-45F7-95D8-B770077355D5}"/>
              </a:ext>
            </a:extLst>
          </p:cNvPr>
          <p:cNvSpPr>
            <a:spLocks noGrp="1"/>
          </p:cNvSpPr>
          <p:nvPr>
            <p:ph idx="1"/>
          </p:nvPr>
        </p:nvSpPr>
        <p:spPr>
          <a:xfrm>
            <a:off x="838200" y="1510616"/>
            <a:ext cx="11534480" cy="4351338"/>
          </a:xfrm>
        </p:spPr>
        <p:txBody>
          <a:bodyPr>
            <a:normAutofit lnSpcReduction="10000"/>
          </a:bodyPr>
          <a:lstStyle/>
          <a:p>
            <a:r>
              <a:rPr lang="en-US" sz="4000" dirty="0"/>
              <a:t>Leaving Mount Sinai (1:6-18)</a:t>
            </a:r>
          </a:p>
          <a:p>
            <a:r>
              <a:rPr lang="en-US" sz="4000" dirty="0"/>
              <a:t>Failure at Kadesh-</a:t>
            </a:r>
            <a:r>
              <a:rPr lang="en-US" sz="4000" dirty="0" err="1"/>
              <a:t>Barnea</a:t>
            </a:r>
            <a:r>
              <a:rPr lang="en-US" sz="4000" dirty="0"/>
              <a:t> (1:19-46)</a:t>
            </a:r>
          </a:p>
          <a:p>
            <a:r>
              <a:rPr lang="en-US" sz="4000" dirty="0"/>
              <a:t>[38 Years of Wandering] (see 2:14) </a:t>
            </a:r>
          </a:p>
          <a:p>
            <a:r>
              <a:rPr lang="en-US" sz="4000" dirty="0"/>
              <a:t>Through/around Edom/Moab/Ammon (2:1-23)</a:t>
            </a:r>
          </a:p>
          <a:p>
            <a:r>
              <a:rPr lang="en-US" sz="4000" dirty="0"/>
              <a:t>Conquest of </a:t>
            </a:r>
            <a:r>
              <a:rPr lang="en-US" sz="4000" dirty="0" err="1"/>
              <a:t>Sihon</a:t>
            </a:r>
            <a:r>
              <a:rPr lang="en-US" sz="4000" dirty="0"/>
              <a:t> &amp; </a:t>
            </a:r>
            <a:r>
              <a:rPr lang="en-US" sz="4000" dirty="0" err="1"/>
              <a:t>Og</a:t>
            </a:r>
            <a:r>
              <a:rPr lang="en-US" sz="4000" dirty="0"/>
              <a:t> (2:24-3:11)</a:t>
            </a:r>
          </a:p>
          <a:p>
            <a:r>
              <a:rPr lang="en-US" sz="4000" dirty="0"/>
              <a:t>Allocation of the Transjordan (3:12-29)</a:t>
            </a:r>
          </a:p>
          <a:p>
            <a:r>
              <a:rPr lang="en-US" sz="4000" dirty="0"/>
              <a:t>Deliverance from Egypt (throughout)</a:t>
            </a:r>
          </a:p>
        </p:txBody>
      </p:sp>
    </p:spTree>
    <p:extLst>
      <p:ext uri="{BB962C8B-B14F-4D97-AF65-F5344CB8AC3E}">
        <p14:creationId xmlns:p14="http://schemas.microsoft.com/office/powerpoint/2010/main" val="352014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Remembering the Law (4:1-12:32)</a:t>
            </a:r>
          </a:p>
        </p:txBody>
      </p:sp>
      <p:sp>
        <p:nvSpPr>
          <p:cNvPr id="4" name="Rectangle: Rounded Corners 3">
            <a:extLst>
              <a:ext uri="{FF2B5EF4-FFF2-40B4-BE49-F238E27FC236}">
                <a16:creationId xmlns:a16="http://schemas.microsoft.com/office/drawing/2014/main" id="{09678C0C-A005-4CBD-AEB9-A89D4480645D}"/>
              </a:ext>
            </a:extLst>
          </p:cNvPr>
          <p:cNvSpPr/>
          <p:nvPr/>
        </p:nvSpPr>
        <p:spPr>
          <a:xfrm>
            <a:off x="765583" y="1442478"/>
            <a:ext cx="3707435" cy="4383288"/>
          </a:xfrm>
          <a:prstGeom prst="roundRect">
            <a:avLst>
              <a:gd name="adj" fmla="val 95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Only give heed to yourself and keep your soul diligently, so that you do not forget the things which your eyes have seen and they do not depart from your heart all the days of your life; but make them known to your sons and your grandsons. (4:9)</a:t>
            </a:r>
            <a:endParaRPr lang="en-US" sz="3200" b="1" dirty="0">
              <a:effectLst>
                <a:outerShdw blurRad="38100" dist="38100" dir="2700000" algn="tl">
                  <a:srgbClr val="000000">
                    <a:alpha val="43137"/>
                  </a:srgbClr>
                </a:outerShdw>
              </a:effectLst>
            </a:endParaRPr>
          </a:p>
        </p:txBody>
      </p:sp>
      <p:sp>
        <p:nvSpPr>
          <p:cNvPr id="5" name="Rectangle: Rounded Corners 4">
            <a:extLst>
              <a:ext uri="{FF2B5EF4-FFF2-40B4-BE49-F238E27FC236}">
                <a16:creationId xmlns:a16="http://schemas.microsoft.com/office/drawing/2014/main" id="{D66AA136-00BF-4ABF-819F-B68E8EEBD0D0}"/>
              </a:ext>
            </a:extLst>
          </p:cNvPr>
          <p:cNvSpPr/>
          <p:nvPr/>
        </p:nvSpPr>
        <p:spPr>
          <a:xfrm>
            <a:off x="4679276" y="1377264"/>
            <a:ext cx="7203210" cy="4448502"/>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Hear, O Israel! The LORD is our God, the LORD is one! You shall love the LORD your God with all your heart and with all your soul and with all your might. These words, which I am commanding you today, shall be on your heart. You shall teach them diligently to your sons and shall talk of them when you sit in your house and when you walk by the way and when you lie down and when you rise up. You shall bind them as a sign on your hand and they shall be as frontals on your forehead. You shall write them on the doorposts of your house and on your gates. (6:4-9)</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032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Remembering the Law (4:1-12:32)</a:t>
            </a:r>
          </a:p>
        </p:txBody>
      </p:sp>
      <p:sp>
        <p:nvSpPr>
          <p:cNvPr id="5" name="Rectangle: Rounded Corners 4">
            <a:extLst>
              <a:ext uri="{FF2B5EF4-FFF2-40B4-BE49-F238E27FC236}">
                <a16:creationId xmlns:a16="http://schemas.microsoft.com/office/drawing/2014/main" id="{D66AA136-00BF-4ABF-819F-B68E8EEBD0D0}"/>
              </a:ext>
            </a:extLst>
          </p:cNvPr>
          <p:cNvSpPr/>
          <p:nvPr/>
        </p:nvSpPr>
        <p:spPr>
          <a:xfrm>
            <a:off x="908202" y="1556645"/>
            <a:ext cx="8402054" cy="4529148"/>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30000" dirty="0"/>
              <a:t>12 </a:t>
            </a:r>
            <a:r>
              <a:rPr lang="en-US" sz="2400" dirty="0"/>
              <a:t>Then the LORD spoke to you from the midst of the fire; you heard the sound of words, but you saw no form only a voice. </a:t>
            </a:r>
          </a:p>
          <a:p>
            <a:pPr algn="ctr"/>
            <a:endParaRPr lang="en-US" sz="2400" dirty="0"/>
          </a:p>
          <a:p>
            <a:pPr algn="ctr"/>
            <a:r>
              <a:rPr lang="en-US" sz="2400" baseline="30000" dirty="0"/>
              <a:t>15 </a:t>
            </a:r>
            <a:r>
              <a:rPr lang="en-US" sz="2400" dirty="0"/>
              <a:t>"So watch yourselves carefully, since you did not see any form on the day the LORD spoke to you at Horeb from the midst of the fire, </a:t>
            </a:r>
            <a:r>
              <a:rPr lang="en-US" sz="2400" baseline="30000" dirty="0"/>
              <a:t>16 </a:t>
            </a:r>
            <a:r>
              <a:rPr lang="en-US" sz="2400" dirty="0"/>
              <a:t>so that you do not act corruptly and make a graven image for yourselves in the form of any figure, the likeness of male or female, </a:t>
            </a:r>
            <a:r>
              <a:rPr lang="en-US" sz="2400" baseline="30000" dirty="0"/>
              <a:t>17</a:t>
            </a:r>
            <a:r>
              <a:rPr lang="en-US" sz="2400" dirty="0"/>
              <a:t> the likeness of any animal that is on the earth, the likeness of any winged bird that flies in the sky, </a:t>
            </a:r>
            <a:r>
              <a:rPr lang="en-US" sz="2400" baseline="30000" dirty="0"/>
              <a:t>18</a:t>
            </a:r>
            <a:r>
              <a:rPr lang="en-US" sz="2400" dirty="0"/>
              <a:t> the likeness of anything that creeps on the ground, the likeness of any fish that is in the water below the earth.</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31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Remembering the Law (4:1-12:32)</a:t>
            </a:r>
          </a:p>
        </p:txBody>
      </p:sp>
      <p:sp>
        <p:nvSpPr>
          <p:cNvPr id="5" name="Rectangle: Rounded Corners 4">
            <a:extLst>
              <a:ext uri="{FF2B5EF4-FFF2-40B4-BE49-F238E27FC236}">
                <a16:creationId xmlns:a16="http://schemas.microsoft.com/office/drawing/2014/main" id="{D66AA136-00BF-4ABF-819F-B68E8EEBD0D0}"/>
              </a:ext>
            </a:extLst>
          </p:cNvPr>
          <p:cNvSpPr/>
          <p:nvPr/>
        </p:nvSpPr>
        <p:spPr>
          <a:xfrm>
            <a:off x="403782" y="1434140"/>
            <a:ext cx="6889542" cy="4975409"/>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30000" dirty="0"/>
              <a:t> 25 </a:t>
            </a:r>
            <a:r>
              <a:rPr lang="en-US" sz="2400" dirty="0"/>
              <a:t>When you become the father of children and children’s children and have remained long in the land, and act corruptly, and make an idol in the form of anything, and do that which is evil in the sight of the LORD your God </a:t>
            </a:r>
            <a:r>
              <a:rPr lang="en-US" sz="2400" i="1" dirty="0"/>
              <a:t>so as</a:t>
            </a:r>
            <a:r>
              <a:rPr lang="en-US" sz="2400" dirty="0"/>
              <a:t> to provoke Him to anger, </a:t>
            </a:r>
            <a:r>
              <a:rPr lang="en-US" sz="2400" baseline="30000" dirty="0"/>
              <a:t>26</a:t>
            </a:r>
            <a:r>
              <a:rPr lang="en-US" sz="2400" dirty="0"/>
              <a:t> I call heaven and earth to witness against you today, that you will surely perish quickly from the land where you are going over the Jordan to possess it. You shall not live long on it, but will be utterly destroyed. </a:t>
            </a:r>
            <a:r>
              <a:rPr lang="en-US" sz="2400" baseline="30000" dirty="0"/>
              <a:t>27 </a:t>
            </a:r>
            <a:r>
              <a:rPr lang="en-US" sz="2400" dirty="0"/>
              <a:t>The LORD will scatter you among the peoples, and you will be left few in number among the nations where the LORD drives you.</a:t>
            </a:r>
            <a:endParaRPr lang="en-US" sz="4800" b="1" dirty="0">
              <a:effectLst>
                <a:outerShdw blurRad="38100" dist="38100" dir="2700000" algn="tl">
                  <a:srgbClr val="000000">
                    <a:alpha val="43137"/>
                  </a:srgbClr>
                </a:outerShdw>
              </a:effectLst>
            </a:endParaRPr>
          </a:p>
        </p:txBody>
      </p:sp>
      <p:sp>
        <p:nvSpPr>
          <p:cNvPr id="4" name="Rectangle: Rounded Corners 3">
            <a:extLst>
              <a:ext uri="{FF2B5EF4-FFF2-40B4-BE49-F238E27FC236}">
                <a16:creationId xmlns:a16="http://schemas.microsoft.com/office/drawing/2014/main" id="{382262B7-3786-4858-82CB-117E0A2D0DA5}"/>
              </a:ext>
            </a:extLst>
          </p:cNvPr>
          <p:cNvSpPr/>
          <p:nvPr/>
        </p:nvSpPr>
        <p:spPr>
          <a:xfrm>
            <a:off x="7477079" y="1376851"/>
            <a:ext cx="4311139" cy="4383288"/>
          </a:xfrm>
          <a:prstGeom prst="roundRect">
            <a:avLst>
              <a:gd name="adj" fmla="val 95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30000" dirty="0"/>
              <a:t>30</a:t>
            </a:r>
            <a:r>
              <a:rPr lang="en-US" sz="2400" dirty="0"/>
              <a:t> When you are in distress and all these things have come upon you, in the latter days you will return to the LORD your God and listen to His voice. </a:t>
            </a:r>
            <a:r>
              <a:rPr lang="en-US" sz="2400" baseline="30000" dirty="0"/>
              <a:t>31</a:t>
            </a:r>
            <a:r>
              <a:rPr lang="en-US" sz="2400" dirty="0"/>
              <a:t> For the LORD your God is a compassionate God; He will not fail you nor destroy you nor forget the covenant with your fathers which He swore to them.</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905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Remembering the Law (4:1-12:32)</a:t>
            </a:r>
          </a:p>
        </p:txBody>
      </p:sp>
      <p:sp>
        <p:nvSpPr>
          <p:cNvPr id="5" name="Rectangle: Rounded Corners 4">
            <a:extLst>
              <a:ext uri="{FF2B5EF4-FFF2-40B4-BE49-F238E27FC236}">
                <a16:creationId xmlns:a16="http://schemas.microsoft.com/office/drawing/2014/main" id="{D66AA136-00BF-4ABF-819F-B68E8EEBD0D0}"/>
              </a:ext>
            </a:extLst>
          </p:cNvPr>
          <p:cNvSpPr/>
          <p:nvPr/>
        </p:nvSpPr>
        <p:spPr>
          <a:xfrm>
            <a:off x="908202" y="1556645"/>
            <a:ext cx="8402054" cy="4529148"/>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30000" dirty="0"/>
              <a:t> 25 </a:t>
            </a:r>
            <a:r>
              <a:rPr lang="en-US" sz="2400" dirty="0"/>
              <a:t>When you become the father of children and children’s children and have remained long in the land, and act corruptly, and make an idol in the form of anything, and do that which is evil in the sight of the LORD your God </a:t>
            </a:r>
            <a:r>
              <a:rPr lang="en-US" sz="2400" i="1" dirty="0"/>
              <a:t>so as</a:t>
            </a:r>
            <a:r>
              <a:rPr lang="en-US" sz="2400" dirty="0"/>
              <a:t> to provoke Him to anger, </a:t>
            </a:r>
            <a:r>
              <a:rPr lang="en-US" sz="2400" baseline="30000" dirty="0"/>
              <a:t>26</a:t>
            </a:r>
            <a:r>
              <a:rPr lang="en-US" sz="2400" dirty="0"/>
              <a:t> I call heaven and earth to witness against you today, that you will surely perish quickly from the land where you are going over the Jordan to possess it. You shall not live long on it, but will be utterly destroyed. </a:t>
            </a:r>
            <a:r>
              <a:rPr lang="en-US" sz="2400" baseline="30000" dirty="0"/>
              <a:t>27 </a:t>
            </a:r>
            <a:r>
              <a:rPr lang="en-US" sz="2400" dirty="0"/>
              <a:t>The LORD will scatter you among the peoples, and you will be left few in number among the nations where the LORD drives you.</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189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Deuteronomy 8</a:t>
            </a:r>
          </a:p>
        </p:txBody>
      </p:sp>
      <p:sp>
        <p:nvSpPr>
          <p:cNvPr id="3" name="Content Placeholder 2">
            <a:extLst>
              <a:ext uri="{FF2B5EF4-FFF2-40B4-BE49-F238E27FC236}">
                <a16:creationId xmlns:a16="http://schemas.microsoft.com/office/drawing/2014/main" id="{6E85E173-0376-45F7-95D8-B770077355D5}"/>
              </a:ext>
            </a:extLst>
          </p:cNvPr>
          <p:cNvSpPr>
            <a:spLocks noGrp="1"/>
          </p:cNvSpPr>
          <p:nvPr>
            <p:ph idx="1"/>
          </p:nvPr>
        </p:nvSpPr>
        <p:spPr>
          <a:xfrm>
            <a:off x="838200" y="1825625"/>
            <a:ext cx="10847744" cy="4351338"/>
          </a:xfrm>
        </p:spPr>
        <p:txBody>
          <a:bodyPr>
            <a:normAutofit/>
          </a:bodyPr>
          <a:lstStyle/>
          <a:p>
            <a:r>
              <a:rPr lang="en-US" sz="4000" dirty="0"/>
              <a:t>The LORD humbled, tested, provided for you (1-6)</a:t>
            </a:r>
          </a:p>
          <a:p>
            <a:r>
              <a:rPr lang="en-US" sz="4000" dirty="0"/>
              <a:t>The LORD is bringing you into a good land (7-10)</a:t>
            </a:r>
          </a:p>
          <a:p>
            <a:r>
              <a:rPr lang="en-US" sz="4000" dirty="0"/>
              <a:t>Beware: Prosperity =&gt; Pride =&gt; Forget (11-20)</a:t>
            </a:r>
          </a:p>
          <a:p>
            <a:r>
              <a:rPr lang="en-US" sz="4000" dirty="0"/>
              <a:t>“But you shall remember” (18)</a:t>
            </a:r>
          </a:p>
        </p:txBody>
      </p:sp>
    </p:spTree>
    <p:extLst>
      <p:ext uri="{BB962C8B-B14F-4D97-AF65-F5344CB8AC3E}">
        <p14:creationId xmlns:p14="http://schemas.microsoft.com/office/powerpoint/2010/main" val="21281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Discerning False Prophets (13)</a:t>
            </a:r>
          </a:p>
        </p:txBody>
      </p:sp>
      <p:sp>
        <p:nvSpPr>
          <p:cNvPr id="4" name="Rectangle: Rounded Corners 3">
            <a:extLst>
              <a:ext uri="{FF2B5EF4-FFF2-40B4-BE49-F238E27FC236}">
                <a16:creationId xmlns:a16="http://schemas.microsoft.com/office/drawing/2014/main" id="{0EB4572D-C18A-4F40-B628-3E90C8561CAA}"/>
              </a:ext>
            </a:extLst>
          </p:cNvPr>
          <p:cNvSpPr/>
          <p:nvPr/>
        </p:nvSpPr>
        <p:spPr>
          <a:xfrm>
            <a:off x="890701" y="1416641"/>
            <a:ext cx="10808368" cy="4428519"/>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aseline="30000" dirty="0"/>
              <a:t>1</a:t>
            </a:r>
            <a:r>
              <a:rPr lang="en-US" sz="2200" dirty="0"/>
              <a:t>If a prophet or a dreamer of dreams arises among you and gives you a sign or a wonder, </a:t>
            </a:r>
            <a:r>
              <a:rPr lang="en-US" sz="2200" baseline="30000" dirty="0"/>
              <a:t>2</a:t>
            </a:r>
            <a:r>
              <a:rPr lang="en-US" sz="2200" dirty="0"/>
              <a:t>and the sign or the wonder comes true, concerning which he spoke to you, saying, “Let us go after other gods (whom you have not known) and let us serve them,” </a:t>
            </a:r>
            <a:r>
              <a:rPr lang="en-US" sz="2200" baseline="30000" dirty="0"/>
              <a:t>3</a:t>
            </a:r>
            <a:r>
              <a:rPr lang="en-US" sz="2200" dirty="0"/>
              <a:t>you shall not listen to the words of that prophet or that dreamer of dreams; for the LORD your God is testing you to find out if you love the LORD your God with all your heart and with all your soul. </a:t>
            </a:r>
            <a:r>
              <a:rPr lang="en-US" sz="2200" baseline="30000" dirty="0"/>
              <a:t>4</a:t>
            </a:r>
            <a:r>
              <a:rPr lang="en-US" sz="2200" dirty="0"/>
              <a:t>You shall follow the LORD your God and fear Him; and you shall keep His commandments, listen to His voice, serve Him, and cling to Him.</a:t>
            </a:r>
          </a:p>
          <a:p>
            <a:pPr algn="ctr"/>
            <a:endParaRPr lang="en-US" sz="2200" dirty="0"/>
          </a:p>
          <a:p>
            <a:pPr algn="ctr"/>
            <a:r>
              <a:rPr lang="en-US" sz="2200" baseline="30000" dirty="0"/>
              <a:t>5</a:t>
            </a:r>
            <a:r>
              <a:rPr lang="en-US" sz="2200" dirty="0"/>
              <a:t>But that prophet or that dreamer of dreams shall be put to death, because he has counseled rebellion against the LORD your God who brought you from the land of Egypt and redeemed you from the house of slavery, to seduce you from the way in which the LORD your God commanded you to walk. So you shall purge the evil from among you.</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7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Blessings and </a:t>
            </a:r>
            <a:r>
              <a:rPr lang="en-US" dirty="0" err="1"/>
              <a:t>Cursings</a:t>
            </a:r>
            <a:r>
              <a:rPr lang="en-US" dirty="0"/>
              <a:t> (11:26-32; 27-28)</a:t>
            </a:r>
          </a:p>
        </p:txBody>
      </p:sp>
      <p:sp>
        <p:nvSpPr>
          <p:cNvPr id="4" name="Rectangle: Rounded Corners 3">
            <a:extLst>
              <a:ext uri="{FF2B5EF4-FFF2-40B4-BE49-F238E27FC236}">
                <a16:creationId xmlns:a16="http://schemas.microsoft.com/office/drawing/2014/main" id="{BCFBB304-445D-44FA-878B-EF37772B16CD}"/>
              </a:ext>
            </a:extLst>
          </p:cNvPr>
          <p:cNvSpPr/>
          <p:nvPr/>
        </p:nvSpPr>
        <p:spPr>
          <a:xfrm>
            <a:off x="890700" y="1416641"/>
            <a:ext cx="8620809" cy="5119788"/>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 </a:t>
            </a:r>
            <a:r>
              <a:rPr lang="en-US" sz="2800" baseline="30000" dirty="0"/>
              <a:t>26</a:t>
            </a:r>
            <a:r>
              <a:rPr lang="en-US" sz="2800" dirty="0"/>
              <a:t> See, I am setting before you today a blessing and a curse: </a:t>
            </a:r>
            <a:r>
              <a:rPr lang="en-US" sz="2800" baseline="30000" dirty="0"/>
              <a:t>27</a:t>
            </a:r>
            <a:r>
              <a:rPr lang="en-US" sz="2800" dirty="0"/>
              <a:t> the blessing, if you listen to the commandments of the LORD your God, which I am commanding you today; </a:t>
            </a:r>
            <a:r>
              <a:rPr lang="en-US" sz="2800" baseline="30000" dirty="0"/>
              <a:t>28</a:t>
            </a:r>
            <a:r>
              <a:rPr lang="en-US" sz="2800" dirty="0"/>
              <a:t> and the curse, if you do not listen to the commandments of the LORD your God, but turn aside from the way which I am commanding you today, by following other gods which you have not known.</a:t>
            </a:r>
          </a:p>
          <a:p>
            <a:pPr algn="ctr"/>
            <a:r>
              <a:rPr lang="en-US" sz="1600" dirty="0"/>
              <a:t> </a:t>
            </a:r>
          </a:p>
          <a:p>
            <a:pPr algn="ctr"/>
            <a:r>
              <a:rPr lang="en-US" sz="2800" baseline="30000" dirty="0"/>
              <a:t>29</a:t>
            </a:r>
            <a:r>
              <a:rPr lang="en-US" sz="2800" dirty="0"/>
              <a:t> It shall come about, when the LORD your God brings you into the land where you are entering to possess it, that you shall place the blessing on Mount Gerizim and the curse on Mount </a:t>
            </a:r>
            <a:r>
              <a:rPr lang="en-US" sz="2800" dirty="0" err="1"/>
              <a:t>Ebal</a:t>
            </a:r>
            <a:r>
              <a:rPr lang="en-US" sz="2800" dirty="0"/>
              <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52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Preparing a Successor (31)</a:t>
            </a:r>
          </a:p>
        </p:txBody>
      </p:sp>
      <p:sp>
        <p:nvSpPr>
          <p:cNvPr id="4" name="Rectangle: Rounded Corners 3">
            <a:extLst>
              <a:ext uri="{FF2B5EF4-FFF2-40B4-BE49-F238E27FC236}">
                <a16:creationId xmlns:a16="http://schemas.microsoft.com/office/drawing/2014/main" id="{AC7BFE9A-1B02-429B-9F4B-755B4AC774CC}"/>
              </a:ext>
            </a:extLst>
          </p:cNvPr>
          <p:cNvSpPr/>
          <p:nvPr/>
        </p:nvSpPr>
        <p:spPr>
          <a:xfrm>
            <a:off x="890700" y="1416642"/>
            <a:ext cx="8913943" cy="1488438"/>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30000" dirty="0"/>
              <a:t> 3 </a:t>
            </a:r>
            <a:r>
              <a:rPr lang="en-US" sz="2400" dirty="0"/>
              <a:t>It is the LORD your God who will cross ahead of you; He will destroy these nations before you, and you shall dispossess them. Joshua is the one who will cross ahead of you, just as the LORD has spoken.</a:t>
            </a:r>
            <a:endParaRPr lang="en-US" sz="4000" b="1" dirty="0">
              <a:effectLst>
                <a:outerShdw blurRad="38100" dist="38100" dir="2700000" algn="tl">
                  <a:srgbClr val="000000">
                    <a:alpha val="43137"/>
                  </a:srgbClr>
                </a:outerShdw>
              </a:effectLst>
            </a:endParaRPr>
          </a:p>
        </p:txBody>
      </p:sp>
      <p:sp>
        <p:nvSpPr>
          <p:cNvPr id="5" name="Rectangle: Rounded Corners 4">
            <a:extLst>
              <a:ext uri="{FF2B5EF4-FFF2-40B4-BE49-F238E27FC236}">
                <a16:creationId xmlns:a16="http://schemas.microsoft.com/office/drawing/2014/main" id="{287868A1-DD63-484E-B863-38818375778F}"/>
              </a:ext>
            </a:extLst>
          </p:cNvPr>
          <p:cNvSpPr/>
          <p:nvPr/>
        </p:nvSpPr>
        <p:spPr>
          <a:xfrm>
            <a:off x="890700" y="3005708"/>
            <a:ext cx="8966444" cy="3626974"/>
          </a:xfrm>
          <a:prstGeom prst="roundRect">
            <a:avLst>
              <a:gd name="adj" fmla="val 7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30000" dirty="0"/>
              <a:t>6 </a:t>
            </a:r>
            <a:r>
              <a:rPr lang="en-US" sz="2400" dirty="0"/>
              <a:t>Be strong and courageous, do not be afraid or tremble at them, for the LORD your God is the one who goes with you. He will not fail you or forsake you.</a:t>
            </a:r>
          </a:p>
          <a:p>
            <a:pPr algn="ctr"/>
            <a:r>
              <a:rPr lang="en-US" sz="2400" baseline="30000" dirty="0"/>
              <a:t>7 </a:t>
            </a:r>
            <a:r>
              <a:rPr lang="en-US" sz="2400" dirty="0"/>
              <a:t>Then Moses called to Joshua and said to him in the sight of all Israel, “Be strong and courageous, for you shall go with this people into the land which the LORD has sworn to their fathers to give them, and you shall give it to them as an inheritance. </a:t>
            </a:r>
            <a:r>
              <a:rPr lang="en-US" sz="2400" baseline="30000" dirty="0"/>
              <a:t>8 </a:t>
            </a:r>
            <a:r>
              <a:rPr lang="en-US" sz="2400" dirty="0"/>
              <a:t>The LORD is the one who goes ahead of you; He will be with you. He will not fail you or forsake you. Do not fear or be dismayed.”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691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A5D574A-A7A0-4632-B547-794CB2A97710}"/>
              </a:ext>
            </a:extLst>
          </p:cNvPr>
          <p:cNvGraphicFramePr>
            <a:graphicFrameLocks noGrp="1"/>
          </p:cNvGraphicFramePr>
          <p:nvPr>
            <p:ph idx="1"/>
            <p:extLst>
              <p:ext uri="{D42A27DB-BD31-4B8C-83A1-F6EECF244321}">
                <p14:modId xmlns:p14="http://schemas.microsoft.com/office/powerpoint/2010/main" val="1826457006"/>
              </p:ext>
            </p:extLst>
          </p:nvPr>
        </p:nvGraphicFramePr>
        <p:xfrm>
          <a:off x="926510" y="308837"/>
          <a:ext cx="7957098" cy="6184038"/>
        </p:xfrm>
        <a:graphic>
          <a:graphicData uri="http://schemas.openxmlformats.org/drawingml/2006/table">
            <a:tbl>
              <a:tblPr firstRow="1" bandRow="1">
                <a:tableStyleId>{D113A9D2-9D6B-4929-AA2D-F23B5EE8CBE7}</a:tableStyleId>
              </a:tblPr>
              <a:tblGrid>
                <a:gridCol w="455356">
                  <a:extLst>
                    <a:ext uri="{9D8B030D-6E8A-4147-A177-3AD203B41FA5}">
                      <a16:colId xmlns:a16="http://schemas.microsoft.com/office/drawing/2014/main" val="1517373395"/>
                    </a:ext>
                  </a:extLst>
                </a:gridCol>
                <a:gridCol w="1386315">
                  <a:extLst>
                    <a:ext uri="{9D8B030D-6E8A-4147-A177-3AD203B41FA5}">
                      <a16:colId xmlns:a16="http://schemas.microsoft.com/office/drawing/2014/main" val="373942114"/>
                    </a:ext>
                  </a:extLst>
                </a:gridCol>
                <a:gridCol w="1531316">
                  <a:extLst>
                    <a:ext uri="{9D8B030D-6E8A-4147-A177-3AD203B41FA5}">
                      <a16:colId xmlns:a16="http://schemas.microsoft.com/office/drawing/2014/main" val="2679162386"/>
                    </a:ext>
                  </a:extLst>
                </a:gridCol>
                <a:gridCol w="4584111">
                  <a:extLst>
                    <a:ext uri="{9D8B030D-6E8A-4147-A177-3AD203B41FA5}">
                      <a16:colId xmlns:a16="http://schemas.microsoft.com/office/drawing/2014/main" val="1625914391"/>
                    </a:ext>
                  </a:extLst>
                </a:gridCol>
              </a:tblGrid>
              <a:tr h="441717">
                <a:tc>
                  <a:txBody>
                    <a:bodyPr/>
                    <a:lstStyle/>
                    <a:p>
                      <a:pPr marL="0" marR="0">
                        <a:spcBef>
                          <a:spcPts val="600"/>
                        </a:spcBef>
                        <a:spcAft>
                          <a:spcPts val="600"/>
                        </a:spcAft>
                      </a:pPr>
                      <a:r>
                        <a:rPr lang="en-US" sz="1400" dirty="0">
                          <a:effectLst>
                            <a:outerShdw blurRad="38100" dist="38100" dir="2700000" algn="tl">
                              <a:srgbClr val="000000">
                                <a:alpha val="43137"/>
                              </a:srgbClr>
                            </a:outerShdw>
                          </a:effectLst>
                        </a:rPr>
                        <a:t> </a:t>
                      </a:r>
                      <a:endParaRPr lang="en-US" sz="1200" dirty="0">
                        <a:effectLst>
                          <a:outerShdw blurRad="38100" dist="38100" dir="2700000" algn="tl">
                            <a:srgbClr val="000000">
                              <a:alpha val="43137"/>
                            </a:srgbClr>
                          </a:outerShdw>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tcPr>
                </a:tc>
                <a:tc gridSpan="2">
                  <a:txBody>
                    <a:bodyPr/>
                    <a:lstStyle/>
                    <a:p>
                      <a:pPr marL="0" marR="0" indent="-11430" algn="ctr">
                        <a:spcBef>
                          <a:spcPts val="600"/>
                        </a:spcBef>
                        <a:spcAft>
                          <a:spcPts val="600"/>
                        </a:spcAft>
                      </a:pPr>
                      <a:r>
                        <a:rPr lang="en-US" sz="1800" dirty="0">
                          <a:effectLst/>
                        </a:rPr>
                        <a:t>Date</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lnT w="76200" cap="flat" cmpd="sng" algn="ctr">
                      <a:solidFill>
                        <a:schemeClr val="bg1"/>
                      </a:solidFill>
                      <a:prstDash val="solid"/>
                      <a:round/>
                      <a:headEnd type="none" w="med" len="med"/>
                      <a:tailEnd type="none" w="med" len="med"/>
                    </a:lnT>
                  </a:tcPr>
                </a:tc>
                <a:tc hMerge="1">
                  <a:txBody>
                    <a:bodyPr/>
                    <a:lstStyle/>
                    <a:p>
                      <a:endParaRPr lang="en-US"/>
                    </a:p>
                  </a:txBody>
                  <a:tcPr/>
                </a:tc>
                <a:tc>
                  <a:txBody>
                    <a:bodyPr/>
                    <a:lstStyle/>
                    <a:p>
                      <a:pPr marL="114300" marR="114300" indent="-11430" algn="just">
                        <a:spcBef>
                          <a:spcPts val="600"/>
                        </a:spcBef>
                        <a:spcAft>
                          <a:spcPts val="600"/>
                        </a:spcAft>
                      </a:pPr>
                      <a:r>
                        <a:rPr lang="en-US" sz="1800" b="1" dirty="0">
                          <a:effectLst/>
                        </a:rPr>
                        <a:t>Topic</a:t>
                      </a:r>
                      <a:endParaRPr lang="en-US" sz="1600" b="1" dirty="0">
                        <a:effectLst/>
                        <a:latin typeface="Courier"/>
                        <a:ea typeface="Times New Roman" panose="02020603050405020304" pitchFamily="18" charset="0"/>
                        <a:cs typeface="Times New Roman" panose="02020603050405020304" pitchFamily="18" charset="0"/>
                      </a:endParaRPr>
                    </a:p>
                  </a:txBody>
                  <a:tcPr marL="68580" marR="6858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36146896"/>
                  </a:ext>
                </a:extLst>
              </a:tr>
              <a:tr h="441717">
                <a:tc>
                  <a:txBody>
                    <a:bodyPr/>
                    <a:lstStyle/>
                    <a:p>
                      <a:pPr marL="0" marR="0" algn="ctr">
                        <a:spcBef>
                          <a:spcPts val="600"/>
                        </a:spcBef>
                        <a:spcAft>
                          <a:spcPts val="600"/>
                        </a:spcAft>
                      </a:pPr>
                      <a:r>
                        <a:rPr lang="en-US" sz="1800" dirty="0">
                          <a:effectLst/>
                        </a:rPr>
                        <a:t>1</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dirty="0">
                          <a:effectLst/>
                        </a:rPr>
                        <a:t>Sunday</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a:effectLst/>
                        </a:rPr>
                        <a:t>February 21</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a:spcBef>
                          <a:spcPts val="600"/>
                        </a:spcBef>
                        <a:spcAft>
                          <a:spcPts val="600"/>
                        </a:spcAft>
                      </a:pPr>
                      <a:r>
                        <a:rPr lang="en-US" sz="1800" b="1" dirty="0">
                          <a:effectLst/>
                        </a:rPr>
                        <a:t>The Birth of Moses</a:t>
                      </a:r>
                      <a:endParaRPr lang="en-US" sz="1600" b="1" dirty="0">
                        <a:effectLst/>
                        <a:latin typeface="Courier"/>
                        <a:ea typeface="Times New Roman" panose="02020603050405020304" pitchFamily="18" charset="0"/>
                        <a:cs typeface="Times New Roman" panose="02020603050405020304" pitchFamily="18" charset="0"/>
                      </a:endParaRP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229482131"/>
                  </a:ext>
                </a:extLst>
              </a:tr>
              <a:tr h="441717">
                <a:tc>
                  <a:txBody>
                    <a:bodyPr/>
                    <a:lstStyle/>
                    <a:p>
                      <a:pPr marL="0" marR="0" algn="ctr">
                        <a:spcBef>
                          <a:spcPts val="600"/>
                        </a:spcBef>
                        <a:spcAft>
                          <a:spcPts val="600"/>
                        </a:spcAft>
                      </a:pPr>
                      <a:r>
                        <a:rPr lang="en-US" sz="1800">
                          <a:effectLst/>
                        </a:rPr>
                        <a:t>2</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dirty="0">
                          <a:effectLst/>
                        </a:rPr>
                        <a:t>Wednesday</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February 24</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defTabSz="914400" rtl="0" eaLnBrk="1" latinLnBrk="0" hangingPunct="1">
                        <a:spcBef>
                          <a:spcPts val="600"/>
                        </a:spcBef>
                        <a:spcAft>
                          <a:spcPts val="600"/>
                        </a:spcAft>
                        <a:tabLst>
                          <a:tab pos="1251585" algn="ctr"/>
                        </a:tabLst>
                      </a:pPr>
                      <a:r>
                        <a:rPr lang="en-US" sz="1800" b="1" kern="1200" dirty="0">
                          <a:solidFill>
                            <a:schemeClr val="lt1"/>
                          </a:solidFill>
                          <a:effectLst/>
                          <a:latin typeface="+mn-lt"/>
                          <a:ea typeface="+mn-ea"/>
                          <a:cs typeface="+mn-cs"/>
                        </a:rPr>
                        <a:t>The Preparation of Moses</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021607341"/>
                  </a:ext>
                </a:extLst>
              </a:tr>
              <a:tr h="441717">
                <a:tc>
                  <a:txBody>
                    <a:bodyPr/>
                    <a:lstStyle/>
                    <a:p>
                      <a:pPr marL="0" marR="0" algn="ctr">
                        <a:spcBef>
                          <a:spcPts val="600"/>
                        </a:spcBef>
                        <a:spcAft>
                          <a:spcPts val="600"/>
                        </a:spcAft>
                      </a:pPr>
                      <a:r>
                        <a:rPr lang="en-US" sz="1800">
                          <a:effectLst/>
                        </a:rPr>
                        <a:t>3</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Sunday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February 28</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defTabSz="914400" rtl="0" eaLnBrk="1" latinLnBrk="0" hangingPunct="1">
                        <a:spcBef>
                          <a:spcPts val="600"/>
                        </a:spcBef>
                        <a:spcAft>
                          <a:spcPts val="600"/>
                        </a:spcAft>
                        <a:tabLst>
                          <a:tab pos="1251585" algn="ctr"/>
                        </a:tabLst>
                      </a:pPr>
                      <a:r>
                        <a:rPr lang="en-US" sz="1800" b="1" kern="1200" dirty="0">
                          <a:solidFill>
                            <a:schemeClr val="bg1"/>
                          </a:solidFill>
                          <a:effectLst/>
                          <a:latin typeface="+mn-lt"/>
                          <a:ea typeface="+mn-ea"/>
                          <a:cs typeface="+mn-cs"/>
                        </a:rPr>
                        <a:t>The Burning Bush</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66407929"/>
                  </a:ext>
                </a:extLst>
              </a:tr>
              <a:tr h="441717">
                <a:tc>
                  <a:txBody>
                    <a:bodyPr/>
                    <a:lstStyle/>
                    <a:p>
                      <a:pPr marL="0" marR="0" algn="ctr">
                        <a:spcBef>
                          <a:spcPts val="600"/>
                        </a:spcBef>
                        <a:spcAft>
                          <a:spcPts val="600"/>
                        </a:spcAft>
                      </a:pPr>
                      <a:r>
                        <a:rPr lang="en-US" sz="1800">
                          <a:effectLst/>
                        </a:rPr>
                        <a:t>4</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Wednesday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3</a:t>
                      </a:r>
                      <a:endParaRPr lang="en-US" sz="1600" dirty="0">
                        <a:effectLst/>
                        <a:latin typeface="Courier"/>
                        <a:ea typeface="+mn-ea"/>
                        <a:cs typeface="Times New Roman" panose="02020603050405020304" pitchFamily="18" charset="0"/>
                      </a:endParaRPr>
                    </a:p>
                  </a:txBody>
                  <a:tcPr marL="68580" marR="68580" marT="0" marB="0" anchor="ctr"/>
                </a:tc>
                <a:tc>
                  <a:txBody>
                    <a:bodyPr/>
                    <a:lstStyle/>
                    <a:p>
                      <a:pPr marL="114300" marR="114300" indent="-11430" algn="just">
                        <a:spcBef>
                          <a:spcPts val="600"/>
                        </a:spcBef>
                        <a:spcAft>
                          <a:spcPts val="600"/>
                        </a:spcAft>
                      </a:pPr>
                      <a:r>
                        <a:rPr lang="en-US" sz="1800" b="1" kern="1200" dirty="0">
                          <a:solidFill>
                            <a:schemeClr val="bg1"/>
                          </a:solidFill>
                          <a:effectLst/>
                          <a:latin typeface="+mn-lt"/>
                          <a:ea typeface="+mn-ea"/>
                          <a:cs typeface="+mn-cs"/>
                        </a:rPr>
                        <a:t>Return to Egypt</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82515584"/>
                  </a:ext>
                </a:extLst>
              </a:tr>
              <a:tr h="441717">
                <a:tc>
                  <a:txBody>
                    <a:bodyPr/>
                    <a:lstStyle/>
                    <a:p>
                      <a:pPr marL="0" marR="0" algn="ctr">
                        <a:spcBef>
                          <a:spcPts val="600"/>
                        </a:spcBef>
                        <a:spcAft>
                          <a:spcPts val="600"/>
                        </a:spcAft>
                      </a:pPr>
                      <a:r>
                        <a:rPr lang="en-US" sz="1800">
                          <a:effectLst/>
                        </a:rPr>
                        <a:t>5</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Sunday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7</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a:spcBef>
                          <a:spcPts val="600"/>
                        </a:spcBef>
                        <a:spcAft>
                          <a:spcPts val="600"/>
                        </a:spcAft>
                      </a:pPr>
                      <a:r>
                        <a:rPr lang="en-US" sz="1800" b="1" kern="1200" dirty="0">
                          <a:solidFill>
                            <a:schemeClr val="bg1"/>
                          </a:solidFill>
                          <a:effectLst/>
                          <a:latin typeface="+mn-lt"/>
                          <a:ea typeface="+mn-ea"/>
                          <a:cs typeface="+mn-cs"/>
                        </a:rPr>
                        <a:t>The Plagues</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81749462"/>
                  </a:ext>
                </a:extLst>
              </a:tr>
              <a:tr h="441717">
                <a:tc>
                  <a:txBody>
                    <a:bodyPr/>
                    <a:lstStyle/>
                    <a:p>
                      <a:pPr marL="0" marR="0" algn="ctr">
                        <a:spcBef>
                          <a:spcPts val="600"/>
                        </a:spcBef>
                        <a:spcAft>
                          <a:spcPts val="600"/>
                        </a:spcAft>
                      </a:pPr>
                      <a:r>
                        <a:rPr lang="en-US" sz="1800">
                          <a:effectLst/>
                        </a:rPr>
                        <a:t>6</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Wednesday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10</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defTabSz="914400" rtl="0" eaLnBrk="1" latinLnBrk="0" hangingPunct="1">
                        <a:spcBef>
                          <a:spcPts val="600"/>
                        </a:spcBef>
                        <a:spcAft>
                          <a:spcPts val="600"/>
                        </a:spcAft>
                      </a:pPr>
                      <a:r>
                        <a:rPr lang="en-US" sz="1800" b="1" kern="1200" dirty="0">
                          <a:solidFill>
                            <a:schemeClr val="bg1"/>
                          </a:solidFill>
                          <a:effectLst/>
                          <a:latin typeface="+mn-lt"/>
                          <a:ea typeface="+mn-ea"/>
                          <a:cs typeface="+mn-cs"/>
                        </a:rPr>
                        <a:t>From Egypt to Sinai</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161472895"/>
                  </a:ext>
                </a:extLst>
              </a:tr>
              <a:tr h="441717">
                <a:tc>
                  <a:txBody>
                    <a:bodyPr/>
                    <a:lstStyle/>
                    <a:p>
                      <a:pPr marL="0" marR="0" algn="ctr">
                        <a:spcBef>
                          <a:spcPts val="600"/>
                        </a:spcBef>
                        <a:spcAft>
                          <a:spcPts val="600"/>
                        </a:spcAft>
                      </a:pPr>
                      <a:r>
                        <a:rPr lang="en-US" sz="1800">
                          <a:effectLst/>
                        </a:rPr>
                        <a:t>7</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Sunday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14</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defTabSz="914400" rtl="0" eaLnBrk="1" latinLnBrk="0" hangingPunct="1">
                        <a:spcBef>
                          <a:spcPts val="600"/>
                        </a:spcBef>
                        <a:spcAft>
                          <a:spcPts val="600"/>
                        </a:spcAft>
                      </a:pPr>
                      <a:r>
                        <a:rPr lang="en-US" sz="1800" b="1" kern="1200" dirty="0">
                          <a:solidFill>
                            <a:schemeClr val="bg1"/>
                          </a:solidFill>
                          <a:effectLst/>
                          <a:latin typeface="+mn-lt"/>
                          <a:ea typeface="+mn-ea"/>
                          <a:cs typeface="+mn-cs"/>
                        </a:rPr>
                        <a:t>Mount Sinai</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59357384"/>
                  </a:ext>
                </a:extLst>
              </a:tr>
              <a:tr h="441717">
                <a:tc>
                  <a:txBody>
                    <a:bodyPr/>
                    <a:lstStyle/>
                    <a:p>
                      <a:pPr marL="0" marR="0" algn="ctr">
                        <a:spcBef>
                          <a:spcPts val="600"/>
                        </a:spcBef>
                        <a:spcAft>
                          <a:spcPts val="600"/>
                        </a:spcAft>
                      </a:pPr>
                      <a:r>
                        <a:rPr lang="en-US" sz="1800">
                          <a:effectLst/>
                        </a:rPr>
                        <a:t>8</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Wednesday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17</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a:spcBef>
                          <a:spcPts val="600"/>
                        </a:spcBef>
                        <a:spcAft>
                          <a:spcPts val="600"/>
                        </a:spcAft>
                      </a:pPr>
                      <a:r>
                        <a:rPr lang="en-US" sz="1800" b="1" kern="1200" dirty="0">
                          <a:solidFill>
                            <a:schemeClr val="bg1"/>
                          </a:solidFill>
                          <a:effectLst/>
                          <a:latin typeface="+mn-lt"/>
                          <a:ea typeface="+mn-ea"/>
                          <a:cs typeface="+mn-cs"/>
                        </a:rPr>
                        <a:t>The Golden Calf</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49687123"/>
                  </a:ext>
                </a:extLst>
              </a:tr>
              <a:tr h="441717">
                <a:tc>
                  <a:txBody>
                    <a:bodyPr/>
                    <a:lstStyle/>
                    <a:p>
                      <a:pPr marL="0" marR="0" algn="ctr">
                        <a:spcBef>
                          <a:spcPts val="600"/>
                        </a:spcBef>
                        <a:spcAft>
                          <a:spcPts val="600"/>
                        </a:spcAft>
                      </a:pPr>
                      <a:r>
                        <a:rPr lang="en-US" sz="1800">
                          <a:effectLst/>
                        </a:rPr>
                        <a:t>9</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Sunday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21</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defTabSz="914400" rtl="0" eaLnBrk="1" latinLnBrk="0" hangingPunct="1">
                        <a:spcBef>
                          <a:spcPts val="600"/>
                        </a:spcBef>
                        <a:spcAft>
                          <a:spcPts val="600"/>
                        </a:spcAft>
                      </a:pPr>
                      <a:r>
                        <a:rPr lang="en-US" sz="1800" b="1" kern="1200" dirty="0">
                          <a:solidFill>
                            <a:schemeClr val="bg1"/>
                          </a:solidFill>
                          <a:effectLst/>
                          <a:latin typeface="+mn-lt"/>
                          <a:ea typeface="+mn-ea"/>
                          <a:cs typeface="+mn-cs"/>
                        </a:rPr>
                        <a:t>Renewing the Covenant</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341691801"/>
                  </a:ext>
                </a:extLst>
              </a:tr>
              <a:tr h="441717">
                <a:tc>
                  <a:txBody>
                    <a:bodyPr/>
                    <a:lstStyle/>
                    <a:p>
                      <a:pPr marL="0" marR="0" algn="ctr">
                        <a:spcBef>
                          <a:spcPts val="600"/>
                        </a:spcBef>
                        <a:spcAft>
                          <a:spcPts val="600"/>
                        </a:spcAft>
                      </a:pPr>
                      <a:r>
                        <a:rPr lang="en-US" sz="1800">
                          <a:effectLst/>
                        </a:rPr>
                        <a:t>10</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Wednesday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24</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a:spcBef>
                          <a:spcPts val="600"/>
                        </a:spcBef>
                        <a:spcAft>
                          <a:spcPts val="600"/>
                        </a:spcAft>
                      </a:pPr>
                      <a:r>
                        <a:rPr lang="en-US" sz="1800" b="1" kern="1200" dirty="0">
                          <a:solidFill>
                            <a:schemeClr val="bg1"/>
                          </a:solidFill>
                          <a:effectLst/>
                          <a:latin typeface="+mn-lt"/>
                          <a:ea typeface="+mn-ea"/>
                          <a:cs typeface="+mn-cs"/>
                        </a:rPr>
                        <a:t>Rebellion and Complaining</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208316535"/>
                  </a:ext>
                </a:extLst>
              </a:tr>
              <a:tr h="441717">
                <a:tc>
                  <a:txBody>
                    <a:bodyPr/>
                    <a:lstStyle/>
                    <a:p>
                      <a:pPr marL="0" marR="0" algn="ctr">
                        <a:spcBef>
                          <a:spcPts val="600"/>
                        </a:spcBef>
                        <a:spcAft>
                          <a:spcPts val="600"/>
                        </a:spcAft>
                      </a:pPr>
                      <a:r>
                        <a:rPr lang="en-US" sz="1800">
                          <a:effectLst/>
                        </a:rPr>
                        <a:t>11</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Sunday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28</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a:spcBef>
                          <a:spcPts val="600"/>
                        </a:spcBef>
                        <a:spcAft>
                          <a:spcPts val="600"/>
                        </a:spcAft>
                      </a:pPr>
                      <a:r>
                        <a:rPr lang="en-US" sz="1800" b="1" kern="1200" dirty="0">
                          <a:solidFill>
                            <a:schemeClr val="bg1"/>
                          </a:solidFill>
                          <a:effectLst/>
                          <a:latin typeface="+mn-lt"/>
                          <a:ea typeface="+mn-ea"/>
                          <a:cs typeface="+mn-cs"/>
                        </a:rPr>
                        <a:t>Failing to Enter the Land</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65745341"/>
                  </a:ext>
                </a:extLst>
              </a:tr>
              <a:tr h="441717">
                <a:tc>
                  <a:txBody>
                    <a:bodyPr/>
                    <a:lstStyle/>
                    <a:p>
                      <a:pPr marL="0" marR="0" algn="ctr">
                        <a:spcBef>
                          <a:spcPts val="600"/>
                        </a:spcBef>
                        <a:spcAft>
                          <a:spcPts val="600"/>
                        </a:spcAft>
                      </a:pPr>
                      <a:r>
                        <a:rPr lang="en-US" sz="1800">
                          <a:effectLst/>
                        </a:rPr>
                        <a:t>12</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marL="0" marR="114300" indent="-11430" algn="ctr">
                        <a:spcBef>
                          <a:spcPts val="600"/>
                        </a:spcBef>
                        <a:spcAft>
                          <a:spcPts val="600"/>
                        </a:spcAft>
                      </a:pPr>
                      <a:r>
                        <a:rPr lang="en-US" sz="1800">
                          <a:effectLst/>
                        </a:rPr>
                        <a:t>Wednesday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1430" algn="ctr">
                        <a:spcBef>
                          <a:spcPts val="600"/>
                        </a:spcBef>
                        <a:spcAft>
                          <a:spcPts val="600"/>
                        </a:spcAft>
                      </a:pPr>
                      <a:r>
                        <a:rPr lang="en-US" sz="1800" dirty="0">
                          <a:effectLst/>
                        </a:rPr>
                        <a:t>March 31</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tc>
                <a:tc>
                  <a:txBody>
                    <a:bodyPr/>
                    <a:lstStyle/>
                    <a:p>
                      <a:pPr marL="114300" marR="114300" indent="-11430" algn="just" defTabSz="914400" rtl="0" eaLnBrk="1" latinLnBrk="0" hangingPunct="1">
                        <a:spcBef>
                          <a:spcPts val="600"/>
                        </a:spcBef>
                        <a:spcAft>
                          <a:spcPts val="600"/>
                        </a:spcAft>
                      </a:pPr>
                      <a:r>
                        <a:rPr lang="en-US" sz="1800" b="1" kern="1200" dirty="0">
                          <a:solidFill>
                            <a:srgbClr val="FFC000"/>
                          </a:solidFill>
                          <a:effectLst/>
                          <a:latin typeface="+mn-lt"/>
                          <a:ea typeface="+mn-ea"/>
                          <a:cs typeface="+mn-cs"/>
                        </a:rPr>
                        <a:t>Preparing the Next Generation</a:t>
                      </a:r>
                    </a:p>
                  </a:txBody>
                  <a:tcPr marL="68580" marR="68580" marT="0" marB="0" anchor="ctr">
                    <a:lnR w="762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158297450"/>
                  </a:ext>
                </a:extLst>
              </a:tr>
              <a:tr h="441717">
                <a:tc>
                  <a:txBody>
                    <a:bodyPr/>
                    <a:lstStyle/>
                    <a:p>
                      <a:pPr marL="0" marR="0" algn="ctr">
                        <a:spcBef>
                          <a:spcPts val="600"/>
                        </a:spcBef>
                        <a:spcAft>
                          <a:spcPts val="600"/>
                        </a:spcAft>
                      </a:pPr>
                      <a:r>
                        <a:rPr lang="en-US" sz="1800">
                          <a:effectLst/>
                        </a:rPr>
                        <a:t>13</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tc>
                  <a:txBody>
                    <a:bodyPr/>
                    <a:lstStyle/>
                    <a:p>
                      <a:pPr marL="0" marR="114300" indent="-11430" algn="ctr">
                        <a:spcBef>
                          <a:spcPts val="600"/>
                        </a:spcBef>
                        <a:spcAft>
                          <a:spcPts val="600"/>
                        </a:spcAft>
                      </a:pPr>
                      <a:r>
                        <a:rPr lang="en-US" sz="1800">
                          <a:effectLst/>
                        </a:rPr>
                        <a:t>Sunday</a:t>
                      </a:r>
                      <a:endParaRPr lang="en-US" sz="1600">
                        <a:effectLst/>
                        <a:latin typeface="Courier"/>
                        <a:ea typeface="Times New Roman" panose="02020603050405020304" pitchFamily="18" charset="0"/>
                        <a:cs typeface="Times New Roman" panose="02020603050405020304" pitchFamily="18" charset="0"/>
                      </a:endParaRPr>
                    </a:p>
                  </a:txBody>
                  <a:tcPr marL="68580" marR="68580" marT="0" marB="0" anchor="ctr">
                    <a:lnB w="76200" cap="flat" cmpd="sng" algn="ctr">
                      <a:solidFill>
                        <a:schemeClr val="bg1"/>
                      </a:solidFill>
                      <a:prstDash val="solid"/>
                      <a:round/>
                      <a:headEnd type="none" w="med" len="med"/>
                      <a:tailEnd type="none" w="med" len="med"/>
                    </a:lnB>
                  </a:tcPr>
                </a:tc>
                <a:tc>
                  <a:txBody>
                    <a:bodyPr/>
                    <a:lstStyle/>
                    <a:p>
                      <a:pPr marL="0" marR="0" indent="-11430" algn="ctr">
                        <a:spcBef>
                          <a:spcPts val="600"/>
                        </a:spcBef>
                        <a:spcAft>
                          <a:spcPts val="600"/>
                        </a:spcAft>
                      </a:pPr>
                      <a:r>
                        <a:rPr lang="en-US" sz="1800" dirty="0">
                          <a:effectLst/>
                        </a:rPr>
                        <a:t>April 4</a:t>
                      </a:r>
                      <a:endParaRPr lang="en-US" sz="1600" dirty="0">
                        <a:effectLst/>
                        <a:latin typeface="Courier"/>
                        <a:ea typeface="Times New Roman" panose="02020603050405020304" pitchFamily="18" charset="0"/>
                        <a:cs typeface="Times New Roman" panose="02020603050405020304" pitchFamily="18" charset="0"/>
                      </a:endParaRPr>
                    </a:p>
                  </a:txBody>
                  <a:tcPr marL="68580" marR="68580" marT="0" marB="0" anchor="ctr">
                    <a:lnB w="76200" cap="flat" cmpd="sng" algn="ctr">
                      <a:solidFill>
                        <a:schemeClr val="bg1"/>
                      </a:solidFill>
                      <a:prstDash val="solid"/>
                      <a:round/>
                      <a:headEnd type="none" w="med" len="med"/>
                      <a:tailEnd type="none" w="med" len="med"/>
                    </a:lnB>
                  </a:tcPr>
                </a:tc>
                <a:tc>
                  <a:txBody>
                    <a:bodyPr/>
                    <a:lstStyle/>
                    <a:p>
                      <a:pPr marL="114300" marR="114300" indent="-11430" algn="just">
                        <a:spcBef>
                          <a:spcPts val="600"/>
                        </a:spcBef>
                        <a:spcAft>
                          <a:spcPts val="600"/>
                        </a:spcAft>
                      </a:pPr>
                      <a:r>
                        <a:rPr lang="en-US" sz="1800" b="1" dirty="0">
                          <a:effectLst/>
                        </a:rPr>
                        <a:t>The Death of Moses</a:t>
                      </a:r>
                      <a:endParaRPr lang="en-US" sz="1600" b="1" dirty="0">
                        <a:effectLst/>
                        <a:latin typeface="Courier"/>
                        <a:ea typeface="Times New Roman" panose="02020603050405020304" pitchFamily="18" charset="0"/>
                        <a:cs typeface="Times New Roman" panose="02020603050405020304" pitchFamily="18" charset="0"/>
                      </a:endParaRPr>
                    </a:p>
                  </a:txBody>
                  <a:tcPr marL="68580" marR="68580" marT="0" marB="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6793030"/>
                  </a:ext>
                </a:extLst>
              </a:tr>
            </a:tbl>
          </a:graphicData>
        </a:graphic>
      </p:graphicFrame>
      <p:sp>
        <p:nvSpPr>
          <p:cNvPr id="2" name="Arrow: Right 1">
            <a:extLst>
              <a:ext uri="{FF2B5EF4-FFF2-40B4-BE49-F238E27FC236}">
                <a16:creationId xmlns:a16="http://schemas.microsoft.com/office/drawing/2014/main" id="{4BFAAA08-33A3-438C-883E-06B69127D8F6}"/>
              </a:ext>
            </a:extLst>
          </p:cNvPr>
          <p:cNvSpPr/>
          <p:nvPr/>
        </p:nvSpPr>
        <p:spPr>
          <a:xfrm rot="10800000">
            <a:off x="7459601" y="5642968"/>
            <a:ext cx="783146" cy="358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53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B6B-1EF3-45BC-8E34-CBB1D2EA804B}"/>
              </a:ext>
            </a:extLst>
          </p:cNvPr>
          <p:cNvSpPr>
            <a:spLocks noGrp="1"/>
          </p:cNvSpPr>
          <p:nvPr>
            <p:ph type="title"/>
          </p:nvPr>
        </p:nvSpPr>
        <p:spPr/>
        <p:txBody>
          <a:bodyPr/>
          <a:lstStyle/>
          <a:p>
            <a:r>
              <a:rPr lang="en-US" dirty="0"/>
              <a:t>Blessing the People (33)</a:t>
            </a:r>
          </a:p>
        </p:txBody>
      </p:sp>
      <p:sp>
        <p:nvSpPr>
          <p:cNvPr id="3" name="Content Placeholder 2">
            <a:extLst>
              <a:ext uri="{FF2B5EF4-FFF2-40B4-BE49-F238E27FC236}">
                <a16:creationId xmlns:a16="http://schemas.microsoft.com/office/drawing/2014/main" id="{6E85E173-0376-45F7-95D8-B770077355D5}"/>
              </a:ext>
            </a:extLst>
          </p:cNvPr>
          <p:cNvSpPr>
            <a:spLocks noGrp="1"/>
          </p:cNvSpPr>
          <p:nvPr>
            <p:ph idx="1"/>
          </p:nvPr>
        </p:nvSpPr>
        <p:spPr/>
        <p:txBody>
          <a:bodyPr>
            <a:normAutofit/>
          </a:bodyPr>
          <a:lstStyle/>
          <a:p>
            <a:r>
              <a:rPr lang="en-US" sz="4000" dirty="0"/>
              <a:t>Isaac blessed Jacob &amp; </a:t>
            </a:r>
            <a:r>
              <a:rPr lang="en-US" sz="4000" dirty="0" err="1"/>
              <a:t>Easau</a:t>
            </a:r>
            <a:r>
              <a:rPr lang="en-US" sz="4000" dirty="0"/>
              <a:t> (Genesis 27)</a:t>
            </a:r>
          </a:p>
          <a:p>
            <a:r>
              <a:rPr lang="en-US" sz="4000" dirty="0"/>
              <a:t>Jacob blessed his 12 sons (Genesis 49)</a:t>
            </a:r>
          </a:p>
          <a:p>
            <a:r>
              <a:rPr lang="en-US" sz="4000" dirty="0"/>
              <a:t>Moses blesses each tribe before his death</a:t>
            </a:r>
          </a:p>
          <a:p>
            <a:endParaRPr lang="en-US" sz="4000" dirty="0"/>
          </a:p>
        </p:txBody>
      </p:sp>
    </p:spTree>
    <p:extLst>
      <p:ext uri="{BB962C8B-B14F-4D97-AF65-F5344CB8AC3E}">
        <p14:creationId xmlns:p14="http://schemas.microsoft.com/office/powerpoint/2010/main" val="231930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BC03B98-7AD7-4DF6-AEE1-9605FB87D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63"/>
            <a:ext cx="12135556" cy="6833836"/>
          </a:xfrm>
          <a:prstGeom prst="rect">
            <a:avLst/>
          </a:prstGeom>
        </p:spPr>
      </p:pic>
    </p:spTree>
    <p:extLst>
      <p:ext uri="{BB962C8B-B14F-4D97-AF65-F5344CB8AC3E}">
        <p14:creationId xmlns:p14="http://schemas.microsoft.com/office/powerpoint/2010/main" val="397564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53B1-AB9B-404B-814A-57B8DD0032AC}"/>
              </a:ext>
            </a:extLst>
          </p:cNvPr>
          <p:cNvSpPr>
            <a:spLocks noGrp="1"/>
          </p:cNvSpPr>
          <p:nvPr>
            <p:ph type="title"/>
          </p:nvPr>
        </p:nvSpPr>
        <p:spPr/>
        <p:txBody>
          <a:bodyPr/>
          <a:lstStyle/>
          <a:p>
            <a:r>
              <a:rPr lang="en-US" dirty="0"/>
              <a:t>Review of Failing to Enter the Land</a:t>
            </a:r>
          </a:p>
        </p:txBody>
      </p:sp>
      <p:sp>
        <p:nvSpPr>
          <p:cNvPr id="3" name="Content Placeholder 2">
            <a:extLst>
              <a:ext uri="{FF2B5EF4-FFF2-40B4-BE49-F238E27FC236}">
                <a16:creationId xmlns:a16="http://schemas.microsoft.com/office/drawing/2014/main" id="{E1165C49-D4C4-4DFF-B6E3-9C270F640D70}"/>
              </a:ext>
            </a:extLst>
          </p:cNvPr>
          <p:cNvSpPr>
            <a:spLocks noGrp="1"/>
          </p:cNvSpPr>
          <p:nvPr>
            <p:ph idx="1"/>
          </p:nvPr>
        </p:nvSpPr>
        <p:spPr/>
        <p:txBody>
          <a:bodyPr>
            <a:normAutofit fontScale="92500" lnSpcReduction="10000"/>
          </a:bodyPr>
          <a:lstStyle/>
          <a:p>
            <a:r>
              <a:rPr lang="en-US" dirty="0"/>
              <a:t>Twelve spies sent to report of quality and defenses of the land</a:t>
            </a:r>
          </a:p>
          <a:p>
            <a:pPr lvl="1"/>
            <a:r>
              <a:rPr lang="en-US" dirty="0"/>
              <a:t>Command: “Go up, take possession …”</a:t>
            </a:r>
          </a:p>
          <a:p>
            <a:pPr lvl="1"/>
            <a:r>
              <a:rPr lang="en-US" dirty="0"/>
              <a:t>Response: “Let us send men out …”</a:t>
            </a:r>
          </a:p>
          <a:p>
            <a:pPr lvl="1"/>
            <a:r>
              <a:rPr lang="en-US" dirty="0"/>
              <a:t>Moses: “The thing pleased me …”</a:t>
            </a:r>
          </a:p>
          <a:p>
            <a:pPr lvl="1"/>
            <a:r>
              <a:rPr lang="en-US" dirty="0"/>
              <a:t>Numbers: The LORD spoke to Moses, send men …</a:t>
            </a:r>
          </a:p>
          <a:p>
            <a:r>
              <a:rPr lang="en-US" dirty="0"/>
              <a:t>Reported factually about high quality and tough defenses</a:t>
            </a:r>
          </a:p>
          <a:p>
            <a:r>
              <a:rPr lang="en-US" dirty="0"/>
              <a:t>Caleb &amp; Joshua said the LORD would help them take the land</a:t>
            </a:r>
          </a:p>
          <a:p>
            <a:r>
              <a:rPr lang="en-US" dirty="0"/>
              <a:t>The other 10 spies were fearful of the inhabitants</a:t>
            </a:r>
          </a:p>
          <a:p>
            <a:r>
              <a:rPr lang="en-US" dirty="0"/>
              <a:t>People believed the 10 spies and were ready to dump Moses and go back to Egypt</a:t>
            </a:r>
          </a:p>
          <a:p>
            <a:r>
              <a:rPr lang="en-US" dirty="0"/>
              <a:t>Moses, Caleb, Joshua pleaded with the people</a:t>
            </a:r>
          </a:p>
        </p:txBody>
      </p:sp>
    </p:spTree>
    <p:extLst>
      <p:ext uri="{BB962C8B-B14F-4D97-AF65-F5344CB8AC3E}">
        <p14:creationId xmlns:p14="http://schemas.microsoft.com/office/powerpoint/2010/main" val="18613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6554-9A7A-421F-A999-BD443C2939E3}"/>
              </a:ext>
            </a:extLst>
          </p:cNvPr>
          <p:cNvSpPr>
            <a:spLocks noGrp="1"/>
          </p:cNvSpPr>
          <p:nvPr>
            <p:ph type="title"/>
          </p:nvPr>
        </p:nvSpPr>
        <p:spPr/>
        <p:txBody>
          <a:bodyPr/>
          <a:lstStyle/>
          <a:p>
            <a:r>
              <a:rPr lang="en-US" dirty="0"/>
              <a:t>The Reaction of the LORD</a:t>
            </a:r>
          </a:p>
        </p:txBody>
      </p:sp>
      <p:sp>
        <p:nvSpPr>
          <p:cNvPr id="3" name="Content Placeholder 2">
            <a:extLst>
              <a:ext uri="{FF2B5EF4-FFF2-40B4-BE49-F238E27FC236}">
                <a16:creationId xmlns:a16="http://schemas.microsoft.com/office/drawing/2014/main" id="{A50C673D-ED0E-407B-A5BB-11C6C33B9264}"/>
              </a:ext>
            </a:extLst>
          </p:cNvPr>
          <p:cNvSpPr>
            <a:spLocks noGrp="1"/>
          </p:cNvSpPr>
          <p:nvPr>
            <p:ph idx="1"/>
          </p:nvPr>
        </p:nvSpPr>
        <p:spPr>
          <a:xfrm>
            <a:off x="838200" y="1825625"/>
            <a:ext cx="6788390" cy="4351338"/>
          </a:xfrm>
        </p:spPr>
        <p:txBody>
          <a:bodyPr>
            <a:normAutofit lnSpcReduction="10000"/>
          </a:bodyPr>
          <a:lstStyle/>
          <a:p>
            <a:pPr marL="0" indent="0" algn="ctr">
              <a:buNone/>
            </a:pPr>
            <a:r>
              <a:rPr lang="en-US" sz="3600" baseline="30000" dirty="0"/>
              <a:t>11</a:t>
            </a:r>
            <a:r>
              <a:rPr lang="en-US" sz="3600" dirty="0"/>
              <a:t> The LORD said to Moses, “How long will this people spurn Me? And how long will they not believe in Me, despite all the signs which I have performed in their midst? </a:t>
            </a:r>
            <a:r>
              <a:rPr lang="en-US" sz="3600" baseline="30000" dirty="0"/>
              <a:t>12</a:t>
            </a:r>
            <a:r>
              <a:rPr lang="en-US" sz="3600" dirty="0"/>
              <a:t> I will smite them with pestilence and dispossess them, and I will make you into a nation greater and mightier than they.”</a:t>
            </a:r>
          </a:p>
        </p:txBody>
      </p:sp>
    </p:spTree>
    <p:extLst>
      <p:ext uri="{BB962C8B-B14F-4D97-AF65-F5344CB8AC3E}">
        <p14:creationId xmlns:p14="http://schemas.microsoft.com/office/powerpoint/2010/main" val="586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37E3-B62F-4BCE-960E-789A5DE95034}"/>
              </a:ext>
            </a:extLst>
          </p:cNvPr>
          <p:cNvSpPr>
            <a:spLocks noGrp="1"/>
          </p:cNvSpPr>
          <p:nvPr>
            <p:ph type="title"/>
          </p:nvPr>
        </p:nvSpPr>
        <p:spPr/>
        <p:txBody>
          <a:bodyPr/>
          <a:lstStyle/>
          <a:p>
            <a:r>
              <a:rPr lang="en-US" dirty="0"/>
              <a:t>The Intercession of Moses</a:t>
            </a:r>
          </a:p>
        </p:txBody>
      </p:sp>
      <p:sp>
        <p:nvSpPr>
          <p:cNvPr id="3" name="Content Placeholder 2">
            <a:extLst>
              <a:ext uri="{FF2B5EF4-FFF2-40B4-BE49-F238E27FC236}">
                <a16:creationId xmlns:a16="http://schemas.microsoft.com/office/drawing/2014/main" id="{729B468F-224E-4E35-9C79-F306FF92F742}"/>
              </a:ext>
            </a:extLst>
          </p:cNvPr>
          <p:cNvSpPr>
            <a:spLocks noGrp="1"/>
          </p:cNvSpPr>
          <p:nvPr>
            <p:ph idx="1"/>
          </p:nvPr>
        </p:nvSpPr>
        <p:spPr>
          <a:xfrm>
            <a:off x="838200" y="1825625"/>
            <a:ext cx="6284235" cy="4351338"/>
          </a:xfrm>
        </p:spPr>
        <p:txBody>
          <a:bodyPr/>
          <a:lstStyle/>
          <a:p>
            <a:r>
              <a:rPr lang="en-US" dirty="0"/>
              <a:t>The Egyptians would hear and tell others</a:t>
            </a:r>
          </a:p>
          <a:p>
            <a:r>
              <a:rPr lang="en-US" dirty="0"/>
              <a:t>They have heard you are “eye to eye” with Israel</a:t>
            </a:r>
          </a:p>
          <a:p>
            <a:r>
              <a:rPr lang="en-US" dirty="0"/>
              <a:t>They will say you slaughtered them because you couldn’t do it</a:t>
            </a:r>
          </a:p>
        </p:txBody>
      </p:sp>
      <p:sp>
        <p:nvSpPr>
          <p:cNvPr id="4" name="Rectangle: Rounded Corners 3">
            <a:extLst>
              <a:ext uri="{FF2B5EF4-FFF2-40B4-BE49-F238E27FC236}">
                <a16:creationId xmlns:a16="http://schemas.microsoft.com/office/drawing/2014/main" id="{E21EFCC9-2E41-4AF5-B144-914293151C41}"/>
              </a:ext>
            </a:extLst>
          </p:cNvPr>
          <p:cNvSpPr/>
          <p:nvPr/>
        </p:nvSpPr>
        <p:spPr>
          <a:xfrm>
            <a:off x="789151" y="1498526"/>
            <a:ext cx="7840808" cy="51395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aseline="30000" dirty="0"/>
              <a:t>17</a:t>
            </a:r>
            <a:r>
              <a:rPr lang="en-US" sz="2800" dirty="0"/>
              <a:t> But now, I pray, let the power of the Lord be great, just as You have declared, </a:t>
            </a:r>
            <a:r>
              <a:rPr lang="en-US" sz="2800" baseline="30000" dirty="0"/>
              <a:t>18</a:t>
            </a:r>
            <a:r>
              <a:rPr lang="en-US" sz="2800" dirty="0"/>
              <a:t> “The LORD is slow to anger and abundant in lovingkindness, forgiving iniquity and transgression; but He will by no means clear </a:t>
            </a:r>
            <a:r>
              <a:rPr lang="en-US" sz="2800" i="1" dirty="0"/>
              <a:t>the guilty</a:t>
            </a:r>
            <a:r>
              <a:rPr lang="en-US" sz="2800" dirty="0"/>
              <a:t>, visiting the iniquity of the fathers on the children to the third and the fourth </a:t>
            </a:r>
            <a:r>
              <a:rPr lang="en-US" sz="2800" i="1" dirty="0"/>
              <a:t>generations</a:t>
            </a:r>
            <a:r>
              <a:rPr lang="en-US" sz="2800" dirty="0"/>
              <a:t>.”</a:t>
            </a:r>
          </a:p>
          <a:p>
            <a:pPr algn="ctr"/>
            <a:r>
              <a:rPr lang="en-US" sz="2800" baseline="30000" dirty="0"/>
              <a:t>19</a:t>
            </a:r>
            <a:r>
              <a:rPr lang="en-US" sz="2800" dirty="0"/>
              <a:t> Pardon, I pray, the iniquity of this people according to the greatness of Your lovingkindness, just as You also have forgiven this people, from Egypt even until now.</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609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3C2C-129B-4060-AD97-12B88DE1210C}"/>
              </a:ext>
            </a:extLst>
          </p:cNvPr>
          <p:cNvSpPr>
            <a:spLocks noGrp="1"/>
          </p:cNvSpPr>
          <p:nvPr>
            <p:ph type="title"/>
          </p:nvPr>
        </p:nvSpPr>
        <p:spPr/>
        <p:txBody>
          <a:bodyPr/>
          <a:lstStyle/>
          <a:p>
            <a:r>
              <a:rPr lang="en-US" dirty="0"/>
              <a:t>The Judgment of the LORD</a:t>
            </a:r>
          </a:p>
        </p:txBody>
      </p:sp>
      <p:sp>
        <p:nvSpPr>
          <p:cNvPr id="3" name="Content Placeholder 2">
            <a:extLst>
              <a:ext uri="{FF2B5EF4-FFF2-40B4-BE49-F238E27FC236}">
                <a16:creationId xmlns:a16="http://schemas.microsoft.com/office/drawing/2014/main" id="{CC852CE7-7DEA-4B33-B58B-BB80CB9481C8}"/>
              </a:ext>
            </a:extLst>
          </p:cNvPr>
          <p:cNvSpPr>
            <a:spLocks noGrp="1"/>
          </p:cNvSpPr>
          <p:nvPr>
            <p:ph idx="1"/>
          </p:nvPr>
        </p:nvSpPr>
        <p:spPr>
          <a:xfrm>
            <a:off x="914825" y="1457822"/>
            <a:ext cx="7994189" cy="4351338"/>
          </a:xfrm>
        </p:spPr>
        <p:txBody>
          <a:bodyPr/>
          <a:lstStyle/>
          <a:p>
            <a:r>
              <a:rPr lang="en-US" dirty="0"/>
              <a:t>The people: Would die over 40 years in the wilderness</a:t>
            </a:r>
          </a:p>
          <a:p>
            <a:r>
              <a:rPr lang="en-US" dirty="0"/>
              <a:t>Caleb &amp; Joshua: Would obtain their inheritance</a:t>
            </a:r>
          </a:p>
          <a:p>
            <a:r>
              <a:rPr lang="en-US" dirty="0"/>
              <a:t>The ten other spies: Died by a plague before the LORD</a:t>
            </a:r>
          </a:p>
          <a:p>
            <a:r>
              <a:rPr lang="en-US" dirty="0"/>
              <a:t>The children: Not prey, but under 20 would inherit the land</a:t>
            </a:r>
          </a:p>
          <a:p>
            <a:r>
              <a:rPr lang="en-US" dirty="0"/>
              <a:t>Moses?</a:t>
            </a:r>
          </a:p>
          <a:p>
            <a:endParaRPr lang="en-US" dirty="0"/>
          </a:p>
        </p:txBody>
      </p:sp>
      <p:sp>
        <p:nvSpPr>
          <p:cNvPr id="4" name="Rectangle: Rounded Corners 3">
            <a:extLst>
              <a:ext uri="{FF2B5EF4-FFF2-40B4-BE49-F238E27FC236}">
                <a16:creationId xmlns:a16="http://schemas.microsoft.com/office/drawing/2014/main" id="{949AC8A4-B429-4589-9EBA-B6269FAD7281}"/>
              </a:ext>
            </a:extLst>
          </p:cNvPr>
          <p:cNvSpPr/>
          <p:nvPr/>
        </p:nvSpPr>
        <p:spPr>
          <a:xfrm>
            <a:off x="957728" y="5253309"/>
            <a:ext cx="7460882" cy="12038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aseline="30000" dirty="0"/>
              <a:t> 37 </a:t>
            </a:r>
            <a:r>
              <a:rPr lang="en-US" sz="2800" dirty="0"/>
              <a:t>The LORD was angry with me also on your account, saying, “Not even you shall enter there.”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21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45CE-E727-402A-9114-8E4E234AD651}"/>
              </a:ext>
            </a:extLst>
          </p:cNvPr>
          <p:cNvSpPr>
            <a:spLocks noGrp="1"/>
          </p:cNvSpPr>
          <p:nvPr>
            <p:ph type="title"/>
          </p:nvPr>
        </p:nvSpPr>
        <p:spPr/>
        <p:txBody>
          <a:bodyPr/>
          <a:lstStyle/>
          <a:p>
            <a:r>
              <a:rPr lang="en-US" dirty="0"/>
              <a:t>“The” Sin of Moses (Numbers 20)</a:t>
            </a:r>
          </a:p>
        </p:txBody>
      </p:sp>
      <p:sp>
        <p:nvSpPr>
          <p:cNvPr id="3" name="Content Placeholder 2">
            <a:extLst>
              <a:ext uri="{FF2B5EF4-FFF2-40B4-BE49-F238E27FC236}">
                <a16:creationId xmlns:a16="http://schemas.microsoft.com/office/drawing/2014/main" id="{B0970A4F-0AAE-4D59-BB84-87F7503B4B6B}"/>
              </a:ext>
            </a:extLst>
          </p:cNvPr>
          <p:cNvSpPr>
            <a:spLocks noGrp="1"/>
          </p:cNvSpPr>
          <p:nvPr>
            <p:ph idx="1"/>
          </p:nvPr>
        </p:nvSpPr>
        <p:spPr>
          <a:xfrm>
            <a:off x="838200" y="1825625"/>
            <a:ext cx="8259825" cy="4351338"/>
          </a:xfrm>
        </p:spPr>
        <p:txBody>
          <a:bodyPr/>
          <a:lstStyle/>
          <a:p>
            <a:r>
              <a:rPr lang="en-US" dirty="0"/>
              <a:t>Near the end of the 40 years of wandering</a:t>
            </a:r>
          </a:p>
          <a:p>
            <a:r>
              <a:rPr lang="en-US" dirty="0"/>
              <a:t>People contended with Moses over water</a:t>
            </a:r>
          </a:p>
          <a:p>
            <a:r>
              <a:rPr lang="en-US" dirty="0"/>
              <a:t>Moses &amp; Aaron appeared before the LORD</a:t>
            </a:r>
          </a:p>
          <a:p>
            <a:r>
              <a:rPr lang="en-US" dirty="0"/>
              <a:t>The LORD said: “Speak to the rock”</a:t>
            </a:r>
          </a:p>
          <a:p>
            <a:r>
              <a:rPr lang="en-US" dirty="0"/>
              <a:t>Moses: “Listen now you rebels; shall we bring forth water for you out of this rock?”</a:t>
            </a:r>
          </a:p>
          <a:p>
            <a:r>
              <a:rPr lang="en-US" dirty="0"/>
              <a:t>Strikes the rock</a:t>
            </a:r>
          </a:p>
          <a:p>
            <a:r>
              <a:rPr lang="en-US" dirty="0"/>
              <a:t>“You have not believed in Me, to treat Me as holy …”</a:t>
            </a:r>
          </a:p>
        </p:txBody>
      </p:sp>
    </p:spTree>
    <p:extLst>
      <p:ext uri="{BB962C8B-B14F-4D97-AF65-F5344CB8AC3E}">
        <p14:creationId xmlns:p14="http://schemas.microsoft.com/office/powerpoint/2010/main" val="366673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AF6866-D2CC-4D18-A70F-E828DED6B0D9}"/>
              </a:ext>
            </a:extLst>
          </p:cNvPr>
          <p:cNvSpPr/>
          <p:nvPr/>
        </p:nvSpPr>
        <p:spPr>
          <a:xfrm>
            <a:off x="609601" y="268955"/>
            <a:ext cx="4411980" cy="6001643"/>
          </a:xfrm>
          <a:prstGeom prst="rect">
            <a:avLst/>
          </a:prstGeom>
        </p:spPr>
        <p:txBody>
          <a:bodyPr wrap="square">
            <a:spAutoFit/>
          </a:bodyPr>
          <a:lstStyle/>
          <a:p>
            <a:pPr marL="685800" lvl="1" indent="-548640" defTabSz="548640">
              <a:defRPr/>
            </a:pPr>
            <a:r>
              <a:rPr lang="en-US" sz="2400" b="1" dirty="0">
                <a:solidFill>
                  <a:schemeClr val="bg1"/>
                </a:solidFill>
                <a:latin typeface="Calibri"/>
              </a:rPr>
              <a:t>“</a:t>
            </a:r>
            <a:r>
              <a:rPr lang="en-US" sz="2400" b="1" cap="small" dirty="0">
                <a:solidFill>
                  <a:schemeClr val="bg1"/>
                </a:solidFill>
                <a:latin typeface="Calibri"/>
              </a:rPr>
              <a:t>Today if you hear His voice</a:t>
            </a:r>
            <a:r>
              <a:rPr lang="en-US" sz="2400" b="1" dirty="0">
                <a:solidFill>
                  <a:schemeClr val="bg1"/>
                </a:solidFill>
                <a:latin typeface="Calibri"/>
              </a:rPr>
              <a:t>,</a:t>
            </a:r>
          </a:p>
          <a:p>
            <a:pPr marL="685800" lvl="1" indent="-548640" defTabSz="548640">
              <a:defRPr/>
            </a:pPr>
            <a:r>
              <a:rPr lang="en-US" sz="2400" b="1" baseline="30000" dirty="0">
                <a:solidFill>
                  <a:schemeClr val="bg1"/>
                </a:solidFill>
                <a:latin typeface="Calibri"/>
              </a:rPr>
              <a:t>8 </a:t>
            </a:r>
            <a:r>
              <a:rPr lang="en-US" sz="2400" b="1" cap="small" dirty="0">
                <a:solidFill>
                  <a:schemeClr val="bg1"/>
                </a:solidFill>
                <a:latin typeface="Calibri"/>
              </a:rPr>
              <a:t>Do not harden your hearts as</a:t>
            </a:r>
            <a:r>
              <a:rPr lang="en-US" sz="2400" b="1" dirty="0">
                <a:solidFill>
                  <a:schemeClr val="bg1"/>
                </a:solidFill>
                <a:latin typeface="Calibri"/>
              </a:rPr>
              <a:t> </a:t>
            </a:r>
            <a:r>
              <a:rPr lang="en-US" sz="2400" b="1" cap="small" dirty="0">
                <a:solidFill>
                  <a:schemeClr val="bg1"/>
                </a:solidFill>
                <a:latin typeface="Calibri"/>
              </a:rPr>
              <a:t>when they provoked Me</a:t>
            </a:r>
            <a:r>
              <a:rPr lang="en-US" sz="2400" b="1" dirty="0">
                <a:solidFill>
                  <a:schemeClr val="bg1"/>
                </a:solidFill>
                <a:latin typeface="Calibri"/>
              </a:rPr>
              <a:t>,</a:t>
            </a:r>
          </a:p>
          <a:p>
            <a:pPr marL="685800" lvl="1" indent="-548640" defTabSz="548640">
              <a:defRPr/>
            </a:pPr>
            <a:r>
              <a:rPr lang="en-US" sz="2400" b="1" cap="small" dirty="0">
                <a:solidFill>
                  <a:schemeClr val="bg1"/>
                </a:solidFill>
                <a:latin typeface="Calibri"/>
              </a:rPr>
              <a:t>As in the day of trial in the wilderness</a:t>
            </a:r>
            <a:r>
              <a:rPr lang="en-US" sz="2400" b="1" dirty="0">
                <a:solidFill>
                  <a:schemeClr val="bg1"/>
                </a:solidFill>
                <a:latin typeface="Calibri"/>
              </a:rPr>
              <a:t>,</a:t>
            </a:r>
          </a:p>
          <a:p>
            <a:pPr marL="685800" lvl="1" indent="-548640" defTabSz="548640">
              <a:defRPr/>
            </a:pPr>
            <a:r>
              <a:rPr lang="en-US" sz="2400" b="1" baseline="30000" dirty="0">
                <a:solidFill>
                  <a:schemeClr val="bg1"/>
                </a:solidFill>
                <a:latin typeface="Calibri"/>
              </a:rPr>
              <a:t>9 </a:t>
            </a:r>
            <a:r>
              <a:rPr lang="en-US" sz="2400" b="1" cap="small" dirty="0">
                <a:solidFill>
                  <a:schemeClr val="bg1"/>
                </a:solidFill>
                <a:latin typeface="Calibri"/>
              </a:rPr>
              <a:t>Where your fathers tried</a:t>
            </a:r>
            <a:r>
              <a:rPr lang="en-US" sz="2400" b="1" dirty="0">
                <a:solidFill>
                  <a:schemeClr val="bg1"/>
                </a:solidFill>
                <a:latin typeface="Calibri"/>
              </a:rPr>
              <a:t> </a:t>
            </a:r>
            <a:r>
              <a:rPr lang="en-US" sz="2400" b="1" i="1" dirty="0">
                <a:solidFill>
                  <a:schemeClr val="bg1"/>
                </a:solidFill>
                <a:latin typeface="Calibri"/>
              </a:rPr>
              <a:t>Me</a:t>
            </a:r>
            <a:r>
              <a:rPr lang="en-US" sz="2400" b="1" dirty="0">
                <a:solidFill>
                  <a:schemeClr val="bg1"/>
                </a:solidFill>
                <a:latin typeface="Calibri"/>
              </a:rPr>
              <a:t> </a:t>
            </a:r>
            <a:r>
              <a:rPr lang="en-US" sz="2400" b="1" cap="small" dirty="0">
                <a:solidFill>
                  <a:schemeClr val="bg1"/>
                </a:solidFill>
                <a:latin typeface="Calibri"/>
              </a:rPr>
              <a:t>by testing</a:t>
            </a:r>
            <a:r>
              <a:rPr lang="en-US" sz="2400" b="1" dirty="0">
                <a:solidFill>
                  <a:schemeClr val="bg1"/>
                </a:solidFill>
                <a:latin typeface="Calibri"/>
              </a:rPr>
              <a:t> </a:t>
            </a:r>
            <a:r>
              <a:rPr lang="en-US" sz="2400" b="1" i="1" dirty="0">
                <a:solidFill>
                  <a:schemeClr val="bg1"/>
                </a:solidFill>
                <a:latin typeface="Calibri"/>
              </a:rPr>
              <a:t>Me</a:t>
            </a:r>
            <a:r>
              <a:rPr lang="en-US" sz="2400" b="1" dirty="0">
                <a:solidFill>
                  <a:schemeClr val="bg1"/>
                </a:solidFill>
                <a:latin typeface="Calibri"/>
              </a:rPr>
              <a:t>,</a:t>
            </a:r>
          </a:p>
          <a:p>
            <a:pPr marL="685800" lvl="1" indent="-548640" defTabSz="548640">
              <a:defRPr/>
            </a:pPr>
            <a:r>
              <a:rPr lang="en-US" sz="2400" b="1" cap="small" dirty="0">
                <a:solidFill>
                  <a:schemeClr val="bg1"/>
                </a:solidFill>
                <a:latin typeface="Calibri"/>
              </a:rPr>
              <a:t>And saw My works for</a:t>
            </a:r>
            <a:r>
              <a:rPr lang="en-US" sz="2400" b="1" dirty="0">
                <a:solidFill>
                  <a:schemeClr val="bg1"/>
                </a:solidFill>
                <a:latin typeface="Calibri"/>
              </a:rPr>
              <a:t> </a:t>
            </a:r>
            <a:r>
              <a:rPr lang="en-US" sz="2400" b="1" cap="small" dirty="0">
                <a:solidFill>
                  <a:schemeClr val="bg1"/>
                </a:solidFill>
                <a:latin typeface="Calibri"/>
              </a:rPr>
              <a:t>forty years</a:t>
            </a:r>
            <a:r>
              <a:rPr lang="en-US" sz="2400" b="1" dirty="0">
                <a:solidFill>
                  <a:schemeClr val="bg1"/>
                </a:solidFill>
                <a:latin typeface="Calibri"/>
              </a:rPr>
              <a:t>.</a:t>
            </a:r>
          </a:p>
          <a:p>
            <a:pPr marL="685800" lvl="1" indent="-548640" defTabSz="548640">
              <a:defRPr/>
            </a:pPr>
            <a:r>
              <a:rPr lang="en-US" sz="2400" b="1" baseline="30000" dirty="0">
                <a:solidFill>
                  <a:schemeClr val="bg1"/>
                </a:solidFill>
                <a:latin typeface="Calibri"/>
              </a:rPr>
              <a:t>10 </a:t>
            </a:r>
            <a:r>
              <a:rPr lang="en-US" sz="2400" b="1" dirty="0">
                <a:solidFill>
                  <a:schemeClr val="bg1"/>
                </a:solidFill>
                <a:latin typeface="Calibri"/>
              </a:rPr>
              <a:t>“</a:t>
            </a:r>
            <a:r>
              <a:rPr lang="en-US" sz="2400" b="1" cap="small" dirty="0">
                <a:solidFill>
                  <a:schemeClr val="bg1"/>
                </a:solidFill>
                <a:latin typeface="Calibri"/>
              </a:rPr>
              <a:t>Therefore I was angry with this generation</a:t>
            </a:r>
            <a:r>
              <a:rPr lang="en-US" sz="2400" b="1" dirty="0">
                <a:solidFill>
                  <a:schemeClr val="bg1"/>
                </a:solidFill>
                <a:latin typeface="Calibri"/>
              </a:rPr>
              <a:t>,</a:t>
            </a:r>
          </a:p>
          <a:p>
            <a:pPr marL="685800" lvl="1" indent="-548640" defTabSz="548640">
              <a:defRPr/>
            </a:pPr>
            <a:r>
              <a:rPr lang="en-US" sz="2400" b="1" cap="small" dirty="0">
                <a:solidFill>
                  <a:schemeClr val="bg1"/>
                </a:solidFill>
                <a:latin typeface="Calibri"/>
              </a:rPr>
              <a:t>And said, ‘They always go astray in their heart</a:t>
            </a:r>
            <a:r>
              <a:rPr lang="en-US" sz="2400" b="1" dirty="0">
                <a:solidFill>
                  <a:schemeClr val="bg1"/>
                </a:solidFill>
                <a:latin typeface="Calibri"/>
              </a:rPr>
              <a:t>,</a:t>
            </a:r>
          </a:p>
          <a:p>
            <a:pPr marL="685800" lvl="1" indent="-548640" defTabSz="548640">
              <a:defRPr/>
            </a:pPr>
            <a:r>
              <a:rPr lang="en-US" sz="2400" b="1" cap="small" dirty="0">
                <a:solidFill>
                  <a:schemeClr val="bg1"/>
                </a:solidFill>
                <a:latin typeface="Calibri"/>
              </a:rPr>
              <a:t>And they did not know My ways</a:t>
            </a:r>
            <a:r>
              <a:rPr lang="en-US" sz="2400" b="1" dirty="0">
                <a:solidFill>
                  <a:schemeClr val="bg1"/>
                </a:solidFill>
                <a:latin typeface="Calibri"/>
              </a:rPr>
              <a:t>’;</a:t>
            </a:r>
          </a:p>
          <a:p>
            <a:pPr marL="685800" lvl="1" indent="-548640" defTabSz="548640">
              <a:defRPr/>
            </a:pPr>
            <a:r>
              <a:rPr lang="en-US" sz="2400" b="1" baseline="30000" dirty="0">
                <a:solidFill>
                  <a:schemeClr val="bg1"/>
                </a:solidFill>
                <a:latin typeface="Calibri"/>
              </a:rPr>
              <a:t>11 </a:t>
            </a:r>
            <a:r>
              <a:rPr lang="en-US" sz="2400" b="1" cap="small" dirty="0">
                <a:solidFill>
                  <a:schemeClr val="bg1"/>
                </a:solidFill>
                <a:latin typeface="Calibri"/>
              </a:rPr>
              <a:t>As I swore in My wrath</a:t>
            </a:r>
            <a:r>
              <a:rPr lang="en-US" sz="2400" b="1" dirty="0">
                <a:solidFill>
                  <a:schemeClr val="bg1"/>
                </a:solidFill>
                <a:latin typeface="Calibri"/>
              </a:rPr>
              <a:t>,</a:t>
            </a:r>
          </a:p>
          <a:p>
            <a:pPr marL="685800" lvl="1" indent="-548640" defTabSz="548640">
              <a:defRPr/>
            </a:pPr>
            <a:r>
              <a:rPr lang="en-US" sz="2400" b="1" dirty="0">
                <a:solidFill>
                  <a:schemeClr val="bg1"/>
                </a:solidFill>
                <a:latin typeface="Calibri"/>
              </a:rPr>
              <a:t>‘</a:t>
            </a:r>
            <a:r>
              <a:rPr lang="en-US" sz="2400" b="1" cap="small" dirty="0">
                <a:solidFill>
                  <a:schemeClr val="bg1"/>
                </a:solidFill>
                <a:latin typeface="Calibri"/>
              </a:rPr>
              <a:t>They shall not enter My rest</a:t>
            </a:r>
            <a:r>
              <a:rPr lang="en-US" sz="2400" b="1" dirty="0">
                <a:solidFill>
                  <a:schemeClr val="bg1"/>
                </a:solidFill>
                <a:latin typeface="Calibri"/>
              </a:rPr>
              <a:t>.’”</a:t>
            </a:r>
          </a:p>
        </p:txBody>
      </p:sp>
      <p:sp>
        <p:nvSpPr>
          <p:cNvPr id="10" name="Rectangle: Rounded Corners 9">
            <a:extLst>
              <a:ext uri="{FF2B5EF4-FFF2-40B4-BE49-F238E27FC236}">
                <a16:creationId xmlns:a16="http://schemas.microsoft.com/office/drawing/2014/main" id="{002224CF-3DFB-4EA8-8884-7168EC9D3F63}"/>
              </a:ext>
            </a:extLst>
          </p:cNvPr>
          <p:cNvSpPr/>
          <p:nvPr/>
        </p:nvSpPr>
        <p:spPr>
          <a:xfrm>
            <a:off x="5021581" y="418946"/>
            <a:ext cx="6377938" cy="1832765"/>
          </a:xfrm>
          <a:prstGeom prst="roundRect">
            <a:avLst>
              <a:gd name="adj" fmla="val 10578"/>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80" b="1" baseline="30000" dirty="0"/>
              <a:t>16 </a:t>
            </a:r>
            <a:r>
              <a:rPr lang="en-US" sz="2880" dirty="0"/>
              <a:t>For who </a:t>
            </a:r>
            <a:r>
              <a:rPr lang="en-US" sz="2880" b="1" dirty="0">
                <a:solidFill>
                  <a:srgbClr val="EEE0A2"/>
                </a:solidFill>
              </a:rPr>
              <a:t>provoked</a:t>
            </a:r>
            <a:r>
              <a:rPr lang="en-US" sz="2880" dirty="0"/>
              <a:t> </a:t>
            </a:r>
            <a:r>
              <a:rPr lang="en-US" sz="2880" i="1" dirty="0"/>
              <a:t>Him</a:t>
            </a:r>
            <a:r>
              <a:rPr lang="en-US" sz="2880" dirty="0"/>
              <a:t> when they had heard? Indeed, did not all those who came out of Egypt </a:t>
            </a:r>
            <a:r>
              <a:rPr lang="en-US" sz="2880" i="1" dirty="0"/>
              <a:t>led</a:t>
            </a:r>
            <a:r>
              <a:rPr lang="en-US" sz="2880" dirty="0"/>
              <a:t> by Moses? </a:t>
            </a:r>
            <a:endParaRPr lang="en-US" sz="4320" dirty="0">
              <a:solidFill>
                <a:prstClr val="white"/>
              </a:solidFill>
              <a:latin typeface="Calibri"/>
            </a:endParaRPr>
          </a:p>
        </p:txBody>
      </p:sp>
      <p:sp>
        <p:nvSpPr>
          <p:cNvPr id="5" name="Rectangle: Rounded Corners 4">
            <a:extLst>
              <a:ext uri="{FF2B5EF4-FFF2-40B4-BE49-F238E27FC236}">
                <a16:creationId xmlns:a16="http://schemas.microsoft.com/office/drawing/2014/main" id="{ADBC7FD7-FB41-4A67-8E88-4CFDF48A58E0}"/>
              </a:ext>
            </a:extLst>
          </p:cNvPr>
          <p:cNvSpPr/>
          <p:nvPr/>
        </p:nvSpPr>
        <p:spPr>
          <a:xfrm>
            <a:off x="5021581" y="2481916"/>
            <a:ext cx="6377938" cy="2084190"/>
          </a:xfrm>
          <a:prstGeom prst="roundRect">
            <a:avLst>
              <a:gd name="adj" fmla="val 10578"/>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80" b="1" baseline="30000" dirty="0"/>
              <a:t>17 </a:t>
            </a:r>
            <a:r>
              <a:rPr lang="en-US" sz="2880" dirty="0"/>
              <a:t>And with whom was He </a:t>
            </a:r>
            <a:r>
              <a:rPr lang="en-US" sz="2880" dirty="0">
                <a:solidFill>
                  <a:srgbClr val="EEE0A2"/>
                </a:solidFill>
              </a:rPr>
              <a:t>angry</a:t>
            </a:r>
            <a:r>
              <a:rPr lang="en-US" sz="2880" dirty="0"/>
              <a:t> for </a:t>
            </a:r>
            <a:r>
              <a:rPr lang="en-US" sz="2880" dirty="0">
                <a:solidFill>
                  <a:srgbClr val="EEE0A2"/>
                </a:solidFill>
              </a:rPr>
              <a:t>forty years</a:t>
            </a:r>
            <a:r>
              <a:rPr lang="en-US" sz="2880" dirty="0"/>
              <a:t>? Was it not with those who sinned, whose bodies fell in the wilderness?</a:t>
            </a:r>
            <a:endParaRPr lang="en-US" sz="4320" dirty="0">
              <a:solidFill>
                <a:prstClr val="white"/>
              </a:solidFill>
              <a:latin typeface="Calibri"/>
            </a:endParaRPr>
          </a:p>
        </p:txBody>
      </p:sp>
      <p:sp>
        <p:nvSpPr>
          <p:cNvPr id="6" name="Rectangle: Rounded Corners 5">
            <a:extLst>
              <a:ext uri="{FF2B5EF4-FFF2-40B4-BE49-F238E27FC236}">
                <a16:creationId xmlns:a16="http://schemas.microsoft.com/office/drawing/2014/main" id="{B7E27086-26AE-4B62-A455-8F92EE21103C}"/>
              </a:ext>
            </a:extLst>
          </p:cNvPr>
          <p:cNvSpPr/>
          <p:nvPr/>
        </p:nvSpPr>
        <p:spPr>
          <a:xfrm>
            <a:off x="5021581" y="4771846"/>
            <a:ext cx="6377938" cy="1768115"/>
          </a:xfrm>
          <a:prstGeom prst="roundRect">
            <a:avLst>
              <a:gd name="adj" fmla="val 10578"/>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80" b="1" baseline="30000" dirty="0"/>
              <a:t>18 </a:t>
            </a:r>
            <a:r>
              <a:rPr lang="en-US" sz="2880" dirty="0"/>
              <a:t>And to whom did He </a:t>
            </a:r>
            <a:r>
              <a:rPr lang="en-US" sz="2880" dirty="0">
                <a:solidFill>
                  <a:srgbClr val="EEE0A2"/>
                </a:solidFill>
              </a:rPr>
              <a:t>swear that they would not enter His rest</a:t>
            </a:r>
            <a:r>
              <a:rPr lang="en-US" sz="2880" dirty="0"/>
              <a:t>, but to those who were disobedient?</a:t>
            </a:r>
            <a:endParaRPr lang="en-US" sz="4320" dirty="0">
              <a:solidFill>
                <a:prstClr val="white"/>
              </a:solidFill>
              <a:latin typeface="Calibri"/>
            </a:endParaRPr>
          </a:p>
        </p:txBody>
      </p:sp>
      <p:cxnSp>
        <p:nvCxnSpPr>
          <p:cNvPr id="8" name="Straight Connector 7">
            <a:extLst>
              <a:ext uri="{FF2B5EF4-FFF2-40B4-BE49-F238E27FC236}">
                <a16:creationId xmlns:a16="http://schemas.microsoft.com/office/drawing/2014/main" id="{549C851D-6992-4C54-AF6D-632129169A2A}"/>
              </a:ext>
            </a:extLst>
          </p:cNvPr>
          <p:cNvCxnSpPr>
            <a:cxnSpLocks/>
          </p:cNvCxnSpPr>
          <p:nvPr/>
        </p:nvCxnSpPr>
        <p:spPr>
          <a:xfrm>
            <a:off x="2449830" y="1396289"/>
            <a:ext cx="21488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0E3DEE2-3317-491C-AC1B-393727CE08BB}"/>
              </a:ext>
            </a:extLst>
          </p:cNvPr>
          <p:cNvCxnSpPr>
            <a:cxnSpLocks/>
          </p:cNvCxnSpPr>
          <p:nvPr/>
        </p:nvCxnSpPr>
        <p:spPr>
          <a:xfrm>
            <a:off x="3249930" y="4002329"/>
            <a:ext cx="7086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8E73675-7250-4473-B37A-B3FBCA2F2861}"/>
              </a:ext>
            </a:extLst>
          </p:cNvPr>
          <p:cNvCxnSpPr>
            <a:cxnSpLocks/>
          </p:cNvCxnSpPr>
          <p:nvPr/>
        </p:nvCxnSpPr>
        <p:spPr>
          <a:xfrm>
            <a:off x="3787140" y="3269777"/>
            <a:ext cx="6172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D882CC2-33A3-469E-91B4-E8CA67AC8975}"/>
              </a:ext>
            </a:extLst>
          </p:cNvPr>
          <p:cNvCxnSpPr>
            <a:cxnSpLocks/>
          </p:cNvCxnSpPr>
          <p:nvPr/>
        </p:nvCxnSpPr>
        <p:spPr>
          <a:xfrm>
            <a:off x="1421130" y="3600215"/>
            <a:ext cx="6172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2F75B3E-B7D2-4588-823A-75AF8E58C25B}"/>
              </a:ext>
            </a:extLst>
          </p:cNvPr>
          <p:cNvCxnSpPr>
            <a:cxnSpLocks/>
          </p:cNvCxnSpPr>
          <p:nvPr/>
        </p:nvCxnSpPr>
        <p:spPr>
          <a:xfrm>
            <a:off x="963930" y="6224781"/>
            <a:ext cx="344043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55127A-3C33-425D-A993-03457C0B1853}"/>
              </a:ext>
            </a:extLst>
          </p:cNvPr>
          <p:cNvCxnSpPr>
            <a:cxnSpLocks/>
          </p:cNvCxnSpPr>
          <p:nvPr/>
        </p:nvCxnSpPr>
        <p:spPr>
          <a:xfrm>
            <a:off x="1615440" y="5781964"/>
            <a:ext cx="7315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8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1C2C5C-C33D-4C19-9907-5F603CBD950F}"/>
              </a:ext>
            </a:extLst>
          </p:cNvPr>
          <p:cNvSpPr/>
          <p:nvPr/>
        </p:nvSpPr>
        <p:spPr>
          <a:xfrm>
            <a:off x="792481" y="289786"/>
            <a:ext cx="6297930" cy="1126462"/>
          </a:xfrm>
          <a:prstGeom prst="rect">
            <a:avLst/>
          </a:prstGeom>
        </p:spPr>
        <p:txBody>
          <a:bodyPr wrap="square">
            <a:spAutoFit/>
          </a:bodyPr>
          <a:lstStyle/>
          <a:p>
            <a:pPr algn="ctr"/>
            <a:r>
              <a:rPr lang="en-US" sz="3360" b="1" baseline="30000" dirty="0">
                <a:solidFill>
                  <a:schemeClr val="bg1"/>
                </a:solidFill>
              </a:rPr>
              <a:t>19 </a:t>
            </a:r>
            <a:r>
              <a:rPr lang="en-US" sz="3360" i="1" dirty="0">
                <a:solidFill>
                  <a:schemeClr val="bg1"/>
                </a:solidFill>
              </a:rPr>
              <a:t>So</a:t>
            </a:r>
            <a:r>
              <a:rPr lang="en-US" sz="3360" dirty="0">
                <a:solidFill>
                  <a:schemeClr val="bg1"/>
                </a:solidFill>
              </a:rPr>
              <a:t> we see that they were not able to enter because of unbelief.</a:t>
            </a:r>
          </a:p>
        </p:txBody>
      </p:sp>
      <p:sp>
        <p:nvSpPr>
          <p:cNvPr id="3" name="Rectangle 2">
            <a:extLst>
              <a:ext uri="{FF2B5EF4-FFF2-40B4-BE49-F238E27FC236}">
                <a16:creationId xmlns:a16="http://schemas.microsoft.com/office/drawing/2014/main" id="{28DBD0E4-ECC6-493F-860D-7369BBAE202E}"/>
              </a:ext>
            </a:extLst>
          </p:cNvPr>
          <p:cNvSpPr/>
          <p:nvPr/>
        </p:nvSpPr>
        <p:spPr>
          <a:xfrm>
            <a:off x="792481" y="1787726"/>
            <a:ext cx="6297930" cy="4745915"/>
          </a:xfrm>
          <a:prstGeom prst="rect">
            <a:avLst/>
          </a:prstGeom>
        </p:spPr>
        <p:txBody>
          <a:bodyPr wrap="square">
            <a:spAutoFit/>
          </a:bodyPr>
          <a:lstStyle/>
          <a:p>
            <a:pPr algn="ctr"/>
            <a:r>
              <a:rPr lang="en-US" sz="3360" b="1" dirty="0">
                <a:solidFill>
                  <a:schemeClr val="bg1"/>
                </a:solidFill>
              </a:rPr>
              <a:t>4 </a:t>
            </a:r>
            <a:r>
              <a:rPr lang="en-US" sz="3360" dirty="0">
                <a:solidFill>
                  <a:schemeClr val="bg1"/>
                </a:solidFill>
              </a:rPr>
              <a:t>Therefore, let us fear if, while a promise remains of entering His rest, any one of you may seem to have come short of it. </a:t>
            </a:r>
            <a:r>
              <a:rPr lang="en-US" sz="3360" b="1" baseline="30000" dirty="0">
                <a:solidFill>
                  <a:schemeClr val="bg1"/>
                </a:solidFill>
              </a:rPr>
              <a:t>2 </a:t>
            </a:r>
            <a:r>
              <a:rPr lang="en-US" sz="3360" dirty="0">
                <a:solidFill>
                  <a:schemeClr val="bg1"/>
                </a:solidFill>
              </a:rPr>
              <a:t>For indeed we have had good news preached to us, just as they also; but the word they heard did not profit them, because it was not united by faith in those who heard.</a:t>
            </a:r>
          </a:p>
        </p:txBody>
      </p:sp>
      <p:sp>
        <p:nvSpPr>
          <p:cNvPr id="4" name="Rectangle: Rounded Corners 3">
            <a:extLst>
              <a:ext uri="{FF2B5EF4-FFF2-40B4-BE49-F238E27FC236}">
                <a16:creationId xmlns:a16="http://schemas.microsoft.com/office/drawing/2014/main" id="{22D7059F-66CE-4D4E-A7AF-C730DF5D5D44}"/>
              </a:ext>
            </a:extLst>
          </p:cNvPr>
          <p:cNvSpPr/>
          <p:nvPr/>
        </p:nvSpPr>
        <p:spPr>
          <a:xfrm>
            <a:off x="7410184" y="1305093"/>
            <a:ext cx="3989335" cy="4015439"/>
          </a:xfrm>
          <a:prstGeom prst="roundRect">
            <a:avLst>
              <a:gd name="adj" fmla="val 10578"/>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60" b="1" dirty="0">
                <a:solidFill>
                  <a:schemeClr val="bg1"/>
                </a:solidFill>
              </a:rPr>
              <a:t>Despite their advantages, the Israelites fell short; the same can happen to Christians today</a:t>
            </a:r>
            <a:endParaRPr lang="en-US" sz="3360" dirty="0">
              <a:solidFill>
                <a:schemeClr val="bg1"/>
              </a:solidFill>
            </a:endParaRPr>
          </a:p>
        </p:txBody>
      </p:sp>
    </p:spTree>
    <p:extLst>
      <p:ext uri="{BB962C8B-B14F-4D97-AF65-F5344CB8AC3E}">
        <p14:creationId xmlns:p14="http://schemas.microsoft.com/office/powerpoint/2010/main" val="368259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9909</TotalTime>
  <Words>2206</Words>
  <Application>Microsoft Office PowerPoint</Application>
  <PresentationFormat>Widescreen</PresentationFormat>
  <Paragraphs>157</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Alegreya Sans Medium</vt:lpstr>
      <vt:lpstr>Arial</vt:lpstr>
      <vt:lpstr>Calibri</vt:lpstr>
      <vt:lpstr>Courier</vt:lpstr>
      <vt:lpstr>Office Theme</vt:lpstr>
      <vt:lpstr>PowerPoint Presentation</vt:lpstr>
      <vt:lpstr>PowerPoint Presentation</vt:lpstr>
      <vt:lpstr>Review of Failing to Enter the Land</vt:lpstr>
      <vt:lpstr>The Reaction of the LORD</vt:lpstr>
      <vt:lpstr>The Intercession of Moses</vt:lpstr>
      <vt:lpstr>The Judgment of the LORD</vt:lpstr>
      <vt:lpstr>“The” Sin of Moses (Numbers 20)</vt:lpstr>
      <vt:lpstr>PowerPoint Presentation</vt:lpstr>
      <vt:lpstr>PowerPoint Presentation</vt:lpstr>
      <vt:lpstr>Deuteronomy: Preparing the Next Generation</vt:lpstr>
      <vt:lpstr>Remembering History (1:1-3:29)</vt:lpstr>
      <vt:lpstr>Remembering the Law (4:1-12:32)</vt:lpstr>
      <vt:lpstr>Remembering the Law (4:1-12:32)</vt:lpstr>
      <vt:lpstr>Remembering the Law (4:1-12:32)</vt:lpstr>
      <vt:lpstr>Remembering the Law (4:1-12:32)</vt:lpstr>
      <vt:lpstr>Deuteronomy 8</vt:lpstr>
      <vt:lpstr>Discerning False Prophets (13)</vt:lpstr>
      <vt:lpstr>Blessings and Cursings (11:26-32; 27-28)</vt:lpstr>
      <vt:lpstr>Preparing a Successor (31)</vt:lpstr>
      <vt:lpstr>Blessing the People (33)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Williams</dc:creator>
  <cp:lastModifiedBy>David Williams</cp:lastModifiedBy>
  <cp:revision>12</cp:revision>
  <cp:lastPrinted>2021-03-17T22:40:21Z</cp:lastPrinted>
  <dcterms:created xsi:type="dcterms:W3CDTF">2021-02-20T20:02:02Z</dcterms:created>
  <dcterms:modified xsi:type="dcterms:W3CDTF">2021-03-31T22:29:30Z</dcterms:modified>
</cp:coreProperties>
</file>