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8" r:id="rId2"/>
    <p:sldId id="383" r:id="rId3"/>
    <p:sldId id="382" r:id="rId4"/>
    <p:sldId id="384" r:id="rId5"/>
    <p:sldId id="379" r:id="rId6"/>
    <p:sldId id="385" r:id="rId7"/>
    <p:sldId id="387" r:id="rId8"/>
    <p:sldId id="380" r:id="rId9"/>
    <p:sldId id="388" r:id="rId10"/>
    <p:sldId id="386" r:id="rId11"/>
    <p:sldId id="390" r:id="rId12"/>
    <p:sldId id="389" r:id="rId13"/>
  </p:sldIdLst>
  <p:sldSz cx="9144000" cy="5715000" type="screen16x1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66FFFF"/>
    <a:srgbClr val="00FF00"/>
    <a:srgbClr val="CC9900"/>
    <a:srgbClr val="0000FF"/>
    <a:srgbClr val="FF0000"/>
    <a:srgbClr val="C0C0C0"/>
    <a:srgbClr val="DDDDDD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293AD-25F4-4B8C-9DE2-A2C1DFE7C8B1}" v="1060" dt="2021-03-28T04:18:04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44" autoAdjust="0"/>
    <p:restoredTop sz="92714" autoAdjust="0"/>
  </p:normalViewPr>
  <p:slideViewPr>
    <p:cSldViewPr snapToGrid="0">
      <p:cViewPr varScale="1">
        <p:scale>
          <a:sx n="110" d="100"/>
          <a:sy n="110" d="100"/>
        </p:scale>
        <p:origin x="114" y="318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 Broadwell" userId="8c8ea40a403f8424" providerId="LiveId" clId="{074293AD-25F4-4B8C-9DE2-A2C1DFE7C8B1}"/>
    <pc:docChg chg="undo custSel addSld delSld modSld sldOrd">
      <pc:chgData name="Marty Broadwell" userId="8c8ea40a403f8424" providerId="LiveId" clId="{074293AD-25F4-4B8C-9DE2-A2C1DFE7C8B1}" dt="2021-03-28T04:18:04.141" v="3659"/>
      <pc:docMkLst>
        <pc:docMk/>
      </pc:docMkLst>
      <pc:sldChg chg="modSp mod">
        <pc:chgData name="Marty Broadwell" userId="8c8ea40a403f8424" providerId="LiveId" clId="{074293AD-25F4-4B8C-9DE2-A2C1DFE7C8B1}" dt="2021-03-19T15:46:32.006" v="48" actId="20577"/>
        <pc:sldMkLst>
          <pc:docMk/>
          <pc:sldMk cId="2532656577" sldId="378"/>
        </pc:sldMkLst>
        <pc:spChg chg="mod">
          <ac:chgData name="Marty Broadwell" userId="8c8ea40a403f8424" providerId="LiveId" clId="{074293AD-25F4-4B8C-9DE2-A2C1DFE7C8B1}" dt="2021-03-19T15:46:32.006" v="48" actId="20577"/>
          <ac:spMkLst>
            <pc:docMk/>
            <pc:sldMk cId="2532656577" sldId="378"/>
            <ac:spMk id="3" creationId="{00000000-0000-0000-0000-000000000000}"/>
          </ac:spMkLst>
        </pc:spChg>
        <pc:spChg chg="mod">
          <ac:chgData name="Marty Broadwell" userId="8c8ea40a403f8424" providerId="LiveId" clId="{074293AD-25F4-4B8C-9DE2-A2C1DFE7C8B1}" dt="2021-03-19T15:45:11.201" v="3" actId="20577"/>
          <ac:spMkLst>
            <pc:docMk/>
            <pc:sldMk cId="2532656577" sldId="378"/>
            <ac:spMk id="4" creationId="{00000000-0000-0000-0000-000000000000}"/>
          </ac:spMkLst>
        </pc:spChg>
      </pc:sldChg>
      <pc:sldChg chg="modSp new mod ord">
        <pc:chgData name="Marty Broadwell" userId="8c8ea40a403f8424" providerId="LiveId" clId="{074293AD-25F4-4B8C-9DE2-A2C1DFE7C8B1}" dt="2021-03-27T18:11:19.906" v="1067"/>
        <pc:sldMkLst>
          <pc:docMk/>
          <pc:sldMk cId="3599855727" sldId="379"/>
        </pc:sldMkLst>
        <pc:spChg chg="mod">
          <ac:chgData name="Marty Broadwell" userId="8c8ea40a403f8424" providerId="LiveId" clId="{074293AD-25F4-4B8C-9DE2-A2C1DFE7C8B1}" dt="2021-03-27T17:45:06.625" v="705" actId="20577"/>
          <ac:spMkLst>
            <pc:docMk/>
            <pc:sldMk cId="3599855727" sldId="379"/>
            <ac:spMk id="2" creationId="{A1DCE744-333B-4E7B-A5E6-3AD6D4A8BEF0}"/>
          </ac:spMkLst>
        </pc:spChg>
        <pc:spChg chg="mod">
          <ac:chgData name="Marty Broadwell" userId="8c8ea40a403f8424" providerId="LiveId" clId="{074293AD-25F4-4B8C-9DE2-A2C1DFE7C8B1}" dt="2021-03-27T17:45:29.675" v="722" actId="1035"/>
          <ac:spMkLst>
            <pc:docMk/>
            <pc:sldMk cId="3599855727" sldId="379"/>
            <ac:spMk id="3" creationId="{95A1FAE2-11BA-488C-9397-6473420D3109}"/>
          </ac:spMkLst>
        </pc:spChg>
        <pc:spChg chg="mod">
          <ac:chgData name="Marty Broadwell" userId="8c8ea40a403f8424" providerId="LiveId" clId="{074293AD-25F4-4B8C-9DE2-A2C1DFE7C8B1}" dt="2021-03-27T17:45:29.675" v="722" actId="1035"/>
          <ac:spMkLst>
            <pc:docMk/>
            <pc:sldMk cId="3599855727" sldId="379"/>
            <ac:spMk id="4" creationId="{2B6F5874-6E40-477F-96C5-EB5B0C02589B}"/>
          </ac:spMkLst>
        </pc:spChg>
      </pc:sldChg>
      <pc:sldChg chg="modSp new mod ord modAnim">
        <pc:chgData name="Marty Broadwell" userId="8c8ea40a403f8424" providerId="LiveId" clId="{074293AD-25F4-4B8C-9DE2-A2C1DFE7C8B1}" dt="2021-03-28T03:44:06.172" v="3274" actId="115"/>
        <pc:sldMkLst>
          <pc:docMk/>
          <pc:sldMk cId="1776427936" sldId="380"/>
        </pc:sldMkLst>
        <pc:spChg chg="mod">
          <ac:chgData name="Marty Broadwell" userId="8c8ea40a403f8424" providerId="LiveId" clId="{074293AD-25F4-4B8C-9DE2-A2C1DFE7C8B1}" dt="2021-03-27T03:20:26.318" v="292" actId="14100"/>
          <ac:spMkLst>
            <pc:docMk/>
            <pc:sldMk cId="1776427936" sldId="380"/>
            <ac:spMk id="2" creationId="{1D51EC13-C80C-4A67-9FF5-CCAA9BB1CA2F}"/>
          </ac:spMkLst>
        </pc:spChg>
        <pc:spChg chg="mod">
          <ac:chgData name="Marty Broadwell" userId="8c8ea40a403f8424" providerId="LiveId" clId="{074293AD-25F4-4B8C-9DE2-A2C1DFE7C8B1}" dt="2021-03-28T03:44:06.172" v="3274" actId="115"/>
          <ac:spMkLst>
            <pc:docMk/>
            <pc:sldMk cId="1776427936" sldId="380"/>
            <ac:spMk id="3" creationId="{C146ABE7-7CA2-4B01-9B2D-B283F11FE25C}"/>
          </ac:spMkLst>
        </pc:spChg>
      </pc:sldChg>
      <pc:sldChg chg="modSp add del mod modAnim modNotesTx">
        <pc:chgData name="Marty Broadwell" userId="8c8ea40a403f8424" providerId="LiveId" clId="{074293AD-25F4-4B8C-9DE2-A2C1DFE7C8B1}" dt="2021-03-28T03:29:09.242" v="3055" actId="47"/>
        <pc:sldMkLst>
          <pc:docMk/>
          <pc:sldMk cId="2627765675" sldId="381"/>
        </pc:sldMkLst>
        <pc:spChg chg="mod">
          <ac:chgData name="Marty Broadwell" userId="8c8ea40a403f8424" providerId="LiveId" clId="{074293AD-25F4-4B8C-9DE2-A2C1DFE7C8B1}" dt="2021-03-28T03:21:33.682" v="2948" actId="115"/>
          <ac:spMkLst>
            <pc:docMk/>
            <pc:sldMk cId="2627765675" sldId="381"/>
            <ac:spMk id="3" creationId="{C146ABE7-7CA2-4B01-9B2D-B283F11FE25C}"/>
          </ac:spMkLst>
        </pc:spChg>
      </pc:sldChg>
      <pc:sldChg chg="modSp new mod modAnim modNotesTx">
        <pc:chgData name="Marty Broadwell" userId="8c8ea40a403f8424" providerId="LiveId" clId="{074293AD-25F4-4B8C-9DE2-A2C1DFE7C8B1}" dt="2021-03-28T03:33:05.051" v="3084" actId="14100"/>
        <pc:sldMkLst>
          <pc:docMk/>
          <pc:sldMk cId="2786920900" sldId="382"/>
        </pc:sldMkLst>
        <pc:spChg chg="mod">
          <ac:chgData name="Marty Broadwell" userId="8c8ea40a403f8424" providerId="LiveId" clId="{074293AD-25F4-4B8C-9DE2-A2C1DFE7C8B1}" dt="2021-03-27T17:50:37.605" v="924" actId="403"/>
          <ac:spMkLst>
            <pc:docMk/>
            <pc:sldMk cId="2786920900" sldId="382"/>
            <ac:spMk id="2" creationId="{F18EFD7C-13C5-4214-B183-5F4C7C5ECBD5}"/>
          </ac:spMkLst>
        </pc:spChg>
        <pc:spChg chg="mod">
          <ac:chgData name="Marty Broadwell" userId="8c8ea40a403f8424" providerId="LiveId" clId="{074293AD-25F4-4B8C-9DE2-A2C1DFE7C8B1}" dt="2021-03-28T03:33:05.051" v="3084" actId="14100"/>
          <ac:spMkLst>
            <pc:docMk/>
            <pc:sldMk cId="2786920900" sldId="382"/>
            <ac:spMk id="3" creationId="{B8E49A08-65AC-419A-9079-29EFE80632C7}"/>
          </ac:spMkLst>
        </pc:spChg>
      </pc:sldChg>
      <pc:sldChg chg="modSp new mod modAnim">
        <pc:chgData name="Marty Broadwell" userId="8c8ea40a403f8424" providerId="LiveId" clId="{074293AD-25F4-4B8C-9DE2-A2C1DFE7C8B1}" dt="2021-03-28T04:01:21.857" v="3657" actId="20577"/>
        <pc:sldMkLst>
          <pc:docMk/>
          <pc:sldMk cId="4167641180" sldId="383"/>
        </pc:sldMkLst>
        <pc:spChg chg="mod">
          <ac:chgData name="Marty Broadwell" userId="8c8ea40a403f8424" providerId="LiveId" clId="{074293AD-25F4-4B8C-9DE2-A2C1DFE7C8B1}" dt="2021-03-28T04:01:21.857" v="3657" actId="20577"/>
          <ac:spMkLst>
            <pc:docMk/>
            <pc:sldMk cId="4167641180" sldId="383"/>
            <ac:spMk id="2" creationId="{1110DDBF-FDCD-4D00-8EB3-75D8F6D2CFC7}"/>
          </ac:spMkLst>
        </pc:spChg>
        <pc:spChg chg="mod">
          <ac:chgData name="Marty Broadwell" userId="8c8ea40a403f8424" providerId="LiveId" clId="{074293AD-25F4-4B8C-9DE2-A2C1DFE7C8B1}" dt="2021-03-28T04:01:04.479" v="3655" actId="20577"/>
          <ac:spMkLst>
            <pc:docMk/>
            <pc:sldMk cId="4167641180" sldId="383"/>
            <ac:spMk id="3" creationId="{E59C8C70-1FE9-43E2-8288-62DAD86973CA}"/>
          </ac:spMkLst>
        </pc:spChg>
      </pc:sldChg>
      <pc:sldChg chg="modSp add mod modAnim">
        <pc:chgData name="Marty Broadwell" userId="8c8ea40a403f8424" providerId="LiveId" clId="{074293AD-25F4-4B8C-9DE2-A2C1DFE7C8B1}" dt="2021-03-28T02:57:43.710" v="2388" actId="20577"/>
        <pc:sldMkLst>
          <pc:docMk/>
          <pc:sldMk cId="3313489498" sldId="384"/>
        </pc:sldMkLst>
        <pc:spChg chg="mod">
          <ac:chgData name="Marty Broadwell" userId="8c8ea40a403f8424" providerId="LiveId" clId="{074293AD-25F4-4B8C-9DE2-A2C1DFE7C8B1}" dt="2021-03-27T18:08:12.921" v="1000" actId="20577"/>
          <ac:spMkLst>
            <pc:docMk/>
            <pc:sldMk cId="3313489498" sldId="384"/>
            <ac:spMk id="2" creationId="{F18EFD7C-13C5-4214-B183-5F4C7C5ECBD5}"/>
          </ac:spMkLst>
        </pc:spChg>
        <pc:spChg chg="mod">
          <ac:chgData name="Marty Broadwell" userId="8c8ea40a403f8424" providerId="LiveId" clId="{074293AD-25F4-4B8C-9DE2-A2C1DFE7C8B1}" dt="2021-03-28T02:57:43.710" v="2388" actId="20577"/>
          <ac:spMkLst>
            <pc:docMk/>
            <pc:sldMk cId="3313489498" sldId="384"/>
            <ac:spMk id="3" creationId="{B8E49A08-65AC-419A-9079-29EFE80632C7}"/>
          </ac:spMkLst>
        </pc:spChg>
      </pc:sldChg>
      <pc:sldChg chg="modSp new mod modAnim">
        <pc:chgData name="Marty Broadwell" userId="8c8ea40a403f8424" providerId="LiveId" clId="{074293AD-25F4-4B8C-9DE2-A2C1DFE7C8B1}" dt="2021-03-27T18:33:36.302" v="1566" actId="20577"/>
        <pc:sldMkLst>
          <pc:docMk/>
          <pc:sldMk cId="903718279" sldId="385"/>
        </pc:sldMkLst>
        <pc:spChg chg="mod">
          <ac:chgData name="Marty Broadwell" userId="8c8ea40a403f8424" providerId="LiveId" clId="{074293AD-25F4-4B8C-9DE2-A2C1DFE7C8B1}" dt="2021-03-27T18:27:28.739" v="1490" actId="207"/>
          <ac:spMkLst>
            <pc:docMk/>
            <pc:sldMk cId="903718279" sldId="385"/>
            <ac:spMk id="2" creationId="{518718F4-6AF9-4C5F-AC56-6554D8EABA29}"/>
          </ac:spMkLst>
        </pc:spChg>
        <pc:spChg chg="mod">
          <ac:chgData name="Marty Broadwell" userId="8c8ea40a403f8424" providerId="LiveId" clId="{074293AD-25F4-4B8C-9DE2-A2C1DFE7C8B1}" dt="2021-03-27T18:33:36.302" v="1566" actId="20577"/>
          <ac:spMkLst>
            <pc:docMk/>
            <pc:sldMk cId="903718279" sldId="385"/>
            <ac:spMk id="3" creationId="{26F4F641-5088-4BF5-A3CD-15862E11EE7A}"/>
          </ac:spMkLst>
        </pc:spChg>
      </pc:sldChg>
      <pc:sldChg chg="modSp new mod modAnim modNotesTx">
        <pc:chgData name="Marty Broadwell" userId="8c8ea40a403f8424" providerId="LiveId" clId="{074293AD-25F4-4B8C-9DE2-A2C1DFE7C8B1}" dt="2021-03-28T03:43:11.338" v="3268" actId="20577"/>
        <pc:sldMkLst>
          <pc:docMk/>
          <pc:sldMk cId="4224458492" sldId="386"/>
        </pc:sldMkLst>
        <pc:spChg chg="mod">
          <ac:chgData name="Marty Broadwell" userId="8c8ea40a403f8424" providerId="LiveId" clId="{074293AD-25F4-4B8C-9DE2-A2C1DFE7C8B1}" dt="2021-03-27T18:34:28.369" v="1595" actId="313"/>
          <ac:spMkLst>
            <pc:docMk/>
            <pc:sldMk cId="4224458492" sldId="386"/>
            <ac:spMk id="2" creationId="{79047ECF-97C3-41D6-8B55-3ECA24A3768F}"/>
          </ac:spMkLst>
        </pc:spChg>
        <pc:spChg chg="mod">
          <ac:chgData name="Marty Broadwell" userId="8c8ea40a403f8424" providerId="LiveId" clId="{074293AD-25F4-4B8C-9DE2-A2C1DFE7C8B1}" dt="2021-03-28T03:43:11.338" v="3268" actId="20577"/>
          <ac:spMkLst>
            <pc:docMk/>
            <pc:sldMk cId="4224458492" sldId="386"/>
            <ac:spMk id="3" creationId="{1179309F-DCC7-4E49-B243-97D7BCBC08BD}"/>
          </ac:spMkLst>
        </pc:spChg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1881613581" sldId="387"/>
        </pc:sldMkLst>
      </pc:sldChg>
      <pc:sldChg chg="add del">
        <pc:chgData name="Marty Broadwell" userId="8c8ea40a403f8424" providerId="LiveId" clId="{074293AD-25F4-4B8C-9DE2-A2C1DFE7C8B1}" dt="2021-03-27T18:43:03.125" v="1727" actId="47"/>
        <pc:sldMkLst>
          <pc:docMk/>
          <pc:sldMk cId="2129410222" sldId="387"/>
        </pc:sldMkLst>
      </pc:sldChg>
      <pc:sldChg chg="modSp add mod ord modAnim">
        <pc:chgData name="Marty Broadwell" userId="8c8ea40a403f8424" providerId="LiveId" clId="{074293AD-25F4-4B8C-9DE2-A2C1DFE7C8B1}" dt="2021-03-28T04:18:04.141" v="3659"/>
        <pc:sldMkLst>
          <pc:docMk/>
          <pc:sldMk cId="2336738951" sldId="387"/>
        </pc:sldMkLst>
        <pc:spChg chg="mod">
          <ac:chgData name="Marty Broadwell" userId="8c8ea40a403f8424" providerId="LiveId" clId="{074293AD-25F4-4B8C-9DE2-A2C1DFE7C8B1}" dt="2021-03-28T03:49:04.418" v="3388" actId="27636"/>
          <ac:spMkLst>
            <pc:docMk/>
            <pc:sldMk cId="2336738951" sldId="387"/>
            <ac:spMk id="3" creationId="{1179309F-DCC7-4E49-B243-97D7BCBC08BD}"/>
          </ac:spMkLst>
        </pc:spChg>
      </pc:sldChg>
      <pc:sldChg chg="add del">
        <pc:chgData name="Marty Broadwell" userId="8c8ea40a403f8424" providerId="LiveId" clId="{074293AD-25F4-4B8C-9DE2-A2C1DFE7C8B1}" dt="2021-03-27T18:42:23.891" v="1712" actId="47"/>
        <pc:sldMkLst>
          <pc:docMk/>
          <pc:sldMk cId="2356437586" sldId="387"/>
        </pc:sldMkLst>
      </pc:sldChg>
      <pc:sldChg chg="modSp add mod ord modAnim modNotesTx">
        <pc:chgData name="Marty Broadwell" userId="8c8ea40a403f8424" providerId="LiveId" clId="{074293AD-25F4-4B8C-9DE2-A2C1DFE7C8B1}" dt="2021-03-28T03:51:59.962" v="3564" actId="5793"/>
        <pc:sldMkLst>
          <pc:docMk/>
          <pc:sldMk cId="3793091569" sldId="388"/>
        </pc:sldMkLst>
        <pc:spChg chg="mod">
          <ac:chgData name="Marty Broadwell" userId="8c8ea40a403f8424" providerId="LiveId" clId="{074293AD-25F4-4B8C-9DE2-A2C1DFE7C8B1}" dt="2021-03-28T03:51:59.962" v="3564" actId="5793"/>
          <ac:spMkLst>
            <pc:docMk/>
            <pc:sldMk cId="3793091569" sldId="388"/>
            <ac:spMk id="3" creationId="{1179309F-DCC7-4E49-B243-97D7BCBC08BD}"/>
          </ac:spMkLst>
        </pc:spChg>
      </pc:sldChg>
      <pc:sldChg chg="addSp delSp modSp new mod modAnim">
        <pc:chgData name="Marty Broadwell" userId="8c8ea40a403f8424" providerId="LiveId" clId="{074293AD-25F4-4B8C-9DE2-A2C1DFE7C8B1}" dt="2021-03-28T03:57:06.139" v="3603"/>
        <pc:sldMkLst>
          <pc:docMk/>
          <pc:sldMk cId="1555192429" sldId="389"/>
        </pc:sldMkLst>
        <pc:spChg chg="mod">
          <ac:chgData name="Marty Broadwell" userId="8c8ea40a403f8424" providerId="LiveId" clId="{074293AD-25F4-4B8C-9DE2-A2C1DFE7C8B1}" dt="2021-03-28T03:16:03.739" v="2817" actId="20577"/>
          <ac:spMkLst>
            <pc:docMk/>
            <pc:sldMk cId="1555192429" sldId="389"/>
            <ac:spMk id="2" creationId="{82A4D9D7-645A-4FA2-9288-F64C93EA9B9B}"/>
          </ac:spMkLst>
        </pc:spChg>
        <pc:spChg chg="mod">
          <ac:chgData name="Marty Broadwell" userId="8c8ea40a403f8424" providerId="LiveId" clId="{074293AD-25F4-4B8C-9DE2-A2C1DFE7C8B1}" dt="2021-03-28T03:54:51.493" v="3567" actId="14100"/>
          <ac:spMkLst>
            <pc:docMk/>
            <pc:sldMk cId="1555192429" sldId="389"/>
            <ac:spMk id="3" creationId="{6B84EC64-CE5B-4DE8-BB0B-92B60E4BB062}"/>
          </ac:spMkLst>
        </pc:spChg>
        <pc:spChg chg="add del mod">
          <ac:chgData name="Marty Broadwell" userId="8c8ea40a403f8424" providerId="LiveId" clId="{074293AD-25F4-4B8C-9DE2-A2C1DFE7C8B1}" dt="2021-03-28T03:54:52.962" v="3570"/>
          <ac:spMkLst>
            <pc:docMk/>
            <pc:sldMk cId="1555192429" sldId="389"/>
            <ac:spMk id="5" creationId="{953C99A3-FA23-4581-B22D-EAF9CF5A13A9}"/>
          </ac:spMkLst>
        </pc:spChg>
        <pc:spChg chg="add mod">
          <ac:chgData name="Marty Broadwell" userId="8c8ea40a403f8424" providerId="LiveId" clId="{074293AD-25F4-4B8C-9DE2-A2C1DFE7C8B1}" dt="2021-03-28T03:56:53.098" v="3602" actId="208"/>
          <ac:spMkLst>
            <pc:docMk/>
            <pc:sldMk cId="1555192429" sldId="389"/>
            <ac:spMk id="6" creationId="{9F5DB4DF-D87D-4316-8A33-B715ADFB026A}"/>
          </ac:spMkLst>
        </pc:spChg>
      </pc:sldChg>
      <pc:sldChg chg="modSp add del mod modAnim">
        <pc:chgData name="Marty Broadwell" userId="8c8ea40a403f8424" providerId="LiveId" clId="{074293AD-25F4-4B8C-9DE2-A2C1DFE7C8B1}" dt="2021-03-28T03:43:51.421" v="3273" actId="115"/>
        <pc:sldMkLst>
          <pc:docMk/>
          <pc:sldMk cId="1021800175" sldId="390"/>
        </pc:sldMkLst>
        <pc:spChg chg="mod">
          <ac:chgData name="Marty Broadwell" userId="8c8ea40a403f8424" providerId="LiveId" clId="{074293AD-25F4-4B8C-9DE2-A2C1DFE7C8B1}" dt="2021-03-28T03:43:51.421" v="3273" actId="115"/>
          <ac:spMkLst>
            <pc:docMk/>
            <pc:sldMk cId="1021800175" sldId="390"/>
            <ac:spMk id="3" creationId="{C146ABE7-7CA2-4B01-9B2D-B283F11FE25C}"/>
          </ac:spMkLst>
        </pc:spChg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500190098" sldId="414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728814212" sldId="415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4011405927" sldId="416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1835635991" sldId="417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1544723890" sldId="418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3491779487" sldId="419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2251631896" sldId="420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3912612591" sldId="421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1832783834" sldId="422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1705085444" sldId="423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292129462" sldId="424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1749392659" sldId="425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3397624947" sldId="426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926802605" sldId="427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2978877997" sldId="428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1860361327" sldId="429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1427288512" sldId="430"/>
        </pc:sldMkLst>
      </pc:sldChg>
      <pc:sldChg chg="del">
        <pc:chgData name="Marty Broadwell" userId="8c8ea40a403f8424" providerId="LiveId" clId="{074293AD-25F4-4B8C-9DE2-A2C1DFE7C8B1}" dt="2021-03-19T15:44:56.634" v="0" actId="47"/>
        <pc:sldMkLst>
          <pc:docMk/>
          <pc:sldMk cId="1114165981" sldId="43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37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2347" y="1"/>
            <a:ext cx="4158853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2347" y="6948715"/>
            <a:ext cx="4158853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442347" y="0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0325" y="550863"/>
            <a:ext cx="4400550" cy="2751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7" y="3484640"/>
            <a:ext cx="7042547" cy="330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9276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2347" y="6969276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9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Later Capernaum Event:  Opposition of Pharisees &amp; Herodians after healing the man with the withered hand (Mark 3:1-6)</a:t>
            </a:r>
          </a:p>
          <a:p>
            <a:r>
              <a:rPr lang="en-US" dirty="0"/>
              <a:t>Jesus’ Condemnation: 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you, Capernaum, who are exalted to heaven, will be brought down to Hades; for if the mighty works which were done in you had been done in Sodom, it would have remained until this day.” (Mt 20:23)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01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9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1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our society, a positive self-image is essential to mental health, but before Christ, we are not worthy… We have no right to fellowship with Him.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1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Nothing is too much trouble, too big, too far, too far gone, too bad, that Jesus cannot “say the Word”…</a:t>
            </a:r>
          </a:p>
          <a:p>
            <a:r>
              <a:rPr lang="en-US" dirty="0"/>
              <a:t>Reference to Abraham, Isaac, Jacob in “bush passage” (Mt 22/Lk 20:37)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2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75355"/>
            <a:ext cx="9144000" cy="1225021"/>
          </a:xfrm>
        </p:spPr>
        <p:txBody>
          <a:bodyPr/>
          <a:lstStyle/>
          <a:p>
            <a:r>
              <a:rPr lang="en-US" sz="6000" dirty="0"/>
              <a:t>Such Great Faith</a:t>
            </a:r>
            <a:br>
              <a:rPr lang="en-US" sz="6000" dirty="0"/>
            </a:br>
            <a:r>
              <a:rPr lang="en-US" sz="6000" dirty="0"/>
              <a:t>Matt 8:5-13; Lk 7:1-10</a:t>
            </a:r>
            <a:endParaRPr lang="en-US" sz="48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r>
              <a:rPr lang="en-US" sz="1800" dirty="0"/>
              <a:t>Embry Hills – Mar 2021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47ECF-97C3-41D6-8B55-3ECA24A3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“Such Great Faith”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9309F-DCC7-4E49-B243-97D7BCBC0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749300"/>
            <a:ext cx="8760823" cy="49657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 deterred by worldly “outsider-ness”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Acknowledged his own unworthiness</a:t>
            </a:r>
          </a:p>
          <a:p>
            <a:r>
              <a:rPr lang="en-US" dirty="0"/>
              <a:t>Apprehended Jesus’ authority &amp; power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Deduced Jesus’ authority &amp; its scope</a:t>
            </a:r>
            <a:br>
              <a:rPr lang="en-US" dirty="0"/>
            </a:br>
            <a:r>
              <a:rPr lang="en-US" dirty="0"/>
              <a:t>(from his own understanding of authority)</a:t>
            </a:r>
            <a:br>
              <a:rPr lang="en-US" dirty="0"/>
            </a:br>
            <a:r>
              <a:rPr lang="en-US" dirty="0"/>
              <a:t>(from earlier teaching &amp; miracles in Capernaum?)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He saw no limits to Jesus’ power: “Say the word”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Jesus reveals His power over death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Implied by reference to Patriarchs (Mt 8:11, Lk 20:37)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See Isaiah 25:8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9D267-617D-4F2A-8D37-292020D0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5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1EC13-C80C-4A67-9FF5-CCAA9BB1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499"/>
            <a:ext cx="7772400" cy="531843"/>
          </a:xfrm>
        </p:spPr>
        <p:txBody>
          <a:bodyPr/>
          <a:lstStyle/>
          <a:p>
            <a:r>
              <a:rPr lang="en-US" dirty="0"/>
              <a:t>Isaiah 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6ABE7-7CA2-4B01-9B2D-B283F11FE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616" y="685800"/>
            <a:ext cx="8798767" cy="496570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0" i="0" baseline="30000" dirty="0">
                <a:effectLst/>
                <a:latin typeface="system-ui"/>
              </a:rPr>
              <a:t>24:23</a:t>
            </a:r>
            <a:r>
              <a:rPr lang="en-US" b="0" dirty="0">
                <a:latin typeface="system-ui"/>
              </a:rPr>
              <a:t>…For the </a:t>
            </a:r>
            <a:r>
              <a:rPr lang="en-US" b="0" cap="small" dirty="0"/>
              <a:t>Lord</a:t>
            </a:r>
            <a:r>
              <a:rPr lang="en-US" b="0" dirty="0">
                <a:latin typeface="system-ui"/>
              </a:rPr>
              <a:t> of hosts will reign on Mount Zion and in Jerusalem and before His elders, gloriously.</a:t>
            </a:r>
            <a:br>
              <a:rPr lang="en-US" b="0" dirty="0">
                <a:latin typeface="system-ui"/>
              </a:rPr>
            </a:br>
            <a:endParaRPr lang="en-US" b="0" i="0" dirty="0">
              <a:effectLst/>
              <a:latin typeface="system-u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100" b="0" baseline="30000" dirty="0">
                <a:latin typeface="system-ui"/>
              </a:rPr>
              <a:t>25:6</a:t>
            </a:r>
            <a:r>
              <a:rPr lang="en-US" b="0" dirty="0">
                <a:latin typeface="system-ui"/>
              </a:rPr>
              <a:t> …</a:t>
            </a:r>
            <a:r>
              <a:rPr lang="en-US" b="0" dirty="0"/>
              <a:t> And in this mountain the </a:t>
            </a:r>
            <a:r>
              <a:rPr lang="en-US" b="0" cap="small" dirty="0"/>
              <a:t>Lord</a:t>
            </a:r>
            <a:r>
              <a:rPr lang="en-US" b="0" dirty="0"/>
              <a:t> of hosts will make for all people </a:t>
            </a:r>
            <a:r>
              <a:rPr lang="en-US" b="0" u="sng" dirty="0"/>
              <a:t>a feast</a:t>
            </a:r>
            <a:r>
              <a:rPr lang="en-US" b="0" dirty="0"/>
              <a:t> of choice pieces, a feast of wines on the lees, of fat things full of marrow, of well-refined wines on the lees.</a:t>
            </a:r>
            <a:br>
              <a:rPr lang="en-US" b="0" dirty="0"/>
            </a:br>
            <a:r>
              <a:rPr lang="en-US" b="0" baseline="30000" dirty="0"/>
              <a:t>7 </a:t>
            </a:r>
            <a:r>
              <a:rPr lang="en-US" b="0" dirty="0"/>
              <a:t>And He will destroy on this mountain the surface of the covering cast over all people, and the veil that is spread over all nations.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0" baseline="30000" dirty="0"/>
              <a:t>8 </a:t>
            </a:r>
            <a:r>
              <a:rPr lang="en-US" dirty="0">
                <a:solidFill>
                  <a:srgbClr val="FFFF00"/>
                </a:solidFill>
              </a:rPr>
              <a:t>He will swallow up death forever, and the Lord </a:t>
            </a:r>
            <a:r>
              <a:rPr lang="en-US" cap="small" dirty="0">
                <a:solidFill>
                  <a:srgbClr val="FFFF00"/>
                </a:solidFill>
              </a:rPr>
              <a:t>God</a:t>
            </a:r>
            <a:r>
              <a:rPr lang="en-US" dirty="0">
                <a:solidFill>
                  <a:srgbClr val="FFFF00"/>
                </a:solidFill>
              </a:rPr>
              <a:t> will wipe away tears from all faces</a:t>
            </a:r>
            <a:r>
              <a:rPr lang="en-US" b="0" dirty="0"/>
              <a:t>; the rebuke of His people He will take away from all the earth;</a:t>
            </a:r>
            <a:br>
              <a:rPr lang="en-US" dirty="0"/>
            </a:br>
            <a:r>
              <a:rPr lang="en-US" b="0" dirty="0"/>
              <a:t>For the </a:t>
            </a:r>
            <a:r>
              <a:rPr lang="en-US" b="0" cap="small" dirty="0"/>
              <a:t>Lord</a:t>
            </a:r>
            <a:r>
              <a:rPr lang="en-US" b="0" dirty="0"/>
              <a:t> has spoken.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1AB4E-BFD0-4367-8E3E-7CAE85703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0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D9D7-645A-4FA2-9288-F64C93EA9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Such Great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4EC64-CE5B-4DE8-BB0B-92B60E4BB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84068"/>
            <a:ext cx="8610600" cy="3169921"/>
          </a:xfrm>
        </p:spPr>
        <p:txBody>
          <a:bodyPr>
            <a:normAutofit/>
          </a:bodyPr>
          <a:lstStyle/>
          <a:p>
            <a:pPr marL="400050" indent="-4000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he was not deterred by his </a:t>
            </a:r>
            <a:r>
              <a:rPr lang="en-US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exclusion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this world, he was </a:t>
            </a:r>
            <a:r>
              <a:rPr lang="en-US" sz="2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invited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 heavenly feast. 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he acknowledged his own </a:t>
            </a:r>
            <a:r>
              <a:rPr lang="en-US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unworthiness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</a:t>
            </a:r>
            <a:r>
              <a:rPr lang="en-US" sz="2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given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he wanted most. 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he confessed Jesus’ power and authority, </a:t>
            </a: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shown Jesus’ power over the “last enemy”.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0965B-829F-4837-AA81-57964120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5DB4DF-D87D-4316-8A33-B715ADFB026A}"/>
              </a:ext>
            </a:extLst>
          </p:cNvPr>
          <p:cNvSpPr txBox="1"/>
          <p:nvPr/>
        </p:nvSpPr>
        <p:spPr>
          <a:xfrm>
            <a:off x="646611" y="3966392"/>
            <a:ext cx="7811589" cy="1200329"/>
          </a:xfrm>
          <a:prstGeom prst="rect">
            <a:avLst/>
          </a:prstGeom>
          <a:solidFill>
            <a:srgbClr val="0000C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/>
                <a:latin typeface="system-ui"/>
              </a:rPr>
              <a:t>“Therefore take heed how you hear.  For whoever has, to him more will be given; and whoever does not have, even what he seems to have will be taken from him.” (Luke 8:18)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9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DDBF-FDCD-4D00-8EB3-75D8F6D2C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/>
          <a:p>
            <a:r>
              <a:rPr lang="en-US" sz="4000" dirty="0"/>
              <a:t>Context of Matthew 8 and Luke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C8C70-1FE9-43E2-8288-62DAD869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50900"/>
            <a:ext cx="8768862" cy="4800600"/>
          </a:xfrm>
        </p:spPr>
        <p:txBody>
          <a:bodyPr>
            <a:normAutofit/>
          </a:bodyPr>
          <a:lstStyle/>
          <a:p>
            <a:pPr marL="227013" indent="-2270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in Jesus’ Ministry: Popularity, Growing Crowds…</a:t>
            </a:r>
          </a:p>
          <a:p>
            <a:pPr marL="227013" indent="-227013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</a:t>
            </a:r>
          </a:p>
          <a:p>
            <a:pPr marL="627063" lvl="1" indent="-2270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(Matt 4:23 – “…preaching the gospel of kingdom &amp; healing…”)</a:t>
            </a:r>
          </a:p>
          <a:p>
            <a:pPr marL="627063" lvl="1" indent="-2270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Immediately after Sermon on Mount (Mt 5-7), except…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627063" lvl="1" indent="-2270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Follows healing the leper by touching (found in Lk 5:12-16)</a:t>
            </a:r>
          </a:p>
          <a:p>
            <a:pPr marL="627063" lvl="1" indent="-2270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Just before healing Peter’s wife’s mother &amp; many miracles </a:t>
            </a:r>
            <a:br>
              <a:rPr lang="en-US" sz="20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(found in Lk 4:38-41)</a:t>
            </a: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227013" indent="-227013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Luke</a:t>
            </a:r>
          </a:p>
          <a:p>
            <a:pPr marL="627063" lvl="1" indent="-2270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After the “Sermon on Plain” (Lk 7)</a:t>
            </a:r>
          </a:p>
          <a:p>
            <a:pPr marL="627063" lvl="1" indent="-2270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Before raising the Widow of Nain’s son (Lk 7:11-17)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8BBD4-F3C8-4712-A6F3-63B33E45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4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FD7C-13C5-4214-B183-5F4C7C5EC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/>
              <a:t>Earlier Events in Capernaum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9A08-65AC-419A-9079-29EFE8063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92" y="783771"/>
            <a:ext cx="8944708" cy="4749521"/>
          </a:xfrm>
        </p:spPr>
        <p:txBody>
          <a:bodyPr>
            <a:normAutofit fontScale="92500" lnSpcReduction="10000"/>
          </a:bodyPr>
          <a:lstStyle/>
          <a:p>
            <a:pPr marL="344488" indent="-344488"/>
            <a:r>
              <a:rPr lang="en-US" sz="2800" dirty="0"/>
              <a:t>Jesus’ home-base for Galilean Ministry (Mt 4:13)</a:t>
            </a:r>
          </a:p>
          <a:p>
            <a:pPr marL="344488" indent="-344488"/>
            <a:r>
              <a:rPr lang="en-US" sz="2800" dirty="0"/>
              <a:t>Teaching/healing in Synagogue (Lk 4:31ff, 6:6?, Mk 1:21ff)</a:t>
            </a:r>
            <a:br>
              <a:rPr lang="en-US" sz="2800" dirty="0"/>
            </a:br>
            <a:r>
              <a:rPr lang="en-US" sz="2800" dirty="0"/>
              <a:t>Crowds amazed at authority &amp; power (Lk 4:36)</a:t>
            </a:r>
          </a:p>
          <a:p>
            <a:pPr marL="344488" indent="-344488"/>
            <a:r>
              <a:rPr lang="en-US" sz="2800" dirty="0"/>
              <a:t>Forgives/Heals a Paralytic (Mt 9:2ff, Mk 2:1ff; Lk 5:18ff) </a:t>
            </a:r>
          </a:p>
          <a:p>
            <a:pPr marL="569913" lvl="1" indent="-230188"/>
            <a:r>
              <a:rPr lang="en-US" sz="2000" dirty="0"/>
              <a:t>Scribes &amp; Pharisees called it “blasphemy” (Lk 5:21)</a:t>
            </a:r>
          </a:p>
          <a:p>
            <a:pPr marL="569913" lvl="1" indent="-230188"/>
            <a:r>
              <a:rPr lang="en-US" sz="2000" dirty="0"/>
              <a:t>Multitude marveled/glorified God, that he had given power to men (Mt 9:8)</a:t>
            </a:r>
          </a:p>
          <a:p>
            <a:r>
              <a:rPr lang="en-US" sz="2800" dirty="0"/>
              <a:t>Healing Nobleman’s Son, “2nd sign…out of Judea” (Jn 4:46ff)</a:t>
            </a:r>
          </a:p>
          <a:p>
            <a:pPr lvl="1"/>
            <a:r>
              <a:rPr lang="en-US" sz="2400" dirty="0"/>
              <a:t>Jesus was at Cana, but the son was in Capernaum</a:t>
            </a:r>
          </a:p>
          <a:p>
            <a:pPr lvl="1"/>
            <a:r>
              <a:rPr lang="en-US" sz="2400" dirty="0"/>
              <a:t>The nobleman came himself (Jn 4:47)</a:t>
            </a:r>
          </a:p>
          <a:p>
            <a:pPr lvl="1"/>
            <a:r>
              <a:rPr lang="en-US" sz="2400" dirty="0"/>
              <a:t>Jesus rebukes lack of faith in him &amp; others (Jn 4:48)</a:t>
            </a:r>
          </a:p>
          <a:p>
            <a:pPr lvl="1"/>
            <a:r>
              <a:rPr lang="en-US" sz="2400" dirty="0"/>
              <a:t>Nobleman twice demanded Jesus come (Jn 4:47,49)</a:t>
            </a:r>
          </a:p>
          <a:p>
            <a:pPr lvl="1"/>
            <a:r>
              <a:rPr lang="en-US" sz="2400" dirty="0"/>
              <a:t>Jesus’ refusal to come is a test of the man’s faith… (Jn 4:50)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E5B2F-3060-4986-AB9C-92CB6262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2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FD7C-13C5-4214-B183-5F4C7C5EC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/>
              <a:t>Centurions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9A08-65AC-419A-9079-29EFE8063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687977"/>
            <a:ext cx="9022080" cy="48453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Led 100 (or 60-80) men.  Six centuries = Cohort</a:t>
            </a:r>
            <a:endParaRPr lang="en-US" sz="2800" dirty="0"/>
          </a:p>
          <a:p>
            <a:r>
              <a:rPr lang="en-US" dirty="0"/>
              <a:t>Mostly good men in the NT:</a:t>
            </a:r>
            <a:endParaRPr lang="en-US" sz="3000" dirty="0"/>
          </a:p>
          <a:p>
            <a:pPr lvl="1"/>
            <a:r>
              <a:rPr lang="en-US" dirty="0"/>
              <a:t>Centurion’s Confession at the cross (Mt 27:54)</a:t>
            </a:r>
          </a:p>
          <a:p>
            <a:pPr lvl="1"/>
            <a:r>
              <a:rPr lang="en-US" i="1" dirty="0"/>
              <a:t>Cornelius:</a:t>
            </a:r>
            <a:r>
              <a:rPr lang="en-US" dirty="0"/>
              <a:t> devout, feared God, gave alms, prayed (Ac 10:2)</a:t>
            </a:r>
          </a:p>
          <a:p>
            <a:pPr lvl="1"/>
            <a:r>
              <a:rPr lang="en-US" dirty="0"/>
              <a:t>Rescued Paul (Roman Citizen) from a beating (Ac 22:26)</a:t>
            </a:r>
          </a:p>
          <a:p>
            <a:pPr lvl="1"/>
            <a:r>
              <a:rPr lang="en-US" dirty="0"/>
              <a:t>Helped Paul escape Jewish plot in Jerusalem (Ac 23:17)</a:t>
            </a:r>
          </a:p>
          <a:p>
            <a:pPr lvl="1"/>
            <a:r>
              <a:rPr lang="en-US" i="1" dirty="0"/>
              <a:t>Julius:</a:t>
            </a:r>
            <a:r>
              <a:rPr lang="en-US" dirty="0"/>
              <a:t> escorted Paul to Rome (Ac 27-28)</a:t>
            </a:r>
          </a:p>
          <a:p>
            <a:r>
              <a:rPr lang="en-US" dirty="0"/>
              <a:t>Age: 30+, literate, recommended, military experience/valor</a:t>
            </a:r>
            <a:endParaRPr lang="en-US" sz="3000" dirty="0"/>
          </a:p>
          <a:p>
            <a:r>
              <a:rPr lang="en-US" dirty="0"/>
              <a:t>Roman citizen;  higher pay;  social status;  community leaders; could expect gov’t employment in retirement </a:t>
            </a:r>
            <a:endParaRPr lang="en-US" sz="3000" dirty="0"/>
          </a:p>
          <a:p>
            <a:r>
              <a:rPr lang="en-US" dirty="0"/>
              <a:t>Often had non-Roman soldiers under them</a:t>
            </a:r>
            <a:endParaRPr lang="en-US" sz="3000" dirty="0"/>
          </a:p>
          <a:p>
            <a:r>
              <a:rPr lang="en-US" dirty="0"/>
              <a:t>Veteran soldiers often continued to work for them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E5B2F-3060-4986-AB9C-92CB6262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CE744-333B-4E7B-A5E6-3AD6D4A8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&amp; Luke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1FAE2-11BA-488C-9397-6473420D3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637" y="559818"/>
            <a:ext cx="4431263" cy="50165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400" i="0" dirty="0">
                <a:effectLst/>
                <a:latin typeface="system-ui"/>
              </a:rPr>
              <a:t>Matt 8:5-13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0" i="0" dirty="0">
                <a:effectLst/>
                <a:latin typeface="system-ui"/>
              </a:rPr>
              <a:t>Now when Jesus had entered Capernaum, </a:t>
            </a:r>
            <a:r>
              <a:rPr lang="en-US" b="0" i="0" dirty="0">
                <a:solidFill>
                  <a:srgbClr val="FFFF00"/>
                </a:solidFill>
                <a:effectLst/>
                <a:latin typeface="system-ui"/>
              </a:rPr>
              <a:t>a centurion</a:t>
            </a:r>
            <a:r>
              <a:rPr lang="en-US" b="0" i="0" dirty="0">
                <a:effectLst/>
                <a:latin typeface="system-ui"/>
              </a:rPr>
              <a:t> came to Him, pleading with Him, </a:t>
            </a:r>
            <a:r>
              <a:rPr lang="en-US" b="1" i="0" baseline="30000" dirty="0">
                <a:effectLst/>
                <a:latin typeface="system-ui"/>
              </a:rPr>
              <a:t>6 </a:t>
            </a:r>
            <a:r>
              <a:rPr lang="en-US" b="0" i="0" dirty="0">
                <a:effectLst/>
                <a:latin typeface="system-ui"/>
              </a:rPr>
              <a:t>saying, “Lord, my servant is lying at home </a:t>
            </a:r>
            <a:r>
              <a:rPr lang="en-US" b="0" i="0" dirty="0">
                <a:solidFill>
                  <a:srgbClr val="FFFF00"/>
                </a:solidFill>
                <a:effectLst/>
                <a:latin typeface="system-ui"/>
              </a:rPr>
              <a:t>paralyzed</a:t>
            </a:r>
            <a:r>
              <a:rPr lang="en-US" b="0" i="0" dirty="0">
                <a:effectLst/>
                <a:latin typeface="system-ui"/>
              </a:rPr>
              <a:t>, dreadfully tormented.”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0" baseline="30000" dirty="0">
                <a:effectLst/>
                <a:latin typeface="system-ui"/>
              </a:rPr>
              <a:t>7 </a:t>
            </a:r>
            <a:r>
              <a:rPr lang="en-US" b="0" i="0" dirty="0">
                <a:effectLst/>
                <a:latin typeface="system-ui"/>
              </a:rPr>
              <a:t>And Jesus said to him, “</a:t>
            </a:r>
            <a:r>
              <a:rPr lang="en-US" b="0" i="0" dirty="0">
                <a:solidFill>
                  <a:srgbClr val="FFFF00"/>
                </a:solidFill>
                <a:effectLst/>
                <a:latin typeface="system-ui"/>
              </a:rPr>
              <a:t>I will come and heal him</a:t>
            </a:r>
            <a:r>
              <a:rPr lang="en-US" b="0" i="0" dirty="0">
                <a:effectLst/>
                <a:latin typeface="system-ui"/>
              </a:rPr>
              <a:t>.”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0" baseline="30000" dirty="0">
                <a:effectLst/>
                <a:latin typeface="system-ui"/>
              </a:rPr>
              <a:t>8 </a:t>
            </a:r>
            <a:r>
              <a:rPr lang="en-US" b="0" i="0" dirty="0">
                <a:effectLst/>
                <a:latin typeface="system-ui"/>
              </a:rPr>
              <a:t>The centurion answered and said, “Lord, I am not worthy that You should come under my roof. But only speak a word, and my servant will be healed. </a:t>
            </a:r>
            <a:r>
              <a:rPr lang="en-US" b="1" i="0" baseline="30000" dirty="0">
                <a:effectLst/>
                <a:latin typeface="system-ui"/>
              </a:rPr>
              <a:t>9 </a:t>
            </a:r>
            <a:r>
              <a:rPr lang="en-US" b="0" i="0" dirty="0">
                <a:effectLst/>
                <a:latin typeface="system-ui"/>
              </a:rPr>
              <a:t>For I also am a man under authority, having soldiers under me. And I say to this </a:t>
            </a:r>
            <a:r>
              <a:rPr lang="en-US" b="0" i="1" dirty="0">
                <a:effectLst/>
                <a:latin typeface="system-ui"/>
              </a:rPr>
              <a:t>one,</a:t>
            </a:r>
            <a:r>
              <a:rPr lang="en-US" b="0" i="0" dirty="0">
                <a:effectLst/>
                <a:latin typeface="system-ui"/>
              </a:rPr>
              <a:t> ‘Go,’ and he goes; and to another, ‘Come,’ and he comes; and to my servant, ‘Do this,’ and he does </a:t>
            </a:r>
            <a:r>
              <a:rPr lang="en-US" b="0" i="1" dirty="0">
                <a:effectLst/>
                <a:latin typeface="system-ui"/>
              </a:rPr>
              <a:t>it.</a:t>
            </a:r>
            <a:r>
              <a:rPr lang="en-US" b="0" i="0" dirty="0">
                <a:effectLst/>
                <a:latin typeface="system-ui"/>
              </a:rPr>
              <a:t>”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0" baseline="30000" dirty="0">
                <a:effectLst/>
                <a:latin typeface="system-ui"/>
              </a:rPr>
              <a:t>10 </a:t>
            </a:r>
            <a:r>
              <a:rPr lang="en-US" b="0" i="0" dirty="0">
                <a:effectLst/>
                <a:latin typeface="system-ui"/>
              </a:rPr>
              <a:t>When Jesus heard </a:t>
            </a:r>
            <a:r>
              <a:rPr lang="en-US" b="0" i="1" dirty="0">
                <a:effectLst/>
                <a:latin typeface="system-ui"/>
              </a:rPr>
              <a:t>it,</a:t>
            </a:r>
            <a:r>
              <a:rPr lang="en-US" b="0" i="0" dirty="0">
                <a:effectLst/>
                <a:latin typeface="system-ui"/>
              </a:rPr>
              <a:t> He marveled, and said to those who followed, “Assuredly, I say to you, I have not found such great faith, not even in Israel! </a:t>
            </a:r>
            <a:r>
              <a:rPr lang="en-US" b="1" i="0" baseline="30000" dirty="0">
                <a:solidFill>
                  <a:srgbClr val="FFFF00"/>
                </a:solidFill>
                <a:effectLst/>
                <a:latin typeface="system-ui"/>
              </a:rPr>
              <a:t>11 </a:t>
            </a:r>
            <a:r>
              <a:rPr lang="en-US" b="0" i="0" dirty="0">
                <a:solidFill>
                  <a:srgbClr val="FFFF00"/>
                </a:solidFill>
                <a:effectLst/>
                <a:latin typeface="system-ui"/>
              </a:rPr>
              <a:t>And I say to you that many will come from east and west, and sit down with Abraham, Isaac, and Jacob in the kingdom of heaven. </a:t>
            </a:r>
            <a:r>
              <a:rPr lang="en-US" b="1" i="0" baseline="30000" dirty="0">
                <a:solidFill>
                  <a:srgbClr val="FFFF00"/>
                </a:solidFill>
                <a:effectLst/>
                <a:latin typeface="system-ui"/>
              </a:rPr>
              <a:t>12 </a:t>
            </a:r>
            <a:r>
              <a:rPr lang="en-US" b="0" i="0" dirty="0">
                <a:solidFill>
                  <a:srgbClr val="FFFF00"/>
                </a:solidFill>
                <a:effectLst/>
                <a:latin typeface="system-ui"/>
              </a:rPr>
              <a:t>But the sons of the kingdom will be cast out into outer darkness. There will be weeping and gnashing of teeth.” </a:t>
            </a:r>
            <a:r>
              <a:rPr lang="en-US" b="1" i="0" baseline="30000" dirty="0">
                <a:effectLst/>
                <a:latin typeface="system-ui"/>
              </a:rPr>
              <a:t>13 </a:t>
            </a:r>
            <a:r>
              <a:rPr lang="en-US" b="0" i="0" dirty="0">
                <a:effectLst/>
                <a:latin typeface="system-ui"/>
              </a:rPr>
              <a:t>Then Jesus said to the centurion, </a:t>
            </a:r>
            <a:r>
              <a:rPr lang="en-US" b="0" i="0" dirty="0">
                <a:solidFill>
                  <a:srgbClr val="FFFF00"/>
                </a:solidFill>
                <a:effectLst/>
                <a:latin typeface="system-ui"/>
              </a:rPr>
              <a:t>“Go your way; and as you have believed, 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so</a:t>
            </a:r>
            <a:r>
              <a:rPr lang="en-US" b="0" i="0" dirty="0">
                <a:solidFill>
                  <a:srgbClr val="FFFF00"/>
                </a:solidFill>
                <a:effectLst/>
                <a:latin typeface="system-ui"/>
              </a:rPr>
              <a:t> let it be done for you.”</a:t>
            </a:r>
            <a:r>
              <a:rPr lang="en-US" b="0" i="0" dirty="0">
                <a:effectLst/>
                <a:latin typeface="system-ui"/>
              </a:rPr>
              <a:t> And his servant was healed that same hour.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F5874-6E40-477F-96C5-EB5B0C025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559819"/>
            <a:ext cx="4572000" cy="510047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200" i="0" dirty="0">
                <a:effectLst/>
                <a:latin typeface="system-ui"/>
              </a:rPr>
              <a:t>Luk</a:t>
            </a:r>
            <a:r>
              <a:rPr lang="en-US" sz="4200" dirty="0">
                <a:latin typeface="system-ui"/>
              </a:rPr>
              <a:t>e 7:1-10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0" i="0" dirty="0">
                <a:effectLst/>
                <a:latin typeface="system-ui"/>
              </a:rPr>
              <a:t>Now when He concluded all His sayings in the hearing of the people, He entered Capernaum. </a:t>
            </a:r>
            <a:r>
              <a:rPr lang="en-US" b="1" i="0" baseline="30000" dirty="0">
                <a:effectLst/>
                <a:latin typeface="system-ui"/>
              </a:rPr>
              <a:t>2 </a:t>
            </a:r>
            <a:r>
              <a:rPr lang="en-US" b="0" i="0" dirty="0">
                <a:effectLst/>
                <a:latin typeface="system-ui"/>
              </a:rPr>
              <a:t>And a certain centurion’s servant, </a:t>
            </a:r>
            <a:r>
              <a:rPr lang="en-US" b="0" i="0" dirty="0">
                <a:solidFill>
                  <a:srgbClr val="66FFFF"/>
                </a:solidFill>
                <a:effectLst/>
                <a:latin typeface="system-ui"/>
              </a:rPr>
              <a:t>who was dear to him</a:t>
            </a:r>
            <a:r>
              <a:rPr lang="en-US" b="0" i="0" dirty="0">
                <a:effectLst/>
                <a:latin typeface="system-ui"/>
              </a:rPr>
              <a:t>, was sick and </a:t>
            </a:r>
            <a:r>
              <a:rPr lang="en-US" b="0" i="0" dirty="0">
                <a:solidFill>
                  <a:srgbClr val="66FFFF"/>
                </a:solidFill>
                <a:effectLst/>
                <a:latin typeface="system-ui"/>
              </a:rPr>
              <a:t>ready to die</a:t>
            </a:r>
            <a:r>
              <a:rPr lang="en-US" b="0" i="0" dirty="0">
                <a:effectLst/>
                <a:latin typeface="system-ui"/>
              </a:rPr>
              <a:t>. </a:t>
            </a:r>
            <a:r>
              <a:rPr lang="en-US" b="1" i="0" baseline="30000" dirty="0">
                <a:effectLst/>
                <a:latin typeface="system-ui"/>
              </a:rPr>
              <a:t>3 </a:t>
            </a:r>
            <a:r>
              <a:rPr lang="en-US" b="0" i="0" dirty="0">
                <a:effectLst/>
                <a:latin typeface="system-ui"/>
              </a:rPr>
              <a:t>So when he heard about Jesus, </a:t>
            </a:r>
            <a:r>
              <a:rPr lang="en-US" b="0" i="0" dirty="0">
                <a:solidFill>
                  <a:srgbClr val="66FFFF"/>
                </a:solidFill>
                <a:effectLst/>
                <a:latin typeface="system-ui"/>
              </a:rPr>
              <a:t>he sent elders of the Jews to Him</a:t>
            </a:r>
            <a:r>
              <a:rPr lang="en-US" b="0" i="0" dirty="0">
                <a:effectLst/>
                <a:latin typeface="system-ui"/>
              </a:rPr>
              <a:t>, pleading with Him </a:t>
            </a:r>
            <a:r>
              <a:rPr lang="en-US" b="0" i="0" dirty="0">
                <a:solidFill>
                  <a:srgbClr val="66FFFF"/>
                </a:solidFill>
                <a:effectLst/>
                <a:latin typeface="system-ui"/>
              </a:rPr>
              <a:t>to come and heal his servant</a:t>
            </a:r>
            <a:r>
              <a:rPr lang="en-US" b="0" i="0" dirty="0">
                <a:effectLst/>
                <a:latin typeface="system-ui"/>
              </a:rPr>
              <a:t>. </a:t>
            </a:r>
            <a:r>
              <a:rPr lang="en-US" b="1" i="0" baseline="30000" dirty="0">
                <a:effectLst/>
                <a:latin typeface="system-ui"/>
              </a:rPr>
              <a:t>4 </a:t>
            </a:r>
            <a:r>
              <a:rPr lang="en-US" b="0" i="0" dirty="0">
                <a:solidFill>
                  <a:srgbClr val="66FFFF"/>
                </a:solidFill>
                <a:effectLst/>
                <a:latin typeface="system-ui"/>
              </a:rPr>
              <a:t>And when they came to Jesus, they begged Him earnestly, saying that the one for whom He should do this was deserving, </a:t>
            </a:r>
            <a:r>
              <a:rPr lang="en-US" b="1" i="0" baseline="30000" dirty="0">
                <a:solidFill>
                  <a:srgbClr val="66FFFF"/>
                </a:solidFill>
                <a:effectLst/>
                <a:latin typeface="system-ui"/>
              </a:rPr>
              <a:t>5 </a:t>
            </a:r>
            <a:r>
              <a:rPr lang="en-US" b="0" i="0" dirty="0">
                <a:solidFill>
                  <a:srgbClr val="66FFFF"/>
                </a:solidFill>
                <a:effectLst/>
                <a:latin typeface="system-ui"/>
              </a:rPr>
              <a:t>“for he loves our nation, and has built us a synagogue.”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0" baseline="30000" dirty="0">
                <a:effectLst/>
                <a:latin typeface="system-ui"/>
              </a:rPr>
              <a:t>6 </a:t>
            </a:r>
            <a:r>
              <a:rPr lang="en-US" b="0" i="0" dirty="0">
                <a:solidFill>
                  <a:srgbClr val="66FFFF"/>
                </a:solidFill>
                <a:effectLst/>
                <a:latin typeface="system-ui"/>
              </a:rPr>
              <a:t>Then Jesus went with them. And when He was already not far from the house, the centurion sent friends to Him, saying to Him, “Lord, do not trouble Yourself</a:t>
            </a:r>
            <a:r>
              <a:rPr lang="en-US" b="0" i="0" dirty="0">
                <a:effectLst/>
                <a:latin typeface="system-ui"/>
              </a:rPr>
              <a:t>, for I am not worthy that You should enter under my roof. </a:t>
            </a:r>
            <a:r>
              <a:rPr lang="en-US" b="1" i="0" baseline="30000" dirty="0">
                <a:effectLst/>
                <a:latin typeface="system-ui"/>
              </a:rPr>
              <a:t>7 </a:t>
            </a:r>
            <a:r>
              <a:rPr lang="en-US" b="0" i="0" dirty="0">
                <a:solidFill>
                  <a:srgbClr val="66FFFF"/>
                </a:solidFill>
                <a:effectLst/>
                <a:latin typeface="system-ui"/>
              </a:rPr>
              <a:t>Therefore I did not even think myself worthy to come to You</a:t>
            </a:r>
            <a:r>
              <a:rPr lang="en-US" b="0" i="0" dirty="0">
                <a:effectLst/>
                <a:latin typeface="system-ui"/>
              </a:rPr>
              <a:t>. But say the word, and my servant will be healed. </a:t>
            </a:r>
            <a:r>
              <a:rPr lang="en-US" b="1" i="0" baseline="30000" dirty="0">
                <a:effectLst/>
                <a:latin typeface="system-ui"/>
              </a:rPr>
              <a:t>8 </a:t>
            </a:r>
            <a:r>
              <a:rPr lang="en-US" b="0" i="0" dirty="0">
                <a:effectLst/>
                <a:latin typeface="system-ui"/>
              </a:rPr>
              <a:t>For I also am a man placed under authority, having soldiers under me. And I say to one, ‘Go,’ and he goes; and to another, ‘Come,’ and he comes; and to my servant, ‘Do this,’ and he does </a:t>
            </a:r>
            <a:r>
              <a:rPr lang="en-US" b="0" i="1" dirty="0">
                <a:effectLst/>
                <a:latin typeface="system-ui"/>
              </a:rPr>
              <a:t>it.</a:t>
            </a:r>
            <a:r>
              <a:rPr lang="en-US" b="0" i="0" dirty="0">
                <a:effectLst/>
                <a:latin typeface="system-ui"/>
              </a:rPr>
              <a:t>”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0" baseline="30000" dirty="0">
                <a:effectLst/>
                <a:latin typeface="system-ui"/>
              </a:rPr>
              <a:t>9 </a:t>
            </a:r>
            <a:r>
              <a:rPr lang="en-US" b="0" i="0" dirty="0">
                <a:effectLst/>
                <a:latin typeface="system-ui"/>
              </a:rPr>
              <a:t>When Jesus heard these things, He marveled at him, and turned around and said to the crowd that followed Him, “I say to you, I have not found such great faith, not even in Israel!” </a:t>
            </a:r>
            <a:r>
              <a:rPr lang="en-US" b="1" i="0" baseline="30000" dirty="0">
                <a:effectLst/>
                <a:latin typeface="system-ui"/>
              </a:rPr>
              <a:t>10 </a:t>
            </a:r>
            <a:r>
              <a:rPr lang="en-US" b="0" i="0" dirty="0">
                <a:effectLst/>
                <a:latin typeface="system-ui"/>
              </a:rPr>
              <a:t>And </a:t>
            </a:r>
            <a:r>
              <a:rPr lang="en-US" b="0" i="0" dirty="0">
                <a:solidFill>
                  <a:srgbClr val="66FFFF"/>
                </a:solidFill>
                <a:effectLst/>
                <a:latin typeface="system-ui"/>
              </a:rPr>
              <a:t>those who were sent, returning to the house</a:t>
            </a:r>
            <a:r>
              <a:rPr lang="en-US" b="0" i="0" dirty="0">
                <a:effectLst/>
                <a:latin typeface="system-ui"/>
              </a:rPr>
              <a:t>, found the servant well who had been sick.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273B9-69CC-447A-A6DD-A537A58B4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273BF-ED1D-4F21-8D62-A72031FF00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5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718F4-6AF9-4C5F-AC56-6554D8EAB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Combined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4F641-5088-4BF5-A3CD-15862E11E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34" y="588917"/>
            <a:ext cx="8817429" cy="5007066"/>
          </a:xfrm>
        </p:spPr>
        <p:txBody>
          <a:bodyPr>
            <a:noAutofit/>
          </a:bodyPr>
          <a:lstStyle/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Servant/boy/slave (not a son), </a:t>
            </a:r>
            <a:r>
              <a:rPr lang="en-US" sz="200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“dear to him” (Lk)</a:t>
            </a:r>
            <a:endParaRPr lang="en-US" sz="2000" dirty="0">
              <a:solidFill>
                <a:srgbClr val="66FF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Sick, ready to die (Lk); </a:t>
            </a:r>
            <a:r>
              <a:rPr lang="en-US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paralyzed, dreadfully tormented (Mt) </a:t>
            </a:r>
            <a:endParaRPr lang="en-US" sz="2000" dirty="0">
              <a:solidFill>
                <a:srgbClr val="FFFF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Centurion enlists </a:t>
            </a:r>
            <a:r>
              <a:rPr lang="en-US" sz="2000" dirty="0">
                <a:solidFill>
                  <a:srgbClr val="66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elders </a:t>
            </a:r>
            <a:r>
              <a:rPr lang="en-US" sz="200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go to Jesus [“I am not worthy” v7] (Lk)</a:t>
            </a:r>
            <a:endParaRPr lang="en-US" sz="2000" dirty="0">
              <a:solidFill>
                <a:srgbClr val="66FF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request: “Come &amp; heal…” (but not into his house!) (Lk)</a:t>
            </a: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66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Jewish elders testify to the centurion’s “worthiness” (Lk)</a:t>
            </a:r>
            <a:endParaRPr lang="en-US" sz="2000" dirty="0">
              <a:solidFill>
                <a:srgbClr val="66FF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will come &amp; heal him.” (Mt).  </a:t>
            </a:r>
            <a:r>
              <a:rPr lang="en-US" sz="200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went with them” (Lk)</a:t>
            </a:r>
            <a:b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(Parallel to the statement to leper: “I am willing,” Mt 8:3)</a:t>
            </a:r>
            <a:endParaRPr lang="en-US" sz="2000" dirty="0">
              <a:solidFill>
                <a:srgbClr val="FFFF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“not far,” the Centurion sent friends to stop them (Lk)</a:t>
            </a:r>
            <a:endParaRPr lang="en-US" sz="2000" dirty="0">
              <a:solidFill>
                <a:srgbClr val="66FF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am not worthy…to come under my roof,” “Say the word” (both)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behind his confidence: “You have Authority” (both)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Jesus: “I have not found such great faith, not even in Israel!” (both)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prophesies of a feast for all nations, but excluding the “sons of the kingdom” (Mt)</a:t>
            </a:r>
            <a:endParaRPr lang="en-US" sz="2000" dirty="0">
              <a:solidFill>
                <a:srgbClr val="FFFF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Jesus: “Go your way. As you believed, so let it be done…” (Mt)</a:t>
            </a:r>
            <a:endParaRPr lang="en-US" sz="2000" dirty="0">
              <a:solidFill>
                <a:srgbClr val="FFFF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Servant healed that same hour (both)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99C62-A10E-4C70-ADA8-2A4AA490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47ECF-97C3-41D6-8B55-3ECA24A3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“Such Great Faith”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9309F-DCC7-4E49-B243-97D7BCBC0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749300"/>
            <a:ext cx="8760823" cy="4318000"/>
          </a:xfrm>
        </p:spPr>
        <p:txBody>
          <a:bodyPr>
            <a:normAutofit/>
          </a:bodyPr>
          <a:lstStyle/>
          <a:p>
            <a:r>
              <a:rPr lang="en-US" dirty="0"/>
              <a:t>Not deterred by worldly “outsider-ness”</a:t>
            </a:r>
          </a:p>
          <a:p>
            <a:pPr lvl="1"/>
            <a:r>
              <a:rPr lang="en-US" dirty="0"/>
              <a:t>“Not in Israel”:  excluded from Jewish fellowship</a:t>
            </a:r>
          </a:p>
          <a:p>
            <a:pPr lvl="1"/>
            <a:r>
              <a:rPr lang="en-US" dirty="0"/>
              <a:t>Didn’t demand rights, remedy, or claim superiority…</a:t>
            </a:r>
          </a:p>
          <a:p>
            <a:pPr lvl="1"/>
            <a:r>
              <a:rPr lang="en-US" dirty="0"/>
              <a:t>Concerned not to inconvenience Jesus or to have him enter his house  (see Mk 2:16; Act 11:3)</a:t>
            </a:r>
          </a:p>
          <a:p>
            <a:pPr lvl="1"/>
            <a:r>
              <a:rPr lang="en-US" dirty="0"/>
              <a:t>Jesus did not deny his outsider-ness.</a:t>
            </a:r>
          </a:p>
          <a:p>
            <a:pPr lvl="1"/>
            <a:r>
              <a:rPr lang="en-US" dirty="0"/>
              <a:t>Jesus: “East &amp; West … sit </a:t>
            </a:r>
            <a:r>
              <a:rPr lang="en-US" dirty="0">
                <a:solidFill>
                  <a:srgbClr val="FFFF00"/>
                </a:solidFill>
              </a:rPr>
              <a:t>at feast </a:t>
            </a:r>
            <a:r>
              <a:rPr lang="en-US" dirty="0"/>
              <a:t>in the Kingdom”</a:t>
            </a:r>
          </a:p>
          <a:p>
            <a:pPr lvl="1"/>
            <a:r>
              <a:rPr lang="en-US" dirty="0"/>
              <a:t>See Isaiah 24-25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9D267-617D-4F2A-8D37-292020D0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1EC13-C80C-4A67-9FF5-CCAA9BB1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499"/>
            <a:ext cx="7772400" cy="531843"/>
          </a:xfrm>
        </p:spPr>
        <p:txBody>
          <a:bodyPr/>
          <a:lstStyle/>
          <a:p>
            <a:r>
              <a:rPr lang="en-US" dirty="0"/>
              <a:t>Isaiah 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6ABE7-7CA2-4B01-9B2D-B283F11FE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616" y="685800"/>
            <a:ext cx="8798767" cy="34420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0" i="0" baseline="30000" dirty="0">
                <a:effectLst/>
                <a:latin typeface="system-ui"/>
              </a:rPr>
              <a:t>24:23</a:t>
            </a:r>
            <a:r>
              <a:rPr lang="en-US" b="0" dirty="0">
                <a:latin typeface="system-ui"/>
              </a:rPr>
              <a:t>…For the </a:t>
            </a:r>
            <a:r>
              <a:rPr lang="en-US" b="0" cap="small" dirty="0"/>
              <a:t>Lord</a:t>
            </a:r>
            <a:r>
              <a:rPr lang="en-US" b="0" dirty="0">
                <a:latin typeface="system-ui"/>
              </a:rPr>
              <a:t> of hosts will reign on Mount Zion and in Jerusalem and before His elders, gloriously.</a:t>
            </a:r>
            <a:br>
              <a:rPr lang="en-US" b="0" dirty="0">
                <a:latin typeface="system-ui"/>
              </a:rPr>
            </a:br>
            <a:endParaRPr lang="en-US" b="0" i="0" dirty="0">
              <a:effectLst/>
              <a:latin typeface="system-ui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100" b="0" baseline="30000" dirty="0">
                <a:latin typeface="system-ui"/>
              </a:rPr>
              <a:t>25:6</a:t>
            </a:r>
            <a:r>
              <a:rPr lang="en-US" b="0" dirty="0">
                <a:latin typeface="system-ui"/>
              </a:rPr>
              <a:t> …</a:t>
            </a:r>
            <a:r>
              <a:rPr lang="en-US" b="0" dirty="0"/>
              <a:t> And in this mountain the </a:t>
            </a:r>
            <a:r>
              <a:rPr lang="en-US" b="0" cap="small" dirty="0"/>
              <a:t>Lord</a:t>
            </a:r>
            <a:r>
              <a:rPr lang="en-US" b="0" dirty="0"/>
              <a:t> of hosts will make </a:t>
            </a:r>
            <a:r>
              <a:rPr lang="en-US" dirty="0">
                <a:solidFill>
                  <a:srgbClr val="FFFF00"/>
                </a:solidFill>
              </a:rPr>
              <a:t>for all people</a:t>
            </a:r>
            <a:r>
              <a:rPr lang="en-US" b="0" dirty="0"/>
              <a:t> </a:t>
            </a:r>
            <a:r>
              <a:rPr lang="en-US" b="0" u="sng" dirty="0"/>
              <a:t>a feast</a:t>
            </a:r>
            <a:r>
              <a:rPr lang="en-US" b="0" dirty="0"/>
              <a:t> of choice pieces, a feast of wines on the lees, of fat things full of marrow, of well-refined wines on the lees.</a:t>
            </a:r>
            <a:br>
              <a:rPr lang="en-US" dirty="0"/>
            </a:br>
            <a:r>
              <a:rPr lang="en-US" baseline="30000" dirty="0"/>
              <a:t>7 </a:t>
            </a:r>
            <a:r>
              <a:rPr lang="en-US" b="0" dirty="0"/>
              <a:t>And He will destroy on this mountain the surface of the covering cast over </a:t>
            </a:r>
            <a:r>
              <a:rPr lang="en-US" dirty="0">
                <a:solidFill>
                  <a:srgbClr val="FFFF00"/>
                </a:solidFill>
              </a:rPr>
              <a:t>all people</a:t>
            </a:r>
            <a:r>
              <a:rPr lang="en-US" b="0" dirty="0"/>
              <a:t>, and the veil that is spread over </a:t>
            </a:r>
            <a:r>
              <a:rPr lang="en-US" dirty="0">
                <a:solidFill>
                  <a:srgbClr val="FFFF00"/>
                </a:solidFill>
              </a:rPr>
              <a:t>all nations</a:t>
            </a:r>
            <a:r>
              <a:rPr lang="en-US" b="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1AB4E-BFD0-4367-8E3E-7CAE85703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2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47ECF-97C3-41D6-8B55-3ECA24A3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“Such Great Faith”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9309F-DCC7-4E49-B243-97D7BCBC0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749300"/>
            <a:ext cx="8760823" cy="47980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 deterred by worldly “outsider-ness”</a:t>
            </a:r>
          </a:p>
          <a:p>
            <a:r>
              <a:rPr lang="en-US" dirty="0"/>
              <a:t>Acknowledged his own unworthiness</a:t>
            </a:r>
          </a:p>
          <a:p>
            <a:pPr lvl="1"/>
            <a:r>
              <a:rPr lang="en-US" dirty="0"/>
              <a:t>Elders: “deserving,” loves nation, built synagogue </a:t>
            </a:r>
          </a:p>
          <a:p>
            <a:pPr lvl="1"/>
            <a:r>
              <a:rPr lang="en-US" dirty="0"/>
              <a:t>Confesses his own unworthiness (twice), despite his position, respect, wealth, goodness…</a:t>
            </a:r>
          </a:p>
          <a:p>
            <a:pPr lvl="1"/>
            <a:r>
              <a:rPr lang="en-US" dirty="0"/>
              <a:t>Jesus did not deny the centurion’s unworthiness or enter his house</a:t>
            </a:r>
          </a:p>
          <a:p>
            <a:pPr lvl="1"/>
            <a:r>
              <a:rPr lang="en-US" dirty="0"/>
              <a:t>Jesus granted his request, despite the centurion’s unworthiness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9D267-617D-4F2A-8D37-292020D0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9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74446</TotalTime>
  <Words>1929</Words>
  <Application>Microsoft Office PowerPoint</Application>
  <PresentationFormat>On-screen Show (16:10)</PresentationFormat>
  <Paragraphs>119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system-ui</vt:lpstr>
      <vt:lpstr>Times New Roman</vt:lpstr>
      <vt:lpstr>Default Design</vt:lpstr>
      <vt:lpstr>Such Great Faith Matt 8:5-13; Lk 7:1-10</vt:lpstr>
      <vt:lpstr>Context of Matthew 8 and Luke 7</vt:lpstr>
      <vt:lpstr>Earlier Events in Capernaum</vt:lpstr>
      <vt:lpstr>Centurions</vt:lpstr>
      <vt:lpstr>Matthew &amp; Luke Accounts</vt:lpstr>
      <vt:lpstr>The Combined Story</vt:lpstr>
      <vt:lpstr>What is “Such Great Faith”</vt:lpstr>
      <vt:lpstr>Isaiah 24-25</vt:lpstr>
      <vt:lpstr>What is “Such Great Faith”</vt:lpstr>
      <vt:lpstr>What is “Such Great Faith”</vt:lpstr>
      <vt:lpstr>Isaiah 24-25</vt:lpstr>
      <vt:lpstr>Such Great Faith</vt:lpstr>
    </vt:vector>
  </TitlesOfParts>
  <Company>EMS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Marty Broadwell</cp:lastModifiedBy>
  <cp:revision>701</cp:revision>
  <cp:lastPrinted>2021-03-28T04:04:14Z</cp:lastPrinted>
  <dcterms:created xsi:type="dcterms:W3CDTF">2002-06-13T20:47:56Z</dcterms:created>
  <dcterms:modified xsi:type="dcterms:W3CDTF">2021-03-28T04:18:25Z</dcterms:modified>
</cp:coreProperties>
</file>