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3"/>
  </p:notesMasterIdLst>
  <p:sldIdLst>
    <p:sldId id="270" r:id="rId2"/>
    <p:sldId id="261" r:id="rId3"/>
    <p:sldId id="267" r:id="rId4"/>
    <p:sldId id="263" r:id="rId5"/>
    <p:sldId id="258" r:id="rId6"/>
    <p:sldId id="264" r:id="rId7"/>
    <p:sldId id="268" r:id="rId8"/>
    <p:sldId id="265" r:id="rId9"/>
    <p:sldId id="269" r:id="rId10"/>
    <p:sldId id="266" r:id="rId11"/>
    <p:sldId id="257" r:id="rId12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3F6769-81CC-6E42-A94A-43573D1FE33C}" v="2" dt="2021-03-07T13:28:52.2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/>
    <p:restoredTop sz="94638"/>
  </p:normalViewPr>
  <p:slideViewPr>
    <p:cSldViewPr snapToGrid="0" snapToObjects="1">
      <p:cViewPr varScale="1">
        <p:scale>
          <a:sx n="128" d="100"/>
          <a:sy n="128" d="100"/>
        </p:scale>
        <p:origin x="176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ll Sanchez" userId="be5fc328e6f0cb13" providerId="LiveId" clId="{383F6769-81CC-6E42-A94A-43573D1FE33C}"/>
    <pc:docChg chg="custSel addSld modSld">
      <pc:chgData name="Bill Sanchez" userId="be5fc328e6f0cb13" providerId="LiveId" clId="{383F6769-81CC-6E42-A94A-43573D1FE33C}" dt="2021-03-07T13:29:04.705" v="7" actId="1076"/>
      <pc:docMkLst>
        <pc:docMk/>
      </pc:docMkLst>
      <pc:sldChg chg="addSp delSp modSp new mod">
        <pc:chgData name="Bill Sanchez" userId="be5fc328e6f0cb13" providerId="LiveId" clId="{383F6769-81CC-6E42-A94A-43573D1FE33C}" dt="2021-03-07T13:29:04.705" v="7" actId="1076"/>
        <pc:sldMkLst>
          <pc:docMk/>
          <pc:sldMk cId="1929883512" sldId="270"/>
        </pc:sldMkLst>
        <pc:spChg chg="del">
          <ac:chgData name="Bill Sanchez" userId="be5fc328e6f0cb13" providerId="LiveId" clId="{383F6769-81CC-6E42-A94A-43573D1FE33C}" dt="2021-03-07T13:24:54.246" v="1" actId="478"/>
          <ac:spMkLst>
            <pc:docMk/>
            <pc:sldMk cId="1929883512" sldId="270"/>
            <ac:spMk id="2" creationId="{24E46CB7-33AD-1B4F-A8E9-3A1C41FD2027}"/>
          </ac:spMkLst>
        </pc:spChg>
        <pc:spChg chg="del">
          <ac:chgData name="Bill Sanchez" userId="be5fc328e6f0cb13" providerId="LiveId" clId="{383F6769-81CC-6E42-A94A-43573D1FE33C}" dt="2021-03-07T13:24:55.660" v="2" actId="478"/>
          <ac:spMkLst>
            <pc:docMk/>
            <pc:sldMk cId="1929883512" sldId="270"/>
            <ac:spMk id="3" creationId="{4F930754-C0A1-504B-B495-D7331AC78B42}"/>
          </ac:spMkLst>
        </pc:spChg>
        <pc:spChg chg="add mod">
          <ac:chgData name="Bill Sanchez" userId="be5fc328e6f0cb13" providerId="LiveId" clId="{383F6769-81CC-6E42-A94A-43573D1FE33C}" dt="2021-03-07T13:29:04.705" v="7" actId="1076"/>
          <ac:spMkLst>
            <pc:docMk/>
            <pc:sldMk cId="1929883512" sldId="270"/>
            <ac:spMk id="6" creationId="{E811BF40-E6FD-0240-B45E-16EBF8D87726}"/>
          </ac:spMkLst>
        </pc:spChg>
        <pc:picChg chg="add mod">
          <ac:chgData name="Bill Sanchez" userId="be5fc328e6f0cb13" providerId="LiveId" clId="{383F6769-81CC-6E42-A94A-43573D1FE33C}" dt="2021-03-07T13:25:23.040" v="4" actId="27614"/>
          <ac:picMkLst>
            <pc:docMk/>
            <pc:sldMk cId="1929883512" sldId="270"/>
            <ac:picMk id="5" creationId="{E69B4BB1-B970-774D-AD69-F32603A622A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163A4-4074-0E43-B9AF-E7E76BEA1E47}" type="datetimeFigureOut">
              <a:rPr lang="en-US" smtClean="0"/>
              <a:t>3/6/21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4DB0E-2CA6-394C-99D2-A6E40E588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5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C06D17-DD6B-9743-A394-0F192F3E4F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7035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 beginning – gratitude and service.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C06D17-DD6B-9743-A394-0F192F3E4F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0039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5DE9-5EF0-FD42-ADC6-C29C92FBAE07}" type="datetimeFigureOut">
              <a:rPr lang="en-US" smtClean="0"/>
              <a:t>3/5/21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4D4C8-2EA2-8E43-A22A-940AAA4F5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18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5DE9-5EF0-FD42-ADC6-C29C92FBAE07}" type="datetimeFigureOut">
              <a:rPr lang="en-US" smtClean="0"/>
              <a:t>3/5/21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4D4C8-2EA2-8E43-A22A-940AAA4F5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6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5DE9-5EF0-FD42-ADC6-C29C92FBAE07}" type="datetimeFigureOut">
              <a:rPr lang="en-US" smtClean="0"/>
              <a:t>3/5/21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4D4C8-2EA2-8E43-A22A-940AAA4F5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7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5DE9-5EF0-FD42-ADC6-C29C92FBAE07}" type="datetimeFigureOut">
              <a:rPr lang="en-US" smtClean="0"/>
              <a:t>3/5/21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4D4C8-2EA2-8E43-A22A-940AAA4F5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6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5DE9-5EF0-FD42-ADC6-C29C92FBAE07}" type="datetimeFigureOut">
              <a:rPr lang="en-US" smtClean="0"/>
              <a:t>3/5/21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4D4C8-2EA2-8E43-A22A-940AAA4F5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2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5DE9-5EF0-FD42-ADC6-C29C92FBAE07}" type="datetimeFigureOut">
              <a:rPr lang="en-US" smtClean="0"/>
              <a:t>3/5/21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4D4C8-2EA2-8E43-A22A-940AAA4F5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5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5DE9-5EF0-FD42-ADC6-C29C92FBAE07}" type="datetimeFigureOut">
              <a:rPr lang="en-US" smtClean="0"/>
              <a:t>3/5/21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4D4C8-2EA2-8E43-A22A-940AAA4F5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19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5DE9-5EF0-FD42-ADC6-C29C92FBAE07}" type="datetimeFigureOut">
              <a:rPr lang="en-US" smtClean="0"/>
              <a:t>3/5/21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4D4C8-2EA2-8E43-A22A-940AAA4F5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5DE9-5EF0-FD42-ADC6-C29C92FBAE07}" type="datetimeFigureOut">
              <a:rPr lang="en-US" smtClean="0"/>
              <a:t>3/5/21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4D4C8-2EA2-8E43-A22A-940AAA4F5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54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5DE9-5EF0-FD42-ADC6-C29C92FBAE07}" type="datetimeFigureOut">
              <a:rPr lang="en-US" smtClean="0"/>
              <a:t>3/5/21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4D4C8-2EA2-8E43-A22A-940AAA4F5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2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5DE9-5EF0-FD42-ADC6-C29C92FBAE07}" type="datetimeFigureOut">
              <a:rPr lang="en-US" smtClean="0"/>
              <a:t>3/5/21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4D4C8-2EA2-8E43-A22A-940AAA4F5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8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35DE9-5EF0-FD42-ADC6-C29C92FBAE07}" type="datetimeFigureOut">
              <a:rPr lang="en-US" smtClean="0"/>
              <a:t>3/5/21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4D4C8-2EA2-8E43-A22A-940AAA4F5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824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E69B4BB1-B970-774D-AD69-F32603A622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811BF40-E6FD-0240-B45E-16EBF8D87726}"/>
              </a:ext>
            </a:extLst>
          </p:cNvPr>
          <p:cNvSpPr txBox="1"/>
          <p:nvPr/>
        </p:nvSpPr>
        <p:spPr>
          <a:xfrm>
            <a:off x="1835943" y="2857500"/>
            <a:ext cx="60159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When: April 17</a:t>
            </a:r>
            <a:r>
              <a:rPr lang="en-US" baseline="30000" dirty="0"/>
              <a:t>th</a:t>
            </a:r>
          </a:p>
          <a:p>
            <a:pPr algn="ctr"/>
            <a:r>
              <a:rPr lang="en-US" b="1" dirty="0"/>
              <a:t>Answering the Questions Google Can't (Joshua Carter)</a:t>
            </a:r>
            <a:endParaRPr lang="en-US" dirty="0"/>
          </a:p>
          <a:p>
            <a:pPr algn="ctr"/>
            <a:r>
              <a:rPr lang="en-US" b="1" dirty="0"/>
              <a:t>Finding Answers in the Followers of Christ (Phillip </a:t>
            </a:r>
            <a:r>
              <a:rPr lang="en-US" b="1" dirty="0" err="1"/>
              <a:t>Shumake</a:t>
            </a:r>
            <a:r>
              <a:rPr lang="en-US" b="1" dirty="0"/>
              <a:t>)</a:t>
            </a:r>
            <a:endParaRPr lang="en-US" dirty="0"/>
          </a:p>
          <a:p>
            <a:pPr algn="ctr"/>
            <a:r>
              <a:rPr lang="en-US" b="1" dirty="0"/>
              <a:t>Filtering Out the False Prophets (Joshua Carter)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883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B37AD-BE1A-064B-B8E7-8D70844C4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102" y="304271"/>
            <a:ext cx="3440784" cy="1104636"/>
          </a:xfrm>
        </p:spPr>
        <p:txBody>
          <a:bodyPr/>
          <a:lstStyle/>
          <a:p>
            <a:pPr algn="ctr"/>
            <a:r>
              <a:rPr lang="en-US" dirty="0"/>
              <a:t>Naaman’s baptism</a:t>
            </a:r>
            <a:br>
              <a:rPr lang="en-US" dirty="0"/>
            </a:br>
            <a:r>
              <a:rPr lang="en-US" sz="2800" dirty="0"/>
              <a:t>(2 Kings 5:10-16)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AE617-25E4-DC4F-B84A-839FB65493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9125" y="1521354"/>
            <a:ext cx="3440783" cy="419364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 gentile enemy of the people of the Lord was plagued with a life-taking disease. </a:t>
            </a:r>
          </a:p>
          <a:p>
            <a:pPr algn="ctr"/>
            <a:r>
              <a:rPr lang="en-US" dirty="0"/>
              <a:t>Naaman wanted to be saved on his own terms. </a:t>
            </a:r>
          </a:p>
          <a:p>
            <a:pPr algn="ctr"/>
            <a:r>
              <a:rPr lang="en-US" dirty="0"/>
              <a:t>Naaman heard the word from the servant of Elisha. </a:t>
            </a:r>
          </a:p>
          <a:p>
            <a:pPr algn="ctr"/>
            <a:r>
              <a:rPr lang="en-US" dirty="0"/>
              <a:t>Naaman eventually listened to the servant of the prophet, went to Jordan and washed.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0A87B93-54C2-294D-9AB2-6BE4EE79FA42}"/>
              </a:ext>
            </a:extLst>
          </p:cNvPr>
          <p:cNvSpPr txBox="1">
            <a:spLocks/>
          </p:cNvSpPr>
          <p:nvPr/>
        </p:nvSpPr>
        <p:spPr>
          <a:xfrm>
            <a:off x="4703977" y="304271"/>
            <a:ext cx="3440784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El </a:t>
            </a:r>
            <a:r>
              <a:rPr lang="en-US" dirty="0" err="1"/>
              <a:t>bautismo</a:t>
            </a:r>
            <a:r>
              <a:rPr lang="en-US" dirty="0"/>
              <a:t> de </a:t>
            </a:r>
            <a:r>
              <a:rPr lang="en-US" dirty="0" err="1"/>
              <a:t>Naamán</a:t>
            </a:r>
            <a:endParaRPr lang="en-US" dirty="0"/>
          </a:p>
          <a:p>
            <a:pPr algn="ctr"/>
            <a:r>
              <a:rPr lang="en-US" sz="2800" dirty="0"/>
              <a:t>(2 Reyes 5:10-16)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EC40C77-0DC2-704A-885F-9AC372AF06FF}"/>
              </a:ext>
            </a:extLst>
          </p:cNvPr>
          <p:cNvSpPr txBox="1">
            <a:spLocks/>
          </p:cNvSpPr>
          <p:nvPr/>
        </p:nvSpPr>
        <p:spPr>
          <a:xfrm>
            <a:off x="4703978" y="1521354"/>
            <a:ext cx="3440783" cy="4193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Un </a:t>
            </a:r>
            <a:r>
              <a:rPr lang="en-US" dirty="0" err="1"/>
              <a:t>enemigo</a:t>
            </a:r>
            <a:r>
              <a:rPr lang="en-US" dirty="0"/>
              <a:t> gentil del pueblo del </a:t>
            </a:r>
            <a:r>
              <a:rPr lang="en-US" dirty="0" err="1"/>
              <a:t>Señor</a:t>
            </a:r>
            <a:r>
              <a:rPr lang="en-US" dirty="0"/>
              <a:t> </a:t>
            </a:r>
            <a:r>
              <a:rPr lang="en-US" dirty="0" err="1"/>
              <a:t>estaba</a:t>
            </a:r>
            <a:r>
              <a:rPr lang="en-US" dirty="0"/>
              <a:t> </a:t>
            </a:r>
            <a:r>
              <a:rPr lang="en-US" dirty="0" err="1"/>
              <a:t>plagado</a:t>
            </a:r>
            <a:r>
              <a:rPr lang="en-US" dirty="0"/>
              <a:t> de una </a:t>
            </a:r>
            <a:r>
              <a:rPr lang="en-US" dirty="0" err="1"/>
              <a:t>enfermedad</a:t>
            </a:r>
            <a:r>
              <a:rPr lang="en-US" dirty="0"/>
              <a:t> que le </a:t>
            </a:r>
            <a:r>
              <a:rPr lang="en-US" dirty="0" err="1"/>
              <a:t>quitaba</a:t>
            </a:r>
            <a:r>
              <a:rPr lang="en-US" dirty="0"/>
              <a:t> la </a:t>
            </a:r>
            <a:r>
              <a:rPr lang="en-US" dirty="0" err="1"/>
              <a:t>vida</a:t>
            </a:r>
            <a:r>
              <a:rPr lang="en-US" dirty="0"/>
              <a:t>.</a:t>
            </a:r>
          </a:p>
          <a:p>
            <a:pPr algn="ctr"/>
            <a:r>
              <a:rPr lang="en-US" dirty="0" err="1"/>
              <a:t>Naamán</a:t>
            </a:r>
            <a:r>
              <a:rPr lang="en-US" dirty="0"/>
              <a:t> </a:t>
            </a:r>
            <a:r>
              <a:rPr lang="en-US" dirty="0" err="1"/>
              <a:t>quería</a:t>
            </a:r>
            <a:r>
              <a:rPr lang="en-US" dirty="0"/>
              <a:t> ser salvo </a:t>
            </a:r>
            <a:r>
              <a:rPr lang="en-US" dirty="0" err="1"/>
              <a:t>en</a:t>
            </a:r>
            <a:r>
              <a:rPr lang="en-US" dirty="0"/>
              <a:t> sus </a:t>
            </a:r>
            <a:r>
              <a:rPr lang="en-US" dirty="0" err="1"/>
              <a:t>propios</a:t>
            </a:r>
            <a:r>
              <a:rPr lang="en-US" dirty="0"/>
              <a:t> </a:t>
            </a:r>
            <a:r>
              <a:rPr lang="en-US" dirty="0" err="1"/>
              <a:t>términos</a:t>
            </a:r>
            <a:r>
              <a:rPr lang="en-US" dirty="0"/>
              <a:t>.</a:t>
            </a:r>
          </a:p>
          <a:p>
            <a:pPr algn="ctr"/>
            <a:r>
              <a:rPr lang="en-US" dirty="0" err="1"/>
              <a:t>Naamán</a:t>
            </a:r>
            <a:r>
              <a:rPr lang="en-US" dirty="0"/>
              <a:t> </a:t>
            </a:r>
            <a:r>
              <a:rPr lang="en-US" dirty="0" err="1"/>
              <a:t>escuchó</a:t>
            </a:r>
            <a:r>
              <a:rPr lang="en-US" dirty="0"/>
              <a:t> la palabra del </a:t>
            </a:r>
            <a:r>
              <a:rPr lang="en-US" dirty="0" err="1"/>
              <a:t>siervo</a:t>
            </a:r>
            <a:r>
              <a:rPr lang="en-US" dirty="0"/>
              <a:t> de Eliseo.</a:t>
            </a:r>
          </a:p>
          <a:p>
            <a:pPr algn="ctr"/>
            <a:r>
              <a:rPr lang="en-US" dirty="0" err="1"/>
              <a:t>Naamán</a:t>
            </a:r>
            <a:r>
              <a:rPr lang="en-US" dirty="0"/>
              <a:t> </a:t>
            </a:r>
            <a:r>
              <a:rPr lang="en-US" dirty="0" err="1"/>
              <a:t>finalmente</a:t>
            </a:r>
            <a:r>
              <a:rPr lang="en-US" dirty="0"/>
              <a:t> </a:t>
            </a:r>
            <a:r>
              <a:rPr lang="en-US" dirty="0" err="1"/>
              <a:t>escuchó</a:t>
            </a:r>
            <a:r>
              <a:rPr lang="en-US" dirty="0"/>
              <a:t> al </a:t>
            </a:r>
            <a:r>
              <a:rPr lang="en-US" dirty="0" err="1"/>
              <a:t>siervo</a:t>
            </a:r>
            <a:r>
              <a:rPr lang="en-US" dirty="0"/>
              <a:t> del </a:t>
            </a:r>
            <a:r>
              <a:rPr lang="en-US" dirty="0" err="1"/>
              <a:t>profeta</a:t>
            </a:r>
            <a:r>
              <a:rPr lang="en-US" dirty="0"/>
              <a:t>, </a:t>
            </a:r>
            <a:r>
              <a:rPr lang="en-US" dirty="0" err="1"/>
              <a:t>fue</a:t>
            </a:r>
            <a:r>
              <a:rPr lang="en-US" dirty="0"/>
              <a:t> al </a:t>
            </a:r>
            <a:r>
              <a:rPr lang="en-US" dirty="0" err="1"/>
              <a:t>Jordán</a:t>
            </a:r>
            <a:r>
              <a:rPr lang="en-US" dirty="0"/>
              <a:t> y se </a:t>
            </a:r>
            <a:r>
              <a:rPr lang="en-US" dirty="0" err="1"/>
              <a:t>lavó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4212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E4AAD-2CBF-6146-A8D5-55FB99B52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15" y="385435"/>
            <a:ext cx="4203005" cy="1104636"/>
          </a:xfrm>
        </p:spPr>
        <p:txBody>
          <a:bodyPr/>
          <a:lstStyle/>
          <a:p>
            <a:pPr algn="ctr"/>
            <a:r>
              <a:rPr lang="en-US" dirty="0"/>
              <a:t>Noah, Israel, Naaman, and 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EF2C88-454C-B342-845F-DD2881DE9FAF}"/>
              </a:ext>
            </a:extLst>
          </p:cNvPr>
          <p:cNvSpPr txBox="1">
            <a:spLocks/>
          </p:cNvSpPr>
          <p:nvPr/>
        </p:nvSpPr>
        <p:spPr>
          <a:xfrm>
            <a:off x="233915" y="1634384"/>
            <a:ext cx="4297680" cy="5486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Baptism is an offer that God gives to everyone.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7C1FC6-C6A2-654D-9C94-CE5F02CEF38B}"/>
              </a:ext>
            </a:extLst>
          </p:cNvPr>
          <p:cNvSpPr txBox="1">
            <a:spLocks/>
          </p:cNvSpPr>
          <p:nvPr/>
        </p:nvSpPr>
        <p:spPr>
          <a:xfrm>
            <a:off x="233915" y="2327337"/>
            <a:ext cx="4297680" cy="5486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God sets the terms for salvation. Baptism is included in those terms.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F72D75-F350-5746-B5A5-160959389128}"/>
              </a:ext>
            </a:extLst>
          </p:cNvPr>
          <p:cNvSpPr txBox="1">
            <a:spLocks/>
          </p:cNvSpPr>
          <p:nvPr/>
        </p:nvSpPr>
        <p:spPr>
          <a:xfrm>
            <a:off x="233915" y="4402030"/>
            <a:ext cx="4297680" cy="5486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Baptism is God’s means of taking us from death to life.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85D2FC-1A73-6D4B-A033-4C647584111F}"/>
              </a:ext>
            </a:extLst>
          </p:cNvPr>
          <p:cNvSpPr txBox="1">
            <a:spLocks/>
          </p:cNvSpPr>
          <p:nvPr/>
        </p:nvSpPr>
        <p:spPr>
          <a:xfrm>
            <a:off x="233915" y="5089941"/>
            <a:ext cx="4297680" cy="5486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Baptism offers us a new beginning.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DC1BEF-7751-9C4F-B9F3-6879B56B542C}"/>
              </a:ext>
            </a:extLst>
          </p:cNvPr>
          <p:cNvSpPr txBox="1">
            <a:spLocks/>
          </p:cNvSpPr>
          <p:nvPr/>
        </p:nvSpPr>
        <p:spPr>
          <a:xfrm>
            <a:off x="233915" y="3020290"/>
            <a:ext cx="4297680" cy="5486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God’s power is displayed in our respective baptism, our response is obedience in faith.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F890AC-2485-3445-BBAD-8C14DCB49D79}"/>
              </a:ext>
            </a:extLst>
          </p:cNvPr>
          <p:cNvSpPr txBox="1">
            <a:spLocks/>
          </p:cNvSpPr>
          <p:nvPr/>
        </p:nvSpPr>
        <p:spPr>
          <a:xfrm>
            <a:off x="233915" y="3713243"/>
            <a:ext cx="4297680" cy="5486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God is proven to be God whenever people in faith put Him on through baptism. 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7FD5CB1-F0C8-9842-89A5-A392C9A96BD5}"/>
              </a:ext>
            </a:extLst>
          </p:cNvPr>
          <p:cNvSpPr txBox="1">
            <a:spLocks/>
          </p:cNvSpPr>
          <p:nvPr/>
        </p:nvSpPr>
        <p:spPr>
          <a:xfrm>
            <a:off x="4707082" y="385435"/>
            <a:ext cx="4203005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err="1"/>
              <a:t>Noé</a:t>
            </a:r>
            <a:r>
              <a:rPr lang="en-US" dirty="0"/>
              <a:t>, Israel, </a:t>
            </a:r>
            <a:r>
              <a:rPr lang="en-US" dirty="0" err="1"/>
              <a:t>Naamán</a:t>
            </a:r>
            <a:r>
              <a:rPr lang="en-US" dirty="0"/>
              <a:t>     y </a:t>
            </a:r>
            <a:r>
              <a:rPr lang="en-US" dirty="0" err="1"/>
              <a:t>Nosotros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CA90B9-08F2-FF4C-A0A9-3463976AFB00}"/>
              </a:ext>
            </a:extLst>
          </p:cNvPr>
          <p:cNvSpPr txBox="1">
            <a:spLocks/>
          </p:cNvSpPr>
          <p:nvPr/>
        </p:nvSpPr>
        <p:spPr>
          <a:xfrm>
            <a:off x="4707082" y="1634384"/>
            <a:ext cx="4297680" cy="5486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 anchor="ctr">
            <a:noAutofit/>
          </a:bodyPr>
          <a:lstStyle/>
          <a:p>
            <a:pPr lvl="0" algn="ctr"/>
            <a:r>
              <a:rPr lang="en-US" sz="1600" dirty="0">
                <a:solidFill>
                  <a:prstClr val="white"/>
                </a:solidFill>
              </a:rPr>
              <a:t>El </a:t>
            </a:r>
            <a:r>
              <a:rPr lang="en-US" sz="1600" dirty="0" err="1">
                <a:solidFill>
                  <a:prstClr val="white"/>
                </a:solidFill>
              </a:rPr>
              <a:t>bautismo</a:t>
            </a:r>
            <a:r>
              <a:rPr lang="en-US" sz="1600" dirty="0">
                <a:solidFill>
                  <a:prstClr val="white"/>
                </a:solidFill>
              </a:rPr>
              <a:t> es una </a:t>
            </a:r>
            <a:r>
              <a:rPr lang="en-US" sz="1600" dirty="0" err="1">
                <a:solidFill>
                  <a:prstClr val="white"/>
                </a:solidFill>
              </a:rPr>
              <a:t>oferta</a:t>
            </a:r>
            <a:r>
              <a:rPr lang="en-US" sz="1600" dirty="0">
                <a:solidFill>
                  <a:prstClr val="white"/>
                </a:solidFill>
              </a:rPr>
              <a:t> que Dios da a </a:t>
            </a:r>
            <a:r>
              <a:rPr lang="en-US" sz="1600" dirty="0" err="1">
                <a:solidFill>
                  <a:prstClr val="white"/>
                </a:solidFill>
              </a:rPr>
              <a:t>todos</a:t>
            </a:r>
            <a:r>
              <a:rPr lang="en-US" sz="1600" dirty="0">
                <a:solidFill>
                  <a:prstClr val="white"/>
                </a:solidFill>
              </a:rPr>
              <a:t>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703DC9-B9D0-1142-993F-5580674A0D73}"/>
              </a:ext>
            </a:extLst>
          </p:cNvPr>
          <p:cNvSpPr txBox="1">
            <a:spLocks/>
          </p:cNvSpPr>
          <p:nvPr/>
        </p:nvSpPr>
        <p:spPr>
          <a:xfrm>
            <a:off x="4707082" y="2327337"/>
            <a:ext cx="4297680" cy="5486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 anchor="ctr">
            <a:noAutofit/>
          </a:bodyPr>
          <a:lstStyle/>
          <a:p>
            <a:pPr lvl="0" algn="ctr"/>
            <a:r>
              <a:rPr lang="en-US" sz="1700" dirty="0">
                <a:solidFill>
                  <a:prstClr val="white"/>
                </a:solidFill>
              </a:rPr>
              <a:t>Dios </a:t>
            </a:r>
            <a:r>
              <a:rPr lang="en-US" sz="1700" dirty="0" err="1">
                <a:solidFill>
                  <a:prstClr val="white"/>
                </a:solidFill>
              </a:rPr>
              <a:t>establece</a:t>
            </a:r>
            <a:r>
              <a:rPr lang="en-US" sz="1700" dirty="0">
                <a:solidFill>
                  <a:prstClr val="white"/>
                </a:solidFill>
              </a:rPr>
              <a:t> los </a:t>
            </a:r>
            <a:r>
              <a:rPr lang="en-US" sz="1700" dirty="0" err="1">
                <a:solidFill>
                  <a:prstClr val="white"/>
                </a:solidFill>
              </a:rPr>
              <a:t>términos</a:t>
            </a:r>
            <a:r>
              <a:rPr lang="en-US" sz="1700" dirty="0">
                <a:solidFill>
                  <a:prstClr val="white"/>
                </a:solidFill>
              </a:rPr>
              <a:t> para la </a:t>
            </a:r>
            <a:r>
              <a:rPr lang="en-US" sz="1700" dirty="0" err="1">
                <a:solidFill>
                  <a:prstClr val="white"/>
                </a:solidFill>
              </a:rPr>
              <a:t>salvación</a:t>
            </a:r>
            <a:r>
              <a:rPr lang="en-US" sz="1700" dirty="0">
                <a:solidFill>
                  <a:prstClr val="white"/>
                </a:solidFill>
              </a:rPr>
              <a:t>. El </a:t>
            </a:r>
            <a:r>
              <a:rPr lang="en-US" sz="1700" dirty="0" err="1">
                <a:solidFill>
                  <a:prstClr val="white"/>
                </a:solidFill>
              </a:rPr>
              <a:t>bautismo</a:t>
            </a:r>
            <a:r>
              <a:rPr lang="en-US" sz="1700" dirty="0">
                <a:solidFill>
                  <a:prstClr val="white"/>
                </a:solidFill>
              </a:rPr>
              <a:t> </a:t>
            </a:r>
            <a:r>
              <a:rPr lang="en-US" sz="1700" dirty="0" err="1">
                <a:solidFill>
                  <a:prstClr val="white"/>
                </a:solidFill>
              </a:rPr>
              <a:t>está</a:t>
            </a:r>
            <a:r>
              <a:rPr lang="en-US" sz="1700" dirty="0">
                <a:solidFill>
                  <a:prstClr val="white"/>
                </a:solidFill>
              </a:rPr>
              <a:t> </a:t>
            </a:r>
            <a:r>
              <a:rPr lang="en-US" sz="1700" dirty="0" err="1">
                <a:solidFill>
                  <a:prstClr val="white"/>
                </a:solidFill>
              </a:rPr>
              <a:t>incluido</a:t>
            </a:r>
            <a:r>
              <a:rPr lang="en-US" sz="1700" dirty="0">
                <a:solidFill>
                  <a:prstClr val="white"/>
                </a:solidFill>
              </a:rPr>
              <a:t> </a:t>
            </a:r>
            <a:r>
              <a:rPr lang="en-US" sz="1700" dirty="0" err="1">
                <a:solidFill>
                  <a:prstClr val="white"/>
                </a:solidFill>
              </a:rPr>
              <a:t>en</a:t>
            </a:r>
            <a:r>
              <a:rPr lang="en-US" sz="1700" dirty="0">
                <a:solidFill>
                  <a:prstClr val="white"/>
                </a:solidFill>
              </a:rPr>
              <a:t> </a:t>
            </a:r>
            <a:r>
              <a:rPr lang="en-US" sz="1700" dirty="0" err="1">
                <a:solidFill>
                  <a:prstClr val="white"/>
                </a:solidFill>
              </a:rPr>
              <a:t>esos</a:t>
            </a:r>
            <a:r>
              <a:rPr lang="en-US" sz="1700" dirty="0">
                <a:solidFill>
                  <a:prstClr val="white"/>
                </a:solidFill>
              </a:rPr>
              <a:t> </a:t>
            </a:r>
            <a:r>
              <a:rPr lang="en-US" sz="1700" dirty="0" err="1">
                <a:solidFill>
                  <a:prstClr val="white"/>
                </a:solidFill>
              </a:rPr>
              <a:t>términos</a:t>
            </a:r>
            <a:r>
              <a:rPr lang="en-US" sz="1700" dirty="0">
                <a:solidFill>
                  <a:prstClr val="white"/>
                </a:solidFill>
              </a:rPr>
              <a:t>.</a:t>
            </a: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BBF700-A261-104E-A91D-0438DCFC95E8}"/>
              </a:ext>
            </a:extLst>
          </p:cNvPr>
          <p:cNvSpPr txBox="1">
            <a:spLocks/>
          </p:cNvSpPr>
          <p:nvPr/>
        </p:nvSpPr>
        <p:spPr>
          <a:xfrm>
            <a:off x="4707082" y="4402030"/>
            <a:ext cx="4297680" cy="5486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 anchor="ctr">
            <a:noAutofit/>
          </a:bodyPr>
          <a:lstStyle/>
          <a:p>
            <a:pPr lvl="0" algn="ctr"/>
            <a:r>
              <a:rPr lang="en-US" dirty="0">
                <a:solidFill>
                  <a:prstClr val="white"/>
                </a:solidFill>
              </a:rPr>
              <a:t>El </a:t>
            </a:r>
            <a:r>
              <a:rPr lang="en-US" dirty="0" err="1">
                <a:solidFill>
                  <a:prstClr val="white"/>
                </a:solidFill>
              </a:rPr>
              <a:t>bautismo</a:t>
            </a:r>
            <a:r>
              <a:rPr lang="en-US" dirty="0">
                <a:solidFill>
                  <a:prstClr val="white"/>
                </a:solidFill>
              </a:rPr>
              <a:t> es el medio de Dios para </a:t>
            </a:r>
            <a:r>
              <a:rPr lang="en-US" dirty="0" err="1">
                <a:solidFill>
                  <a:prstClr val="white"/>
                </a:solidFill>
              </a:rPr>
              <a:t>llevarnos</a:t>
            </a:r>
            <a:r>
              <a:rPr lang="en-US" dirty="0">
                <a:solidFill>
                  <a:prstClr val="white"/>
                </a:solidFill>
              </a:rPr>
              <a:t> de la </a:t>
            </a:r>
            <a:r>
              <a:rPr lang="en-US" dirty="0" err="1">
                <a:solidFill>
                  <a:prstClr val="white"/>
                </a:solidFill>
              </a:rPr>
              <a:t>muerte</a:t>
            </a:r>
            <a:r>
              <a:rPr lang="en-US" dirty="0">
                <a:solidFill>
                  <a:prstClr val="white"/>
                </a:solidFill>
              </a:rPr>
              <a:t> a la </a:t>
            </a:r>
            <a:r>
              <a:rPr lang="en-US" dirty="0" err="1">
                <a:solidFill>
                  <a:prstClr val="white"/>
                </a:solidFill>
              </a:rPr>
              <a:t>vida</a:t>
            </a:r>
            <a:r>
              <a:rPr lang="en-US" dirty="0">
                <a:solidFill>
                  <a:prstClr val="white"/>
                </a:solidFill>
              </a:rPr>
              <a:t>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AD04E5-5604-4E43-834B-763D03714395}"/>
              </a:ext>
            </a:extLst>
          </p:cNvPr>
          <p:cNvSpPr txBox="1">
            <a:spLocks/>
          </p:cNvSpPr>
          <p:nvPr/>
        </p:nvSpPr>
        <p:spPr>
          <a:xfrm>
            <a:off x="4707082" y="5089941"/>
            <a:ext cx="4297680" cy="5486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 anchor="ctr">
            <a:noAutofit/>
          </a:bodyPr>
          <a:lstStyle/>
          <a:p>
            <a:pPr lvl="0" algn="ctr"/>
            <a:r>
              <a:rPr lang="en-US" dirty="0">
                <a:solidFill>
                  <a:prstClr val="white"/>
                </a:solidFill>
              </a:rPr>
              <a:t>El </a:t>
            </a:r>
            <a:r>
              <a:rPr lang="en-US" dirty="0" err="1">
                <a:solidFill>
                  <a:prstClr val="white"/>
                </a:solidFill>
              </a:rPr>
              <a:t>bautismo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nos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ofrece</a:t>
            </a:r>
            <a:r>
              <a:rPr lang="en-US" dirty="0">
                <a:solidFill>
                  <a:prstClr val="white"/>
                </a:solidFill>
              </a:rPr>
              <a:t> un nuevo </a:t>
            </a:r>
            <a:r>
              <a:rPr lang="en-US" dirty="0" err="1">
                <a:solidFill>
                  <a:prstClr val="white"/>
                </a:solidFill>
              </a:rPr>
              <a:t>comienzo</a:t>
            </a:r>
            <a:r>
              <a:rPr lang="en-US" dirty="0">
                <a:solidFill>
                  <a:prstClr val="white"/>
                </a:solidFill>
              </a:rPr>
              <a:t>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0495DC-731E-D44B-8065-D1067ABB4E04}"/>
              </a:ext>
            </a:extLst>
          </p:cNvPr>
          <p:cNvSpPr txBox="1">
            <a:spLocks/>
          </p:cNvSpPr>
          <p:nvPr/>
        </p:nvSpPr>
        <p:spPr>
          <a:xfrm>
            <a:off x="4707082" y="3020290"/>
            <a:ext cx="4297680" cy="5486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 anchor="ctr">
            <a:noAutofit/>
          </a:bodyPr>
          <a:lstStyle/>
          <a:p>
            <a:pPr lvl="0" algn="ctr"/>
            <a:r>
              <a:rPr lang="en-US" sz="1400" dirty="0">
                <a:solidFill>
                  <a:prstClr val="white"/>
                </a:solidFill>
              </a:rPr>
              <a:t>El </a:t>
            </a:r>
            <a:r>
              <a:rPr lang="en-US" sz="1400" dirty="0" err="1">
                <a:solidFill>
                  <a:prstClr val="white"/>
                </a:solidFill>
              </a:rPr>
              <a:t>poder</a:t>
            </a:r>
            <a:r>
              <a:rPr lang="en-US" sz="1400" dirty="0">
                <a:solidFill>
                  <a:prstClr val="white"/>
                </a:solidFill>
              </a:rPr>
              <a:t> de Dios se </a:t>
            </a:r>
            <a:r>
              <a:rPr lang="en-US" sz="1400" dirty="0" err="1">
                <a:solidFill>
                  <a:prstClr val="white"/>
                </a:solidFill>
              </a:rPr>
              <a:t>muestra</a:t>
            </a:r>
            <a:r>
              <a:rPr lang="en-US" sz="1400" dirty="0">
                <a:solidFill>
                  <a:prstClr val="white"/>
                </a:solidFill>
              </a:rPr>
              <a:t> </a:t>
            </a:r>
            <a:r>
              <a:rPr lang="en-US" sz="1400" dirty="0" err="1">
                <a:solidFill>
                  <a:prstClr val="white"/>
                </a:solidFill>
              </a:rPr>
              <a:t>en</a:t>
            </a:r>
            <a:r>
              <a:rPr lang="en-US" sz="1400" dirty="0">
                <a:solidFill>
                  <a:prstClr val="white"/>
                </a:solidFill>
              </a:rPr>
              <a:t> </a:t>
            </a:r>
            <a:r>
              <a:rPr lang="en-US" sz="1400" dirty="0" err="1">
                <a:solidFill>
                  <a:prstClr val="white"/>
                </a:solidFill>
              </a:rPr>
              <a:t>nuestro</a:t>
            </a:r>
            <a:r>
              <a:rPr lang="en-US" sz="1400" dirty="0">
                <a:solidFill>
                  <a:prstClr val="white"/>
                </a:solidFill>
              </a:rPr>
              <a:t> </a:t>
            </a:r>
            <a:r>
              <a:rPr lang="en-US" sz="1400" dirty="0" err="1">
                <a:solidFill>
                  <a:prstClr val="white"/>
                </a:solidFill>
              </a:rPr>
              <a:t>respectivo</a:t>
            </a:r>
            <a:r>
              <a:rPr lang="en-US" sz="1400" dirty="0">
                <a:solidFill>
                  <a:prstClr val="white"/>
                </a:solidFill>
              </a:rPr>
              <a:t> </a:t>
            </a:r>
            <a:r>
              <a:rPr lang="en-US" sz="1400" dirty="0" err="1">
                <a:solidFill>
                  <a:prstClr val="white"/>
                </a:solidFill>
              </a:rPr>
              <a:t>bautismo</a:t>
            </a:r>
            <a:r>
              <a:rPr lang="en-US" sz="1400" dirty="0">
                <a:solidFill>
                  <a:prstClr val="white"/>
                </a:solidFill>
              </a:rPr>
              <a:t>, </a:t>
            </a:r>
            <a:r>
              <a:rPr lang="en-US" sz="1400" dirty="0" err="1">
                <a:solidFill>
                  <a:prstClr val="white"/>
                </a:solidFill>
              </a:rPr>
              <a:t>nuestra</a:t>
            </a:r>
            <a:r>
              <a:rPr lang="en-US" sz="1400" dirty="0">
                <a:solidFill>
                  <a:prstClr val="white"/>
                </a:solidFill>
              </a:rPr>
              <a:t> </a:t>
            </a:r>
            <a:r>
              <a:rPr lang="en-US" sz="1400" dirty="0" err="1">
                <a:solidFill>
                  <a:prstClr val="white"/>
                </a:solidFill>
              </a:rPr>
              <a:t>respuesta</a:t>
            </a:r>
            <a:r>
              <a:rPr lang="en-US" sz="1400" dirty="0">
                <a:solidFill>
                  <a:prstClr val="white"/>
                </a:solidFill>
              </a:rPr>
              <a:t> es la </a:t>
            </a:r>
            <a:r>
              <a:rPr lang="en-US" sz="1400" dirty="0" err="1">
                <a:solidFill>
                  <a:prstClr val="white"/>
                </a:solidFill>
              </a:rPr>
              <a:t>obediencia</a:t>
            </a:r>
            <a:r>
              <a:rPr lang="en-US" sz="1400" dirty="0">
                <a:solidFill>
                  <a:prstClr val="white"/>
                </a:solidFill>
              </a:rPr>
              <a:t> </a:t>
            </a:r>
            <a:r>
              <a:rPr lang="en-US" sz="1400" dirty="0" err="1">
                <a:solidFill>
                  <a:prstClr val="white"/>
                </a:solidFill>
              </a:rPr>
              <a:t>en</a:t>
            </a:r>
            <a:r>
              <a:rPr lang="en-US" sz="1400" dirty="0">
                <a:solidFill>
                  <a:prstClr val="white"/>
                </a:solidFill>
              </a:rPr>
              <a:t> la </a:t>
            </a:r>
            <a:r>
              <a:rPr lang="en-US" sz="1400" dirty="0" err="1">
                <a:solidFill>
                  <a:prstClr val="white"/>
                </a:solidFill>
              </a:rPr>
              <a:t>fe</a:t>
            </a:r>
            <a:r>
              <a:rPr lang="en-US" sz="1400" dirty="0">
                <a:solidFill>
                  <a:prstClr val="white"/>
                </a:solidFill>
              </a:rPr>
              <a:t>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4C7D86-27E7-B744-9B3A-38984F21CF3E}"/>
              </a:ext>
            </a:extLst>
          </p:cNvPr>
          <p:cNvSpPr txBox="1">
            <a:spLocks/>
          </p:cNvSpPr>
          <p:nvPr/>
        </p:nvSpPr>
        <p:spPr>
          <a:xfrm>
            <a:off x="4707082" y="3713243"/>
            <a:ext cx="4297680" cy="5486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 anchor="ctr">
            <a:noAutofit/>
          </a:bodyPr>
          <a:lstStyle/>
          <a:p>
            <a:pPr lvl="0" algn="ctr"/>
            <a:r>
              <a:rPr lang="en-US" dirty="0">
                <a:solidFill>
                  <a:prstClr val="white"/>
                </a:solidFill>
              </a:rPr>
              <a:t>Se </a:t>
            </a:r>
            <a:r>
              <a:rPr lang="en-US" dirty="0" err="1">
                <a:solidFill>
                  <a:prstClr val="white"/>
                </a:solidFill>
              </a:rPr>
              <a:t>prueba</a:t>
            </a:r>
            <a:r>
              <a:rPr lang="en-US" dirty="0">
                <a:solidFill>
                  <a:prstClr val="white"/>
                </a:solidFill>
              </a:rPr>
              <a:t> que Dios es Dios </a:t>
            </a:r>
            <a:r>
              <a:rPr lang="en-US" dirty="0" err="1">
                <a:solidFill>
                  <a:prstClr val="white"/>
                </a:solidFill>
              </a:rPr>
              <a:t>cada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vez</a:t>
            </a:r>
            <a:r>
              <a:rPr lang="en-US" dirty="0">
                <a:solidFill>
                  <a:prstClr val="white"/>
                </a:solidFill>
              </a:rPr>
              <a:t> que las personas </a:t>
            </a:r>
            <a:r>
              <a:rPr lang="en-US" dirty="0" err="1">
                <a:solidFill>
                  <a:prstClr val="white"/>
                </a:solidFill>
              </a:rPr>
              <a:t>en</a:t>
            </a:r>
            <a:r>
              <a:rPr lang="en-US" dirty="0">
                <a:solidFill>
                  <a:prstClr val="white"/>
                </a:solidFill>
              </a:rPr>
              <a:t> la </a:t>
            </a:r>
            <a:r>
              <a:rPr lang="en-US" dirty="0" err="1">
                <a:solidFill>
                  <a:prstClr val="white"/>
                </a:solidFill>
              </a:rPr>
              <a:t>fe</a:t>
            </a:r>
            <a:r>
              <a:rPr lang="en-US" dirty="0">
                <a:solidFill>
                  <a:prstClr val="white"/>
                </a:solidFill>
              </a:rPr>
              <a:t> se </a:t>
            </a:r>
            <a:r>
              <a:rPr lang="en-US" dirty="0" err="1">
                <a:solidFill>
                  <a:prstClr val="white"/>
                </a:solidFill>
              </a:rPr>
              <a:t>ponen</a:t>
            </a:r>
            <a:r>
              <a:rPr lang="en-US" dirty="0">
                <a:solidFill>
                  <a:prstClr val="white"/>
                </a:solidFill>
              </a:rPr>
              <a:t> a Jesús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0354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2A5E6-4A75-0A49-8A91-D4209587D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271"/>
            <a:ext cx="4514850" cy="1104636"/>
          </a:xfrm>
        </p:spPr>
        <p:txBody>
          <a:bodyPr/>
          <a:lstStyle/>
          <a:p>
            <a:pPr algn="ctr"/>
            <a:r>
              <a:rPr lang="en-US" dirty="0"/>
              <a:t>What is baptism?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A441C-C02D-5749-A970-F47CD83F3F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521354"/>
            <a:ext cx="4514850" cy="4193646"/>
          </a:xfrm>
        </p:spPr>
        <p:txBody>
          <a:bodyPr>
            <a:normAutofit/>
          </a:bodyPr>
          <a:lstStyle/>
          <a:p>
            <a:r>
              <a:rPr lang="en-US" dirty="0"/>
              <a:t>Def: Immersion, submersion</a:t>
            </a:r>
          </a:p>
          <a:p>
            <a:pPr lvl="1"/>
            <a:r>
              <a:rPr lang="en-US" dirty="0"/>
              <a:t>to dip repeatedly, to immerse, to submerge (of vessels sunk)</a:t>
            </a:r>
          </a:p>
          <a:p>
            <a:pPr lvl="1"/>
            <a:r>
              <a:rPr lang="en-US" dirty="0"/>
              <a:t>to cleanse by dipping or submerging, to wash, to make clean with water, to wash one's self, bathe</a:t>
            </a:r>
          </a:p>
          <a:p>
            <a:pPr lvl="1"/>
            <a:r>
              <a:rPr lang="en-US" dirty="0"/>
              <a:t>to overwhelm (Image: of calamities and afflictions with which one is quite overwhelmed)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There is only 1 baptism. (Ephesians 4:5)</a:t>
            </a:r>
          </a:p>
          <a:p>
            <a:r>
              <a:rPr lang="en-US" dirty="0">
                <a:solidFill>
                  <a:schemeClr val="tx2"/>
                </a:solidFill>
              </a:rPr>
              <a:t>Part of the whole of Christian conversion. (Acts 2:38, 22:16)</a:t>
            </a: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E80758D-048C-F448-91C4-2F4CC6B37A1B}"/>
              </a:ext>
            </a:extLst>
          </p:cNvPr>
          <p:cNvSpPr txBox="1">
            <a:spLocks/>
          </p:cNvSpPr>
          <p:nvPr/>
        </p:nvSpPr>
        <p:spPr>
          <a:xfrm>
            <a:off x="4514850" y="1521354"/>
            <a:ext cx="4514850" cy="4193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Def: </a:t>
            </a:r>
            <a:r>
              <a:rPr lang="en-US" dirty="0" err="1"/>
              <a:t>inmersión</a:t>
            </a:r>
            <a:r>
              <a:rPr lang="en-US" dirty="0"/>
              <a:t>, </a:t>
            </a:r>
            <a:r>
              <a:rPr lang="en-US" dirty="0" err="1"/>
              <a:t>sumersión</a:t>
            </a:r>
            <a:endParaRPr lang="en-US" dirty="0"/>
          </a:p>
          <a:p>
            <a:pPr lvl="1"/>
            <a:r>
              <a:rPr lang="en-US" dirty="0" err="1"/>
              <a:t>sumergir</a:t>
            </a:r>
            <a:r>
              <a:rPr lang="en-US" dirty="0"/>
              <a:t> </a:t>
            </a:r>
            <a:r>
              <a:rPr lang="en-US" dirty="0" err="1"/>
              <a:t>repetidamente</a:t>
            </a:r>
            <a:r>
              <a:rPr lang="en-US" dirty="0"/>
              <a:t> (de </a:t>
            </a:r>
            <a:r>
              <a:rPr lang="en-US" dirty="0" err="1"/>
              <a:t>vasos</a:t>
            </a:r>
            <a:r>
              <a:rPr lang="en-US" dirty="0"/>
              <a:t> </a:t>
            </a:r>
            <a:r>
              <a:rPr lang="en-US" dirty="0" err="1"/>
              <a:t>hundidos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limpiar</a:t>
            </a:r>
            <a:r>
              <a:rPr lang="en-US" dirty="0"/>
              <a:t> por </a:t>
            </a:r>
            <a:r>
              <a:rPr lang="en-US" dirty="0" err="1"/>
              <a:t>inmersión</a:t>
            </a:r>
            <a:r>
              <a:rPr lang="en-US" dirty="0"/>
              <a:t> o </a:t>
            </a:r>
            <a:r>
              <a:rPr lang="en-US" dirty="0" err="1"/>
              <a:t>sumergir</a:t>
            </a:r>
            <a:r>
              <a:rPr lang="en-US" dirty="0"/>
              <a:t>, </a:t>
            </a:r>
            <a:r>
              <a:rPr lang="en-US" dirty="0" err="1"/>
              <a:t>lavar</a:t>
            </a:r>
            <a:r>
              <a:rPr lang="en-US" dirty="0"/>
              <a:t>, </a:t>
            </a:r>
            <a:r>
              <a:rPr lang="en-US" dirty="0" err="1"/>
              <a:t>limpiar</a:t>
            </a:r>
            <a:r>
              <a:rPr lang="en-US" dirty="0"/>
              <a:t> con </a:t>
            </a:r>
            <a:r>
              <a:rPr lang="en-US" dirty="0" err="1"/>
              <a:t>agua</a:t>
            </a:r>
            <a:r>
              <a:rPr lang="en-US" dirty="0"/>
              <a:t>, </a:t>
            </a:r>
            <a:r>
              <a:rPr lang="en-US" dirty="0" err="1"/>
              <a:t>lavarse</a:t>
            </a:r>
            <a:r>
              <a:rPr lang="en-US" dirty="0"/>
              <a:t>, </a:t>
            </a:r>
            <a:r>
              <a:rPr lang="en-US" dirty="0" err="1"/>
              <a:t>bañarse</a:t>
            </a:r>
            <a:r>
              <a:rPr lang="en-US" dirty="0"/>
              <a:t>		</a:t>
            </a:r>
          </a:p>
          <a:p>
            <a:pPr lvl="1"/>
            <a:r>
              <a:rPr lang="en-US" dirty="0" err="1"/>
              <a:t>abrumar</a:t>
            </a:r>
            <a:r>
              <a:rPr lang="en-US" dirty="0"/>
              <a:t> (Imagen: de </a:t>
            </a:r>
            <a:r>
              <a:rPr lang="en-US" dirty="0" err="1"/>
              <a:t>calamidades</a:t>
            </a:r>
            <a:r>
              <a:rPr lang="en-US" dirty="0"/>
              <a:t> y </a:t>
            </a:r>
            <a:r>
              <a:rPr lang="en-US" dirty="0" err="1"/>
              <a:t>aflicciones</a:t>
            </a:r>
            <a:r>
              <a:rPr lang="en-US" dirty="0"/>
              <a:t> con las que uno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bastante</a:t>
            </a:r>
            <a:r>
              <a:rPr lang="en-US" dirty="0"/>
              <a:t> </a:t>
            </a:r>
            <a:r>
              <a:rPr lang="en-US" dirty="0" err="1"/>
              <a:t>abrumado</a:t>
            </a:r>
            <a:r>
              <a:rPr lang="en-US" dirty="0"/>
              <a:t>)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Solo hay 1 </a:t>
            </a:r>
            <a:r>
              <a:rPr lang="en-US" dirty="0" err="1">
                <a:solidFill>
                  <a:schemeClr val="tx2"/>
                </a:solidFill>
              </a:rPr>
              <a:t>bautismo</a:t>
            </a:r>
            <a:r>
              <a:rPr lang="en-US" dirty="0">
                <a:solidFill>
                  <a:schemeClr val="tx2"/>
                </a:solidFill>
              </a:rPr>
              <a:t>. (</a:t>
            </a:r>
            <a:r>
              <a:rPr lang="en-US" dirty="0" err="1">
                <a:solidFill>
                  <a:schemeClr val="tx2"/>
                </a:solidFill>
              </a:rPr>
              <a:t>Efesios</a:t>
            </a:r>
            <a:r>
              <a:rPr lang="en-US" dirty="0">
                <a:solidFill>
                  <a:schemeClr val="tx2"/>
                </a:solidFill>
              </a:rPr>
              <a:t> 4: 5)		</a:t>
            </a:r>
          </a:p>
          <a:p>
            <a:r>
              <a:rPr lang="en-US" dirty="0" err="1">
                <a:solidFill>
                  <a:schemeClr val="tx2"/>
                </a:solidFill>
              </a:rPr>
              <a:t>Parte</a:t>
            </a:r>
            <a:r>
              <a:rPr lang="en-US" dirty="0">
                <a:solidFill>
                  <a:schemeClr val="tx2"/>
                </a:solidFill>
              </a:rPr>
              <a:t> de </a:t>
            </a:r>
            <a:r>
              <a:rPr lang="en-US" dirty="0" err="1">
                <a:solidFill>
                  <a:schemeClr val="tx2"/>
                </a:solidFill>
              </a:rPr>
              <a:t>toda</a:t>
            </a:r>
            <a:r>
              <a:rPr lang="en-US" dirty="0">
                <a:solidFill>
                  <a:schemeClr val="tx2"/>
                </a:solidFill>
              </a:rPr>
              <a:t> la </a:t>
            </a:r>
            <a:r>
              <a:rPr lang="en-US" dirty="0" err="1">
                <a:solidFill>
                  <a:schemeClr val="tx2"/>
                </a:solidFill>
              </a:rPr>
              <a:t>conversión</a:t>
            </a:r>
            <a:r>
              <a:rPr lang="en-US" dirty="0">
                <a:solidFill>
                  <a:schemeClr val="tx2"/>
                </a:solidFill>
              </a:rPr>
              <a:t> Cristiana. (</a:t>
            </a:r>
            <a:r>
              <a:rPr lang="en-US" dirty="0" err="1">
                <a:solidFill>
                  <a:schemeClr val="tx2"/>
                </a:solidFill>
              </a:rPr>
              <a:t>Hechos</a:t>
            </a:r>
            <a:r>
              <a:rPr lang="en-US" dirty="0">
                <a:solidFill>
                  <a:schemeClr val="tx2"/>
                </a:solidFill>
              </a:rPr>
              <a:t> 2:38, 22:16)</a:t>
            </a: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8E2F944-B048-7248-9044-788B2279CBFD}"/>
              </a:ext>
            </a:extLst>
          </p:cNvPr>
          <p:cNvSpPr txBox="1">
            <a:spLocks/>
          </p:cNvSpPr>
          <p:nvPr/>
        </p:nvSpPr>
        <p:spPr>
          <a:xfrm>
            <a:off x="4464426" y="304271"/>
            <a:ext cx="451485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es el </a:t>
            </a:r>
            <a:r>
              <a:rPr lang="en-US" dirty="0" err="1"/>
              <a:t>bautismo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27157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2A5E6-4A75-0A49-8A91-D4209587D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271"/>
            <a:ext cx="4514850" cy="1104636"/>
          </a:xfrm>
        </p:spPr>
        <p:txBody>
          <a:bodyPr/>
          <a:lstStyle/>
          <a:p>
            <a:pPr algn="ctr"/>
            <a:r>
              <a:rPr lang="en-US" dirty="0"/>
              <a:t>What is baptism?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A441C-C02D-5749-A970-F47CD83F3F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521354"/>
            <a:ext cx="4514850" cy="4193646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2"/>
                </a:solidFill>
              </a:rPr>
              <a:t>Gets used to describe several things for the new disciple of God: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A new birth. (Romans 6)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Entrance into the body of the Lord.  (Acts 2:41)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Salvation from the generation we’re in. (Acts 2:39-40)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An acceptance of the word of the Lord. (Acts 2:41)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A demonstration of the authority of Jesus as King.  (Matthew 28:19-20)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Spiritual circumcision. (Colossians 2:12-13)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Putting off an old self and putting on Jesus.  (Romans 6:6-12)</a:t>
            </a:r>
          </a:p>
          <a:p>
            <a:pPr marL="342900" lvl="1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E80758D-048C-F448-91C4-2F4CC6B37A1B}"/>
              </a:ext>
            </a:extLst>
          </p:cNvPr>
          <p:cNvSpPr txBox="1">
            <a:spLocks/>
          </p:cNvSpPr>
          <p:nvPr/>
        </p:nvSpPr>
        <p:spPr>
          <a:xfrm>
            <a:off x="4514850" y="1521354"/>
            <a:ext cx="4514850" cy="41936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Se </a:t>
            </a:r>
            <a:r>
              <a:rPr lang="en-US" dirty="0" err="1"/>
              <a:t>usa</a:t>
            </a:r>
            <a:r>
              <a:rPr lang="en-US" dirty="0"/>
              <a:t> para </a:t>
            </a:r>
            <a:r>
              <a:rPr lang="en-US" dirty="0" err="1"/>
              <a:t>describir</a:t>
            </a:r>
            <a:r>
              <a:rPr lang="en-US" dirty="0"/>
              <a:t> </a:t>
            </a:r>
            <a:r>
              <a:rPr lang="en-US" dirty="0" err="1"/>
              <a:t>varias</a:t>
            </a:r>
            <a:r>
              <a:rPr lang="en-US" dirty="0"/>
              <a:t> </a:t>
            </a:r>
            <a:r>
              <a:rPr lang="en-US" dirty="0" err="1"/>
              <a:t>cosas</a:t>
            </a:r>
            <a:r>
              <a:rPr lang="en-US" dirty="0"/>
              <a:t> para el nuevo </a:t>
            </a:r>
            <a:r>
              <a:rPr lang="en-US" dirty="0" err="1"/>
              <a:t>discípulo</a:t>
            </a:r>
            <a:r>
              <a:rPr lang="en-US" dirty="0"/>
              <a:t> de Dios:</a:t>
            </a:r>
          </a:p>
          <a:p>
            <a:pPr lvl="1"/>
            <a:r>
              <a:rPr lang="en-US" dirty="0"/>
              <a:t>Un nuevo </a:t>
            </a:r>
            <a:r>
              <a:rPr lang="en-US" dirty="0" err="1"/>
              <a:t>nacimiento</a:t>
            </a:r>
            <a:r>
              <a:rPr lang="en-US" dirty="0"/>
              <a:t>. (</a:t>
            </a:r>
            <a:r>
              <a:rPr lang="en-US" dirty="0" err="1"/>
              <a:t>Romanos</a:t>
            </a:r>
            <a:r>
              <a:rPr lang="en-US" dirty="0"/>
              <a:t> 6)</a:t>
            </a:r>
          </a:p>
          <a:p>
            <a:pPr lvl="1"/>
            <a:r>
              <a:rPr lang="en-US" dirty="0"/>
              <a:t>Entrada al </a:t>
            </a:r>
            <a:r>
              <a:rPr lang="en-US" dirty="0" err="1"/>
              <a:t>cuerpo</a:t>
            </a:r>
            <a:r>
              <a:rPr lang="en-US" dirty="0"/>
              <a:t> del </a:t>
            </a:r>
            <a:r>
              <a:rPr lang="en-US" dirty="0" err="1"/>
              <a:t>Señor</a:t>
            </a:r>
            <a:r>
              <a:rPr lang="en-US" dirty="0"/>
              <a:t>. (</a:t>
            </a:r>
            <a:r>
              <a:rPr lang="en-US" dirty="0" err="1"/>
              <a:t>Hechos</a:t>
            </a:r>
            <a:r>
              <a:rPr lang="en-US" dirty="0"/>
              <a:t> 2:41)</a:t>
            </a:r>
          </a:p>
          <a:p>
            <a:pPr lvl="1"/>
            <a:r>
              <a:rPr lang="en-US" dirty="0" err="1"/>
              <a:t>Salvación</a:t>
            </a:r>
            <a:r>
              <a:rPr lang="en-US" dirty="0"/>
              <a:t> de la </a:t>
            </a:r>
            <a:r>
              <a:rPr lang="en-US" dirty="0" err="1"/>
              <a:t>generación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que </a:t>
            </a:r>
            <a:r>
              <a:rPr lang="en-US" dirty="0" err="1"/>
              <a:t>estamos</a:t>
            </a:r>
            <a:r>
              <a:rPr lang="en-US" dirty="0"/>
              <a:t> (</a:t>
            </a:r>
            <a:r>
              <a:rPr lang="en-US" dirty="0" err="1"/>
              <a:t>Hechos</a:t>
            </a:r>
            <a:r>
              <a:rPr lang="en-US" dirty="0"/>
              <a:t> 2: 39-40).</a:t>
            </a:r>
          </a:p>
          <a:p>
            <a:pPr lvl="1"/>
            <a:r>
              <a:rPr lang="en-US" dirty="0"/>
              <a:t>Una </a:t>
            </a:r>
            <a:r>
              <a:rPr lang="en-US" dirty="0" err="1"/>
              <a:t>aceptación</a:t>
            </a:r>
            <a:r>
              <a:rPr lang="en-US" dirty="0"/>
              <a:t> de la palabra del </a:t>
            </a:r>
            <a:r>
              <a:rPr lang="en-US" dirty="0" err="1"/>
              <a:t>Señor</a:t>
            </a:r>
            <a:r>
              <a:rPr lang="en-US" dirty="0"/>
              <a:t>. (</a:t>
            </a:r>
            <a:r>
              <a:rPr lang="en-US" dirty="0" err="1"/>
              <a:t>Hechos</a:t>
            </a:r>
            <a:r>
              <a:rPr lang="en-US" dirty="0"/>
              <a:t> 2:41)</a:t>
            </a:r>
          </a:p>
          <a:p>
            <a:pPr lvl="1"/>
            <a:r>
              <a:rPr lang="en-US" dirty="0"/>
              <a:t>Una </a:t>
            </a:r>
            <a:r>
              <a:rPr lang="en-US" dirty="0" err="1"/>
              <a:t>demostración</a:t>
            </a:r>
            <a:r>
              <a:rPr lang="en-US" dirty="0"/>
              <a:t> de la </a:t>
            </a:r>
            <a:r>
              <a:rPr lang="en-US" dirty="0" err="1"/>
              <a:t>autoridad</a:t>
            </a:r>
            <a:r>
              <a:rPr lang="en-US" dirty="0"/>
              <a:t> de Jesús </a:t>
            </a:r>
            <a:r>
              <a:rPr lang="en-US" dirty="0" err="1"/>
              <a:t>como</a:t>
            </a:r>
            <a:r>
              <a:rPr lang="en-US" dirty="0"/>
              <a:t> Rey. (Mateo 28: 19-20)</a:t>
            </a:r>
          </a:p>
          <a:p>
            <a:pPr lvl="1"/>
            <a:r>
              <a:rPr lang="en-US" dirty="0" err="1"/>
              <a:t>Circuncisión</a:t>
            </a:r>
            <a:r>
              <a:rPr lang="en-US" dirty="0"/>
              <a:t> </a:t>
            </a:r>
            <a:r>
              <a:rPr lang="en-US" dirty="0" err="1"/>
              <a:t>espiritual</a:t>
            </a:r>
            <a:r>
              <a:rPr lang="en-US" dirty="0"/>
              <a:t>. (</a:t>
            </a:r>
            <a:r>
              <a:rPr lang="en-US" dirty="0" err="1"/>
              <a:t>Colosenses</a:t>
            </a:r>
            <a:r>
              <a:rPr lang="en-US" dirty="0"/>
              <a:t> 2: 12-13)</a:t>
            </a:r>
          </a:p>
          <a:p>
            <a:pPr lvl="1"/>
            <a:r>
              <a:rPr lang="en-US" dirty="0" err="1"/>
              <a:t>Despojarse</a:t>
            </a:r>
            <a:r>
              <a:rPr lang="en-US" dirty="0"/>
              <a:t> de un </a:t>
            </a:r>
            <a:r>
              <a:rPr lang="en-US" dirty="0" err="1"/>
              <a:t>viejo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y </a:t>
            </a:r>
            <a:r>
              <a:rPr lang="en-US" dirty="0" err="1"/>
              <a:t>vestirse</a:t>
            </a:r>
            <a:r>
              <a:rPr lang="en-US" dirty="0"/>
              <a:t> de Jesús. (</a:t>
            </a:r>
            <a:r>
              <a:rPr lang="en-US" dirty="0" err="1"/>
              <a:t>Romanos</a:t>
            </a:r>
            <a:r>
              <a:rPr lang="en-US" dirty="0"/>
              <a:t> 6: 6-12)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8E2F944-B048-7248-9044-788B2279CBFD}"/>
              </a:ext>
            </a:extLst>
          </p:cNvPr>
          <p:cNvSpPr txBox="1">
            <a:spLocks/>
          </p:cNvSpPr>
          <p:nvPr/>
        </p:nvSpPr>
        <p:spPr>
          <a:xfrm>
            <a:off x="4464426" y="304271"/>
            <a:ext cx="451485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es el </a:t>
            </a:r>
            <a:r>
              <a:rPr lang="en-US" dirty="0" err="1"/>
              <a:t>bautismo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6639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1CCF-553A-F446-A4D9-84FDEF001D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35302"/>
            <a:ext cx="4572000" cy="1989667"/>
          </a:xfrm>
        </p:spPr>
        <p:txBody>
          <a:bodyPr>
            <a:normAutofit/>
          </a:bodyPr>
          <a:lstStyle/>
          <a:p>
            <a:r>
              <a:rPr lang="en-US" sz="6000" dirty="0"/>
              <a:t>Why Baptism?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30EBC9-AA51-6E4A-90BE-48E5A571BD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001698"/>
            <a:ext cx="4572000" cy="1379802"/>
          </a:xfrm>
        </p:spPr>
        <p:txBody>
          <a:bodyPr>
            <a:normAutofit/>
          </a:bodyPr>
          <a:lstStyle/>
          <a:p>
            <a:r>
              <a:rPr lang="en-US" sz="2800" dirty="0"/>
              <a:t>Looking at the larger bible story to better understand baptism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4F464AE-5D99-D547-AAAD-36AC5EDC5F6E}"/>
              </a:ext>
            </a:extLst>
          </p:cNvPr>
          <p:cNvSpPr txBox="1">
            <a:spLocks/>
          </p:cNvSpPr>
          <p:nvPr/>
        </p:nvSpPr>
        <p:spPr>
          <a:xfrm>
            <a:off x="4572000" y="935302"/>
            <a:ext cx="4572000" cy="19896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/>
              <a:t>¿Por </a:t>
            </a:r>
            <a:r>
              <a:rPr lang="en-US" sz="6000" dirty="0" err="1"/>
              <a:t>qué</a:t>
            </a:r>
            <a:r>
              <a:rPr lang="en-US" sz="6000" dirty="0"/>
              <a:t> el </a:t>
            </a:r>
            <a:r>
              <a:rPr lang="en-US" sz="6000" dirty="0" err="1"/>
              <a:t>Bautismo</a:t>
            </a:r>
            <a:r>
              <a:rPr lang="en-US" sz="6000" dirty="0"/>
              <a:t>?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4EA30EC-C8B2-E049-994E-16C93D6B818E}"/>
              </a:ext>
            </a:extLst>
          </p:cNvPr>
          <p:cNvSpPr txBox="1">
            <a:spLocks/>
          </p:cNvSpPr>
          <p:nvPr/>
        </p:nvSpPr>
        <p:spPr>
          <a:xfrm>
            <a:off x="4572000" y="3001698"/>
            <a:ext cx="4572000" cy="1379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err="1"/>
              <a:t>Mirando</a:t>
            </a:r>
            <a:r>
              <a:rPr lang="en-US" sz="2800" dirty="0"/>
              <a:t> la </a:t>
            </a:r>
            <a:r>
              <a:rPr lang="en-US" sz="2800" dirty="0" err="1"/>
              <a:t>historia</a:t>
            </a:r>
            <a:r>
              <a:rPr lang="en-US" sz="2800" dirty="0"/>
              <a:t> </a:t>
            </a:r>
            <a:r>
              <a:rPr lang="en-US" sz="2800" dirty="0" err="1"/>
              <a:t>bíblica</a:t>
            </a:r>
            <a:r>
              <a:rPr lang="en-US" sz="2800" dirty="0"/>
              <a:t> </a:t>
            </a:r>
            <a:r>
              <a:rPr lang="en-US" sz="2800" dirty="0" err="1"/>
              <a:t>más</a:t>
            </a:r>
            <a:r>
              <a:rPr lang="en-US" sz="2800" dirty="0"/>
              <a:t> </a:t>
            </a:r>
            <a:r>
              <a:rPr lang="en-US" sz="2800" dirty="0" err="1"/>
              <a:t>amplia</a:t>
            </a:r>
            <a:r>
              <a:rPr lang="en-US" sz="2800" dirty="0"/>
              <a:t> para </a:t>
            </a:r>
            <a:r>
              <a:rPr lang="en-US" sz="2800" dirty="0" err="1"/>
              <a:t>comprender</a:t>
            </a:r>
            <a:r>
              <a:rPr lang="en-US" sz="2800" dirty="0"/>
              <a:t> </a:t>
            </a:r>
            <a:r>
              <a:rPr lang="en-US" sz="2800" dirty="0" err="1"/>
              <a:t>mejor</a:t>
            </a:r>
            <a:r>
              <a:rPr lang="en-US" sz="2800" dirty="0"/>
              <a:t> el </a:t>
            </a:r>
            <a:r>
              <a:rPr lang="en-US" sz="2800" dirty="0" err="1"/>
              <a:t>bautismo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65721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B37AD-BE1A-064B-B8E7-8D70844C4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17918"/>
            <a:ext cx="4572000" cy="110463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1 Peter 3:13-22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B8FD745-6261-0D44-95B9-6BEE63A4C439}"/>
              </a:ext>
            </a:extLst>
          </p:cNvPr>
          <p:cNvSpPr txBox="1">
            <a:spLocks/>
          </p:cNvSpPr>
          <p:nvPr/>
        </p:nvSpPr>
        <p:spPr>
          <a:xfrm>
            <a:off x="4572000" y="1917918"/>
            <a:ext cx="45720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1 Pedro 3:13-22</a:t>
            </a:r>
          </a:p>
        </p:txBody>
      </p:sp>
    </p:spTree>
    <p:extLst>
      <p:ext uri="{BB962C8B-B14F-4D97-AF65-F5344CB8AC3E}">
        <p14:creationId xmlns:p14="http://schemas.microsoft.com/office/powerpoint/2010/main" val="1822147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B37AD-BE1A-064B-B8E7-8D70844C4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010" y="304271"/>
            <a:ext cx="4334436" cy="1104636"/>
          </a:xfrm>
        </p:spPr>
        <p:txBody>
          <a:bodyPr/>
          <a:lstStyle/>
          <a:p>
            <a:pPr algn="ctr"/>
            <a:r>
              <a:rPr lang="en-US" dirty="0"/>
              <a:t>Noah’s baptism</a:t>
            </a:r>
            <a:br>
              <a:rPr lang="en-US" dirty="0"/>
            </a:br>
            <a:r>
              <a:rPr lang="en-US" sz="2800" dirty="0"/>
              <a:t>(Genesis 6:3-13)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AE617-25E4-DC4F-B84A-839FB65493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5128" y="1521354"/>
            <a:ext cx="3886200" cy="395797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/>
              <a:t>Was the flood God destroying the world, or God saving Noah?</a:t>
            </a:r>
          </a:p>
          <a:p>
            <a:pPr algn="ctr"/>
            <a:r>
              <a:rPr lang="en-US" dirty="0"/>
              <a:t>The flood is how God made the distinction between those who were willing to walk in Him and those who wanted to continue to follow their impulses. </a:t>
            </a:r>
          </a:p>
          <a:p>
            <a:pPr algn="ctr"/>
            <a:r>
              <a:rPr lang="en-US" dirty="0"/>
              <a:t>God patiently waited hoping that people would be saved by this flood as opposed to being destroyed by it. </a:t>
            </a:r>
          </a:p>
          <a:p>
            <a:pPr algn="ctr"/>
            <a:r>
              <a:rPr lang="en-US" dirty="0"/>
              <a:t>After the flood God blessed Noah and told him to be fruitful and multiply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7F08615-816B-E34A-908E-B20453D7F6E3}"/>
              </a:ext>
            </a:extLst>
          </p:cNvPr>
          <p:cNvSpPr txBox="1">
            <a:spLocks/>
          </p:cNvSpPr>
          <p:nvPr/>
        </p:nvSpPr>
        <p:spPr>
          <a:xfrm>
            <a:off x="4334436" y="304271"/>
            <a:ext cx="4334436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El </a:t>
            </a:r>
            <a:r>
              <a:rPr lang="en-US" dirty="0" err="1"/>
              <a:t>bautismo</a:t>
            </a:r>
            <a:r>
              <a:rPr lang="en-US" dirty="0"/>
              <a:t> de </a:t>
            </a:r>
            <a:r>
              <a:rPr lang="en-US" dirty="0" err="1"/>
              <a:t>Noé</a:t>
            </a:r>
            <a:r>
              <a:rPr lang="en-US" dirty="0"/>
              <a:t> (</a:t>
            </a:r>
            <a:r>
              <a:rPr lang="en-US" dirty="0" err="1"/>
              <a:t>Génesis</a:t>
            </a:r>
            <a:r>
              <a:rPr lang="en-US" dirty="0"/>
              <a:t> 6: 3-13)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586C4FA-17F2-9C48-A218-9AA1D5B363ED}"/>
              </a:ext>
            </a:extLst>
          </p:cNvPr>
          <p:cNvSpPr txBox="1">
            <a:spLocks/>
          </p:cNvSpPr>
          <p:nvPr/>
        </p:nvSpPr>
        <p:spPr>
          <a:xfrm>
            <a:off x="4572000" y="1521354"/>
            <a:ext cx="3886200" cy="39579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¿</a:t>
            </a:r>
            <a:r>
              <a:rPr lang="en-US" dirty="0" err="1"/>
              <a:t>Fue</a:t>
            </a:r>
            <a:r>
              <a:rPr lang="en-US" dirty="0"/>
              <a:t> el </a:t>
            </a:r>
            <a:r>
              <a:rPr lang="en-US" dirty="0" err="1"/>
              <a:t>diluvio</a:t>
            </a:r>
            <a:r>
              <a:rPr lang="en-US" dirty="0"/>
              <a:t> Dios </a:t>
            </a:r>
            <a:r>
              <a:rPr lang="en-US" dirty="0" err="1"/>
              <a:t>destruyendo</a:t>
            </a:r>
            <a:r>
              <a:rPr lang="en-US" dirty="0"/>
              <a:t> el </a:t>
            </a:r>
            <a:r>
              <a:rPr lang="en-US" dirty="0" err="1"/>
              <a:t>mundo</a:t>
            </a:r>
            <a:r>
              <a:rPr lang="en-US" dirty="0"/>
              <a:t> o Dios </a:t>
            </a:r>
            <a:r>
              <a:rPr lang="en-US" dirty="0" err="1"/>
              <a:t>salvando</a:t>
            </a:r>
            <a:r>
              <a:rPr lang="en-US" dirty="0"/>
              <a:t> a </a:t>
            </a:r>
            <a:r>
              <a:rPr lang="en-US" dirty="0" err="1"/>
              <a:t>Noé</a:t>
            </a:r>
            <a:r>
              <a:rPr lang="en-US" dirty="0"/>
              <a:t>?</a:t>
            </a:r>
          </a:p>
          <a:p>
            <a:pPr algn="ctr"/>
            <a:r>
              <a:rPr lang="en-US" dirty="0"/>
              <a:t>El </a:t>
            </a:r>
            <a:r>
              <a:rPr lang="en-US" dirty="0" err="1"/>
              <a:t>diluvio</a:t>
            </a:r>
            <a:r>
              <a:rPr lang="en-US" dirty="0"/>
              <a:t> es </a:t>
            </a:r>
            <a:r>
              <a:rPr lang="en-US" dirty="0" err="1"/>
              <a:t>cómo</a:t>
            </a:r>
            <a:r>
              <a:rPr lang="en-US" dirty="0"/>
              <a:t> Dios </a:t>
            </a:r>
            <a:r>
              <a:rPr lang="en-US" dirty="0" err="1"/>
              <a:t>hizo</a:t>
            </a:r>
            <a:r>
              <a:rPr lang="en-US" dirty="0"/>
              <a:t> la </a:t>
            </a:r>
            <a:r>
              <a:rPr lang="en-US" dirty="0" err="1"/>
              <a:t>distinción</a:t>
            </a:r>
            <a:r>
              <a:rPr lang="en-US" dirty="0"/>
              <a:t> entre </a:t>
            </a:r>
            <a:r>
              <a:rPr lang="en-US" dirty="0" err="1"/>
              <a:t>aquellos</a:t>
            </a:r>
            <a:r>
              <a:rPr lang="en-US" dirty="0"/>
              <a:t> que </a:t>
            </a:r>
            <a:r>
              <a:rPr lang="en-US" dirty="0" err="1"/>
              <a:t>estaban</a:t>
            </a:r>
            <a:r>
              <a:rPr lang="en-US" dirty="0"/>
              <a:t> </a:t>
            </a:r>
            <a:r>
              <a:rPr lang="en-US" dirty="0" err="1"/>
              <a:t>dispuestos</a:t>
            </a:r>
            <a:r>
              <a:rPr lang="en-US" dirty="0"/>
              <a:t> a </a:t>
            </a:r>
            <a:r>
              <a:rPr lang="en-US" dirty="0" err="1"/>
              <a:t>caminar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Él</a:t>
            </a:r>
            <a:r>
              <a:rPr lang="en-US" dirty="0"/>
              <a:t> y </a:t>
            </a:r>
            <a:r>
              <a:rPr lang="en-US" dirty="0" err="1"/>
              <a:t>aquellos</a:t>
            </a:r>
            <a:r>
              <a:rPr lang="en-US" dirty="0"/>
              <a:t> que </a:t>
            </a:r>
            <a:r>
              <a:rPr lang="en-US" dirty="0" err="1"/>
              <a:t>querían</a:t>
            </a:r>
            <a:r>
              <a:rPr lang="en-US" dirty="0"/>
              <a:t> </a:t>
            </a:r>
            <a:r>
              <a:rPr lang="en-US" dirty="0" err="1"/>
              <a:t>continuar</a:t>
            </a:r>
            <a:r>
              <a:rPr lang="en-US" dirty="0"/>
              <a:t> </a:t>
            </a:r>
            <a:r>
              <a:rPr lang="en-US" dirty="0" err="1"/>
              <a:t>siguiendo</a:t>
            </a:r>
            <a:r>
              <a:rPr lang="en-US" dirty="0"/>
              <a:t> sus </a:t>
            </a:r>
            <a:r>
              <a:rPr lang="en-US" dirty="0" err="1"/>
              <a:t>impulsos</a:t>
            </a:r>
            <a:r>
              <a:rPr lang="en-US" dirty="0"/>
              <a:t>.</a:t>
            </a:r>
          </a:p>
          <a:p>
            <a:pPr algn="ctr"/>
            <a:r>
              <a:rPr lang="en-US" dirty="0"/>
              <a:t>Dios </a:t>
            </a:r>
            <a:r>
              <a:rPr lang="en-US" dirty="0" err="1"/>
              <a:t>esperó</a:t>
            </a:r>
            <a:r>
              <a:rPr lang="en-US" dirty="0"/>
              <a:t> </a:t>
            </a:r>
            <a:r>
              <a:rPr lang="en-US" dirty="0" err="1"/>
              <a:t>pacientemente</a:t>
            </a:r>
            <a:r>
              <a:rPr lang="en-US" dirty="0"/>
              <a:t> con la </a:t>
            </a:r>
            <a:r>
              <a:rPr lang="en-US" dirty="0" err="1"/>
              <a:t>esperanza</a:t>
            </a:r>
            <a:r>
              <a:rPr lang="en-US" dirty="0"/>
              <a:t> de que las personas </a:t>
            </a:r>
            <a:r>
              <a:rPr lang="en-US" dirty="0" err="1"/>
              <a:t>fueran</a:t>
            </a:r>
            <a:r>
              <a:rPr lang="en-US" dirty="0"/>
              <a:t> </a:t>
            </a:r>
            <a:r>
              <a:rPr lang="en-US" dirty="0" err="1"/>
              <a:t>salvadas</a:t>
            </a:r>
            <a:r>
              <a:rPr lang="en-US" dirty="0"/>
              <a:t> por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diluvio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lugar</a:t>
            </a:r>
            <a:r>
              <a:rPr lang="en-US" dirty="0"/>
              <a:t> de ser </a:t>
            </a:r>
            <a:r>
              <a:rPr lang="en-US" dirty="0" err="1"/>
              <a:t>destruidas</a:t>
            </a:r>
            <a:r>
              <a:rPr lang="en-US" dirty="0"/>
              <a:t> por </a:t>
            </a:r>
            <a:r>
              <a:rPr lang="en-US" dirty="0" err="1"/>
              <a:t>él</a:t>
            </a:r>
            <a:r>
              <a:rPr lang="en-US" dirty="0"/>
              <a:t>.</a:t>
            </a:r>
          </a:p>
          <a:p>
            <a:pPr algn="ctr"/>
            <a:r>
              <a:rPr lang="en-US" dirty="0" err="1"/>
              <a:t>Después</a:t>
            </a:r>
            <a:r>
              <a:rPr lang="en-US" dirty="0"/>
              <a:t> del </a:t>
            </a:r>
            <a:r>
              <a:rPr lang="en-US" dirty="0" err="1"/>
              <a:t>diluvio</a:t>
            </a:r>
            <a:r>
              <a:rPr lang="en-US" dirty="0"/>
              <a:t>, Dios </a:t>
            </a:r>
            <a:r>
              <a:rPr lang="en-US" dirty="0" err="1"/>
              <a:t>bendijo</a:t>
            </a:r>
            <a:r>
              <a:rPr lang="en-US" dirty="0"/>
              <a:t> a </a:t>
            </a:r>
            <a:r>
              <a:rPr lang="en-US" dirty="0" err="1"/>
              <a:t>Noé</a:t>
            </a:r>
            <a:r>
              <a:rPr lang="en-US" dirty="0"/>
              <a:t> y le </a:t>
            </a:r>
            <a:r>
              <a:rPr lang="en-US" dirty="0" err="1"/>
              <a:t>dijo</a:t>
            </a:r>
            <a:r>
              <a:rPr lang="en-US" dirty="0"/>
              <a:t> que </a:t>
            </a:r>
            <a:r>
              <a:rPr lang="en-US" dirty="0" err="1"/>
              <a:t>fructificara</a:t>
            </a:r>
            <a:r>
              <a:rPr lang="en-US" dirty="0"/>
              <a:t> y se </a:t>
            </a:r>
            <a:r>
              <a:rPr lang="en-US" dirty="0" err="1"/>
              <a:t>multiplicara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0373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B37AD-BE1A-064B-B8E7-8D70844C4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17918"/>
            <a:ext cx="4572000" cy="110463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1 Corinthians 10:1-14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B8FD745-6261-0D44-95B9-6BEE63A4C439}"/>
              </a:ext>
            </a:extLst>
          </p:cNvPr>
          <p:cNvSpPr txBox="1">
            <a:spLocks/>
          </p:cNvSpPr>
          <p:nvPr/>
        </p:nvSpPr>
        <p:spPr>
          <a:xfrm>
            <a:off x="4572000" y="1917918"/>
            <a:ext cx="45720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1 </a:t>
            </a:r>
            <a:r>
              <a:rPr lang="en-US" sz="4000" dirty="0" err="1"/>
              <a:t>Corintios</a:t>
            </a:r>
            <a:r>
              <a:rPr lang="en-US" sz="4000" dirty="0"/>
              <a:t> 10:1-14</a:t>
            </a:r>
          </a:p>
        </p:txBody>
      </p:sp>
    </p:spTree>
    <p:extLst>
      <p:ext uri="{BB962C8B-B14F-4D97-AF65-F5344CB8AC3E}">
        <p14:creationId xmlns:p14="http://schemas.microsoft.com/office/powerpoint/2010/main" val="3228280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B37AD-BE1A-064B-B8E7-8D70844C4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271"/>
            <a:ext cx="3886200" cy="110463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Israel’s baptism</a:t>
            </a:r>
            <a:br>
              <a:rPr lang="en-US" dirty="0"/>
            </a:br>
            <a:r>
              <a:rPr lang="en-US" sz="2800" dirty="0"/>
              <a:t>(Exodus 2:23-25, </a:t>
            </a:r>
            <a:br>
              <a:rPr lang="en-US" sz="2800" dirty="0"/>
            </a:br>
            <a:r>
              <a:rPr lang="en-US" sz="2800" dirty="0"/>
              <a:t>14:21-22,29-30)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AE617-25E4-DC4F-B84A-839FB65493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497387"/>
            <a:ext cx="3886200" cy="362611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God hears the groaning and hurting of His people. </a:t>
            </a:r>
          </a:p>
          <a:p>
            <a:pPr algn="ctr"/>
            <a:r>
              <a:rPr lang="en-US" dirty="0"/>
              <a:t>God does wonders (the plagues,) but when was Israel free from their oppressors?</a:t>
            </a:r>
          </a:p>
          <a:p>
            <a:pPr algn="ctr"/>
            <a:r>
              <a:rPr lang="en-US" dirty="0"/>
              <a:t>The thing (people) that were plaguing the Israelites were washed away at sea. </a:t>
            </a:r>
          </a:p>
          <a:p>
            <a:pPr algn="ctr"/>
            <a:r>
              <a:rPr lang="en-US" dirty="0"/>
              <a:t>Later, the new generation of Israel is also baptized prior to entering the Promised Land.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67D13BA-A43D-E543-A508-6C509D5BB302}"/>
              </a:ext>
            </a:extLst>
          </p:cNvPr>
          <p:cNvSpPr txBox="1">
            <a:spLocks/>
          </p:cNvSpPr>
          <p:nvPr/>
        </p:nvSpPr>
        <p:spPr>
          <a:xfrm>
            <a:off x="4572000" y="304271"/>
            <a:ext cx="38862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El </a:t>
            </a:r>
            <a:r>
              <a:rPr lang="en-US" dirty="0" err="1"/>
              <a:t>bautismo</a:t>
            </a:r>
            <a:r>
              <a:rPr lang="en-US" dirty="0"/>
              <a:t> de Israel (</a:t>
            </a:r>
            <a:r>
              <a:rPr lang="en-US" dirty="0" err="1"/>
              <a:t>Éxodo</a:t>
            </a:r>
            <a:r>
              <a:rPr lang="en-US" dirty="0"/>
              <a:t> 2: 23-25,         14: 21-22,29-30)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A8593B9-9759-BF4B-802F-E1BB557EC370}"/>
              </a:ext>
            </a:extLst>
          </p:cNvPr>
          <p:cNvSpPr txBox="1">
            <a:spLocks/>
          </p:cNvSpPr>
          <p:nvPr/>
        </p:nvSpPr>
        <p:spPr>
          <a:xfrm>
            <a:off x="4572000" y="1497387"/>
            <a:ext cx="38862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Dios </a:t>
            </a:r>
            <a:r>
              <a:rPr lang="en-US" dirty="0" err="1"/>
              <a:t>escucha</a:t>
            </a:r>
            <a:r>
              <a:rPr lang="en-US" dirty="0"/>
              <a:t> el </a:t>
            </a:r>
            <a:r>
              <a:rPr lang="en-US" dirty="0" err="1"/>
              <a:t>gemido</a:t>
            </a:r>
            <a:r>
              <a:rPr lang="en-US" dirty="0"/>
              <a:t> y el dolor de </a:t>
            </a:r>
            <a:r>
              <a:rPr lang="en-US" dirty="0" err="1"/>
              <a:t>su</a:t>
            </a:r>
            <a:r>
              <a:rPr lang="en-US" dirty="0"/>
              <a:t> pueblo.</a:t>
            </a:r>
          </a:p>
          <a:p>
            <a:pPr algn="ctr"/>
            <a:r>
              <a:rPr lang="en-US" dirty="0"/>
              <a:t>Dios </a:t>
            </a:r>
            <a:r>
              <a:rPr lang="en-US" dirty="0" err="1"/>
              <a:t>hace</a:t>
            </a:r>
            <a:r>
              <a:rPr lang="en-US" dirty="0"/>
              <a:t> </a:t>
            </a:r>
            <a:r>
              <a:rPr lang="en-US" dirty="0" err="1"/>
              <a:t>maravillas</a:t>
            </a:r>
            <a:r>
              <a:rPr lang="en-US" dirty="0"/>
              <a:t> (las </a:t>
            </a:r>
            <a:r>
              <a:rPr lang="en-US" dirty="0" err="1"/>
              <a:t>plagas</a:t>
            </a:r>
            <a:r>
              <a:rPr lang="en-US" dirty="0"/>
              <a:t>), </a:t>
            </a:r>
            <a:r>
              <a:rPr lang="en-US" dirty="0" err="1"/>
              <a:t>pero</a:t>
            </a:r>
            <a:r>
              <a:rPr lang="en-US" dirty="0"/>
              <a:t> ¿</a:t>
            </a:r>
            <a:r>
              <a:rPr lang="en-US" dirty="0" err="1"/>
              <a:t>cuándo</a:t>
            </a:r>
            <a:r>
              <a:rPr lang="en-US" dirty="0"/>
              <a:t> </a:t>
            </a:r>
            <a:r>
              <a:rPr lang="en-US" dirty="0" err="1"/>
              <a:t>fue</a:t>
            </a:r>
            <a:r>
              <a:rPr lang="en-US" dirty="0"/>
              <a:t> Israel libre de sus </a:t>
            </a:r>
            <a:r>
              <a:rPr lang="en-US" dirty="0" err="1"/>
              <a:t>opresores</a:t>
            </a:r>
            <a:r>
              <a:rPr lang="en-US" dirty="0"/>
              <a:t>?</a:t>
            </a:r>
          </a:p>
          <a:p>
            <a:pPr algn="ctr"/>
            <a:r>
              <a:rPr lang="en-US" dirty="0"/>
              <a:t>Las </a:t>
            </a:r>
            <a:r>
              <a:rPr lang="en-US" dirty="0" err="1"/>
              <a:t>cosas</a:t>
            </a:r>
            <a:r>
              <a:rPr lang="en-US" dirty="0"/>
              <a:t> (personas) que </a:t>
            </a:r>
            <a:r>
              <a:rPr lang="en-US" dirty="0" err="1"/>
              <a:t>estaban</a:t>
            </a:r>
            <a:r>
              <a:rPr lang="en-US" dirty="0"/>
              <a:t> </a:t>
            </a:r>
            <a:r>
              <a:rPr lang="en-US" dirty="0" err="1"/>
              <a:t>plagando</a:t>
            </a:r>
            <a:r>
              <a:rPr lang="en-US" dirty="0"/>
              <a:t> a los </a:t>
            </a:r>
            <a:r>
              <a:rPr lang="en-US" dirty="0" err="1"/>
              <a:t>israelitas</a:t>
            </a:r>
            <a:r>
              <a:rPr lang="en-US" dirty="0"/>
              <a:t> </a:t>
            </a:r>
            <a:r>
              <a:rPr lang="en-US" dirty="0" err="1"/>
              <a:t>fueron</a:t>
            </a:r>
            <a:r>
              <a:rPr lang="en-US" dirty="0"/>
              <a:t> </a:t>
            </a:r>
            <a:r>
              <a:rPr lang="en-US" dirty="0" err="1"/>
              <a:t>arrastradas</a:t>
            </a:r>
            <a:r>
              <a:rPr lang="en-US" dirty="0"/>
              <a:t> por el mar.</a:t>
            </a:r>
          </a:p>
          <a:p>
            <a:pPr algn="ctr"/>
            <a:r>
              <a:rPr lang="en-US" dirty="0"/>
              <a:t>Más </a:t>
            </a:r>
            <a:r>
              <a:rPr lang="en-US" dirty="0" err="1"/>
              <a:t>tarde</a:t>
            </a:r>
            <a:r>
              <a:rPr lang="en-US" dirty="0"/>
              <a:t>, la </a:t>
            </a:r>
            <a:r>
              <a:rPr lang="en-US" dirty="0" err="1"/>
              <a:t>nueva</a:t>
            </a:r>
            <a:r>
              <a:rPr lang="en-US" dirty="0"/>
              <a:t> </a:t>
            </a:r>
            <a:r>
              <a:rPr lang="en-US" dirty="0" err="1"/>
              <a:t>generación</a:t>
            </a:r>
            <a:r>
              <a:rPr lang="en-US" dirty="0"/>
              <a:t> de Israel </a:t>
            </a:r>
            <a:r>
              <a:rPr lang="en-US" dirty="0" err="1"/>
              <a:t>también</a:t>
            </a:r>
            <a:r>
              <a:rPr lang="en-US" dirty="0"/>
              <a:t> es </a:t>
            </a:r>
            <a:r>
              <a:rPr lang="en-US" dirty="0" err="1"/>
              <a:t>bautizada</a:t>
            </a:r>
            <a:r>
              <a:rPr lang="en-US" dirty="0"/>
              <a:t> antes de </a:t>
            </a:r>
            <a:r>
              <a:rPr lang="en-US" dirty="0" err="1"/>
              <a:t>entrar</a:t>
            </a:r>
            <a:r>
              <a:rPr lang="en-US" dirty="0"/>
              <a:t> a la Tierra </a:t>
            </a:r>
            <a:r>
              <a:rPr lang="en-US" dirty="0" err="1"/>
              <a:t>Prometida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3185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B37AD-BE1A-064B-B8E7-8D70844C4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17918"/>
            <a:ext cx="4572000" cy="11046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Luke 17:12-19, Acts 22:16, Galatians 3:27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B8FD745-6261-0D44-95B9-6BEE63A4C439}"/>
              </a:ext>
            </a:extLst>
          </p:cNvPr>
          <p:cNvSpPr txBox="1">
            <a:spLocks/>
          </p:cNvSpPr>
          <p:nvPr/>
        </p:nvSpPr>
        <p:spPr>
          <a:xfrm>
            <a:off x="4572000" y="1917918"/>
            <a:ext cx="45720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Lucas 17: 12-19, </a:t>
            </a:r>
            <a:r>
              <a:rPr lang="en-US" sz="4000" dirty="0" err="1"/>
              <a:t>Hechos</a:t>
            </a:r>
            <a:r>
              <a:rPr lang="en-US" sz="4000" dirty="0"/>
              <a:t> 22:16, </a:t>
            </a:r>
            <a:r>
              <a:rPr lang="en-US" sz="4000" dirty="0" err="1"/>
              <a:t>Gálatas</a:t>
            </a:r>
            <a:r>
              <a:rPr lang="en-US" sz="4000" dirty="0"/>
              <a:t> 3:27</a:t>
            </a:r>
          </a:p>
        </p:txBody>
      </p:sp>
    </p:spTree>
    <p:extLst>
      <p:ext uri="{BB962C8B-B14F-4D97-AF65-F5344CB8AC3E}">
        <p14:creationId xmlns:p14="http://schemas.microsoft.com/office/powerpoint/2010/main" val="271669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618</TotalTime>
  <Words>1082</Words>
  <Application>Microsoft Macintosh PowerPoint</Application>
  <PresentationFormat>On-screen Show (16:10)</PresentationFormat>
  <Paragraphs>94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1_Office Theme</vt:lpstr>
      <vt:lpstr>PowerPoint Presentation</vt:lpstr>
      <vt:lpstr>What is baptism?</vt:lpstr>
      <vt:lpstr>What is baptism?</vt:lpstr>
      <vt:lpstr>Why Baptism?</vt:lpstr>
      <vt:lpstr>1 Peter 3:13-22</vt:lpstr>
      <vt:lpstr>Noah’s baptism (Genesis 6:3-13)</vt:lpstr>
      <vt:lpstr>1 Corinthians 10:1-14</vt:lpstr>
      <vt:lpstr>Israel’s baptism (Exodus 2:23-25,  14:21-22,29-30)</vt:lpstr>
      <vt:lpstr>Luke 17:12-19, Acts 22:16, Galatians 3:27</vt:lpstr>
      <vt:lpstr>Naaman’s baptism (2 Kings 5:10-16)</vt:lpstr>
      <vt:lpstr>Noah, Israel, Naaman, and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baptism?</dc:title>
  <dc:creator>Bill Sanchez</dc:creator>
  <cp:lastModifiedBy>Bill Sanchez</cp:lastModifiedBy>
  <cp:revision>3</cp:revision>
  <dcterms:created xsi:type="dcterms:W3CDTF">2021-03-07T03:11:12Z</dcterms:created>
  <dcterms:modified xsi:type="dcterms:W3CDTF">2021-03-07T13:29:22Z</dcterms:modified>
</cp:coreProperties>
</file>