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3" r:id="rId3"/>
    <p:sldId id="266" r:id="rId4"/>
    <p:sldId id="275" r:id="rId5"/>
    <p:sldId id="276" r:id="rId6"/>
    <p:sldId id="277" r:id="rId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3"/>
  </p:normalViewPr>
  <p:slideViewPr>
    <p:cSldViewPr snapToGrid="0" snapToObjects="1">
      <p:cViewPr varScale="1">
        <p:scale>
          <a:sx n="103" d="100"/>
          <a:sy n="103" d="100"/>
        </p:scale>
        <p:origin x="13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4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5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7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4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5/13/21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4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5/13/21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4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5/13/21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6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5/13/21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5/13/21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7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5/13/21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2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D000-4C75-E243-881E-DE7B7BCDF868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BAD3F9A-16E6-394F-A392-341E6C08B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14432"/>
            <a:ext cx="6858000" cy="137980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1 Timothy 5:3-6:2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7C9FC1-E43A-604E-B404-21AFC306ED5F}"/>
              </a:ext>
            </a:extLst>
          </p:cNvPr>
          <p:cNvSpPr txBox="1">
            <a:spLocks/>
          </p:cNvSpPr>
          <p:nvPr/>
        </p:nvSpPr>
        <p:spPr>
          <a:xfrm>
            <a:off x="706582" y="1734630"/>
            <a:ext cx="7730836" cy="1379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A Community of Honor</a:t>
            </a:r>
          </a:p>
        </p:txBody>
      </p:sp>
    </p:spTree>
    <p:extLst>
      <p:ext uri="{BB962C8B-B14F-4D97-AF65-F5344CB8AC3E}">
        <p14:creationId xmlns:p14="http://schemas.microsoft.com/office/powerpoint/2010/main" val="101253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9358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 Community of Honor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1053806"/>
            <a:ext cx="8855902" cy="466119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Honoring Widows (5:3-16)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“</a:t>
            </a:r>
            <a:r>
              <a:rPr lang="en-US" sz="3200" b="1" u="sng" dirty="0">
                <a:solidFill>
                  <a:schemeClr val="bg1"/>
                </a:solidFill>
              </a:rPr>
              <a:t>Honor</a:t>
            </a:r>
            <a:r>
              <a:rPr lang="en-US" sz="3200" b="1" dirty="0">
                <a:solidFill>
                  <a:schemeClr val="bg1"/>
                </a:solidFill>
              </a:rPr>
              <a:t> widows who are truly widows.” (vs. 3)</a:t>
            </a:r>
            <a:endParaRPr lang="en-US" sz="6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Honoring Elders (5:17-25)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“Let the elders who rule well be considered worthy of double </a:t>
            </a:r>
            <a:r>
              <a:rPr lang="en-US" sz="3200" b="1" u="sng" dirty="0">
                <a:solidFill>
                  <a:schemeClr val="bg1"/>
                </a:solidFill>
              </a:rPr>
              <a:t>honor</a:t>
            </a:r>
            <a:r>
              <a:rPr lang="en-US" sz="3200" b="1" dirty="0">
                <a:solidFill>
                  <a:schemeClr val="bg1"/>
                </a:solidFill>
              </a:rPr>
              <a:t>…” (vs. 17)</a:t>
            </a:r>
            <a:endParaRPr lang="en-US" sz="6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Honoring Bosses (6:1-2)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“…regard their own masters as worthy of all </a:t>
            </a:r>
            <a:r>
              <a:rPr lang="en-US" sz="3200" b="1" u="sng" dirty="0">
                <a:solidFill>
                  <a:schemeClr val="bg1"/>
                </a:solidFill>
              </a:rPr>
              <a:t>honor</a:t>
            </a:r>
            <a:r>
              <a:rPr lang="en-US" sz="3200" b="1" dirty="0">
                <a:solidFill>
                  <a:schemeClr val="bg1"/>
                </a:solidFill>
              </a:rPr>
              <a:t>…” (vs. 1)</a:t>
            </a:r>
          </a:p>
        </p:txBody>
      </p:sp>
    </p:spTree>
    <p:extLst>
      <p:ext uri="{BB962C8B-B14F-4D97-AF65-F5344CB8AC3E}">
        <p14:creationId xmlns:p14="http://schemas.microsoft.com/office/powerpoint/2010/main" val="404755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9358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Honoring Widows (5:3-16)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1053806"/>
            <a:ext cx="8855902" cy="4661194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Four Kinds of Widows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Truly a Widow (vs. 3, 5, 9-10)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Widows With Relatives (vs. 4, 8, 16)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Self-Indulgent Widow (vs. 6-7)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Younger Widows (vs. 11-15)</a:t>
            </a:r>
          </a:p>
          <a:p>
            <a:pPr marL="342900" lvl="1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“Father of the fatherless and protector of widows is God in his holy habitation.” (Psalm 68:5)</a:t>
            </a: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7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9358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Honoring Elders (5:17-25)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1053806"/>
            <a:ext cx="8855902" cy="466119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Honorarium (vs. 17-18)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“You shall not muzzle an ox when it is treading out the grain.” (Deut. 25:4)</a:t>
            </a:r>
          </a:p>
          <a:p>
            <a:pPr lvl="1"/>
            <a:endParaRPr lang="en-US" sz="2800" b="1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“And remain in the same house, eating and drinking what they provide, for the laborer deserves his wages. Do not go from house to house.” (Luke 10:7)</a:t>
            </a:r>
          </a:p>
          <a:p>
            <a:pPr lvl="1"/>
            <a:endParaRPr lang="en-US" sz="2800" b="1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Both Passages Considered “Scripture” </a:t>
            </a:r>
          </a:p>
          <a:p>
            <a:pPr lvl="1"/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9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9358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Honoring Elders (5:17-25)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1053806"/>
            <a:ext cx="8855902" cy="466119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Admitting Charges (vs. 19-21)</a:t>
            </a:r>
          </a:p>
          <a:p>
            <a:pPr lvl="1"/>
            <a:r>
              <a:rPr lang="en-US" sz="2900" b="1" dirty="0">
                <a:solidFill>
                  <a:schemeClr val="bg1"/>
                </a:solidFill>
              </a:rPr>
              <a:t>“</a:t>
            </a:r>
            <a:r>
              <a:rPr lang="en-US" sz="2900" b="1" baseline="30000" dirty="0">
                <a:solidFill>
                  <a:schemeClr val="bg1"/>
                </a:solidFill>
              </a:rPr>
              <a:t>29</a:t>
            </a:r>
            <a:r>
              <a:rPr lang="en-US" sz="2900" b="1" dirty="0">
                <a:solidFill>
                  <a:schemeClr val="bg1"/>
                </a:solidFill>
              </a:rPr>
              <a:t>I know that after my departure fierce wolves will come in among you, not sparing the flock; </a:t>
            </a:r>
            <a:r>
              <a:rPr lang="en-US" sz="2900" b="1" baseline="30000" dirty="0">
                <a:solidFill>
                  <a:schemeClr val="bg1"/>
                </a:solidFill>
              </a:rPr>
              <a:t>30</a:t>
            </a:r>
            <a:r>
              <a:rPr lang="en-US" sz="2900" b="1" dirty="0">
                <a:solidFill>
                  <a:schemeClr val="bg1"/>
                </a:solidFill>
              </a:rPr>
              <a:t>and from among your own selves will arise men speaking twisted things, to draw away the disciples after them.” (Acts 20:29-30)</a:t>
            </a:r>
          </a:p>
          <a:p>
            <a:pPr lvl="1"/>
            <a:r>
              <a:rPr lang="en-US" sz="2900" b="1" dirty="0">
                <a:solidFill>
                  <a:schemeClr val="bg1"/>
                </a:solidFill>
              </a:rPr>
              <a:t>Public Rebuke Sometimes Necessary</a:t>
            </a:r>
          </a:p>
          <a:p>
            <a:pPr marL="342900" lvl="1" indent="0">
              <a:buNone/>
            </a:pPr>
            <a:endParaRPr lang="en-US" sz="29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Appointment (vs. 22, 24-25)</a:t>
            </a:r>
          </a:p>
          <a:p>
            <a:pPr lvl="1"/>
            <a:r>
              <a:rPr lang="en-US" sz="2900" b="1" dirty="0">
                <a:solidFill>
                  <a:schemeClr val="bg1"/>
                </a:solidFill>
              </a:rPr>
              <a:t>First Impressions Not Always Right</a:t>
            </a:r>
          </a:p>
        </p:txBody>
      </p:sp>
    </p:spTree>
    <p:extLst>
      <p:ext uri="{BB962C8B-B14F-4D97-AF65-F5344CB8AC3E}">
        <p14:creationId xmlns:p14="http://schemas.microsoft.com/office/powerpoint/2010/main" val="8211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9358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Honoring Bosses (6:1-2)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1053806"/>
            <a:ext cx="8855902" cy="4661194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Slavery &amp; The Bible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Wrong to Steal &amp; Sell People (1 Tim. 1:10)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“</a:t>
            </a:r>
            <a:r>
              <a:rPr lang="en-US" sz="3200" b="1" baseline="30000" dirty="0">
                <a:solidFill>
                  <a:schemeClr val="bg1"/>
                </a:solidFill>
              </a:rPr>
              <a:t>26</a:t>
            </a:r>
            <a:r>
              <a:rPr lang="en-US" sz="3200" b="1" dirty="0">
                <a:solidFill>
                  <a:schemeClr val="bg1"/>
                </a:solidFill>
              </a:rPr>
              <a:t>When a man strikes the eye of his slave, male or female, and destroys it, he shall let the slave go free because of his eye. </a:t>
            </a:r>
            <a:r>
              <a:rPr lang="en-US" sz="3200" b="1" baseline="30000" dirty="0">
                <a:solidFill>
                  <a:schemeClr val="bg1"/>
                </a:solidFill>
              </a:rPr>
              <a:t>27</a:t>
            </a:r>
            <a:r>
              <a:rPr lang="en-US" sz="3200" b="1" dirty="0">
                <a:solidFill>
                  <a:schemeClr val="bg1"/>
                </a:solidFill>
              </a:rPr>
              <a:t>If he knocks out the tooth of his slave, male or female, he shall let the slave go free because of his tooth.” (Exodus 21:26-27)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Concern With God’s Reputation (cf. 14b)</a:t>
            </a:r>
          </a:p>
        </p:txBody>
      </p:sp>
    </p:spTree>
    <p:extLst>
      <p:ext uri="{BB962C8B-B14F-4D97-AF65-F5344CB8AC3E}">
        <p14:creationId xmlns:p14="http://schemas.microsoft.com/office/powerpoint/2010/main" val="154003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9955</TotalTime>
  <Words>377</Words>
  <Application>Microsoft Macintosh PowerPoint</Application>
  <PresentationFormat>On-screen Show (16:10)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A Community of Honor</vt:lpstr>
      <vt:lpstr>Honoring Widows (5:3-16)</vt:lpstr>
      <vt:lpstr>Honoring Elders (5:17-25)</vt:lpstr>
      <vt:lpstr>Honoring Elders (5:17-25)</vt:lpstr>
      <vt:lpstr>Honoring Bosses (6:1-2)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Gracious &amp; Comforting Words</dc:title>
  <dc:creator>Erik Borlaug</dc:creator>
  <cp:lastModifiedBy>Erik Borlaug</cp:lastModifiedBy>
  <cp:revision>155</cp:revision>
  <dcterms:created xsi:type="dcterms:W3CDTF">2019-10-31T15:07:03Z</dcterms:created>
  <dcterms:modified xsi:type="dcterms:W3CDTF">2021-05-13T17:05:51Z</dcterms:modified>
</cp:coreProperties>
</file>