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388" r:id="rId2"/>
    <p:sldId id="378" r:id="rId3"/>
    <p:sldId id="380" r:id="rId4"/>
    <p:sldId id="382" r:id="rId5"/>
    <p:sldId id="381" r:id="rId6"/>
    <p:sldId id="384" r:id="rId7"/>
    <p:sldId id="385" r:id="rId8"/>
    <p:sldId id="386" r:id="rId9"/>
    <p:sldId id="387" r:id="rId10"/>
    <p:sldId id="389" r:id="rId11"/>
    <p:sldId id="390" r:id="rId12"/>
    <p:sldId id="391" r:id="rId13"/>
    <p:sldId id="392" r:id="rId14"/>
    <p:sldId id="379" r:id="rId15"/>
    <p:sldId id="393" r:id="rId16"/>
    <p:sldId id="394" r:id="rId17"/>
    <p:sldId id="395" r:id="rId18"/>
    <p:sldId id="396" r:id="rId19"/>
    <p:sldId id="397" r:id="rId20"/>
    <p:sldId id="398" r:id="rId21"/>
  </p:sldIdLst>
  <p:sldSz cx="9144000" cy="5715000" type="screen16x10"/>
  <p:notesSz cx="9601200" cy="73152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20">
          <p15:clr>
            <a:srgbClr val="A4A3A4"/>
          </p15:clr>
        </p15:guide>
        <p15:guide id="2" pos="14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CC"/>
    <a:srgbClr val="00FFFF"/>
    <a:srgbClr val="66FFFF"/>
    <a:srgbClr val="00FF00"/>
    <a:srgbClr val="CC9900"/>
    <a:srgbClr val="0000FF"/>
    <a:srgbClr val="FF0000"/>
    <a:srgbClr val="C0C0C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0677AA-23BE-4AF6-AE1B-B772213D31DD}" v="857" dt="2021-05-09T02:23:17.3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644" autoAdjust="0"/>
    <p:restoredTop sz="92714" autoAdjust="0"/>
  </p:normalViewPr>
  <p:slideViewPr>
    <p:cSldViewPr>
      <p:cViewPr varScale="1">
        <p:scale>
          <a:sx n="122" d="100"/>
          <a:sy n="122" d="100"/>
        </p:scale>
        <p:origin x="804" y="-30"/>
      </p:cViewPr>
      <p:guideLst>
        <p:guide orient="horz" pos="720"/>
        <p:guide pos="1488"/>
      </p:guideLst>
    </p:cSldViewPr>
  </p:slideViewPr>
  <p:outlineViewPr>
    <p:cViewPr>
      <p:scale>
        <a:sx n="33" d="100"/>
        <a:sy n="33" d="100"/>
      </p:scale>
      <p:origin x="0" y="0"/>
    </p:cViewPr>
  </p:outlineViewPr>
  <p:notesTextViewPr>
    <p:cViewPr>
      <p:scale>
        <a:sx n="3" d="2"/>
        <a:sy n="3" d="2"/>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y Broadwell" userId="8c8ea40a403f8424" providerId="LiveId" clId="{5A0677AA-23BE-4AF6-AE1B-B772213D31DD}"/>
    <pc:docChg chg="undo custSel addSld delSld modSld sldOrd">
      <pc:chgData name="Marty Broadwell" userId="8c8ea40a403f8424" providerId="LiveId" clId="{5A0677AA-23BE-4AF6-AE1B-B772213D31DD}" dt="2021-05-09T02:23:17.356" v="6447" actId="20577"/>
      <pc:docMkLst>
        <pc:docMk/>
      </pc:docMkLst>
      <pc:sldChg chg="modSp mod ord modNotesTx">
        <pc:chgData name="Marty Broadwell" userId="8c8ea40a403f8424" providerId="LiveId" clId="{5A0677AA-23BE-4AF6-AE1B-B772213D31DD}" dt="2021-05-09T01:46:30.492" v="6422" actId="20577"/>
        <pc:sldMkLst>
          <pc:docMk/>
          <pc:sldMk cId="2532656577" sldId="378"/>
        </pc:sldMkLst>
        <pc:spChg chg="mod">
          <ac:chgData name="Marty Broadwell" userId="8c8ea40a403f8424" providerId="LiveId" clId="{5A0677AA-23BE-4AF6-AE1B-B772213D31DD}" dt="2021-05-08T20:08:53.993" v="63" actId="20577"/>
          <ac:spMkLst>
            <pc:docMk/>
            <pc:sldMk cId="2532656577" sldId="378"/>
            <ac:spMk id="3" creationId="{00000000-0000-0000-0000-000000000000}"/>
          </ac:spMkLst>
        </pc:spChg>
      </pc:sldChg>
      <pc:sldChg chg="addSp delSp modSp new mod ord modClrScheme modAnim chgLayout modNotesTx">
        <pc:chgData name="Marty Broadwell" userId="8c8ea40a403f8424" providerId="LiveId" clId="{5A0677AA-23BE-4AF6-AE1B-B772213D31DD}" dt="2021-05-08T23:15:55.334" v="5359" actId="20577"/>
        <pc:sldMkLst>
          <pc:docMk/>
          <pc:sldMk cId="1653844939" sldId="379"/>
        </pc:sldMkLst>
        <pc:spChg chg="del mod ord">
          <ac:chgData name="Marty Broadwell" userId="8c8ea40a403f8424" providerId="LiveId" clId="{5A0677AA-23BE-4AF6-AE1B-B772213D31DD}" dt="2021-05-08T20:09:40.540" v="66" actId="700"/>
          <ac:spMkLst>
            <pc:docMk/>
            <pc:sldMk cId="1653844939" sldId="379"/>
            <ac:spMk id="2" creationId="{06D2755C-6A3C-44D5-82ED-3E0822730040}"/>
          </ac:spMkLst>
        </pc:spChg>
        <pc:spChg chg="del">
          <ac:chgData name="Marty Broadwell" userId="8c8ea40a403f8424" providerId="LiveId" clId="{5A0677AA-23BE-4AF6-AE1B-B772213D31DD}" dt="2021-05-08T20:09:40.540" v="66" actId="700"/>
          <ac:spMkLst>
            <pc:docMk/>
            <pc:sldMk cId="1653844939" sldId="379"/>
            <ac:spMk id="3" creationId="{2A3AFF55-72E7-4EFB-8860-E3C46CE63C04}"/>
          </ac:spMkLst>
        </pc:spChg>
        <pc:spChg chg="mod ord">
          <ac:chgData name="Marty Broadwell" userId="8c8ea40a403f8424" providerId="LiveId" clId="{5A0677AA-23BE-4AF6-AE1B-B772213D31DD}" dt="2021-05-08T20:09:40.540" v="66" actId="700"/>
          <ac:spMkLst>
            <pc:docMk/>
            <pc:sldMk cId="1653844939" sldId="379"/>
            <ac:spMk id="4" creationId="{C0C32A5B-FADC-4BAC-8B03-97B67B9B58E0}"/>
          </ac:spMkLst>
        </pc:spChg>
        <pc:spChg chg="add mod ord">
          <ac:chgData name="Marty Broadwell" userId="8c8ea40a403f8424" providerId="LiveId" clId="{5A0677AA-23BE-4AF6-AE1B-B772213D31DD}" dt="2021-05-08T22:27:08.229" v="4157" actId="14100"/>
          <ac:spMkLst>
            <pc:docMk/>
            <pc:sldMk cId="1653844939" sldId="379"/>
            <ac:spMk id="5" creationId="{949EAACF-A7A5-47DD-9808-AB40F6880D0D}"/>
          </ac:spMkLst>
        </pc:spChg>
        <pc:spChg chg="add mod">
          <ac:chgData name="Marty Broadwell" userId="8c8ea40a403f8424" providerId="LiveId" clId="{5A0677AA-23BE-4AF6-AE1B-B772213D31DD}" dt="2021-05-08T22:53:10.815" v="5031" actId="20577"/>
          <ac:spMkLst>
            <pc:docMk/>
            <pc:sldMk cId="1653844939" sldId="379"/>
            <ac:spMk id="6" creationId="{C349C7F6-4B98-46B1-9939-B5C1F5F31589}"/>
          </ac:spMkLst>
        </pc:spChg>
        <pc:spChg chg="add del mod">
          <ac:chgData name="Marty Broadwell" userId="8c8ea40a403f8424" providerId="LiveId" clId="{5A0677AA-23BE-4AF6-AE1B-B772213D31DD}" dt="2021-05-08T22:48:56.538" v="4960" actId="478"/>
          <ac:spMkLst>
            <pc:docMk/>
            <pc:sldMk cId="1653844939" sldId="379"/>
            <ac:spMk id="7" creationId="{E9A9AD60-9A58-45D0-8AA8-1B5503E3B681}"/>
          </ac:spMkLst>
        </pc:spChg>
        <pc:spChg chg="add del mod">
          <ac:chgData name="Marty Broadwell" userId="8c8ea40a403f8424" providerId="LiveId" clId="{5A0677AA-23BE-4AF6-AE1B-B772213D31DD}" dt="2021-05-08T22:48:56.538" v="4960" actId="478"/>
          <ac:spMkLst>
            <pc:docMk/>
            <pc:sldMk cId="1653844939" sldId="379"/>
            <ac:spMk id="8" creationId="{41CF6954-03D3-4034-8F59-1A8F4850ED18}"/>
          </ac:spMkLst>
        </pc:spChg>
        <pc:spChg chg="add del mod">
          <ac:chgData name="Marty Broadwell" userId="8c8ea40a403f8424" providerId="LiveId" clId="{5A0677AA-23BE-4AF6-AE1B-B772213D31DD}" dt="2021-05-08T23:01:57.904" v="5160" actId="478"/>
          <ac:spMkLst>
            <pc:docMk/>
            <pc:sldMk cId="1653844939" sldId="379"/>
            <ac:spMk id="9" creationId="{B5028B08-2437-4ED9-B60F-8E8246163EAB}"/>
          </ac:spMkLst>
        </pc:spChg>
        <pc:spChg chg="add mod">
          <ac:chgData name="Marty Broadwell" userId="8c8ea40a403f8424" providerId="LiveId" clId="{5A0677AA-23BE-4AF6-AE1B-B772213D31DD}" dt="2021-05-08T23:04:19.562" v="5213" actId="14100"/>
          <ac:spMkLst>
            <pc:docMk/>
            <pc:sldMk cId="1653844939" sldId="379"/>
            <ac:spMk id="10" creationId="{4A26ED9C-489A-43B9-AB09-CD677113D1F1}"/>
          </ac:spMkLst>
        </pc:spChg>
        <pc:spChg chg="add del mod">
          <ac:chgData name="Marty Broadwell" userId="8c8ea40a403f8424" providerId="LiveId" clId="{5A0677AA-23BE-4AF6-AE1B-B772213D31DD}" dt="2021-05-08T22:48:56.538" v="4960" actId="478"/>
          <ac:spMkLst>
            <pc:docMk/>
            <pc:sldMk cId="1653844939" sldId="379"/>
            <ac:spMk id="11" creationId="{C0F8F422-CE14-41DB-A1CE-03DB05BDD08B}"/>
          </ac:spMkLst>
        </pc:spChg>
        <pc:spChg chg="add del mod">
          <ac:chgData name="Marty Broadwell" userId="8c8ea40a403f8424" providerId="LiveId" clId="{5A0677AA-23BE-4AF6-AE1B-B772213D31DD}" dt="2021-05-08T22:48:56.538" v="4960" actId="478"/>
          <ac:spMkLst>
            <pc:docMk/>
            <pc:sldMk cId="1653844939" sldId="379"/>
            <ac:spMk id="12" creationId="{2DE23D07-E91B-4A23-9E2D-992E32FA943B}"/>
          </ac:spMkLst>
        </pc:spChg>
        <pc:spChg chg="add mod">
          <ac:chgData name="Marty Broadwell" userId="8c8ea40a403f8424" providerId="LiveId" clId="{5A0677AA-23BE-4AF6-AE1B-B772213D31DD}" dt="2021-05-08T22:26:38.565" v="4154" actId="20577"/>
          <ac:spMkLst>
            <pc:docMk/>
            <pc:sldMk cId="1653844939" sldId="379"/>
            <ac:spMk id="13" creationId="{2B2CE3BA-9D49-4ADB-AAB2-3F9A1A721EBD}"/>
          </ac:spMkLst>
        </pc:spChg>
        <pc:spChg chg="add mod">
          <ac:chgData name="Marty Broadwell" userId="8c8ea40a403f8424" providerId="LiveId" clId="{5A0677AA-23BE-4AF6-AE1B-B772213D31DD}" dt="2021-05-08T22:53:19.694" v="5032"/>
          <ac:spMkLst>
            <pc:docMk/>
            <pc:sldMk cId="1653844939" sldId="379"/>
            <ac:spMk id="16" creationId="{C19BA018-235C-4B22-85E8-493006AD4CC4}"/>
          </ac:spMkLst>
        </pc:spChg>
        <pc:spChg chg="add mod">
          <ac:chgData name="Marty Broadwell" userId="8c8ea40a403f8424" providerId="LiveId" clId="{5A0677AA-23BE-4AF6-AE1B-B772213D31DD}" dt="2021-05-08T23:15:55.334" v="5359" actId="20577"/>
          <ac:spMkLst>
            <pc:docMk/>
            <pc:sldMk cId="1653844939" sldId="379"/>
            <ac:spMk id="17" creationId="{9C6CCF5D-9B02-46F2-8C0F-313F1E773DFB}"/>
          </ac:spMkLst>
        </pc:spChg>
        <pc:spChg chg="add mod">
          <ac:chgData name="Marty Broadwell" userId="8c8ea40a403f8424" providerId="LiveId" clId="{5A0677AA-23BE-4AF6-AE1B-B772213D31DD}" dt="2021-05-08T23:01:59.033" v="5161"/>
          <ac:spMkLst>
            <pc:docMk/>
            <pc:sldMk cId="1653844939" sldId="379"/>
            <ac:spMk id="18" creationId="{97D36C42-A5B9-446E-8B47-8EF41FA05000}"/>
          </ac:spMkLst>
        </pc:spChg>
        <pc:cxnChg chg="add del mod">
          <ac:chgData name="Marty Broadwell" userId="8c8ea40a403f8424" providerId="LiveId" clId="{5A0677AA-23BE-4AF6-AE1B-B772213D31DD}" dt="2021-05-08T23:01:57.904" v="5160" actId="478"/>
          <ac:cxnSpMkLst>
            <pc:docMk/>
            <pc:sldMk cId="1653844939" sldId="379"/>
            <ac:cxnSpMk id="15" creationId="{05233487-3687-49ED-9D6E-E50DEB16C7D9}"/>
          </ac:cxnSpMkLst>
        </pc:cxnChg>
        <pc:cxnChg chg="add mod">
          <ac:chgData name="Marty Broadwell" userId="8c8ea40a403f8424" providerId="LiveId" clId="{5A0677AA-23BE-4AF6-AE1B-B772213D31DD}" dt="2021-05-08T23:01:59.033" v="5161"/>
          <ac:cxnSpMkLst>
            <pc:docMk/>
            <pc:sldMk cId="1653844939" sldId="379"/>
            <ac:cxnSpMk id="19" creationId="{099BB360-D68C-4079-89EC-B52492A6EA74}"/>
          </ac:cxnSpMkLst>
        </pc:cxnChg>
      </pc:sldChg>
      <pc:sldChg chg="del">
        <pc:chgData name="Marty Broadwell" userId="8c8ea40a403f8424" providerId="LiveId" clId="{5A0677AA-23BE-4AF6-AE1B-B772213D31DD}" dt="2021-05-08T20:09:03.573" v="64" actId="47"/>
        <pc:sldMkLst>
          <pc:docMk/>
          <pc:sldMk cId="3599855727" sldId="379"/>
        </pc:sldMkLst>
      </pc:sldChg>
      <pc:sldChg chg="del">
        <pc:chgData name="Marty Broadwell" userId="8c8ea40a403f8424" providerId="LiveId" clId="{5A0677AA-23BE-4AF6-AE1B-B772213D31DD}" dt="2021-05-08T20:09:03.573" v="64" actId="47"/>
        <pc:sldMkLst>
          <pc:docMk/>
          <pc:sldMk cId="1776427936" sldId="380"/>
        </pc:sldMkLst>
      </pc:sldChg>
      <pc:sldChg chg="addSp modSp new mod modAnim">
        <pc:chgData name="Marty Broadwell" userId="8c8ea40a403f8424" providerId="LiveId" clId="{5A0677AA-23BE-4AF6-AE1B-B772213D31DD}" dt="2021-05-09T02:22:11.959" v="6441" actId="207"/>
        <pc:sldMkLst>
          <pc:docMk/>
          <pc:sldMk cId="1961060696" sldId="380"/>
        </pc:sldMkLst>
        <pc:spChg chg="mod">
          <ac:chgData name="Marty Broadwell" userId="8c8ea40a403f8424" providerId="LiveId" clId="{5A0677AA-23BE-4AF6-AE1B-B772213D31DD}" dt="2021-05-08T20:21:00.222" v="511" actId="20577"/>
          <ac:spMkLst>
            <pc:docMk/>
            <pc:sldMk cId="1961060696" sldId="380"/>
            <ac:spMk id="2" creationId="{6E465B49-AB1C-40C0-A67B-E9DC90706A00}"/>
          </ac:spMkLst>
        </pc:spChg>
        <pc:spChg chg="mod">
          <ac:chgData name="Marty Broadwell" userId="8c8ea40a403f8424" providerId="LiveId" clId="{5A0677AA-23BE-4AF6-AE1B-B772213D31DD}" dt="2021-05-08T20:34:49.166" v="1010" actId="14100"/>
          <ac:spMkLst>
            <pc:docMk/>
            <pc:sldMk cId="1961060696" sldId="380"/>
            <ac:spMk id="3" creationId="{922DB5A5-AB1E-4119-830B-B7300C81D174}"/>
          </ac:spMkLst>
        </pc:spChg>
        <pc:spChg chg="add mod">
          <ac:chgData name="Marty Broadwell" userId="8c8ea40a403f8424" providerId="LiveId" clId="{5A0677AA-23BE-4AF6-AE1B-B772213D31DD}" dt="2021-05-09T02:22:11.959" v="6441" actId="207"/>
          <ac:spMkLst>
            <pc:docMk/>
            <pc:sldMk cId="1961060696" sldId="380"/>
            <ac:spMk id="5" creationId="{A30ED83E-7CBE-4C1A-A8F8-305AC8629059}"/>
          </ac:spMkLst>
        </pc:spChg>
      </pc:sldChg>
      <pc:sldChg chg="addSp delSp modSp new mod modAnim">
        <pc:chgData name="Marty Broadwell" userId="8c8ea40a403f8424" providerId="LiveId" clId="{5A0677AA-23BE-4AF6-AE1B-B772213D31DD}" dt="2021-05-09T01:55:14.863" v="6424" actId="20577"/>
        <pc:sldMkLst>
          <pc:docMk/>
          <pc:sldMk cId="2897673341" sldId="381"/>
        </pc:sldMkLst>
        <pc:spChg chg="mod">
          <ac:chgData name="Marty Broadwell" userId="8c8ea40a403f8424" providerId="LiveId" clId="{5A0677AA-23BE-4AF6-AE1B-B772213D31DD}" dt="2021-05-08T20:36:03.345" v="1041" actId="20577"/>
          <ac:spMkLst>
            <pc:docMk/>
            <pc:sldMk cId="2897673341" sldId="381"/>
            <ac:spMk id="2" creationId="{779D616D-0237-4B61-A61C-989C79E505D3}"/>
          </ac:spMkLst>
        </pc:spChg>
        <pc:spChg chg="mod">
          <ac:chgData name="Marty Broadwell" userId="8c8ea40a403f8424" providerId="LiveId" clId="{5A0677AA-23BE-4AF6-AE1B-B772213D31DD}" dt="2021-05-09T01:55:14.863" v="6424" actId="20577"/>
          <ac:spMkLst>
            <pc:docMk/>
            <pc:sldMk cId="2897673341" sldId="381"/>
            <ac:spMk id="3" creationId="{E3533DD9-514F-4E75-8EEE-CE8CA98CBD05}"/>
          </ac:spMkLst>
        </pc:spChg>
        <pc:picChg chg="add del">
          <ac:chgData name="Marty Broadwell" userId="8c8ea40a403f8424" providerId="LiveId" clId="{5A0677AA-23BE-4AF6-AE1B-B772213D31DD}" dt="2021-05-08T21:00:17.064" v="1722"/>
          <ac:picMkLst>
            <pc:docMk/>
            <pc:sldMk cId="2897673341" sldId="381"/>
            <ac:picMk id="5" creationId="{5C341F64-740B-4A58-ABA8-A3B1EB8A105F}"/>
          </ac:picMkLst>
        </pc:picChg>
        <pc:picChg chg="add del">
          <ac:chgData name="Marty Broadwell" userId="8c8ea40a403f8424" providerId="LiveId" clId="{5A0677AA-23BE-4AF6-AE1B-B772213D31DD}" dt="2021-05-08T21:01:08.984" v="1729"/>
          <ac:picMkLst>
            <pc:docMk/>
            <pc:sldMk cId="2897673341" sldId="381"/>
            <ac:picMk id="6" creationId="{E50FD4AA-ED5C-4B1F-8BAD-EFCF24FAE485}"/>
          </ac:picMkLst>
        </pc:picChg>
        <pc:picChg chg="add mod">
          <ac:chgData name="Marty Broadwell" userId="8c8ea40a403f8424" providerId="LiveId" clId="{5A0677AA-23BE-4AF6-AE1B-B772213D31DD}" dt="2021-05-08T21:18:51.681" v="2306" actId="1076"/>
          <ac:picMkLst>
            <pc:docMk/>
            <pc:sldMk cId="2897673341" sldId="381"/>
            <ac:picMk id="7" creationId="{60633AF2-24CC-4405-86BA-1289E4898D39}"/>
          </ac:picMkLst>
        </pc:picChg>
      </pc:sldChg>
      <pc:sldChg chg="addSp delSp modSp new mod ord delAnim modAnim">
        <pc:chgData name="Marty Broadwell" userId="8c8ea40a403f8424" providerId="LiveId" clId="{5A0677AA-23BE-4AF6-AE1B-B772213D31DD}" dt="2021-05-08T23:56:04.734" v="6356"/>
        <pc:sldMkLst>
          <pc:docMk/>
          <pc:sldMk cId="1273549163" sldId="382"/>
        </pc:sldMkLst>
        <pc:spChg chg="mod">
          <ac:chgData name="Marty Broadwell" userId="8c8ea40a403f8424" providerId="LiveId" clId="{5A0677AA-23BE-4AF6-AE1B-B772213D31DD}" dt="2021-05-08T20:44:26.502" v="1433" actId="20577"/>
          <ac:spMkLst>
            <pc:docMk/>
            <pc:sldMk cId="1273549163" sldId="382"/>
            <ac:spMk id="2" creationId="{492301AB-0C11-4CEA-8992-A7E5CB72EAF9}"/>
          </ac:spMkLst>
        </pc:spChg>
        <pc:spChg chg="mod">
          <ac:chgData name="Marty Broadwell" userId="8c8ea40a403f8424" providerId="LiveId" clId="{5A0677AA-23BE-4AF6-AE1B-B772213D31DD}" dt="2021-05-08T20:47:57.348" v="1477" actId="1076"/>
          <ac:spMkLst>
            <pc:docMk/>
            <pc:sldMk cId="1273549163" sldId="382"/>
            <ac:spMk id="3" creationId="{C0F60185-7B92-49B7-9BB6-93179567310D}"/>
          </ac:spMkLst>
        </pc:spChg>
        <pc:spChg chg="add del mod">
          <ac:chgData name="Marty Broadwell" userId="8c8ea40a403f8424" providerId="LiveId" clId="{5A0677AA-23BE-4AF6-AE1B-B772213D31DD}" dt="2021-05-08T20:49:05.200" v="1489"/>
          <ac:spMkLst>
            <pc:docMk/>
            <pc:sldMk cId="1273549163" sldId="382"/>
            <ac:spMk id="7" creationId="{5EFD03B3-AE76-42B3-9E83-10A73D54BC23}"/>
          </ac:spMkLst>
        </pc:spChg>
        <pc:grpChg chg="add del mod">
          <ac:chgData name="Marty Broadwell" userId="8c8ea40a403f8424" providerId="LiveId" clId="{5A0677AA-23BE-4AF6-AE1B-B772213D31DD}" dt="2021-05-08T23:55:40.429" v="6353" actId="478"/>
          <ac:grpSpMkLst>
            <pc:docMk/>
            <pc:sldMk cId="1273549163" sldId="382"/>
            <ac:grpSpMk id="27" creationId="{5D567508-41DE-46F5-8F75-AD2F021719F7}"/>
          </ac:grpSpMkLst>
        </pc:grpChg>
        <pc:cxnChg chg="add mod">
          <ac:chgData name="Marty Broadwell" userId="8c8ea40a403f8424" providerId="LiveId" clId="{5A0677AA-23BE-4AF6-AE1B-B772213D31DD}" dt="2021-05-08T20:49:11.396" v="1492" actId="1076"/>
          <ac:cxnSpMkLst>
            <pc:docMk/>
            <pc:sldMk cId="1273549163" sldId="382"/>
            <ac:cxnSpMk id="6" creationId="{85B4BAE8-FBA4-4A40-ADFE-3306F7FC91D2}"/>
          </ac:cxnSpMkLst>
        </pc:cxnChg>
        <pc:cxnChg chg="add del mod">
          <ac:chgData name="Marty Broadwell" userId="8c8ea40a403f8424" providerId="LiveId" clId="{5A0677AA-23BE-4AF6-AE1B-B772213D31DD}" dt="2021-05-08T20:49:29.284" v="1496" actId="478"/>
          <ac:cxnSpMkLst>
            <pc:docMk/>
            <pc:sldMk cId="1273549163" sldId="382"/>
            <ac:cxnSpMk id="8" creationId="{B75CF462-0360-4852-A77B-75A75A896289}"/>
          </ac:cxnSpMkLst>
        </pc:cxnChg>
        <pc:cxnChg chg="add mod">
          <ac:chgData name="Marty Broadwell" userId="8c8ea40a403f8424" providerId="LiveId" clId="{5A0677AA-23BE-4AF6-AE1B-B772213D31DD}" dt="2021-05-08T20:49:21.799" v="1495" actId="14100"/>
          <ac:cxnSpMkLst>
            <pc:docMk/>
            <pc:sldMk cId="1273549163" sldId="382"/>
            <ac:cxnSpMk id="9" creationId="{7D8C583F-6171-4922-A3B3-FE821D403788}"/>
          </ac:cxnSpMkLst>
        </pc:cxnChg>
        <pc:cxnChg chg="add mod topLvl">
          <ac:chgData name="Marty Broadwell" userId="8c8ea40a403f8424" providerId="LiveId" clId="{5A0677AA-23BE-4AF6-AE1B-B772213D31DD}" dt="2021-05-08T23:55:40.429" v="6353" actId="478"/>
          <ac:cxnSpMkLst>
            <pc:docMk/>
            <pc:sldMk cId="1273549163" sldId="382"/>
            <ac:cxnSpMk id="11" creationId="{0A5F32FB-0749-4090-97F1-BF0E9E6B6208}"/>
          </ac:cxnSpMkLst>
        </pc:cxnChg>
        <pc:cxnChg chg="add del mod topLvl">
          <ac:chgData name="Marty Broadwell" userId="8c8ea40a403f8424" providerId="LiveId" clId="{5A0677AA-23BE-4AF6-AE1B-B772213D31DD}" dt="2021-05-08T23:55:40.429" v="6353" actId="478"/>
          <ac:cxnSpMkLst>
            <pc:docMk/>
            <pc:sldMk cId="1273549163" sldId="382"/>
            <ac:cxnSpMk id="14" creationId="{11B8CAE2-88F1-465C-972E-3AE1F2A6A7E5}"/>
          </ac:cxnSpMkLst>
        </pc:cxnChg>
        <pc:cxnChg chg="add mod">
          <ac:chgData name="Marty Broadwell" userId="8c8ea40a403f8424" providerId="LiveId" clId="{5A0677AA-23BE-4AF6-AE1B-B772213D31DD}" dt="2021-05-08T20:51:22.472" v="1561" actId="14100"/>
          <ac:cxnSpMkLst>
            <pc:docMk/>
            <pc:sldMk cId="1273549163" sldId="382"/>
            <ac:cxnSpMk id="21" creationId="{1E72C41D-381A-4957-8457-C0B4BA3039BD}"/>
          </ac:cxnSpMkLst>
        </pc:cxnChg>
        <pc:cxnChg chg="add mod">
          <ac:chgData name="Marty Broadwell" userId="8c8ea40a403f8424" providerId="LiveId" clId="{5A0677AA-23BE-4AF6-AE1B-B772213D31DD}" dt="2021-05-08T20:51:30.265" v="1564" actId="14100"/>
          <ac:cxnSpMkLst>
            <pc:docMk/>
            <pc:sldMk cId="1273549163" sldId="382"/>
            <ac:cxnSpMk id="23" creationId="{BF11FEEE-F9B8-4412-A5C6-9BD62BA002D9}"/>
          </ac:cxnSpMkLst>
        </pc:cxnChg>
        <pc:cxnChg chg="add mod">
          <ac:chgData name="Marty Broadwell" userId="8c8ea40a403f8424" providerId="LiveId" clId="{5A0677AA-23BE-4AF6-AE1B-B772213D31DD}" dt="2021-05-08T20:51:43.254" v="1567" actId="14100"/>
          <ac:cxnSpMkLst>
            <pc:docMk/>
            <pc:sldMk cId="1273549163" sldId="382"/>
            <ac:cxnSpMk id="25" creationId="{4AD2614D-A9CC-4415-9091-AE898A52A717}"/>
          </ac:cxnSpMkLst>
        </pc:cxnChg>
      </pc:sldChg>
      <pc:sldChg chg="del">
        <pc:chgData name="Marty Broadwell" userId="8c8ea40a403f8424" providerId="LiveId" clId="{5A0677AA-23BE-4AF6-AE1B-B772213D31DD}" dt="2021-05-08T20:09:03.573" v="64" actId="47"/>
        <pc:sldMkLst>
          <pc:docMk/>
          <pc:sldMk cId="2786920900" sldId="382"/>
        </pc:sldMkLst>
      </pc:sldChg>
      <pc:sldChg chg="addSp delSp modSp new del mod ord">
        <pc:chgData name="Marty Broadwell" userId="8c8ea40a403f8424" providerId="LiveId" clId="{5A0677AA-23BE-4AF6-AE1B-B772213D31DD}" dt="2021-05-08T23:51:11.755" v="6349" actId="47"/>
        <pc:sldMkLst>
          <pc:docMk/>
          <pc:sldMk cId="267823951" sldId="383"/>
        </pc:sldMkLst>
        <pc:spChg chg="add mod">
          <ac:chgData name="Marty Broadwell" userId="8c8ea40a403f8424" providerId="LiveId" clId="{5A0677AA-23BE-4AF6-AE1B-B772213D31DD}" dt="2021-05-08T20:58:09.155" v="1693" actId="1076"/>
          <ac:spMkLst>
            <pc:docMk/>
            <pc:sldMk cId="267823951" sldId="383"/>
            <ac:spMk id="3" creationId="{FCD72BA3-729C-48AC-BA6A-BE7A3B5A6C81}"/>
          </ac:spMkLst>
        </pc:spChg>
        <pc:spChg chg="add mod">
          <ac:chgData name="Marty Broadwell" userId="8c8ea40a403f8424" providerId="LiveId" clId="{5A0677AA-23BE-4AF6-AE1B-B772213D31DD}" dt="2021-05-08T20:58:17.579" v="1696" actId="1076"/>
          <ac:spMkLst>
            <pc:docMk/>
            <pc:sldMk cId="267823951" sldId="383"/>
            <ac:spMk id="4" creationId="{022ADC66-40D5-47F8-BD84-8EE013AF048E}"/>
          </ac:spMkLst>
        </pc:spChg>
        <pc:spChg chg="add mod">
          <ac:chgData name="Marty Broadwell" userId="8c8ea40a403f8424" providerId="LiveId" clId="{5A0677AA-23BE-4AF6-AE1B-B772213D31DD}" dt="2021-05-08T20:57:43.024" v="1688" actId="1038"/>
          <ac:spMkLst>
            <pc:docMk/>
            <pc:sldMk cId="267823951" sldId="383"/>
            <ac:spMk id="5" creationId="{5DE8A275-5620-4744-82C3-F423BB59FF82}"/>
          </ac:spMkLst>
        </pc:spChg>
        <pc:spChg chg="add mod">
          <ac:chgData name="Marty Broadwell" userId="8c8ea40a403f8424" providerId="LiveId" clId="{5A0677AA-23BE-4AF6-AE1B-B772213D31DD}" dt="2021-05-08T20:59:08.353" v="1714" actId="1076"/>
          <ac:spMkLst>
            <pc:docMk/>
            <pc:sldMk cId="267823951" sldId="383"/>
            <ac:spMk id="6" creationId="{4DD99659-48B1-4AD6-93CA-27349A0D9816}"/>
          </ac:spMkLst>
        </pc:spChg>
        <pc:spChg chg="add mod">
          <ac:chgData name="Marty Broadwell" userId="8c8ea40a403f8424" providerId="LiveId" clId="{5A0677AA-23BE-4AF6-AE1B-B772213D31DD}" dt="2021-05-08T20:57:23.913" v="1666" actId="1076"/>
          <ac:spMkLst>
            <pc:docMk/>
            <pc:sldMk cId="267823951" sldId="383"/>
            <ac:spMk id="7" creationId="{858BD54C-EE68-4525-BC38-40FC346B6E53}"/>
          </ac:spMkLst>
        </pc:spChg>
        <pc:spChg chg="add mod">
          <ac:chgData name="Marty Broadwell" userId="8c8ea40a403f8424" providerId="LiveId" clId="{5A0677AA-23BE-4AF6-AE1B-B772213D31DD}" dt="2021-05-08T20:57:43.024" v="1688" actId="1038"/>
          <ac:spMkLst>
            <pc:docMk/>
            <pc:sldMk cId="267823951" sldId="383"/>
            <ac:spMk id="8" creationId="{09B1D304-48A4-4FA4-8264-4C01812E6638}"/>
          </ac:spMkLst>
        </pc:spChg>
        <pc:spChg chg="add mod">
          <ac:chgData name="Marty Broadwell" userId="8c8ea40a403f8424" providerId="LiveId" clId="{5A0677AA-23BE-4AF6-AE1B-B772213D31DD}" dt="2021-05-08T20:57:43.024" v="1688" actId="1038"/>
          <ac:spMkLst>
            <pc:docMk/>
            <pc:sldMk cId="267823951" sldId="383"/>
            <ac:spMk id="9" creationId="{CACC5B56-5CA3-4EFF-B0B5-2183DA8312B3}"/>
          </ac:spMkLst>
        </pc:spChg>
        <pc:spChg chg="add mod ord">
          <ac:chgData name="Marty Broadwell" userId="8c8ea40a403f8424" providerId="LiveId" clId="{5A0677AA-23BE-4AF6-AE1B-B772213D31DD}" dt="2021-05-08T21:00:51.392" v="1727" actId="167"/>
          <ac:spMkLst>
            <pc:docMk/>
            <pc:sldMk cId="267823951" sldId="383"/>
            <ac:spMk id="19" creationId="{649080DD-FDC8-4117-998F-13EED49A310D}"/>
          </ac:spMkLst>
        </pc:spChg>
        <pc:cxnChg chg="add del">
          <ac:chgData name="Marty Broadwell" userId="8c8ea40a403f8424" providerId="LiveId" clId="{5A0677AA-23BE-4AF6-AE1B-B772213D31DD}" dt="2021-05-08T20:57:55.194" v="1690" actId="11529"/>
          <ac:cxnSpMkLst>
            <pc:docMk/>
            <pc:sldMk cId="267823951" sldId="383"/>
            <ac:cxnSpMk id="11" creationId="{043ECD7A-D6AB-4E24-A76A-24ABB20004A1}"/>
          </ac:cxnSpMkLst>
        </pc:cxnChg>
        <pc:cxnChg chg="add del mod">
          <ac:chgData name="Marty Broadwell" userId="8c8ea40a403f8424" providerId="LiveId" clId="{5A0677AA-23BE-4AF6-AE1B-B772213D31DD}" dt="2021-05-08T20:59:18.058" v="1716" actId="478"/>
          <ac:cxnSpMkLst>
            <pc:docMk/>
            <pc:sldMk cId="267823951" sldId="383"/>
            <ac:cxnSpMk id="13" creationId="{A3805ADC-D43B-474D-B2EE-7C5CF93392C5}"/>
          </ac:cxnSpMkLst>
        </pc:cxnChg>
        <pc:cxnChg chg="add mod">
          <ac:chgData name="Marty Broadwell" userId="8c8ea40a403f8424" providerId="LiveId" clId="{5A0677AA-23BE-4AF6-AE1B-B772213D31DD}" dt="2021-05-08T20:59:25.271" v="1718" actId="14100"/>
          <ac:cxnSpMkLst>
            <pc:docMk/>
            <pc:sldMk cId="267823951" sldId="383"/>
            <ac:cxnSpMk id="14" creationId="{52E250D3-9B7E-4D5D-8DC2-46000D5765FC}"/>
          </ac:cxnSpMkLst>
        </pc:cxnChg>
        <pc:cxnChg chg="add mod">
          <ac:chgData name="Marty Broadwell" userId="8c8ea40a403f8424" providerId="LiveId" clId="{5A0677AA-23BE-4AF6-AE1B-B772213D31DD}" dt="2021-05-08T20:59:31.830" v="1720" actId="1076"/>
          <ac:cxnSpMkLst>
            <pc:docMk/>
            <pc:sldMk cId="267823951" sldId="383"/>
            <ac:cxnSpMk id="18" creationId="{C8B25ED2-9807-43AE-A8D1-BA41D15A4A54}"/>
          </ac:cxnSpMkLst>
        </pc:cxnChg>
      </pc:sldChg>
      <pc:sldChg chg="del">
        <pc:chgData name="Marty Broadwell" userId="8c8ea40a403f8424" providerId="LiveId" clId="{5A0677AA-23BE-4AF6-AE1B-B772213D31DD}" dt="2021-05-08T20:09:03.573" v="64" actId="47"/>
        <pc:sldMkLst>
          <pc:docMk/>
          <pc:sldMk cId="4167641180" sldId="383"/>
        </pc:sldMkLst>
      </pc:sldChg>
      <pc:sldChg chg="addSp delSp modSp add mod modAnim">
        <pc:chgData name="Marty Broadwell" userId="8c8ea40a403f8424" providerId="LiveId" clId="{5A0677AA-23BE-4AF6-AE1B-B772213D31DD}" dt="2021-05-08T21:57:01.707" v="3441" actId="20577"/>
        <pc:sldMkLst>
          <pc:docMk/>
          <pc:sldMk cId="548327615" sldId="384"/>
        </pc:sldMkLst>
        <pc:spChg chg="mod">
          <ac:chgData name="Marty Broadwell" userId="8c8ea40a403f8424" providerId="LiveId" clId="{5A0677AA-23BE-4AF6-AE1B-B772213D31DD}" dt="2021-05-08T21:07:55.856" v="1964"/>
          <ac:spMkLst>
            <pc:docMk/>
            <pc:sldMk cId="548327615" sldId="384"/>
            <ac:spMk id="2" creationId="{779D616D-0237-4B61-A61C-989C79E505D3}"/>
          </ac:spMkLst>
        </pc:spChg>
        <pc:spChg chg="mod">
          <ac:chgData name="Marty Broadwell" userId="8c8ea40a403f8424" providerId="LiveId" clId="{5A0677AA-23BE-4AF6-AE1B-B772213D31DD}" dt="2021-05-08T21:57:01.707" v="3441" actId="20577"/>
          <ac:spMkLst>
            <pc:docMk/>
            <pc:sldMk cId="548327615" sldId="384"/>
            <ac:spMk id="3" creationId="{E3533DD9-514F-4E75-8EEE-CE8CA98CBD05}"/>
          </ac:spMkLst>
        </pc:spChg>
        <pc:spChg chg="add mod">
          <ac:chgData name="Marty Broadwell" userId="8c8ea40a403f8424" providerId="LiveId" clId="{5A0677AA-23BE-4AF6-AE1B-B772213D31DD}" dt="2021-05-08T21:56:39.648" v="3440" actId="27107"/>
          <ac:spMkLst>
            <pc:docMk/>
            <pc:sldMk cId="548327615" sldId="384"/>
            <ac:spMk id="5" creationId="{E39B7B38-6BAA-4BB9-A26F-4B7F880F4E50}"/>
          </ac:spMkLst>
        </pc:spChg>
        <pc:picChg chg="del">
          <ac:chgData name="Marty Broadwell" userId="8c8ea40a403f8424" providerId="LiveId" clId="{5A0677AA-23BE-4AF6-AE1B-B772213D31DD}" dt="2021-05-08T21:04:02.191" v="1783" actId="478"/>
          <ac:picMkLst>
            <pc:docMk/>
            <pc:sldMk cId="548327615" sldId="384"/>
            <ac:picMk id="7" creationId="{60633AF2-24CC-4405-86BA-1289E4898D39}"/>
          </ac:picMkLst>
        </pc:picChg>
      </pc:sldChg>
      <pc:sldChg chg="del">
        <pc:chgData name="Marty Broadwell" userId="8c8ea40a403f8424" providerId="LiveId" clId="{5A0677AA-23BE-4AF6-AE1B-B772213D31DD}" dt="2021-05-08T20:09:03.573" v="64" actId="47"/>
        <pc:sldMkLst>
          <pc:docMk/>
          <pc:sldMk cId="3313489498" sldId="384"/>
        </pc:sldMkLst>
      </pc:sldChg>
      <pc:sldChg chg="del">
        <pc:chgData name="Marty Broadwell" userId="8c8ea40a403f8424" providerId="LiveId" clId="{5A0677AA-23BE-4AF6-AE1B-B772213D31DD}" dt="2021-05-08T20:09:03.573" v="64" actId="47"/>
        <pc:sldMkLst>
          <pc:docMk/>
          <pc:sldMk cId="903718279" sldId="385"/>
        </pc:sldMkLst>
      </pc:sldChg>
      <pc:sldChg chg="modSp add mod modAnim">
        <pc:chgData name="Marty Broadwell" userId="8c8ea40a403f8424" providerId="LiveId" clId="{5A0677AA-23BE-4AF6-AE1B-B772213D31DD}" dt="2021-05-09T01:59:22.223" v="6425" actId="20577"/>
        <pc:sldMkLst>
          <pc:docMk/>
          <pc:sldMk cId="1977455728" sldId="385"/>
        </pc:sldMkLst>
        <pc:spChg chg="mod">
          <ac:chgData name="Marty Broadwell" userId="8c8ea40a403f8424" providerId="LiveId" clId="{5A0677AA-23BE-4AF6-AE1B-B772213D31DD}" dt="2021-05-08T21:07:59.744" v="1965"/>
          <ac:spMkLst>
            <pc:docMk/>
            <pc:sldMk cId="1977455728" sldId="385"/>
            <ac:spMk id="2" creationId="{779D616D-0237-4B61-A61C-989C79E505D3}"/>
          </ac:spMkLst>
        </pc:spChg>
        <pc:spChg chg="mod">
          <ac:chgData name="Marty Broadwell" userId="8c8ea40a403f8424" providerId="LiveId" clId="{5A0677AA-23BE-4AF6-AE1B-B772213D31DD}" dt="2021-05-09T01:59:22.223" v="6425" actId="20577"/>
          <ac:spMkLst>
            <pc:docMk/>
            <pc:sldMk cId="1977455728" sldId="385"/>
            <ac:spMk id="3" creationId="{E3533DD9-514F-4E75-8EEE-CE8CA98CBD05}"/>
          </ac:spMkLst>
        </pc:spChg>
      </pc:sldChg>
      <pc:sldChg chg="modSp new mod modAnim">
        <pc:chgData name="Marty Broadwell" userId="8c8ea40a403f8424" providerId="LiveId" clId="{5A0677AA-23BE-4AF6-AE1B-B772213D31DD}" dt="2021-05-09T02:08:00.668" v="6432" actId="5793"/>
        <pc:sldMkLst>
          <pc:docMk/>
          <pc:sldMk cId="832042919" sldId="386"/>
        </pc:sldMkLst>
        <pc:spChg chg="mod">
          <ac:chgData name="Marty Broadwell" userId="8c8ea40a403f8424" providerId="LiveId" clId="{5A0677AA-23BE-4AF6-AE1B-B772213D31DD}" dt="2021-05-08T21:20:47.544" v="2348" actId="20577"/>
          <ac:spMkLst>
            <pc:docMk/>
            <pc:sldMk cId="832042919" sldId="386"/>
            <ac:spMk id="2" creationId="{BC2CE17F-E80F-416F-97FF-A92C26375064}"/>
          </ac:spMkLst>
        </pc:spChg>
        <pc:spChg chg="mod">
          <ac:chgData name="Marty Broadwell" userId="8c8ea40a403f8424" providerId="LiveId" clId="{5A0677AA-23BE-4AF6-AE1B-B772213D31DD}" dt="2021-05-09T02:08:00.668" v="6432" actId="5793"/>
          <ac:spMkLst>
            <pc:docMk/>
            <pc:sldMk cId="832042919" sldId="386"/>
            <ac:spMk id="3" creationId="{BB0DA1A4-FE01-432C-B497-09FD1DAAA68D}"/>
          </ac:spMkLst>
        </pc:spChg>
      </pc:sldChg>
      <pc:sldChg chg="del">
        <pc:chgData name="Marty Broadwell" userId="8c8ea40a403f8424" providerId="LiveId" clId="{5A0677AA-23BE-4AF6-AE1B-B772213D31DD}" dt="2021-05-08T20:09:03.573" v="64" actId="47"/>
        <pc:sldMkLst>
          <pc:docMk/>
          <pc:sldMk cId="4224458492" sldId="386"/>
        </pc:sldMkLst>
      </pc:sldChg>
      <pc:sldChg chg="modSp add mod modAnim">
        <pc:chgData name="Marty Broadwell" userId="8c8ea40a403f8424" providerId="LiveId" clId="{5A0677AA-23BE-4AF6-AE1B-B772213D31DD}" dt="2021-05-08T23:59:20.576" v="6368" actId="20577"/>
        <pc:sldMkLst>
          <pc:docMk/>
          <pc:sldMk cId="1933952877" sldId="387"/>
        </pc:sldMkLst>
        <pc:spChg chg="mod">
          <ac:chgData name="Marty Broadwell" userId="8c8ea40a403f8424" providerId="LiveId" clId="{5A0677AA-23BE-4AF6-AE1B-B772213D31DD}" dt="2021-05-08T23:59:20.576" v="6368" actId="20577"/>
          <ac:spMkLst>
            <pc:docMk/>
            <pc:sldMk cId="1933952877" sldId="387"/>
            <ac:spMk id="3" creationId="{BB0DA1A4-FE01-432C-B497-09FD1DAAA68D}"/>
          </ac:spMkLst>
        </pc:spChg>
      </pc:sldChg>
      <pc:sldChg chg="del">
        <pc:chgData name="Marty Broadwell" userId="8c8ea40a403f8424" providerId="LiveId" clId="{5A0677AA-23BE-4AF6-AE1B-B772213D31DD}" dt="2021-05-08T20:09:03.573" v="64" actId="47"/>
        <pc:sldMkLst>
          <pc:docMk/>
          <pc:sldMk cId="2336738951" sldId="387"/>
        </pc:sldMkLst>
      </pc:sldChg>
      <pc:sldChg chg="addSp modSp new mod">
        <pc:chgData name="Marty Broadwell" userId="8c8ea40a403f8424" providerId="LiveId" clId="{5A0677AA-23BE-4AF6-AE1B-B772213D31DD}" dt="2021-05-08T21:39:24.906" v="3127" actId="1076"/>
        <pc:sldMkLst>
          <pc:docMk/>
          <pc:sldMk cId="1327922251" sldId="388"/>
        </pc:sldMkLst>
        <pc:spChg chg="mod">
          <ac:chgData name="Marty Broadwell" userId="8c8ea40a403f8424" providerId="LiveId" clId="{5A0677AA-23BE-4AF6-AE1B-B772213D31DD}" dt="2021-05-08T21:39:24.906" v="3127" actId="1076"/>
          <ac:spMkLst>
            <pc:docMk/>
            <pc:sldMk cId="1327922251" sldId="388"/>
            <ac:spMk id="2" creationId="{B8F5778A-F2A4-4339-B7EC-518E71D1E392}"/>
          </ac:spMkLst>
        </pc:spChg>
        <pc:picChg chg="add mod">
          <ac:chgData name="Marty Broadwell" userId="8c8ea40a403f8424" providerId="LiveId" clId="{5A0677AA-23BE-4AF6-AE1B-B772213D31DD}" dt="2021-05-08T21:37:56.196" v="3071" actId="1076"/>
          <ac:picMkLst>
            <pc:docMk/>
            <pc:sldMk cId="1327922251" sldId="388"/>
            <ac:picMk id="5" creationId="{E0612C77-7396-4BB0-98C2-F4762E614C44}"/>
          </ac:picMkLst>
        </pc:picChg>
      </pc:sldChg>
      <pc:sldChg chg="del">
        <pc:chgData name="Marty Broadwell" userId="8c8ea40a403f8424" providerId="LiveId" clId="{5A0677AA-23BE-4AF6-AE1B-B772213D31DD}" dt="2021-05-08T20:09:03.573" v="64" actId="47"/>
        <pc:sldMkLst>
          <pc:docMk/>
          <pc:sldMk cId="3793091569" sldId="388"/>
        </pc:sldMkLst>
      </pc:sldChg>
      <pc:sldChg chg="modSp add mod">
        <pc:chgData name="Marty Broadwell" userId="8c8ea40a403f8424" providerId="LiveId" clId="{5A0677AA-23BE-4AF6-AE1B-B772213D31DD}" dt="2021-05-08T23:59:55.795" v="6393" actId="207"/>
        <pc:sldMkLst>
          <pc:docMk/>
          <pc:sldMk cId="421326320" sldId="389"/>
        </pc:sldMkLst>
        <pc:spChg chg="mod">
          <ac:chgData name="Marty Broadwell" userId="8c8ea40a403f8424" providerId="LiveId" clId="{5A0677AA-23BE-4AF6-AE1B-B772213D31DD}" dt="2021-05-08T23:59:55.795" v="6393" actId="207"/>
          <ac:spMkLst>
            <pc:docMk/>
            <pc:sldMk cId="421326320" sldId="389"/>
            <ac:spMk id="3" creationId="{BB0DA1A4-FE01-432C-B497-09FD1DAAA68D}"/>
          </ac:spMkLst>
        </pc:spChg>
      </pc:sldChg>
      <pc:sldChg chg="del">
        <pc:chgData name="Marty Broadwell" userId="8c8ea40a403f8424" providerId="LiveId" clId="{5A0677AA-23BE-4AF6-AE1B-B772213D31DD}" dt="2021-05-08T20:09:03.573" v="64" actId="47"/>
        <pc:sldMkLst>
          <pc:docMk/>
          <pc:sldMk cId="1555192429" sldId="389"/>
        </pc:sldMkLst>
      </pc:sldChg>
      <pc:sldChg chg="del">
        <pc:chgData name="Marty Broadwell" userId="8c8ea40a403f8424" providerId="LiveId" clId="{5A0677AA-23BE-4AF6-AE1B-B772213D31DD}" dt="2021-05-08T20:09:03.573" v="64" actId="47"/>
        <pc:sldMkLst>
          <pc:docMk/>
          <pc:sldMk cId="1021800175" sldId="390"/>
        </pc:sldMkLst>
      </pc:sldChg>
      <pc:sldChg chg="modSp new mod modAnim">
        <pc:chgData name="Marty Broadwell" userId="8c8ea40a403f8424" providerId="LiveId" clId="{5A0677AA-23BE-4AF6-AE1B-B772213D31DD}" dt="2021-05-09T00:00:18.036" v="6401" actId="5793"/>
        <pc:sldMkLst>
          <pc:docMk/>
          <pc:sldMk cId="2889080000" sldId="390"/>
        </pc:sldMkLst>
        <pc:spChg chg="mod">
          <ac:chgData name="Marty Broadwell" userId="8c8ea40a403f8424" providerId="LiveId" clId="{5A0677AA-23BE-4AF6-AE1B-B772213D31DD}" dt="2021-05-08T21:58:11.755" v="3477" actId="20577"/>
          <ac:spMkLst>
            <pc:docMk/>
            <pc:sldMk cId="2889080000" sldId="390"/>
            <ac:spMk id="2" creationId="{318FDCD6-8FA2-4757-BBC0-B1608D720649}"/>
          </ac:spMkLst>
        </pc:spChg>
        <pc:spChg chg="mod">
          <ac:chgData name="Marty Broadwell" userId="8c8ea40a403f8424" providerId="LiveId" clId="{5A0677AA-23BE-4AF6-AE1B-B772213D31DD}" dt="2021-05-09T00:00:18.036" v="6401" actId="5793"/>
          <ac:spMkLst>
            <pc:docMk/>
            <pc:sldMk cId="2889080000" sldId="390"/>
            <ac:spMk id="3" creationId="{08ACCAFA-558B-41B3-B74B-22F52DE9DD87}"/>
          </ac:spMkLst>
        </pc:spChg>
      </pc:sldChg>
      <pc:sldChg chg="modSp add mod modAnim modNotesTx">
        <pc:chgData name="Marty Broadwell" userId="8c8ea40a403f8424" providerId="LiveId" clId="{5A0677AA-23BE-4AF6-AE1B-B772213D31DD}" dt="2021-05-09T00:01:26.236" v="6404"/>
        <pc:sldMkLst>
          <pc:docMk/>
          <pc:sldMk cId="2245630965" sldId="391"/>
        </pc:sldMkLst>
        <pc:spChg chg="mod">
          <ac:chgData name="Marty Broadwell" userId="8c8ea40a403f8424" providerId="LiveId" clId="{5A0677AA-23BE-4AF6-AE1B-B772213D31DD}" dt="2021-05-08T22:34:11.042" v="4428" actId="20578"/>
          <ac:spMkLst>
            <pc:docMk/>
            <pc:sldMk cId="2245630965" sldId="391"/>
            <ac:spMk id="3" creationId="{08ACCAFA-558B-41B3-B74B-22F52DE9DD87}"/>
          </ac:spMkLst>
        </pc:spChg>
      </pc:sldChg>
      <pc:sldChg chg="modSp add mod modAnim">
        <pc:chgData name="Marty Broadwell" userId="8c8ea40a403f8424" providerId="LiveId" clId="{5A0677AA-23BE-4AF6-AE1B-B772213D31DD}" dt="2021-05-08T22:23:42.341" v="4122"/>
        <pc:sldMkLst>
          <pc:docMk/>
          <pc:sldMk cId="556804058" sldId="392"/>
        </pc:sldMkLst>
        <pc:spChg chg="mod">
          <ac:chgData name="Marty Broadwell" userId="8c8ea40a403f8424" providerId="LiveId" clId="{5A0677AA-23BE-4AF6-AE1B-B772213D31DD}" dt="2021-05-08T22:22:29.413" v="4120" actId="27107"/>
          <ac:spMkLst>
            <pc:docMk/>
            <pc:sldMk cId="556804058" sldId="392"/>
            <ac:spMk id="3" creationId="{08ACCAFA-558B-41B3-B74B-22F52DE9DD87}"/>
          </ac:spMkLst>
        </pc:spChg>
      </pc:sldChg>
      <pc:sldChg chg="addSp delSp modSp add mod modAnim">
        <pc:chgData name="Marty Broadwell" userId="8c8ea40a403f8424" providerId="LiveId" clId="{5A0677AA-23BE-4AF6-AE1B-B772213D31DD}" dt="2021-05-08T23:15:53.194" v="5358" actId="20577"/>
        <pc:sldMkLst>
          <pc:docMk/>
          <pc:sldMk cId="316733112" sldId="393"/>
        </pc:sldMkLst>
        <pc:spChg chg="add mod">
          <ac:chgData name="Marty Broadwell" userId="8c8ea40a403f8424" providerId="LiveId" clId="{5A0677AA-23BE-4AF6-AE1B-B772213D31DD}" dt="2021-05-08T23:12:38.362" v="5348" actId="14100"/>
          <ac:spMkLst>
            <pc:docMk/>
            <pc:sldMk cId="316733112" sldId="393"/>
            <ac:spMk id="2" creationId="{CA41A290-C608-4964-B82E-27A1ED0C91D7}"/>
          </ac:spMkLst>
        </pc:spChg>
        <pc:spChg chg="mod">
          <ac:chgData name="Marty Broadwell" userId="8c8ea40a403f8424" providerId="LiveId" clId="{5A0677AA-23BE-4AF6-AE1B-B772213D31DD}" dt="2021-05-08T22:49:57.577" v="5007" actId="207"/>
          <ac:spMkLst>
            <pc:docMk/>
            <pc:sldMk cId="316733112" sldId="393"/>
            <ac:spMk id="6" creationId="{C349C7F6-4B98-46B1-9939-B5C1F5F31589}"/>
          </ac:spMkLst>
        </pc:spChg>
        <pc:spChg chg="mod">
          <ac:chgData name="Marty Broadwell" userId="8c8ea40a403f8424" providerId="LiveId" clId="{5A0677AA-23BE-4AF6-AE1B-B772213D31DD}" dt="2021-05-08T22:48:32.688" v="4959" actId="1076"/>
          <ac:spMkLst>
            <pc:docMk/>
            <pc:sldMk cId="316733112" sldId="393"/>
            <ac:spMk id="7" creationId="{E9A9AD60-9A58-45D0-8AA8-1B5503E3B681}"/>
          </ac:spMkLst>
        </pc:spChg>
        <pc:spChg chg="del mod">
          <ac:chgData name="Marty Broadwell" userId="8c8ea40a403f8424" providerId="LiveId" clId="{5A0677AA-23BE-4AF6-AE1B-B772213D31DD}" dt="2021-05-08T22:49:15.886" v="4962" actId="478"/>
          <ac:spMkLst>
            <pc:docMk/>
            <pc:sldMk cId="316733112" sldId="393"/>
            <ac:spMk id="8" creationId="{41CF6954-03D3-4034-8F59-1A8F4850ED18}"/>
          </ac:spMkLst>
        </pc:spChg>
        <pc:spChg chg="del">
          <ac:chgData name="Marty Broadwell" userId="8c8ea40a403f8424" providerId="LiveId" clId="{5A0677AA-23BE-4AF6-AE1B-B772213D31DD}" dt="2021-05-08T23:01:50.042" v="5158" actId="478"/>
          <ac:spMkLst>
            <pc:docMk/>
            <pc:sldMk cId="316733112" sldId="393"/>
            <ac:spMk id="9" creationId="{B5028B08-2437-4ED9-B60F-8E8246163EAB}"/>
          </ac:spMkLst>
        </pc:spChg>
        <pc:spChg chg="mod">
          <ac:chgData name="Marty Broadwell" userId="8c8ea40a403f8424" providerId="LiveId" clId="{5A0677AA-23BE-4AF6-AE1B-B772213D31DD}" dt="2021-05-08T23:02:59.824" v="5199" actId="1037"/>
          <ac:spMkLst>
            <pc:docMk/>
            <pc:sldMk cId="316733112" sldId="393"/>
            <ac:spMk id="10" creationId="{4A26ED9C-489A-43B9-AB09-CD677113D1F1}"/>
          </ac:spMkLst>
        </pc:spChg>
        <pc:spChg chg="mod">
          <ac:chgData name="Marty Broadwell" userId="8c8ea40a403f8424" providerId="LiveId" clId="{5A0677AA-23BE-4AF6-AE1B-B772213D31DD}" dt="2021-05-08T23:15:33.226" v="5355" actId="20577"/>
          <ac:spMkLst>
            <pc:docMk/>
            <pc:sldMk cId="316733112" sldId="393"/>
            <ac:spMk id="11" creationId="{C0F8F422-CE14-41DB-A1CE-03DB05BDD08B}"/>
          </ac:spMkLst>
        </pc:spChg>
        <pc:spChg chg="del mod">
          <ac:chgData name="Marty Broadwell" userId="8c8ea40a403f8424" providerId="LiveId" clId="{5A0677AA-23BE-4AF6-AE1B-B772213D31DD}" dt="2021-05-08T22:49:19.500" v="4963" actId="478"/>
          <ac:spMkLst>
            <pc:docMk/>
            <pc:sldMk cId="316733112" sldId="393"/>
            <ac:spMk id="12" creationId="{2DE23D07-E91B-4A23-9E2D-992E32FA943B}"/>
          </ac:spMkLst>
        </pc:spChg>
        <pc:spChg chg="add mod">
          <ac:chgData name="Marty Broadwell" userId="8c8ea40a403f8424" providerId="LiveId" clId="{5A0677AA-23BE-4AF6-AE1B-B772213D31DD}" dt="2021-05-08T23:15:53.194" v="5358" actId="20577"/>
          <ac:spMkLst>
            <pc:docMk/>
            <pc:sldMk cId="316733112" sldId="393"/>
            <ac:spMk id="14" creationId="{CBFBEBB0-4DF5-4F18-98A8-640526E1AD37}"/>
          </ac:spMkLst>
        </pc:spChg>
        <pc:spChg chg="add mod">
          <ac:chgData name="Marty Broadwell" userId="8c8ea40a403f8424" providerId="LiveId" clId="{5A0677AA-23BE-4AF6-AE1B-B772213D31DD}" dt="2021-05-08T23:01:52.635" v="5159"/>
          <ac:spMkLst>
            <pc:docMk/>
            <pc:sldMk cId="316733112" sldId="393"/>
            <ac:spMk id="16" creationId="{D2CB11B2-2809-4F34-BD41-DE50B596C35A}"/>
          </ac:spMkLst>
        </pc:spChg>
        <pc:cxnChg chg="del">
          <ac:chgData name="Marty Broadwell" userId="8c8ea40a403f8424" providerId="LiveId" clId="{5A0677AA-23BE-4AF6-AE1B-B772213D31DD}" dt="2021-05-08T23:01:50.042" v="5158" actId="478"/>
          <ac:cxnSpMkLst>
            <pc:docMk/>
            <pc:sldMk cId="316733112" sldId="393"/>
            <ac:cxnSpMk id="15" creationId="{05233487-3687-49ED-9D6E-E50DEB16C7D9}"/>
          </ac:cxnSpMkLst>
        </pc:cxnChg>
        <pc:cxnChg chg="add mod">
          <ac:chgData name="Marty Broadwell" userId="8c8ea40a403f8424" providerId="LiveId" clId="{5A0677AA-23BE-4AF6-AE1B-B772213D31DD}" dt="2021-05-08T23:01:52.635" v="5159"/>
          <ac:cxnSpMkLst>
            <pc:docMk/>
            <pc:sldMk cId="316733112" sldId="393"/>
            <ac:cxnSpMk id="17" creationId="{E76BCBAE-52B6-4AA3-9D8A-B058CB403C82}"/>
          </ac:cxnSpMkLst>
        </pc:cxnChg>
      </pc:sldChg>
      <pc:sldChg chg="add del">
        <pc:chgData name="Marty Broadwell" userId="8c8ea40a403f8424" providerId="LiveId" clId="{5A0677AA-23BE-4AF6-AE1B-B772213D31DD}" dt="2021-05-08T22:48:09.924" v="4957" actId="47"/>
        <pc:sldMkLst>
          <pc:docMk/>
          <pc:sldMk cId="756386853" sldId="394"/>
        </pc:sldMkLst>
      </pc:sldChg>
      <pc:sldChg chg="modSp add mod modAnim">
        <pc:chgData name="Marty Broadwell" userId="8c8ea40a403f8424" providerId="LiveId" clId="{5A0677AA-23BE-4AF6-AE1B-B772213D31DD}" dt="2021-05-08T23:15:50.879" v="5357" actId="20577"/>
        <pc:sldMkLst>
          <pc:docMk/>
          <pc:sldMk cId="2816114803" sldId="394"/>
        </pc:sldMkLst>
        <pc:spChg chg="mod">
          <ac:chgData name="Marty Broadwell" userId="8c8ea40a403f8424" providerId="LiveId" clId="{5A0677AA-23BE-4AF6-AE1B-B772213D31DD}" dt="2021-05-08T23:15:49.400" v="5356" actId="20577"/>
          <ac:spMkLst>
            <pc:docMk/>
            <pc:sldMk cId="2816114803" sldId="394"/>
            <ac:spMk id="8" creationId="{41CF6954-03D3-4034-8F59-1A8F4850ED18}"/>
          </ac:spMkLst>
        </pc:spChg>
        <pc:spChg chg="mod">
          <ac:chgData name="Marty Broadwell" userId="8c8ea40a403f8424" providerId="LiveId" clId="{5A0677AA-23BE-4AF6-AE1B-B772213D31DD}" dt="2021-05-08T23:01:40.051" v="5157" actId="1076"/>
          <ac:spMkLst>
            <pc:docMk/>
            <pc:sldMk cId="2816114803" sldId="394"/>
            <ac:spMk id="9" creationId="{B5028B08-2437-4ED9-B60F-8E8246163EAB}"/>
          </ac:spMkLst>
        </pc:spChg>
        <pc:spChg chg="mod">
          <ac:chgData name="Marty Broadwell" userId="8c8ea40a403f8424" providerId="LiveId" clId="{5A0677AA-23BE-4AF6-AE1B-B772213D31DD}" dt="2021-05-08T23:04:01.346" v="5212" actId="1037"/>
          <ac:spMkLst>
            <pc:docMk/>
            <pc:sldMk cId="2816114803" sldId="394"/>
            <ac:spMk id="10" creationId="{4A26ED9C-489A-43B9-AB09-CD677113D1F1}"/>
          </ac:spMkLst>
        </pc:spChg>
        <pc:spChg chg="mod">
          <ac:chgData name="Marty Broadwell" userId="8c8ea40a403f8424" providerId="LiveId" clId="{5A0677AA-23BE-4AF6-AE1B-B772213D31DD}" dt="2021-05-08T23:15:23.748" v="5349" actId="20577"/>
          <ac:spMkLst>
            <pc:docMk/>
            <pc:sldMk cId="2816114803" sldId="394"/>
            <ac:spMk id="11" creationId="{C0F8F422-CE14-41DB-A1CE-03DB05BDD08B}"/>
          </ac:spMkLst>
        </pc:spChg>
        <pc:spChg chg="mod">
          <ac:chgData name="Marty Broadwell" userId="8c8ea40a403f8424" providerId="LiveId" clId="{5A0677AA-23BE-4AF6-AE1B-B772213D31DD}" dt="2021-05-08T23:15:50.879" v="5357" actId="20577"/>
          <ac:spMkLst>
            <pc:docMk/>
            <pc:sldMk cId="2816114803" sldId="394"/>
            <ac:spMk id="12" creationId="{2DE23D07-E91B-4A23-9E2D-992E32FA943B}"/>
          </ac:spMkLst>
        </pc:spChg>
        <pc:cxnChg chg="mod">
          <ac:chgData name="Marty Broadwell" userId="8c8ea40a403f8424" providerId="LiveId" clId="{5A0677AA-23BE-4AF6-AE1B-B772213D31DD}" dt="2021-05-08T23:01:31.223" v="5156" actId="1076"/>
          <ac:cxnSpMkLst>
            <pc:docMk/>
            <pc:sldMk cId="2816114803" sldId="394"/>
            <ac:cxnSpMk id="15" creationId="{05233487-3687-49ED-9D6E-E50DEB16C7D9}"/>
          </ac:cxnSpMkLst>
        </pc:cxnChg>
      </pc:sldChg>
      <pc:sldChg chg="add del">
        <pc:chgData name="Marty Broadwell" userId="8c8ea40a403f8424" providerId="LiveId" clId="{5A0677AA-23BE-4AF6-AE1B-B772213D31DD}" dt="2021-05-08T22:47:58.460" v="4955" actId="47"/>
        <pc:sldMkLst>
          <pc:docMk/>
          <pc:sldMk cId="3998853091" sldId="394"/>
        </pc:sldMkLst>
      </pc:sldChg>
      <pc:sldChg chg="modSp new mod modAnim">
        <pc:chgData name="Marty Broadwell" userId="8c8ea40a403f8424" providerId="LiveId" clId="{5A0677AA-23BE-4AF6-AE1B-B772213D31DD}" dt="2021-05-08T23:50:43.191" v="6348" actId="20577"/>
        <pc:sldMkLst>
          <pc:docMk/>
          <pc:sldMk cId="1620709011" sldId="395"/>
        </pc:sldMkLst>
        <pc:spChg chg="mod">
          <ac:chgData name="Marty Broadwell" userId="8c8ea40a403f8424" providerId="LiveId" clId="{5A0677AA-23BE-4AF6-AE1B-B772213D31DD}" dt="2021-05-08T23:44:40.941" v="6200" actId="5793"/>
          <ac:spMkLst>
            <pc:docMk/>
            <pc:sldMk cId="1620709011" sldId="395"/>
            <ac:spMk id="2" creationId="{67A828A8-7A71-4526-ACBC-BF359248E8DC}"/>
          </ac:spMkLst>
        </pc:spChg>
        <pc:spChg chg="mod">
          <ac:chgData name="Marty Broadwell" userId="8c8ea40a403f8424" providerId="LiveId" clId="{5A0677AA-23BE-4AF6-AE1B-B772213D31DD}" dt="2021-05-08T23:50:43.191" v="6348" actId="20577"/>
          <ac:spMkLst>
            <pc:docMk/>
            <pc:sldMk cId="1620709011" sldId="395"/>
            <ac:spMk id="3" creationId="{BAD9E2D0-4D18-4C26-B8C5-3910F0A1ED03}"/>
          </ac:spMkLst>
        </pc:spChg>
      </pc:sldChg>
      <pc:sldChg chg="modSp add mod modAnim">
        <pc:chgData name="Marty Broadwell" userId="8c8ea40a403f8424" providerId="LiveId" clId="{5A0677AA-23BE-4AF6-AE1B-B772213D31DD}" dt="2021-05-09T02:23:10.677" v="6444" actId="20577"/>
        <pc:sldMkLst>
          <pc:docMk/>
          <pc:sldMk cId="1017388506" sldId="396"/>
        </pc:sldMkLst>
        <pc:spChg chg="mod">
          <ac:chgData name="Marty Broadwell" userId="8c8ea40a403f8424" providerId="LiveId" clId="{5A0677AA-23BE-4AF6-AE1B-B772213D31DD}" dt="2021-05-08T23:44:36.673" v="6195" actId="5793"/>
          <ac:spMkLst>
            <pc:docMk/>
            <pc:sldMk cId="1017388506" sldId="396"/>
            <ac:spMk id="2" creationId="{67A828A8-7A71-4526-ACBC-BF359248E8DC}"/>
          </ac:spMkLst>
        </pc:spChg>
        <pc:spChg chg="mod">
          <ac:chgData name="Marty Broadwell" userId="8c8ea40a403f8424" providerId="LiveId" clId="{5A0677AA-23BE-4AF6-AE1B-B772213D31DD}" dt="2021-05-09T02:23:10.677" v="6444" actId="20577"/>
          <ac:spMkLst>
            <pc:docMk/>
            <pc:sldMk cId="1017388506" sldId="396"/>
            <ac:spMk id="3" creationId="{BAD9E2D0-4D18-4C26-B8C5-3910F0A1ED03}"/>
          </ac:spMkLst>
        </pc:spChg>
      </pc:sldChg>
      <pc:sldChg chg="modSp add mod modAnim">
        <pc:chgData name="Marty Broadwell" userId="8c8ea40a403f8424" providerId="LiveId" clId="{5A0677AA-23BE-4AF6-AE1B-B772213D31DD}" dt="2021-05-09T02:23:17.356" v="6447" actId="20577"/>
        <pc:sldMkLst>
          <pc:docMk/>
          <pc:sldMk cId="3071247299" sldId="397"/>
        </pc:sldMkLst>
        <pc:spChg chg="mod">
          <ac:chgData name="Marty Broadwell" userId="8c8ea40a403f8424" providerId="LiveId" clId="{5A0677AA-23BE-4AF6-AE1B-B772213D31DD}" dt="2021-05-08T23:28:37.027" v="6015" actId="5793"/>
          <ac:spMkLst>
            <pc:docMk/>
            <pc:sldMk cId="3071247299" sldId="397"/>
            <ac:spMk id="2" creationId="{67A828A8-7A71-4526-ACBC-BF359248E8DC}"/>
          </ac:spMkLst>
        </pc:spChg>
        <pc:spChg chg="mod">
          <ac:chgData name="Marty Broadwell" userId="8c8ea40a403f8424" providerId="LiveId" clId="{5A0677AA-23BE-4AF6-AE1B-B772213D31DD}" dt="2021-05-09T02:23:17.356" v="6447" actId="20577"/>
          <ac:spMkLst>
            <pc:docMk/>
            <pc:sldMk cId="3071247299" sldId="397"/>
            <ac:spMk id="3" creationId="{BAD9E2D0-4D18-4C26-B8C5-3910F0A1ED03}"/>
          </ac:spMkLst>
        </pc:spChg>
      </pc:sldChg>
      <pc:sldChg chg="delSp modSp new mod">
        <pc:chgData name="Marty Broadwell" userId="8c8ea40a403f8424" providerId="LiveId" clId="{5A0677AA-23BE-4AF6-AE1B-B772213D31DD}" dt="2021-05-08T23:30:13.911" v="6056" actId="1076"/>
        <pc:sldMkLst>
          <pc:docMk/>
          <pc:sldMk cId="3061139042" sldId="398"/>
        </pc:sldMkLst>
        <pc:spChg chg="del">
          <ac:chgData name="Marty Broadwell" userId="8c8ea40a403f8424" providerId="LiveId" clId="{5A0677AA-23BE-4AF6-AE1B-B772213D31DD}" dt="2021-05-08T23:30:10.599" v="6055" actId="478"/>
          <ac:spMkLst>
            <pc:docMk/>
            <pc:sldMk cId="3061139042" sldId="398"/>
            <ac:spMk id="2" creationId="{A6A4E3A7-67DE-45B0-B77B-43D0FA1DB887}"/>
          </ac:spMkLst>
        </pc:spChg>
        <pc:spChg chg="mod">
          <ac:chgData name="Marty Broadwell" userId="8c8ea40a403f8424" providerId="LiveId" clId="{5A0677AA-23BE-4AF6-AE1B-B772213D31DD}" dt="2021-05-08T23:30:13.911" v="6056" actId="1076"/>
          <ac:spMkLst>
            <pc:docMk/>
            <pc:sldMk cId="3061139042" sldId="398"/>
            <ac:spMk id="3" creationId="{85E3EA2D-FE79-4F04-B730-EB85B3521A34}"/>
          </ac:spMkLst>
        </pc:spChg>
      </pc:sldChg>
      <pc:sldChg chg="modSp add del mod">
        <pc:chgData name="Marty Broadwell" userId="8c8ea40a403f8424" providerId="LiveId" clId="{5A0677AA-23BE-4AF6-AE1B-B772213D31DD}" dt="2021-05-08T23:42:43.190" v="6185" actId="47"/>
        <pc:sldMkLst>
          <pc:docMk/>
          <pc:sldMk cId="192008859" sldId="399"/>
        </pc:sldMkLst>
        <pc:spChg chg="mod">
          <ac:chgData name="Marty Broadwell" userId="8c8ea40a403f8424" providerId="LiveId" clId="{5A0677AA-23BE-4AF6-AE1B-B772213D31DD}" dt="2021-05-08T23:42:29.854" v="6184" actId="14100"/>
          <ac:spMkLst>
            <pc:docMk/>
            <pc:sldMk cId="192008859" sldId="399"/>
            <ac:spMk id="3" creationId="{BAD9E2D0-4D18-4C26-B8C5-3910F0A1ED0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1"/>
            <a:ext cx="4160937" cy="366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defRPr sz="1300">
                <a:latin typeface="Times New Roman" pitchFamily="18" charset="0"/>
              </a:defRPr>
            </a:lvl1pPr>
          </a:lstStyle>
          <a:p>
            <a:pPr>
              <a:defRPr/>
            </a:pPr>
            <a:endParaRPr lang="en-US"/>
          </a:p>
        </p:txBody>
      </p:sp>
      <p:sp>
        <p:nvSpPr>
          <p:cNvPr id="26627" name="Rectangle 3"/>
          <p:cNvSpPr>
            <a:spLocks noGrp="1" noChangeArrowheads="1"/>
          </p:cNvSpPr>
          <p:nvPr>
            <p:ph type="dt" sz="quarter" idx="1"/>
          </p:nvPr>
        </p:nvSpPr>
        <p:spPr bwMode="auto">
          <a:xfrm>
            <a:off x="5442347" y="1"/>
            <a:ext cx="4158853" cy="366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lgn="r">
              <a:defRPr sz="1300">
                <a:latin typeface="Times New Roman" pitchFamily="18" charset="0"/>
              </a:defRPr>
            </a:lvl1pPr>
          </a:lstStyle>
          <a:p>
            <a:pPr>
              <a:defRPr/>
            </a:pPr>
            <a:endParaRPr lang="en-US"/>
          </a:p>
        </p:txBody>
      </p:sp>
      <p:sp>
        <p:nvSpPr>
          <p:cNvPr id="26628" name="Rectangle 4"/>
          <p:cNvSpPr>
            <a:spLocks noGrp="1" noChangeArrowheads="1"/>
          </p:cNvSpPr>
          <p:nvPr>
            <p:ph type="ftr" sz="quarter" idx="2"/>
          </p:nvPr>
        </p:nvSpPr>
        <p:spPr bwMode="auto">
          <a:xfrm>
            <a:off x="0" y="6948715"/>
            <a:ext cx="4160937" cy="366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defRPr sz="1300">
                <a:latin typeface="Times New Roman" pitchFamily="18" charset="0"/>
              </a:defRPr>
            </a:lvl1pPr>
          </a:lstStyle>
          <a:p>
            <a:pPr>
              <a:defRPr/>
            </a:pPr>
            <a:endParaRPr lang="en-US"/>
          </a:p>
        </p:txBody>
      </p:sp>
      <p:sp>
        <p:nvSpPr>
          <p:cNvPr id="26629" name="Rectangle 5"/>
          <p:cNvSpPr>
            <a:spLocks noGrp="1" noChangeArrowheads="1"/>
          </p:cNvSpPr>
          <p:nvPr>
            <p:ph type="sldNum" sz="quarter" idx="3"/>
          </p:nvPr>
        </p:nvSpPr>
        <p:spPr bwMode="auto">
          <a:xfrm>
            <a:off x="5442347" y="6948715"/>
            <a:ext cx="4158853" cy="366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lgn="r">
              <a:defRPr sz="1300">
                <a:latin typeface="Times New Roman" pitchFamily="18" charset="0"/>
              </a:defRPr>
            </a:lvl1pPr>
          </a:lstStyle>
          <a:p>
            <a:pPr>
              <a:defRPr/>
            </a:pPr>
            <a:fld id="{78722183-28E7-4A62-A956-B5CF2CB3BB53}" type="slidenum">
              <a:rPr lang="en-US"/>
              <a:pPr>
                <a:defRPr/>
              </a:pPr>
              <a:t>‹#›</a:t>
            </a:fld>
            <a:endParaRPr lang="en-US"/>
          </a:p>
        </p:txBody>
      </p:sp>
    </p:spTree>
    <p:extLst>
      <p:ext uri="{BB962C8B-B14F-4D97-AF65-F5344CB8AC3E}">
        <p14:creationId xmlns:p14="http://schemas.microsoft.com/office/powerpoint/2010/main" val="25164569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1026"/>
          <p:cNvSpPr>
            <a:spLocks noGrp="1" noChangeArrowheads="1"/>
          </p:cNvSpPr>
          <p:nvPr>
            <p:ph type="hdr" sz="quarter"/>
          </p:nvPr>
        </p:nvSpPr>
        <p:spPr bwMode="auto">
          <a:xfrm>
            <a:off x="0" y="0"/>
            <a:ext cx="4160937" cy="367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defRPr sz="1300">
                <a:latin typeface="Arial" pitchFamily="34" charset="0"/>
              </a:defRPr>
            </a:lvl1pPr>
          </a:lstStyle>
          <a:p>
            <a:pPr>
              <a:defRPr/>
            </a:pPr>
            <a:endParaRPr lang="en-US"/>
          </a:p>
        </p:txBody>
      </p:sp>
      <p:sp>
        <p:nvSpPr>
          <p:cNvPr id="65539" name="Rectangle 1027"/>
          <p:cNvSpPr>
            <a:spLocks noGrp="1" noChangeArrowheads="1"/>
          </p:cNvSpPr>
          <p:nvPr>
            <p:ph type="dt" idx="1"/>
          </p:nvPr>
        </p:nvSpPr>
        <p:spPr bwMode="auto">
          <a:xfrm>
            <a:off x="5442347" y="0"/>
            <a:ext cx="4158853" cy="367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lgn="r">
              <a:defRPr sz="1300">
                <a:latin typeface="Arial" pitchFamily="34" charset="0"/>
              </a:defRPr>
            </a:lvl1pPr>
          </a:lstStyle>
          <a:p>
            <a:pPr>
              <a:defRPr/>
            </a:pPr>
            <a:endParaRPr lang="en-US"/>
          </a:p>
        </p:txBody>
      </p:sp>
      <p:sp>
        <p:nvSpPr>
          <p:cNvPr id="32772" name="Rectangle 1028"/>
          <p:cNvSpPr>
            <a:spLocks noGrp="1" noRot="1" noChangeAspect="1" noChangeArrowheads="1" noTextEdit="1"/>
          </p:cNvSpPr>
          <p:nvPr>
            <p:ph type="sldImg" idx="2"/>
          </p:nvPr>
        </p:nvSpPr>
        <p:spPr bwMode="auto">
          <a:xfrm>
            <a:off x="2600325" y="550863"/>
            <a:ext cx="4400550" cy="275113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5541" name="Rectangle 1029"/>
          <p:cNvSpPr>
            <a:spLocks noGrp="1" noChangeArrowheads="1"/>
          </p:cNvSpPr>
          <p:nvPr>
            <p:ph type="body" sz="quarter" idx="3"/>
          </p:nvPr>
        </p:nvSpPr>
        <p:spPr bwMode="auto">
          <a:xfrm>
            <a:off x="1279327" y="3484640"/>
            <a:ext cx="7042547" cy="33007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5542" name="Rectangle 1030"/>
          <p:cNvSpPr>
            <a:spLocks noGrp="1" noChangeArrowheads="1"/>
          </p:cNvSpPr>
          <p:nvPr>
            <p:ph type="ftr" sz="quarter" idx="4"/>
          </p:nvPr>
        </p:nvSpPr>
        <p:spPr bwMode="auto">
          <a:xfrm>
            <a:off x="0" y="6969276"/>
            <a:ext cx="4160937" cy="367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defRPr sz="1300">
                <a:latin typeface="Arial" pitchFamily="34" charset="0"/>
              </a:defRPr>
            </a:lvl1pPr>
          </a:lstStyle>
          <a:p>
            <a:pPr>
              <a:defRPr/>
            </a:pPr>
            <a:endParaRPr lang="en-US"/>
          </a:p>
        </p:txBody>
      </p:sp>
      <p:sp>
        <p:nvSpPr>
          <p:cNvPr id="65543" name="Rectangle 1031"/>
          <p:cNvSpPr>
            <a:spLocks noGrp="1" noChangeArrowheads="1"/>
          </p:cNvSpPr>
          <p:nvPr>
            <p:ph type="sldNum" sz="quarter" idx="5"/>
          </p:nvPr>
        </p:nvSpPr>
        <p:spPr bwMode="auto">
          <a:xfrm>
            <a:off x="5442347" y="6969276"/>
            <a:ext cx="4158853" cy="367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lgn="r">
              <a:defRPr sz="1300">
                <a:latin typeface="Arial" pitchFamily="34" charset="0"/>
              </a:defRPr>
            </a:lvl1pPr>
          </a:lstStyle>
          <a:p>
            <a:pPr>
              <a:defRPr/>
            </a:pPr>
            <a:fld id="{F3677BD1-F61E-4A8A-93FD-955EDF7EC03F}" type="slidenum">
              <a:rPr lang="en-US"/>
              <a:pPr>
                <a:defRPr/>
              </a:pPr>
              <a:t>‹#›</a:t>
            </a:fld>
            <a:endParaRPr lang="en-US"/>
          </a:p>
        </p:txBody>
      </p:sp>
    </p:spTree>
    <p:extLst>
      <p:ext uri="{BB962C8B-B14F-4D97-AF65-F5344CB8AC3E}">
        <p14:creationId xmlns:p14="http://schemas.microsoft.com/office/powerpoint/2010/main" val="26208472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i="1" dirty="0"/>
              <a:t>Tenet</a:t>
            </a:r>
            <a:r>
              <a:rPr lang="en-US" dirty="0"/>
              <a:t>:  </a:t>
            </a:r>
            <a:r>
              <a:rPr lang="en-US" b="0" i="0" dirty="0">
                <a:solidFill>
                  <a:srgbClr val="202124"/>
                </a:solidFill>
                <a:effectLst/>
                <a:latin typeface="Roboto" panose="02000000000000000000" pitchFamily="2" charset="0"/>
              </a:rPr>
              <a:t>a principle or belief, especially one of the main principles of a religion or philosophy</a:t>
            </a:r>
            <a:endParaRPr lang="en-US" dirty="0"/>
          </a:p>
          <a:p>
            <a:r>
              <a:rPr lang="en-US" b="1" i="1" dirty="0"/>
              <a:t>Apostacy</a:t>
            </a:r>
            <a:r>
              <a:rPr lang="en-US" dirty="0"/>
              <a:t>:  </a:t>
            </a:r>
            <a:r>
              <a:rPr lang="en-US" b="0" i="0" dirty="0">
                <a:solidFill>
                  <a:srgbClr val="202124"/>
                </a:solidFill>
                <a:effectLst/>
                <a:latin typeface="Roboto" panose="020B0604020202020204" pitchFamily="2" charset="0"/>
              </a:rPr>
              <a:t>the abandonment or renunciation of a religious or political belief</a:t>
            </a:r>
          </a:p>
          <a:p>
            <a:r>
              <a:rPr lang="en-US" b="0" i="0" dirty="0">
                <a:solidFill>
                  <a:srgbClr val="202124"/>
                </a:solidFill>
                <a:effectLst/>
                <a:latin typeface="Roboto" panose="020B0604020202020204" pitchFamily="2" charset="0"/>
              </a:rPr>
              <a:t>Modern Challenges: Origin of Religions; Divine Revelation; Personal Morality; Religious Authority; </a:t>
            </a:r>
            <a:endParaRPr lang="en-US" dirty="0"/>
          </a:p>
        </p:txBody>
      </p:sp>
      <p:sp>
        <p:nvSpPr>
          <p:cNvPr id="4" name="Slide Number Placeholder 3"/>
          <p:cNvSpPr>
            <a:spLocks noGrp="1"/>
          </p:cNvSpPr>
          <p:nvPr>
            <p:ph type="sldNum" sz="quarter" idx="5"/>
          </p:nvPr>
        </p:nvSpPr>
        <p:spPr/>
        <p:txBody>
          <a:bodyPr/>
          <a:lstStyle/>
          <a:p>
            <a:pPr>
              <a:defRPr/>
            </a:pPr>
            <a:fld id="{F3677BD1-F61E-4A8A-93FD-955EDF7EC03F}" type="slidenum">
              <a:rPr lang="en-US" smtClean="0"/>
              <a:pPr>
                <a:defRPr/>
              </a:pPr>
              <a:t>2</a:t>
            </a:fld>
            <a:endParaRPr lang="en-US"/>
          </a:p>
        </p:txBody>
      </p:sp>
    </p:spTree>
    <p:extLst>
      <p:ext uri="{BB962C8B-B14F-4D97-AF65-F5344CB8AC3E}">
        <p14:creationId xmlns:p14="http://schemas.microsoft.com/office/powerpoint/2010/main" val="1853592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3677BD1-F61E-4A8A-93FD-955EDF7EC03F}" type="slidenum">
              <a:rPr lang="en-US" smtClean="0"/>
              <a:pPr>
                <a:defRPr/>
              </a:pPr>
              <a:t>7</a:t>
            </a:fld>
            <a:endParaRPr lang="en-US"/>
          </a:p>
        </p:txBody>
      </p:sp>
    </p:spTree>
    <p:extLst>
      <p:ext uri="{BB962C8B-B14F-4D97-AF65-F5344CB8AC3E}">
        <p14:creationId xmlns:p14="http://schemas.microsoft.com/office/powerpoint/2010/main" val="1166474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2:10 – “dignitaries” </a:t>
            </a:r>
            <a:r>
              <a:rPr lang="en-US" dirty="0">
                <a:sym typeface="Wingdings" panose="05000000000000000000" pitchFamily="2" charset="2"/>
              </a:rPr>
              <a:t> [doxa] “glories,” “angelic majesties,” NAS</a:t>
            </a:r>
          </a:p>
        </p:txBody>
      </p:sp>
      <p:sp>
        <p:nvSpPr>
          <p:cNvPr id="4" name="Slide Number Placeholder 3"/>
          <p:cNvSpPr>
            <a:spLocks noGrp="1"/>
          </p:cNvSpPr>
          <p:nvPr>
            <p:ph type="sldNum" sz="quarter" idx="5"/>
          </p:nvPr>
        </p:nvSpPr>
        <p:spPr/>
        <p:txBody>
          <a:bodyPr/>
          <a:lstStyle/>
          <a:p>
            <a:pPr>
              <a:defRPr/>
            </a:pPr>
            <a:fld id="{F3677BD1-F61E-4A8A-93FD-955EDF7EC03F}" type="slidenum">
              <a:rPr lang="en-US" smtClean="0"/>
              <a:pPr>
                <a:defRPr/>
              </a:pPr>
              <a:t>12</a:t>
            </a:fld>
            <a:endParaRPr lang="en-US"/>
          </a:p>
        </p:txBody>
      </p:sp>
    </p:spTree>
    <p:extLst>
      <p:ext uri="{BB962C8B-B14F-4D97-AF65-F5344CB8AC3E}">
        <p14:creationId xmlns:p14="http://schemas.microsoft.com/office/powerpoint/2010/main" val="38986140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2:10 – “dignitaries” </a:t>
            </a:r>
            <a:r>
              <a:rPr lang="en-US" dirty="0">
                <a:sym typeface="Wingdings" panose="05000000000000000000" pitchFamily="2" charset="2"/>
              </a:rPr>
              <a:t> [doxa] “glories,” “angelic majesties,” NAS</a:t>
            </a:r>
          </a:p>
          <a:p>
            <a:r>
              <a:rPr lang="en-US" dirty="0"/>
              <a:t>2:12 – “natural” </a:t>
            </a:r>
            <a:r>
              <a:rPr lang="en-US" dirty="0">
                <a:sym typeface="Wingdings" panose="05000000000000000000" pitchFamily="2" charset="2"/>
              </a:rPr>
              <a:t> instinctive [only];    “brute” – [</a:t>
            </a:r>
            <a:r>
              <a:rPr lang="en-US" i="1" dirty="0" err="1">
                <a:sym typeface="Wingdings" panose="05000000000000000000" pitchFamily="2" charset="2"/>
              </a:rPr>
              <a:t>alogos</a:t>
            </a:r>
            <a:r>
              <a:rPr lang="en-US" dirty="0">
                <a:sym typeface="Wingdings" panose="05000000000000000000" pitchFamily="2" charset="2"/>
              </a:rPr>
              <a:t>] unreasoning, irrational</a:t>
            </a:r>
          </a:p>
        </p:txBody>
      </p:sp>
      <p:sp>
        <p:nvSpPr>
          <p:cNvPr id="4" name="Slide Number Placeholder 3"/>
          <p:cNvSpPr>
            <a:spLocks noGrp="1"/>
          </p:cNvSpPr>
          <p:nvPr>
            <p:ph type="sldNum" sz="quarter" idx="5"/>
          </p:nvPr>
        </p:nvSpPr>
        <p:spPr/>
        <p:txBody>
          <a:bodyPr/>
          <a:lstStyle/>
          <a:p>
            <a:pPr>
              <a:defRPr/>
            </a:pPr>
            <a:fld id="{F3677BD1-F61E-4A8A-93FD-955EDF7EC03F}" type="slidenum">
              <a:rPr lang="en-US" smtClean="0"/>
              <a:pPr>
                <a:defRPr/>
              </a:pPr>
              <a:t>14</a:t>
            </a:fld>
            <a:endParaRPr lang="en-US"/>
          </a:p>
        </p:txBody>
      </p:sp>
    </p:spTree>
    <p:extLst>
      <p:ext uri="{BB962C8B-B14F-4D97-AF65-F5344CB8AC3E}">
        <p14:creationId xmlns:p14="http://schemas.microsoft.com/office/powerpoint/2010/main" val="12355640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2:10 – “dignitaries” </a:t>
            </a:r>
            <a:r>
              <a:rPr lang="en-US" dirty="0">
                <a:sym typeface="Wingdings" panose="05000000000000000000" pitchFamily="2" charset="2"/>
              </a:rPr>
              <a:t> [doxa] “glories,” “angelic majesties,” NAS</a:t>
            </a:r>
          </a:p>
          <a:p>
            <a:r>
              <a:rPr lang="en-US" dirty="0"/>
              <a:t>2:12 – “natural” </a:t>
            </a:r>
            <a:r>
              <a:rPr lang="en-US" dirty="0">
                <a:sym typeface="Wingdings" panose="05000000000000000000" pitchFamily="2" charset="2"/>
              </a:rPr>
              <a:t> instinctive [only];    “brute” – [</a:t>
            </a:r>
            <a:r>
              <a:rPr lang="en-US" i="1" dirty="0" err="1">
                <a:sym typeface="Wingdings" panose="05000000000000000000" pitchFamily="2" charset="2"/>
              </a:rPr>
              <a:t>alogos</a:t>
            </a:r>
            <a:r>
              <a:rPr lang="en-US" dirty="0">
                <a:sym typeface="Wingdings" panose="05000000000000000000" pitchFamily="2" charset="2"/>
              </a:rPr>
              <a:t>] unreasoning, irrational</a:t>
            </a:r>
          </a:p>
        </p:txBody>
      </p:sp>
      <p:sp>
        <p:nvSpPr>
          <p:cNvPr id="4" name="Slide Number Placeholder 3"/>
          <p:cNvSpPr>
            <a:spLocks noGrp="1"/>
          </p:cNvSpPr>
          <p:nvPr>
            <p:ph type="sldNum" sz="quarter" idx="5"/>
          </p:nvPr>
        </p:nvSpPr>
        <p:spPr/>
        <p:txBody>
          <a:bodyPr/>
          <a:lstStyle/>
          <a:p>
            <a:pPr>
              <a:defRPr/>
            </a:pPr>
            <a:fld id="{F3677BD1-F61E-4A8A-93FD-955EDF7EC03F}" type="slidenum">
              <a:rPr lang="en-US" smtClean="0"/>
              <a:pPr>
                <a:defRPr/>
              </a:pPr>
              <a:t>15</a:t>
            </a:fld>
            <a:endParaRPr lang="en-US"/>
          </a:p>
        </p:txBody>
      </p:sp>
    </p:spTree>
    <p:extLst>
      <p:ext uri="{BB962C8B-B14F-4D97-AF65-F5344CB8AC3E}">
        <p14:creationId xmlns:p14="http://schemas.microsoft.com/office/powerpoint/2010/main" val="3783474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2:10 – “dignitaries” </a:t>
            </a:r>
            <a:r>
              <a:rPr lang="en-US" dirty="0">
                <a:sym typeface="Wingdings" panose="05000000000000000000" pitchFamily="2" charset="2"/>
              </a:rPr>
              <a:t> [doxa] “glories,” “angelic majesties,” NAS</a:t>
            </a:r>
          </a:p>
          <a:p>
            <a:r>
              <a:rPr lang="en-US" dirty="0"/>
              <a:t>2:12 – “natural” </a:t>
            </a:r>
            <a:r>
              <a:rPr lang="en-US" dirty="0">
                <a:sym typeface="Wingdings" panose="05000000000000000000" pitchFamily="2" charset="2"/>
              </a:rPr>
              <a:t> instinctive [only];    “brute” – [</a:t>
            </a:r>
            <a:r>
              <a:rPr lang="en-US" i="1" dirty="0" err="1">
                <a:sym typeface="Wingdings" panose="05000000000000000000" pitchFamily="2" charset="2"/>
              </a:rPr>
              <a:t>alogos</a:t>
            </a:r>
            <a:r>
              <a:rPr lang="en-US" dirty="0">
                <a:sym typeface="Wingdings" panose="05000000000000000000" pitchFamily="2" charset="2"/>
              </a:rPr>
              <a:t>] unreasoning, irrational</a:t>
            </a:r>
          </a:p>
        </p:txBody>
      </p:sp>
      <p:sp>
        <p:nvSpPr>
          <p:cNvPr id="4" name="Slide Number Placeholder 3"/>
          <p:cNvSpPr>
            <a:spLocks noGrp="1"/>
          </p:cNvSpPr>
          <p:nvPr>
            <p:ph type="sldNum" sz="quarter" idx="5"/>
          </p:nvPr>
        </p:nvSpPr>
        <p:spPr/>
        <p:txBody>
          <a:bodyPr/>
          <a:lstStyle/>
          <a:p>
            <a:pPr>
              <a:defRPr/>
            </a:pPr>
            <a:fld id="{F3677BD1-F61E-4A8A-93FD-955EDF7EC03F}" type="slidenum">
              <a:rPr lang="en-US" smtClean="0"/>
              <a:pPr>
                <a:defRPr/>
              </a:pPr>
              <a:t>16</a:t>
            </a:fld>
            <a:endParaRPr lang="en-US"/>
          </a:p>
        </p:txBody>
      </p:sp>
    </p:spTree>
    <p:extLst>
      <p:ext uri="{BB962C8B-B14F-4D97-AF65-F5344CB8AC3E}">
        <p14:creationId xmlns:p14="http://schemas.microsoft.com/office/powerpoint/2010/main" val="3634100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A22C54-73A3-46A9-9681-4B2392B7E9E5}" type="slidenum">
              <a:rPr lang="en-US"/>
              <a:pPr>
                <a:defRPr/>
              </a:pPr>
              <a:t>‹#›</a:t>
            </a:fld>
            <a:endParaRPr lang="en-US"/>
          </a:p>
        </p:txBody>
      </p:sp>
    </p:spTree>
    <p:extLst>
      <p:ext uri="{BB962C8B-B14F-4D97-AF65-F5344CB8AC3E}">
        <p14:creationId xmlns:p14="http://schemas.microsoft.com/office/powerpoint/2010/main" val="1071325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6EBAC15-BA32-4120-B239-1BCD0E786B68}" type="slidenum">
              <a:rPr lang="en-US"/>
              <a:pPr>
                <a:defRPr/>
              </a:pPr>
              <a:t>‹#›</a:t>
            </a:fld>
            <a:endParaRPr lang="en-US"/>
          </a:p>
        </p:txBody>
      </p:sp>
    </p:spTree>
    <p:extLst>
      <p:ext uri="{BB962C8B-B14F-4D97-AF65-F5344CB8AC3E}">
        <p14:creationId xmlns:p14="http://schemas.microsoft.com/office/powerpoint/2010/main" val="298089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0"/>
            <a:ext cx="2152650" cy="50165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0"/>
            <a:ext cx="6305550" cy="50165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8478603-6850-46E9-AFC8-79F4A98EAC7B}" type="slidenum">
              <a:rPr lang="en-US"/>
              <a:pPr>
                <a:defRPr/>
              </a:pPr>
              <a:t>‹#›</a:t>
            </a:fld>
            <a:endParaRPr lang="en-US"/>
          </a:p>
        </p:txBody>
      </p:sp>
    </p:spTree>
    <p:extLst>
      <p:ext uri="{BB962C8B-B14F-4D97-AF65-F5344CB8AC3E}">
        <p14:creationId xmlns:p14="http://schemas.microsoft.com/office/powerpoint/2010/main" val="939539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3500"/>
            <a:ext cx="7772400" cy="508000"/>
          </a:xfrm>
        </p:spPr>
        <p:txBody>
          <a:bodyPr/>
          <a:lstStyle>
            <a:lvl1pPr>
              <a:defRPr sz="4400"/>
            </a:lvl1pPr>
          </a:lstStyle>
          <a:p>
            <a:r>
              <a:rPr lang="en-US" dirty="0"/>
              <a:t>Click to edit Master title style</a:t>
            </a:r>
          </a:p>
        </p:txBody>
      </p:sp>
      <p:sp>
        <p:nvSpPr>
          <p:cNvPr id="3" name="Content Placeholder 2"/>
          <p:cNvSpPr>
            <a:spLocks noGrp="1"/>
          </p:cNvSpPr>
          <p:nvPr>
            <p:ph idx="1"/>
          </p:nvPr>
        </p:nvSpPr>
        <p:spPr>
          <a:xfrm>
            <a:off x="304800" y="749300"/>
            <a:ext cx="8610600" cy="4318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6A389DF-B1F5-4991-89B8-72C57CDB73FE}" type="slidenum">
              <a:rPr lang="en-US"/>
              <a:pPr>
                <a:defRPr/>
              </a:pPr>
              <a:t>‹#›</a:t>
            </a:fld>
            <a:endParaRPr lang="en-US"/>
          </a:p>
        </p:txBody>
      </p:sp>
    </p:spTree>
    <p:extLst>
      <p:ext uri="{BB962C8B-B14F-4D97-AF65-F5344CB8AC3E}">
        <p14:creationId xmlns:p14="http://schemas.microsoft.com/office/powerpoint/2010/main" val="3539584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7E66E8-EC9A-4C81-A4F1-A7D9E5A272BA}" type="slidenum">
              <a:rPr lang="en-US"/>
              <a:pPr>
                <a:defRPr/>
              </a:pPr>
              <a:t>‹#›</a:t>
            </a:fld>
            <a:endParaRPr lang="en-US"/>
          </a:p>
        </p:txBody>
      </p:sp>
    </p:spTree>
    <p:extLst>
      <p:ext uri="{BB962C8B-B14F-4D97-AF65-F5344CB8AC3E}">
        <p14:creationId xmlns:p14="http://schemas.microsoft.com/office/powerpoint/2010/main" val="2984567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698500"/>
            <a:ext cx="4229100"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698500"/>
            <a:ext cx="4229100"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5D273BF-ED1D-4F21-8D62-A72031FF00FB}" type="slidenum">
              <a:rPr lang="en-US"/>
              <a:pPr>
                <a:defRPr/>
              </a:pPr>
              <a:t>‹#›</a:t>
            </a:fld>
            <a:endParaRPr lang="en-US"/>
          </a:p>
        </p:txBody>
      </p:sp>
    </p:spTree>
    <p:extLst>
      <p:ext uri="{BB962C8B-B14F-4D97-AF65-F5344CB8AC3E}">
        <p14:creationId xmlns:p14="http://schemas.microsoft.com/office/powerpoint/2010/main" val="1604278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22C1C0B-9345-4355-826E-E62B859D5104}" type="slidenum">
              <a:rPr lang="en-US"/>
              <a:pPr>
                <a:defRPr/>
              </a:pPr>
              <a:t>‹#›</a:t>
            </a:fld>
            <a:endParaRPr lang="en-US"/>
          </a:p>
        </p:txBody>
      </p:sp>
    </p:spTree>
    <p:extLst>
      <p:ext uri="{BB962C8B-B14F-4D97-AF65-F5344CB8AC3E}">
        <p14:creationId xmlns:p14="http://schemas.microsoft.com/office/powerpoint/2010/main" val="1477041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F9D5E7F-5B88-49A2-B514-B1E99E37D880}" type="slidenum">
              <a:rPr lang="en-US"/>
              <a:pPr>
                <a:defRPr/>
              </a:pPr>
              <a:t>‹#›</a:t>
            </a:fld>
            <a:endParaRPr lang="en-US"/>
          </a:p>
        </p:txBody>
      </p:sp>
    </p:spTree>
    <p:extLst>
      <p:ext uri="{BB962C8B-B14F-4D97-AF65-F5344CB8AC3E}">
        <p14:creationId xmlns:p14="http://schemas.microsoft.com/office/powerpoint/2010/main" val="3754251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E8BB770-531F-49C4-83F7-842E0B8C6786}" type="slidenum">
              <a:rPr lang="en-US"/>
              <a:pPr>
                <a:defRPr/>
              </a:pPr>
              <a:t>‹#›</a:t>
            </a:fld>
            <a:endParaRPr lang="en-US"/>
          </a:p>
        </p:txBody>
      </p:sp>
    </p:spTree>
    <p:extLst>
      <p:ext uri="{BB962C8B-B14F-4D97-AF65-F5344CB8AC3E}">
        <p14:creationId xmlns:p14="http://schemas.microsoft.com/office/powerpoint/2010/main" val="320935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F6E8664-7A74-4C3A-8C93-8E2EDCADBA08}" type="slidenum">
              <a:rPr lang="en-US"/>
              <a:pPr>
                <a:defRPr/>
              </a:pPr>
              <a:t>‹#›</a:t>
            </a:fld>
            <a:endParaRPr lang="en-US"/>
          </a:p>
        </p:txBody>
      </p:sp>
    </p:spTree>
    <p:extLst>
      <p:ext uri="{BB962C8B-B14F-4D97-AF65-F5344CB8AC3E}">
        <p14:creationId xmlns:p14="http://schemas.microsoft.com/office/powerpoint/2010/main" val="78835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631087F-6DDF-4D0E-8711-10D54406611A}" type="slidenum">
              <a:rPr lang="en-US"/>
              <a:pPr>
                <a:defRPr/>
              </a:pPr>
              <a:t>‹#›</a:t>
            </a:fld>
            <a:endParaRPr lang="en-US"/>
          </a:p>
        </p:txBody>
      </p:sp>
    </p:spTree>
    <p:extLst>
      <p:ext uri="{BB962C8B-B14F-4D97-AF65-F5344CB8AC3E}">
        <p14:creationId xmlns:p14="http://schemas.microsoft.com/office/powerpoint/2010/main" val="3500088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0" y="0"/>
            <a:ext cx="91440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304800" y="698500"/>
            <a:ext cx="8610600" cy="431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685800" y="520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8686800" y="5461000"/>
            <a:ext cx="457200"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600" b="1">
                <a:solidFill>
                  <a:schemeClr val="bg1"/>
                </a:solidFill>
                <a:latin typeface="Arial" pitchFamily="34" charset="0"/>
              </a:defRPr>
            </a:lvl1pPr>
          </a:lstStyle>
          <a:p>
            <a:pPr>
              <a:defRPr/>
            </a:pPr>
            <a:fld id="{058B422F-BE06-4BB0-9173-E47491106969}" type="slidenum">
              <a:rPr lang="en-US"/>
              <a:pPr>
                <a:defRPr/>
              </a:pPr>
              <a:t>‹#›</a:t>
            </a:fld>
            <a:endParaRPr lang="en-US"/>
          </a:p>
        </p:txBody>
      </p:sp>
      <p:sp>
        <p:nvSpPr>
          <p:cNvPr id="3" name="Rectangle 2"/>
          <p:cNvSpPr/>
          <p:nvPr userDrawn="1"/>
        </p:nvSpPr>
        <p:spPr>
          <a:xfrm>
            <a:off x="0" y="0"/>
            <a:ext cx="9144000" cy="5715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3600" b="1">
          <a:solidFill>
            <a:srgbClr val="FFFF00"/>
          </a:solidFill>
          <a:latin typeface="Calibri" pitchFamily="34" charset="0"/>
          <a:ea typeface="Calibri" pitchFamily="34" charset="0"/>
          <a:cs typeface="Calibri" pitchFamily="34" charset="0"/>
        </a:defRPr>
      </a:lvl1pPr>
      <a:lvl2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2pPr>
      <a:lvl3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3pPr>
      <a:lvl4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4pPr>
      <a:lvl5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5pPr>
      <a:lvl6pPr marL="457200" algn="ctr" rtl="0" fontAlgn="base">
        <a:spcBef>
          <a:spcPct val="0"/>
        </a:spcBef>
        <a:spcAft>
          <a:spcPct val="0"/>
        </a:spcAft>
        <a:defRPr sz="3200" b="1">
          <a:solidFill>
            <a:srgbClr val="FFFF00"/>
          </a:solidFill>
          <a:latin typeface="Arial" pitchFamily="34" charset="0"/>
        </a:defRPr>
      </a:lvl6pPr>
      <a:lvl7pPr marL="914400" algn="ctr" rtl="0" fontAlgn="base">
        <a:spcBef>
          <a:spcPct val="0"/>
        </a:spcBef>
        <a:spcAft>
          <a:spcPct val="0"/>
        </a:spcAft>
        <a:defRPr sz="3200" b="1">
          <a:solidFill>
            <a:srgbClr val="FFFF00"/>
          </a:solidFill>
          <a:latin typeface="Arial" pitchFamily="34" charset="0"/>
        </a:defRPr>
      </a:lvl7pPr>
      <a:lvl8pPr marL="1371600" algn="ctr" rtl="0" fontAlgn="base">
        <a:spcBef>
          <a:spcPct val="0"/>
        </a:spcBef>
        <a:spcAft>
          <a:spcPct val="0"/>
        </a:spcAft>
        <a:defRPr sz="3200" b="1">
          <a:solidFill>
            <a:srgbClr val="FFFF00"/>
          </a:solidFill>
          <a:latin typeface="Arial" pitchFamily="34" charset="0"/>
        </a:defRPr>
      </a:lvl8pPr>
      <a:lvl9pPr marL="1828800" algn="ctr" rtl="0" fontAlgn="base">
        <a:spcBef>
          <a:spcPct val="0"/>
        </a:spcBef>
        <a:spcAft>
          <a:spcPct val="0"/>
        </a:spcAft>
        <a:defRPr sz="3200" b="1">
          <a:solidFill>
            <a:srgbClr val="FFFF00"/>
          </a:solidFill>
          <a:latin typeface="Arial" pitchFamily="34" charset="0"/>
        </a:defRPr>
      </a:lvl9pPr>
    </p:titleStyle>
    <p:bodyStyle>
      <a:lvl1pPr marL="342900" indent="-342900" algn="l" rtl="0" eaLnBrk="0" fontAlgn="base" hangingPunct="0">
        <a:spcBef>
          <a:spcPct val="20000"/>
        </a:spcBef>
        <a:spcAft>
          <a:spcPct val="0"/>
        </a:spcAft>
        <a:buChar char="•"/>
        <a:defRPr sz="3200" b="1">
          <a:solidFill>
            <a:schemeClr val="bg1"/>
          </a:solidFill>
          <a:latin typeface="Calibri" pitchFamily="34" charset="0"/>
          <a:ea typeface="Calibri" pitchFamily="34" charset="0"/>
          <a:cs typeface="Calibri" pitchFamily="34" charset="0"/>
        </a:defRPr>
      </a:lvl1pPr>
      <a:lvl2pPr marL="742950" indent="-285750" algn="l" rtl="0" eaLnBrk="0" fontAlgn="base" hangingPunct="0">
        <a:spcBef>
          <a:spcPct val="20000"/>
        </a:spcBef>
        <a:spcAft>
          <a:spcPct val="0"/>
        </a:spcAft>
        <a:buChar char="–"/>
        <a:defRPr sz="2800" b="1">
          <a:solidFill>
            <a:schemeClr val="bg1"/>
          </a:solidFill>
          <a:latin typeface="Calibri" pitchFamily="34" charset="0"/>
          <a:ea typeface="Calibri" pitchFamily="34" charset="0"/>
          <a:cs typeface="Calibri" pitchFamily="34" charset="0"/>
        </a:defRPr>
      </a:lvl2pPr>
      <a:lvl3pPr marL="1143000" indent="-228600" algn="l" rtl="0" eaLnBrk="0" fontAlgn="base" hangingPunct="0">
        <a:spcBef>
          <a:spcPct val="20000"/>
        </a:spcBef>
        <a:spcAft>
          <a:spcPct val="0"/>
        </a:spcAft>
        <a:buChar char="•"/>
        <a:defRPr sz="2400" b="1">
          <a:solidFill>
            <a:schemeClr val="bg1"/>
          </a:solidFill>
          <a:latin typeface="Calibri" pitchFamily="34" charset="0"/>
          <a:ea typeface="Calibri" pitchFamily="34" charset="0"/>
          <a:cs typeface="Calibri" pitchFamily="34" charset="0"/>
        </a:defRPr>
      </a:lvl3pPr>
      <a:lvl4pPr marL="1600200" indent="-228600" algn="l" rtl="0" eaLnBrk="0" fontAlgn="base" hangingPunct="0">
        <a:spcBef>
          <a:spcPct val="20000"/>
        </a:spcBef>
        <a:spcAft>
          <a:spcPct val="0"/>
        </a:spcAft>
        <a:buChar char="–"/>
        <a:defRPr sz="2000" b="1">
          <a:solidFill>
            <a:schemeClr val="bg1"/>
          </a:solidFill>
          <a:latin typeface="Calibri" pitchFamily="34" charset="0"/>
          <a:ea typeface="Calibri" pitchFamily="34" charset="0"/>
          <a:cs typeface="Calibri" pitchFamily="34" charset="0"/>
        </a:defRPr>
      </a:lvl4pPr>
      <a:lvl5pPr marL="2057400" indent="-228600" algn="l" rtl="0" eaLnBrk="0" fontAlgn="base" hangingPunct="0">
        <a:spcBef>
          <a:spcPct val="20000"/>
        </a:spcBef>
        <a:spcAft>
          <a:spcPct val="0"/>
        </a:spcAft>
        <a:buChar char="»"/>
        <a:defRPr sz="2000" b="1">
          <a:solidFill>
            <a:schemeClr val="bg1"/>
          </a:solidFill>
          <a:latin typeface="Calibri" pitchFamily="34" charset="0"/>
          <a:ea typeface="Calibri" pitchFamily="34" charset="0"/>
          <a:cs typeface="Calibri" pitchFamily="34" charset="0"/>
        </a:defRPr>
      </a:lvl5pPr>
      <a:lvl6pPr marL="2514600" indent="-228600" algn="l" rtl="0" fontAlgn="base">
        <a:spcBef>
          <a:spcPct val="20000"/>
        </a:spcBef>
        <a:spcAft>
          <a:spcPct val="0"/>
        </a:spcAft>
        <a:buChar char="»"/>
        <a:defRPr b="1">
          <a:solidFill>
            <a:schemeClr val="bg1"/>
          </a:solidFill>
          <a:latin typeface="+mn-lt"/>
        </a:defRPr>
      </a:lvl6pPr>
      <a:lvl7pPr marL="2971800" indent="-228600" algn="l" rtl="0" fontAlgn="base">
        <a:spcBef>
          <a:spcPct val="20000"/>
        </a:spcBef>
        <a:spcAft>
          <a:spcPct val="0"/>
        </a:spcAft>
        <a:buChar char="»"/>
        <a:defRPr b="1">
          <a:solidFill>
            <a:schemeClr val="bg1"/>
          </a:solidFill>
          <a:latin typeface="+mn-lt"/>
        </a:defRPr>
      </a:lvl7pPr>
      <a:lvl8pPr marL="3429000" indent="-228600" algn="l" rtl="0" fontAlgn="base">
        <a:spcBef>
          <a:spcPct val="20000"/>
        </a:spcBef>
        <a:spcAft>
          <a:spcPct val="0"/>
        </a:spcAft>
        <a:buChar char="»"/>
        <a:defRPr b="1">
          <a:solidFill>
            <a:schemeClr val="bg1"/>
          </a:solidFill>
          <a:latin typeface="+mn-lt"/>
        </a:defRPr>
      </a:lvl8pPr>
      <a:lvl9pPr marL="3886200" indent="-228600" algn="l" rtl="0" fontAlgn="base">
        <a:spcBef>
          <a:spcPct val="20000"/>
        </a:spcBef>
        <a:spcAft>
          <a:spcPct val="0"/>
        </a:spcAft>
        <a:buChar char="»"/>
        <a:defRPr b="1">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5778A-F2A4-4339-B7EC-518E71D1E392}"/>
              </a:ext>
            </a:extLst>
          </p:cNvPr>
          <p:cNvSpPr>
            <a:spLocks noGrp="1"/>
          </p:cNvSpPr>
          <p:nvPr>
            <p:ph type="title"/>
          </p:nvPr>
        </p:nvSpPr>
        <p:spPr>
          <a:xfrm>
            <a:off x="296091" y="1502047"/>
            <a:ext cx="3169921" cy="2710906"/>
          </a:xfrm>
        </p:spPr>
        <p:txBody>
          <a:bodyPr/>
          <a:lstStyle/>
          <a:p>
            <a:r>
              <a:rPr lang="en-US" sz="4400" dirty="0"/>
              <a:t>Modern Challenges to our Faith</a:t>
            </a:r>
            <a:br>
              <a:rPr lang="en-US" dirty="0">
                <a:solidFill>
                  <a:schemeClr val="bg1"/>
                </a:solidFill>
              </a:rPr>
            </a:br>
            <a:r>
              <a:rPr lang="en-US" dirty="0">
                <a:solidFill>
                  <a:schemeClr val="bg1"/>
                </a:solidFill>
              </a:rPr>
              <a:t>(5/30-8/29)</a:t>
            </a:r>
            <a:endParaRPr lang="en-US" sz="4400" dirty="0">
              <a:solidFill>
                <a:schemeClr val="bg1"/>
              </a:solidFill>
            </a:endParaRPr>
          </a:p>
        </p:txBody>
      </p:sp>
      <p:sp>
        <p:nvSpPr>
          <p:cNvPr id="3" name="Slide Number Placeholder 2">
            <a:extLst>
              <a:ext uri="{FF2B5EF4-FFF2-40B4-BE49-F238E27FC236}">
                <a16:creationId xmlns:a16="http://schemas.microsoft.com/office/drawing/2014/main" id="{5AC862B1-563D-4C68-B004-0A6B77FBD309}"/>
              </a:ext>
            </a:extLst>
          </p:cNvPr>
          <p:cNvSpPr>
            <a:spLocks noGrp="1"/>
          </p:cNvSpPr>
          <p:nvPr>
            <p:ph type="sldNum" sz="quarter" idx="12"/>
          </p:nvPr>
        </p:nvSpPr>
        <p:spPr/>
        <p:txBody>
          <a:bodyPr/>
          <a:lstStyle/>
          <a:p>
            <a:pPr>
              <a:defRPr/>
            </a:pPr>
            <a:fld id="{CF9D5E7F-5B88-49A2-B514-B1E99E37D880}" type="slidenum">
              <a:rPr lang="en-US" smtClean="0"/>
              <a:pPr>
                <a:defRPr/>
              </a:pPr>
              <a:t>1</a:t>
            </a:fld>
            <a:endParaRPr lang="en-US"/>
          </a:p>
        </p:txBody>
      </p:sp>
      <p:pic>
        <p:nvPicPr>
          <p:cNvPr id="5" name="Picture 4">
            <a:extLst>
              <a:ext uri="{FF2B5EF4-FFF2-40B4-BE49-F238E27FC236}">
                <a16:creationId xmlns:a16="http://schemas.microsoft.com/office/drawing/2014/main" id="{E0612C77-7396-4BB0-98C2-F4762E614C44}"/>
              </a:ext>
            </a:extLst>
          </p:cNvPr>
          <p:cNvPicPr>
            <a:picLocks noChangeAspect="1"/>
          </p:cNvPicPr>
          <p:nvPr/>
        </p:nvPicPr>
        <p:blipFill>
          <a:blip r:embed="rId2"/>
          <a:stretch>
            <a:fillRect/>
          </a:stretch>
        </p:blipFill>
        <p:spPr>
          <a:xfrm>
            <a:off x="3779988" y="0"/>
            <a:ext cx="5364012" cy="5715000"/>
          </a:xfrm>
          <a:prstGeom prst="rect">
            <a:avLst/>
          </a:prstGeom>
        </p:spPr>
      </p:pic>
    </p:spTree>
    <p:extLst>
      <p:ext uri="{BB962C8B-B14F-4D97-AF65-F5344CB8AC3E}">
        <p14:creationId xmlns:p14="http://schemas.microsoft.com/office/powerpoint/2010/main" val="1327922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CE17F-E80F-416F-97FF-A92C26375064}"/>
              </a:ext>
            </a:extLst>
          </p:cNvPr>
          <p:cNvSpPr>
            <a:spLocks noGrp="1"/>
          </p:cNvSpPr>
          <p:nvPr>
            <p:ph type="title"/>
          </p:nvPr>
        </p:nvSpPr>
        <p:spPr/>
        <p:txBody>
          <a:bodyPr/>
          <a:lstStyle/>
          <a:p>
            <a:r>
              <a:rPr lang="en-US" dirty="0"/>
              <a:t>Tenets of the Apostacy</a:t>
            </a:r>
          </a:p>
        </p:txBody>
      </p:sp>
      <p:sp>
        <p:nvSpPr>
          <p:cNvPr id="3" name="Content Placeholder 2">
            <a:extLst>
              <a:ext uri="{FF2B5EF4-FFF2-40B4-BE49-F238E27FC236}">
                <a16:creationId xmlns:a16="http://schemas.microsoft.com/office/drawing/2014/main" id="{BB0DA1A4-FE01-432C-B497-09FD1DAAA68D}"/>
              </a:ext>
            </a:extLst>
          </p:cNvPr>
          <p:cNvSpPr>
            <a:spLocks noGrp="1"/>
          </p:cNvSpPr>
          <p:nvPr>
            <p:ph idx="1"/>
          </p:nvPr>
        </p:nvSpPr>
        <p:spPr/>
        <p:txBody>
          <a:bodyPr/>
          <a:lstStyle/>
          <a:p>
            <a:r>
              <a:rPr lang="en-US" dirty="0">
                <a:solidFill>
                  <a:schemeClr val="bg1">
                    <a:lumMod val="50000"/>
                  </a:schemeClr>
                </a:solidFill>
              </a:rPr>
              <a:t>Closed World (Physical Only)</a:t>
            </a:r>
          </a:p>
          <a:p>
            <a:r>
              <a:rPr lang="en-US" dirty="0">
                <a:solidFill>
                  <a:schemeClr val="bg1">
                    <a:lumMod val="50000"/>
                  </a:schemeClr>
                </a:solidFill>
              </a:rPr>
              <a:t>“Natural” = Good</a:t>
            </a:r>
          </a:p>
          <a:p>
            <a:r>
              <a:rPr lang="en-US" dirty="0"/>
              <a:t>Liberation is the Goal</a:t>
            </a:r>
          </a:p>
          <a:p>
            <a:pPr lvl="1"/>
            <a:r>
              <a:rPr lang="en-US" dirty="0"/>
              <a:t>“they promise them liberty” (2:19)</a:t>
            </a:r>
          </a:p>
        </p:txBody>
      </p:sp>
      <p:sp>
        <p:nvSpPr>
          <p:cNvPr id="4" name="Slide Number Placeholder 3">
            <a:extLst>
              <a:ext uri="{FF2B5EF4-FFF2-40B4-BE49-F238E27FC236}">
                <a16:creationId xmlns:a16="http://schemas.microsoft.com/office/drawing/2014/main" id="{66731798-3CE0-452A-A5BA-00FA3197E9A5}"/>
              </a:ext>
            </a:extLst>
          </p:cNvPr>
          <p:cNvSpPr>
            <a:spLocks noGrp="1"/>
          </p:cNvSpPr>
          <p:nvPr>
            <p:ph type="sldNum" sz="quarter" idx="12"/>
          </p:nvPr>
        </p:nvSpPr>
        <p:spPr/>
        <p:txBody>
          <a:bodyPr/>
          <a:lstStyle/>
          <a:p>
            <a:pPr>
              <a:defRPr/>
            </a:pPr>
            <a:fld id="{B6A389DF-B1F5-4991-89B8-72C57CDB73FE}" type="slidenum">
              <a:rPr lang="en-US" smtClean="0"/>
              <a:pPr>
                <a:defRPr/>
              </a:pPr>
              <a:t>10</a:t>
            </a:fld>
            <a:endParaRPr lang="en-US"/>
          </a:p>
        </p:txBody>
      </p:sp>
    </p:spTree>
    <p:extLst>
      <p:ext uri="{BB962C8B-B14F-4D97-AF65-F5344CB8AC3E}">
        <p14:creationId xmlns:p14="http://schemas.microsoft.com/office/powerpoint/2010/main" val="421326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FDCD6-8FA2-4757-BBC0-B1608D720649}"/>
              </a:ext>
            </a:extLst>
          </p:cNvPr>
          <p:cNvSpPr>
            <a:spLocks noGrp="1"/>
          </p:cNvSpPr>
          <p:nvPr>
            <p:ph type="title"/>
          </p:nvPr>
        </p:nvSpPr>
        <p:spPr/>
        <p:txBody>
          <a:bodyPr/>
          <a:lstStyle/>
          <a:p>
            <a:r>
              <a:rPr lang="en-US" dirty="0"/>
              <a:t>Tactics of the Apostacy</a:t>
            </a:r>
          </a:p>
        </p:txBody>
      </p:sp>
      <p:sp>
        <p:nvSpPr>
          <p:cNvPr id="3" name="Content Placeholder 2">
            <a:extLst>
              <a:ext uri="{FF2B5EF4-FFF2-40B4-BE49-F238E27FC236}">
                <a16:creationId xmlns:a16="http://schemas.microsoft.com/office/drawing/2014/main" id="{08ACCAFA-558B-41B3-B74B-22F52DE9DD87}"/>
              </a:ext>
            </a:extLst>
          </p:cNvPr>
          <p:cNvSpPr>
            <a:spLocks noGrp="1"/>
          </p:cNvSpPr>
          <p:nvPr>
            <p:ph idx="1"/>
          </p:nvPr>
        </p:nvSpPr>
        <p:spPr/>
        <p:txBody>
          <a:bodyPr/>
          <a:lstStyle/>
          <a:p>
            <a:r>
              <a:rPr lang="en-US" dirty="0"/>
              <a:t>Arrogant Arguments: Intellectual Appeal</a:t>
            </a:r>
          </a:p>
          <a:p>
            <a:pPr lvl="1"/>
            <a:r>
              <a:rPr lang="en-US" dirty="0"/>
              <a:t>“…uttering great swelling [arrogant] vanity” (2:18)</a:t>
            </a:r>
          </a:p>
          <a:p>
            <a:pPr lvl="1"/>
            <a:r>
              <a:rPr lang="en-US" dirty="0"/>
              <a:t>“…deceptive [feigned, </a:t>
            </a:r>
            <a:r>
              <a:rPr lang="en-US" b="0" i="1" dirty="0" err="1"/>
              <a:t>plastois</a:t>
            </a:r>
            <a:r>
              <a:rPr lang="en-US" dirty="0"/>
              <a:t>] words” (2:3)</a:t>
            </a:r>
          </a:p>
        </p:txBody>
      </p:sp>
      <p:sp>
        <p:nvSpPr>
          <p:cNvPr id="4" name="Slide Number Placeholder 3">
            <a:extLst>
              <a:ext uri="{FF2B5EF4-FFF2-40B4-BE49-F238E27FC236}">
                <a16:creationId xmlns:a16="http://schemas.microsoft.com/office/drawing/2014/main" id="{3F6C340B-2EFB-47B9-A5C5-53EC766C716F}"/>
              </a:ext>
            </a:extLst>
          </p:cNvPr>
          <p:cNvSpPr>
            <a:spLocks noGrp="1"/>
          </p:cNvSpPr>
          <p:nvPr>
            <p:ph type="sldNum" sz="quarter" idx="12"/>
          </p:nvPr>
        </p:nvSpPr>
        <p:spPr/>
        <p:txBody>
          <a:bodyPr/>
          <a:lstStyle/>
          <a:p>
            <a:pPr>
              <a:defRPr/>
            </a:pPr>
            <a:fld id="{B6A389DF-B1F5-4991-89B8-72C57CDB73FE}" type="slidenum">
              <a:rPr lang="en-US" smtClean="0"/>
              <a:pPr>
                <a:defRPr/>
              </a:pPr>
              <a:t>11</a:t>
            </a:fld>
            <a:endParaRPr lang="en-US"/>
          </a:p>
        </p:txBody>
      </p:sp>
    </p:spTree>
    <p:extLst>
      <p:ext uri="{BB962C8B-B14F-4D97-AF65-F5344CB8AC3E}">
        <p14:creationId xmlns:p14="http://schemas.microsoft.com/office/powerpoint/2010/main" val="2889080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FDCD6-8FA2-4757-BBC0-B1608D720649}"/>
              </a:ext>
            </a:extLst>
          </p:cNvPr>
          <p:cNvSpPr>
            <a:spLocks noGrp="1"/>
          </p:cNvSpPr>
          <p:nvPr>
            <p:ph type="title"/>
          </p:nvPr>
        </p:nvSpPr>
        <p:spPr/>
        <p:txBody>
          <a:bodyPr/>
          <a:lstStyle/>
          <a:p>
            <a:r>
              <a:rPr lang="en-US" dirty="0"/>
              <a:t>Tactics of the Apostacy</a:t>
            </a:r>
          </a:p>
        </p:txBody>
      </p:sp>
      <p:sp>
        <p:nvSpPr>
          <p:cNvPr id="3" name="Content Placeholder 2">
            <a:extLst>
              <a:ext uri="{FF2B5EF4-FFF2-40B4-BE49-F238E27FC236}">
                <a16:creationId xmlns:a16="http://schemas.microsoft.com/office/drawing/2014/main" id="{08ACCAFA-558B-41B3-B74B-22F52DE9DD87}"/>
              </a:ext>
            </a:extLst>
          </p:cNvPr>
          <p:cNvSpPr>
            <a:spLocks noGrp="1"/>
          </p:cNvSpPr>
          <p:nvPr>
            <p:ph idx="1"/>
          </p:nvPr>
        </p:nvSpPr>
        <p:spPr>
          <a:xfrm>
            <a:off x="304800" y="749300"/>
            <a:ext cx="8839200" cy="4318000"/>
          </a:xfrm>
        </p:spPr>
        <p:txBody>
          <a:bodyPr/>
          <a:lstStyle/>
          <a:p>
            <a:r>
              <a:rPr lang="en-US" dirty="0">
                <a:solidFill>
                  <a:schemeClr val="bg1">
                    <a:lumMod val="50000"/>
                  </a:schemeClr>
                </a:solidFill>
              </a:rPr>
              <a:t>Arrogant Arguments: Intellectual Appeal</a:t>
            </a:r>
          </a:p>
          <a:p>
            <a:r>
              <a:rPr lang="en-US" dirty="0"/>
              <a:t>Ridicule and Mocking</a:t>
            </a:r>
          </a:p>
          <a:p>
            <a:pPr lvl="1"/>
            <a:r>
              <a:rPr lang="en-US" dirty="0"/>
              <a:t>“mockers… with their mockery” (3:3)</a:t>
            </a:r>
          </a:p>
          <a:p>
            <a:pPr lvl="1"/>
            <a:r>
              <a:rPr lang="en-US" dirty="0"/>
              <a:t>“reviling where they have no knowledge” (2:12, NAS)</a:t>
            </a:r>
          </a:p>
          <a:p>
            <a:pPr lvl="1"/>
            <a:r>
              <a:rPr lang="en-US" dirty="0"/>
              <a:t>“not afraid to speak evil of dignitaries” (2:10)</a:t>
            </a:r>
          </a:p>
          <a:p>
            <a:pPr lvl="1"/>
            <a:endParaRPr lang="en-US" dirty="0"/>
          </a:p>
        </p:txBody>
      </p:sp>
      <p:sp>
        <p:nvSpPr>
          <p:cNvPr id="4" name="Slide Number Placeholder 3">
            <a:extLst>
              <a:ext uri="{FF2B5EF4-FFF2-40B4-BE49-F238E27FC236}">
                <a16:creationId xmlns:a16="http://schemas.microsoft.com/office/drawing/2014/main" id="{3F6C340B-2EFB-47B9-A5C5-53EC766C716F}"/>
              </a:ext>
            </a:extLst>
          </p:cNvPr>
          <p:cNvSpPr>
            <a:spLocks noGrp="1"/>
          </p:cNvSpPr>
          <p:nvPr>
            <p:ph type="sldNum" sz="quarter" idx="12"/>
          </p:nvPr>
        </p:nvSpPr>
        <p:spPr/>
        <p:txBody>
          <a:bodyPr/>
          <a:lstStyle/>
          <a:p>
            <a:pPr>
              <a:defRPr/>
            </a:pPr>
            <a:fld id="{B6A389DF-B1F5-4991-89B8-72C57CDB73FE}" type="slidenum">
              <a:rPr lang="en-US" smtClean="0"/>
              <a:pPr>
                <a:defRPr/>
              </a:pPr>
              <a:t>12</a:t>
            </a:fld>
            <a:endParaRPr lang="en-US"/>
          </a:p>
        </p:txBody>
      </p:sp>
    </p:spTree>
    <p:extLst>
      <p:ext uri="{BB962C8B-B14F-4D97-AF65-F5344CB8AC3E}">
        <p14:creationId xmlns:p14="http://schemas.microsoft.com/office/powerpoint/2010/main" val="2245630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FDCD6-8FA2-4757-BBC0-B1608D720649}"/>
              </a:ext>
            </a:extLst>
          </p:cNvPr>
          <p:cNvSpPr>
            <a:spLocks noGrp="1"/>
          </p:cNvSpPr>
          <p:nvPr>
            <p:ph type="title"/>
          </p:nvPr>
        </p:nvSpPr>
        <p:spPr/>
        <p:txBody>
          <a:bodyPr/>
          <a:lstStyle/>
          <a:p>
            <a:r>
              <a:rPr lang="en-US" dirty="0"/>
              <a:t>Tactics of the Apostacy</a:t>
            </a:r>
          </a:p>
        </p:txBody>
      </p:sp>
      <p:sp>
        <p:nvSpPr>
          <p:cNvPr id="3" name="Content Placeholder 2">
            <a:extLst>
              <a:ext uri="{FF2B5EF4-FFF2-40B4-BE49-F238E27FC236}">
                <a16:creationId xmlns:a16="http://schemas.microsoft.com/office/drawing/2014/main" id="{08ACCAFA-558B-41B3-B74B-22F52DE9DD87}"/>
              </a:ext>
            </a:extLst>
          </p:cNvPr>
          <p:cNvSpPr>
            <a:spLocks noGrp="1"/>
          </p:cNvSpPr>
          <p:nvPr>
            <p:ph idx="1"/>
          </p:nvPr>
        </p:nvSpPr>
        <p:spPr>
          <a:xfrm>
            <a:off x="304800" y="749300"/>
            <a:ext cx="8456023" cy="4318000"/>
          </a:xfrm>
        </p:spPr>
        <p:txBody>
          <a:bodyPr/>
          <a:lstStyle/>
          <a:p>
            <a:r>
              <a:rPr lang="en-US" dirty="0">
                <a:solidFill>
                  <a:schemeClr val="bg1">
                    <a:lumMod val="50000"/>
                  </a:schemeClr>
                </a:solidFill>
              </a:rPr>
              <a:t>Arrogant Arguments: Intellectual Appeal</a:t>
            </a:r>
          </a:p>
          <a:p>
            <a:r>
              <a:rPr lang="en-US" dirty="0">
                <a:solidFill>
                  <a:schemeClr val="bg1">
                    <a:lumMod val="50000"/>
                  </a:schemeClr>
                </a:solidFill>
              </a:rPr>
              <a:t>Ridicule and Mocking</a:t>
            </a:r>
          </a:p>
          <a:p>
            <a:r>
              <a:rPr lang="en-US" dirty="0"/>
              <a:t>Target the Weak</a:t>
            </a:r>
          </a:p>
          <a:p>
            <a:pPr lvl="1"/>
            <a:r>
              <a:rPr lang="en-US" dirty="0"/>
              <a:t>“enticing unstable souls” (2:14)</a:t>
            </a:r>
          </a:p>
          <a:p>
            <a:pPr lvl="1"/>
            <a:r>
              <a:rPr lang="en-US" dirty="0"/>
              <a:t>“they entice…those who barely [certainly] escape from the ones who live in error” (2:18, NAS)</a:t>
            </a:r>
          </a:p>
          <a:p>
            <a:pPr lvl="1"/>
            <a:r>
              <a:rPr lang="en-US" dirty="0"/>
              <a:t>“…untaught and unstable…” (3:16)</a:t>
            </a:r>
          </a:p>
        </p:txBody>
      </p:sp>
      <p:sp>
        <p:nvSpPr>
          <p:cNvPr id="4" name="Slide Number Placeholder 3">
            <a:extLst>
              <a:ext uri="{FF2B5EF4-FFF2-40B4-BE49-F238E27FC236}">
                <a16:creationId xmlns:a16="http://schemas.microsoft.com/office/drawing/2014/main" id="{3F6C340B-2EFB-47B9-A5C5-53EC766C716F}"/>
              </a:ext>
            </a:extLst>
          </p:cNvPr>
          <p:cNvSpPr>
            <a:spLocks noGrp="1"/>
          </p:cNvSpPr>
          <p:nvPr>
            <p:ph type="sldNum" sz="quarter" idx="12"/>
          </p:nvPr>
        </p:nvSpPr>
        <p:spPr/>
        <p:txBody>
          <a:bodyPr/>
          <a:lstStyle/>
          <a:p>
            <a:pPr>
              <a:defRPr/>
            </a:pPr>
            <a:fld id="{B6A389DF-B1F5-4991-89B8-72C57CDB73FE}" type="slidenum">
              <a:rPr lang="en-US" smtClean="0"/>
              <a:pPr>
                <a:defRPr/>
              </a:pPr>
              <a:t>13</a:t>
            </a:fld>
            <a:endParaRPr lang="en-US"/>
          </a:p>
        </p:txBody>
      </p:sp>
    </p:spTree>
    <p:extLst>
      <p:ext uri="{BB962C8B-B14F-4D97-AF65-F5344CB8AC3E}">
        <p14:creationId xmlns:p14="http://schemas.microsoft.com/office/powerpoint/2010/main" val="556804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49EAACF-A7A5-47DD-9808-AB40F6880D0D}"/>
              </a:ext>
            </a:extLst>
          </p:cNvPr>
          <p:cNvSpPr>
            <a:spLocks noGrp="1"/>
          </p:cNvSpPr>
          <p:nvPr>
            <p:ph type="title"/>
          </p:nvPr>
        </p:nvSpPr>
        <p:spPr>
          <a:xfrm>
            <a:off x="0" y="7734"/>
            <a:ext cx="9144000" cy="577587"/>
          </a:xfrm>
        </p:spPr>
        <p:txBody>
          <a:bodyPr/>
          <a:lstStyle/>
          <a:p>
            <a:r>
              <a:rPr lang="en-US" sz="4000" dirty="0"/>
              <a:t>The Real Tenets of the Apostacy</a:t>
            </a:r>
          </a:p>
        </p:txBody>
      </p:sp>
      <p:sp>
        <p:nvSpPr>
          <p:cNvPr id="4" name="Slide Number Placeholder 3">
            <a:extLst>
              <a:ext uri="{FF2B5EF4-FFF2-40B4-BE49-F238E27FC236}">
                <a16:creationId xmlns:a16="http://schemas.microsoft.com/office/drawing/2014/main" id="{C0C32A5B-FADC-4BAC-8B03-97B67B9B58E0}"/>
              </a:ext>
            </a:extLst>
          </p:cNvPr>
          <p:cNvSpPr>
            <a:spLocks noGrp="1"/>
          </p:cNvSpPr>
          <p:nvPr>
            <p:ph type="sldNum" sz="quarter" idx="12"/>
          </p:nvPr>
        </p:nvSpPr>
        <p:spPr/>
        <p:txBody>
          <a:bodyPr/>
          <a:lstStyle/>
          <a:p>
            <a:pPr>
              <a:defRPr/>
            </a:pPr>
            <a:fld id="{B6A389DF-B1F5-4991-89B8-72C57CDB73FE}" type="slidenum">
              <a:rPr lang="en-US" smtClean="0"/>
              <a:pPr>
                <a:defRPr/>
              </a:pPr>
              <a:t>14</a:t>
            </a:fld>
            <a:endParaRPr lang="en-US"/>
          </a:p>
        </p:txBody>
      </p:sp>
      <p:sp>
        <p:nvSpPr>
          <p:cNvPr id="6" name="TextBox 5">
            <a:extLst>
              <a:ext uri="{FF2B5EF4-FFF2-40B4-BE49-F238E27FC236}">
                <a16:creationId xmlns:a16="http://schemas.microsoft.com/office/drawing/2014/main" id="{C349C7F6-4B98-46B1-9939-B5C1F5F31589}"/>
              </a:ext>
            </a:extLst>
          </p:cNvPr>
          <p:cNvSpPr txBox="1"/>
          <p:nvPr/>
        </p:nvSpPr>
        <p:spPr>
          <a:xfrm>
            <a:off x="217289" y="1373052"/>
            <a:ext cx="2160400" cy="461665"/>
          </a:xfrm>
          <a:prstGeom prst="rect">
            <a:avLst/>
          </a:prstGeom>
          <a:noFill/>
        </p:spPr>
        <p:txBody>
          <a:bodyPr wrap="none" rtlCol="0">
            <a:spAutoFit/>
          </a:bodyPr>
          <a:lstStyle/>
          <a:p>
            <a:r>
              <a:rPr lang="en-US" b="1" dirty="0">
                <a:solidFill>
                  <a:schemeClr val="bg1"/>
                </a:solidFill>
              </a:rPr>
              <a:t>Closed World</a:t>
            </a:r>
          </a:p>
        </p:txBody>
      </p:sp>
      <p:sp>
        <p:nvSpPr>
          <p:cNvPr id="10" name="TextBox 9">
            <a:extLst>
              <a:ext uri="{FF2B5EF4-FFF2-40B4-BE49-F238E27FC236}">
                <a16:creationId xmlns:a16="http://schemas.microsoft.com/office/drawing/2014/main" id="{4A26ED9C-489A-43B9-AB09-CD677113D1F1}"/>
              </a:ext>
            </a:extLst>
          </p:cNvPr>
          <p:cNvSpPr txBox="1"/>
          <p:nvPr/>
        </p:nvSpPr>
        <p:spPr>
          <a:xfrm>
            <a:off x="3276600" y="1395692"/>
            <a:ext cx="5578227" cy="1384995"/>
          </a:xfrm>
          <a:prstGeom prst="rect">
            <a:avLst/>
          </a:prstGeom>
          <a:noFill/>
        </p:spPr>
        <p:txBody>
          <a:bodyPr wrap="square" rtlCol="0">
            <a:spAutoFit/>
          </a:bodyPr>
          <a:lstStyle/>
          <a:p>
            <a:r>
              <a:rPr lang="en-US" b="1" dirty="0">
                <a:solidFill>
                  <a:schemeClr val="bg1"/>
                </a:solidFill>
              </a:rPr>
              <a:t>Despise Authority</a:t>
            </a:r>
          </a:p>
          <a:p>
            <a:pPr marL="342900" indent="-230188">
              <a:buFont typeface="Arial" panose="020B0604020202020204" pitchFamily="34" charset="0"/>
              <a:buChar char="•"/>
            </a:pPr>
            <a:r>
              <a:rPr lang="en-US" sz="2000" b="1" dirty="0">
                <a:solidFill>
                  <a:schemeClr val="bg1"/>
                </a:solidFill>
              </a:rPr>
              <a:t>“who…despise authority. They are presumptuous, self-willed.. They are not afraid to speak evil of dignitaries” (2:10)</a:t>
            </a:r>
            <a:endParaRPr lang="en-US" sz="2000" dirty="0">
              <a:solidFill>
                <a:schemeClr val="bg1"/>
              </a:solidFill>
            </a:endParaRPr>
          </a:p>
        </p:txBody>
      </p:sp>
      <p:sp>
        <p:nvSpPr>
          <p:cNvPr id="13" name="TextBox 12">
            <a:extLst>
              <a:ext uri="{FF2B5EF4-FFF2-40B4-BE49-F238E27FC236}">
                <a16:creationId xmlns:a16="http://schemas.microsoft.com/office/drawing/2014/main" id="{2B2CE3BA-9D49-4ADB-AAB2-3F9A1A721EBD}"/>
              </a:ext>
            </a:extLst>
          </p:cNvPr>
          <p:cNvSpPr txBox="1"/>
          <p:nvPr/>
        </p:nvSpPr>
        <p:spPr>
          <a:xfrm>
            <a:off x="5133239" y="698457"/>
            <a:ext cx="2177777" cy="523220"/>
          </a:xfrm>
          <a:prstGeom prst="rect">
            <a:avLst/>
          </a:prstGeom>
          <a:noFill/>
        </p:spPr>
        <p:txBody>
          <a:bodyPr wrap="none" rtlCol="0">
            <a:spAutoFit/>
          </a:bodyPr>
          <a:lstStyle/>
          <a:p>
            <a:pPr algn="ctr"/>
            <a:r>
              <a:rPr lang="en-US" sz="2800" b="1" u="sng" dirty="0">
                <a:solidFill>
                  <a:schemeClr val="bg1"/>
                </a:solidFill>
              </a:rPr>
              <a:t>Real Tenets</a:t>
            </a:r>
          </a:p>
        </p:txBody>
      </p:sp>
      <p:sp>
        <p:nvSpPr>
          <p:cNvPr id="16" name="TextBox 15">
            <a:extLst>
              <a:ext uri="{FF2B5EF4-FFF2-40B4-BE49-F238E27FC236}">
                <a16:creationId xmlns:a16="http://schemas.microsoft.com/office/drawing/2014/main" id="{C19BA018-235C-4B22-85E8-493006AD4CC4}"/>
              </a:ext>
            </a:extLst>
          </p:cNvPr>
          <p:cNvSpPr txBox="1"/>
          <p:nvPr/>
        </p:nvSpPr>
        <p:spPr>
          <a:xfrm>
            <a:off x="217289" y="2199969"/>
            <a:ext cx="2704587" cy="461665"/>
          </a:xfrm>
          <a:prstGeom prst="rect">
            <a:avLst/>
          </a:prstGeom>
          <a:noFill/>
        </p:spPr>
        <p:txBody>
          <a:bodyPr wrap="none" rtlCol="0">
            <a:spAutoFit/>
          </a:bodyPr>
          <a:lstStyle/>
          <a:p>
            <a:r>
              <a:rPr lang="en-US" b="1" dirty="0">
                <a:solidFill>
                  <a:schemeClr val="bg1"/>
                </a:solidFill>
              </a:rPr>
              <a:t>“Natural” = Good</a:t>
            </a:r>
            <a:endParaRPr lang="en-US" dirty="0">
              <a:solidFill>
                <a:schemeClr val="bg1"/>
              </a:solidFill>
            </a:endParaRPr>
          </a:p>
        </p:txBody>
      </p:sp>
      <p:sp>
        <p:nvSpPr>
          <p:cNvPr id="17" name="TextBox 16">
            <a:extLst>
              <a:ext uri="{FF2B5EF4-FFF2-40B4-BE49-F238E27FC236}">
                <a16:creationId xmlns:a16="http://schemas.microsoft.com/office/drawing/2014/main" id="{9C6CCF5D-9B02-46F2-8C0F-313F1E773DFB}"/>
              </a:ext>
            </a:extLst>
          </p:cNvPr>
          <p:cNvSpPr txBox="1"/>
          <p:nvPr/>
        </p:nvSpPr>
        <p:spPr>
          <a:xfrm>
            <a:off x="217288" y="3067158"/>
            <a:ext cx="2626040" cy="461665"/>
          </a:xfrm>
          <a:prstGeom prst="rect">
            <a:avLst/>
          </a:prstGeom>
          <a:noFill/>
        </p:spPr>
        <p:txBody>
          <a:bodyPr wrap="none" rtlCol="0">
            <a:spAutoFit/>
          </a:bodyPr>
          <a:lstStyle/>
          <a:p>
            <a:r>
              <a:rPr lang="en-US" b="1" dirty="0">
                <a:solidFill>
                  <a:schemeClr val="bg1"/>
                </a:solidFill>
              </a:rPr>
              <a:t>Goal: Liberation</a:t>
            </a:r>
            <a:endParaRPr lang="en-US" dirty="0">
              <a:solidFill>
                <a:schemeClr val="bg1"/>
              </a:solidFill>
            </a:endParaRPr>
          </a:p>
        </p:txBody>
      </p:sp>
      <p:sp>
        <p:nvSpPr>
          <p:cNvPr id="18" name="TextBox 17">
            <a:extLst>
              <a:ext uri="{FF2B5EF4-FFF2-40B4-BE49-F238E27FC236}">
                <a16:creationId xmlns:a16="http://schemas.microsoft.com/office/drawing/2014/main" id="{97D36C42-A5B9-446E-8B47-8EF41FA05000}"/>
              </a:ext>
            </a:extLst>
          </p:cNvPr>
          <p:cNvSpPr txBox="1"/>
          <p:nvPr/>
        </p:nvSpPr>
        <p:spPr>
          <a:xfrm>
            <a:off x="282722" y="698457"/>
            <a:ext cx="2495171" cy="523220"/>
          </a:xfrm>
          <a:prstGeom prst="rect">
            <a:avLst/>
          </a:prstGeom>
          <a:noFill/>
        </p:spPr>
        <p:txBody>
          <a:bodyPr wrap="none" rtlCol="0">
            <a:spAutoFit/>
          </a:bodyPr>
          <a:lstStyle/>
          <a:p>
            <a:pPr algn="ctr"/>
            <a:r>
              <a:rPr lang="en-US" sz="2800" b="1" u="sng" dirty="0">
                <a:solidFill>
                  <a:schemeClr val="bg1"/>
                </a:solidFill>
              </a:rPr>
              <a:t>Public Tenets</a:t>
            </a:r>
          </a:p>
        </p:txBody>
      </p:sp>
      <p:cxnSp>
        <p:nvCxnSpPr>
          <p:cNvPr id="19" name="Straight Connector 18">
            <a:extLst>
              <a:ext uri="{FF2B5EF4-FFF2-40B4-BE49-F238E27FC236}">
                <a16:creationId xmlns:a16="http://schemas.microsoft.com/office/drawing/2014/main" id="{099BB360-D68C-4079-89EC-B52492A6EA74}"/>
              </a:ext>
            </a:extLst>
          </p:cNvPr>
          <p:cNvCxnSpPr>
            <a:cxnSpLocks/>
          </p:cNvCxnSpPr>
          <p:nvPr/>
        </p:nvCxnSpPr>
        <p:spPr>
          <a:xfrm>
            <a:off x="3095338" y="776834"/>
            <a:ext cx="0" cy="4684166"/>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3844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49EAACF-A7A5-47DD-9808-AB40F6880D0D}"/>
              </a:ext>
            </a:extLst>
          </p:cNvPr>
          <p:cNvSpPr>
            <a:spLocks noGrp="1"/>
          </p:cNvSpPr>
          <p:nvPr>
            <p:ph type="title"/>
          </p:nvPr>
        </p:nvSpPr>
        <p:spPr>
          <a:xfrm>
            <a:off x="0" y="7734"/>
            <a:ext cx="9144000" cy="577587"/>
          </a:xfrm>
        </p:spPr>
        <p:txBody>
          <a:bodyPr/>
          <a:lstStyle/>
          <a:p>
            <a:r>
              <a:rPr lang="en-US" sz="4000" dirty="0"/>
              <a:t>The Real Tenets of the Apostacy</a:t>
            </a:r>
          </a:p>
        </p:txBody>
      </p:sp>
      <p:sp>
        <p:nvSpPr>
          <p:cNvPr id="4" name="Slide Number Placeholder 3">
            <a:extLst>
              <a:ext uri="{FF2B5EF4-FFF2-40B4-BE49-F238E27FC236}">
                <a16:creationId xmlns:a16="http://schemas.microsoft.com/office/drawing/2014/main" id="{C0C32A5B-FADC-4BAC-8B03-97B67B9B58E0}"/>
              </a:ext>
            </a:extLst>
          </p:cNvPr>
          <p:cNvSpPr>
            <a:spLocks noGrp="1"/>
          </p:cNvSpPr>
          <p:nvPr>
            <p:ph type="sldNum" sz="quarter" idx="12"/>
          </p:nvPr>
        </p:nvSpPr>
        <p:spPr/>
        <p:txBody>
          <a:bodyPr/>
          <a:lstStyle/>
          <a:p>
            <a:pPr>
              <a:defRPr/>
            </a:pPr>
            <a:fld id="{B6A389DF-B1F5-4991-89B8-72C57CDB73FE}" type="slidenum">
              <a:rPr lang="en-US" smtClean="0"/>
              <a:pPr>
                <a:defRPr/>
              </a:pPr>
              <a:t>15</a:t>
            </a:fld>
            <a:endParaRPr lang="en-US"/>
          </a:p>
        </p:txBody>
      </p:sp>
      <p:sp>
        <p:nvSpPr>
          <p:cNvPr id="6" name="TextBox 5">
            <a:extLst>
              <a:ext uri="{FF2B5EF4-FFF2-40B4-BE49-F238E27FC236}">
                <a16:creationId xmlns:a16="http://schemas.microsoft.com/office/drawing/2014/main" id="{C349C7F6-4B98-46B1-9939-B5C1F5F31589}"/>
              </a:ext>
            </a:extLst>
          </p:cNvPr>
          <p:cNvSpPr txBox="1"/>
          <p:nvPr/>
        </p:nvSpPr>
        <p:spPr>
          <a:xfrm>
            <a:off x="217289" y="1373052"/>
            <a:ext cx="2160400" cy="461665"/>
          </a:xfrm>
          <a:prstGeom prst="rect">
            <a:avLst/>
          </a:prstGeom>
          <a:noFill/>
        </p:spPr>
        <p:txBody>
          <a:bodyPr wrap="none" rtlCol="0">
            <a:spAutoFit/>
          </a:bodyPr>
          <a:lstStyle/>
          <a:p>
            <a:r>
              <a:rPr lang="en-US" b="1" dirty="0">
                <a:solidFill>
                  <a:schemeClr val="bg1">
                    <a:lumMod val="50000"/>
                  </a:schemeClr>
                </a:solidFill>
              </a:rPr>
              <a:t>Closed World</a:t>
            </a:r>
          </a:p>
        </p:txBody>
      </p:sp>
      <p:sp>
        <p:nvSpPr>
          <p:cNvPr id="7" name="TextBox 6">
            <a:extLst>
              <a:ext uri="{FF2B5EF4-FFF2-40B4-BE49-F238E27FC236}">
                <a16:creationId xmlns:a16="http://schemas.microsoft.com/office/drawing/2014/main" id="{E9A9AD60-9A58-45D0-8AA8-1B5503E3B681}"/>
              </a:ext>
            </a:extLst>
          </p:cNvPr>
          <p:cNvSpPr txBox="1"/>
          <p:nvPr/>
        </p:nvSpPr>
        <p:spPr>
          <a:xfrm>
            <a:off x="217289" y="2199969"/>
            <a:ext cx="2704587" cy="461665"/>
          </a:xfrm>
          <a:prstGeom prst="rect">
            <a:avLst/>
          </a:prstGeom>
          <a:noFill/>
        </p:spPr>
        <p:txBody>
          <a:bodyPr wrap="none" rtlCol="0">
            <a:spAutoFit/>
          </a:bodyPr>
          <a:lstStyle/>
          <a:p>
            <a:r>
              <a:rPr lang="en-US" b="1" dirty="0">
                <a:solidFill>
                  <a:schemeClr val="bg1"/>
                </a:solidFill>
              </a:rPr>
              <a:t>“Natural” = Good</a:t>
            </a:r>
            <a:endParaRPr lang="en-US" dirty="0">
              <a:solidFill>
                <a:schemeClr val="bg1"/>
              </a:solidFill>
            </a:endParaRPr>
          </a:p>
        </p:txBody>
      </p:sp>
      <p:sp>
        <p:nvSpPr>
          <p:cNvPr id="10" name="TextBox 9">
            <a:extLst>
              <a:ext uri="{FF2B5EF4-FFF2-40B4-BE49-F238E27FC236}">
                <a16:creationId xmlns:a16="http://schemas.microsoft.com/office/drawing/2014/main" id="{4A26ED9C-489A-43B9-AB09-CD677113D1F1}"/>
              </a:ext>
            </a:extLst>
          </p:cNvPr>
          <p:cNvSpPr txBox="1"/>
          <p:nvPr/>
        </p:nvSpPr>
        <p:spPr>
          <a:xfrm>
            <a:off x="3276600" y="1395692"/>
            <a:ext cx="5173385" cy="461665"/>
          </a:xfrm>
          <a:prstGeom prst="rect">
            <a:avLst/>
          </a:prstGeom>
          <a:noFill/>
        </p:spPr>
        <p:txBody>
          <a:bodyPr wrap="square" rtlCol="0">
            <a:spAutoFit/>
          </a:bodyPr>
          <a:lstStyle/>
          <a:p>
            <a:r>
              <a:rPr lang="en-US" b="1" dirty="0">
                <a:solidFill>
                  <a:schemeClr val="bg1">
                    <a:lumMod val="50000"/>
                  </a:schemeClr>
                </a:solidFill>
              </a:rPr>
              <a:t>Despise Authority</a:t>
            </a:r>
          </a:p>
        </p:txBody>
      </p:sp>
      <p:sp>
        <p:nvSpPr>
          <p:cNvPr id="11" name="TextBox 10">
            <a:extLst>
              <a:ext uri="{FF2B5EF4-FFF2-40B4-BE49-F238E27FC236}">
                <a16:creationId xmlns:a16="http://schemas.microsoft.com/office/drawing/2014/main" id="{C0F8F422-CE14-41DB-A1CE-03DB05BDD08B}"/>
              </a:ext>
            </a:extLst>
          </p:cNvPr>
          <p:cNvSpPr txBox="1"/>
          <p:nvPr/>
        </p:nvSpPr>
        <p:spPr>
          <a:xfrm>
            <a:off x="3299770" y="2186178"/>
            <a:ext cx="5844223" cy="2308324"/>
          </a:xfrm>
          <a:prstGeom prst="rect">
            <a:avLst/>
          </a:prstGeom>
          <a:noFill/>
        </p:spPr>
        <p:txBody>
          <a:bodyPr wrap="square" rtlCol="0">
            <a:spAutoFit/>
          </a:bodyPr>
          <a:lstStyle/>
          <a:p>
            <a:r>
              <a:rPr lang="en-US" b="1" dirty="0">
                <a:solidFill>
                  <a:schemeClr val="bg1"/>
                </a:solidFill>
              </a:rPr>
              <a:t>Driven only by Desires/Lust</a:t>
            </a:r>
          </a:p>
          <a:p>
            <a:pPr marL="342900" indent="-230188">
              <a:buFont typeface="Arial" panose="020B0604020202020204" pitchFamily="34" charset="0"/>
              <a:buChar char="•"/>
            </a:pPr>
            <a:r>
              <a:rPr lang="en-US" sz="2000" b="1" dirty="0">
                <a:solidFill>
                  <a:schemeClr val="bg1"/>
                </a:solidFill>
              </a:rPr>
              <a:t>“Walking according to their own lusts” (3:3)</a:t>
            </a:r>
          </a:p>
          <a:p>
            <a:pPr marL="342900" indent="-230188">
              <a:buFont typeface="Arial" panose="020B0604020202020204" pitchFamily="34" charset="0"/>
              <a:buChar char="•"/>
            </a:pPr>
            <a:r>
              <a:rPr lang="en-US" sz="2000" b="1" dirty="0">
                <a:solidFill>
                  <a:schemeClr val="bg1"/>
                </a:solidFill>
              </a:rPr>
              <a:t>“…Like natural, brute beasts” (2:12)</a:t>
            </a:r>
          </a:p>
          <a:p>
            <a:pPr marL="342900" indent="-230188">
              <a:buFont typeface="Arial" panose="020B0604020202020204" pitchFamily="34" charset="0"/>
              <a:buChar char="•"/>
            </a:pPr>
            <a:r>
              <a:rPr lang="en-US" sz="2000" b="1" dirty="0">
                <a:solidFill>
                  <a:schemeClr val="bg1"/>
                </a:solidFill>
              </a:rPr>
              <a:t>“Eyes full of adultery…cannot cease from sin (2:14)</a:t>
            </a:r>
          </a:p>
          <a:p>
            <a:pPr marL="342900" indent="-230188">
              <a:buFont typeface="Arial" panose="020B0604020202020204" pitchFamily="34" charset="0"/>
              <a:buChar char="•"/>
            </a:pPr>
            <a:r>
              <a:rPr lang="en-US" sz="2000" b="1" dirty="0">
                <a:solidFill>
                  <a:schemeClr val="bg1"/>
                </a:solidFill>
              </a:rPr>
              <a:t>“They themselves are slaves of corruption” (2:19)</a:t>
            </a:r>
          </a:p>
        </p:txBody>
      </p:sp>
      <p:sp>
        <p:nvSpPr>
          <p:cNvPr id="13" name="TextBox 12">
            <a:extLst>
              <a:ext uri="{FF2B5EF4-FFF2-40B4-BE49-F238E27FC236}">
                <a16:creationId xmlns:a16="http://schemas.microsoft.com/office/drawing/2014/main" id="{2B2CE3BA-9D49-4ADB-AAB2-3F9A1A721EBD}"/>
              </a:ext>
            </a:extLst>
          </p:cNvPr>
          <p:cNvSpPr txBox="1"/>
          <p:nvPr/>
        </p:nvSpPr>
        <p:spPr>
          <a:xfrm>
            <a:off x="5133239" y="698457"/>
            <a:ext cx="2177777" cy="523220"/>
          </a:xfrm>
          <a:prstGeom prst="rect">
            <a:avLst/>
          </a:prstGeom>
          <a:noFill/>
        </p:spPr>
        <p:txBody>
          <a:bodyPr wrap="none" rtlCol="0">
            <a:spAutoFit/>
          </a:bodyPr>
          <a:lstStyle/>
          <a:p>
            <a:pPr algn="ctr"/>
            <a:r>
              <a:rPr lang="en-US" sz="2800" b="1" u="sng" dirty="0">
                <a:solidFill>
                  <a:schemeClr val="bg1"/>
                </a:solidFill>
              </a:rPr>
              <a:t>Real Tenets</a:t>
            </a:r>
          </a:p>
        </p:txBody>
      </p:sp>
      <p:sp>
        <p:nvSpPr>
          <p:cNvPr id="14" name="TextBox 13">
            <a:extLst>
              <a:ext uri="{FF2B5EF4-FFF2-40B4-BE49-F238E27FC236}">
                <a16:creationId xmlns:a16="http://schemas.microsoft.com/office/drawing/2014/main" id="{CBFBEBB0-4DF5-4F18-98A8-640526E1AD37}"/>
              </a:ext>
            </a:extLst>
          </p:cNvPr>
          <p:cNvSpPr txBox="1"/>
          <p:nvPr/>
        </p:nvSpPr>
        <p:spPr>
          <a:xfrm>
            <a:off x="217288" y="3067158"/>
            <a:ext cx="2626040" cy="461665"/>
          </a:xfrm>
          <a:prstGeom prst="rect">
            <a:avLst/>
          </a:prstGeom>
          <a:noFill/>
        </p:spPr>
        <p:txBody>
          <a:bodyPr wrap="none" rtlCol="0">
            <a:spAutoFit/>
          </a:bodyPr>
          <a:lstStyle/>
          <a:p>
            <a:r>
              <a:rPr lang="en-US" b="1" dirty="0">
                <a:solidFill>
                  <a:schemeClr val="bg1"/>
                </a:solidFill>
              </a:rPr>
              <a:t>Goal: Liberation</a:t>
            </a:r>
            <a:endParaRPr lang="en-US" dirty="0">
              <a:solidFill>
                <a:schemeClr val="bg1"/>
              </a:solidFill>
            </a:endParaRPr>
          </a:p>
        </p:txBody>
      </p:sp>
      <p:sp>
        <p:nvSpPr>
          <p:cNvPr id="16" name="TextBox 15">
            <a:extLst>
              <a:ext uri="{FF2B5EF4-FFF2-40B4-BE49-F238E27FC236}">
                <a16:creationId xmlns:a16="http://schemas.microsoft.com/office/drawing/2014/main" id="{D2CB11B2-2809-4F34-BD41-DE50B596C35A}"/>
              </a:ext>
            </a:extLst>
          </p:cNvPr>
          <p:cNvSpPr txBox="1"/>
          <p:nvPr/>
        </p:nvSpPr>
        <p:spPr>
          <a:xfrm>
            <a:off x="282722" y="698457"/>
            <a:ext cx="2495171" cy="523220"/>
          </a:xfrm>
          <a:prstGeom prst="rect">
            <a:avLst/>
          </a:prstGeom>
          <a:noFill/>
        </p:spPr>
        <p:txBody>
          <a:bodyPr wrap="none" rtlCol="0">
            <a:spAutoFit/>
          </a:bodyPr>
          <a:lstStyle/>
          <a:p>
            <a:pPr algn="ctr"/>
            <a:r>
              <a:rPr lang="en-US" sz="2800" b="1" u="sng" dirty="0">
                <a:solidFill>
                  <a:schemeClr val="bg1"/>
                </a:solidFill>
              </a:rPr>
              <a:t>Public Tenets</a:t>
            </a:r>
          </a:p>
        </p:txBody>
      </p:sp>
      <p:cxnSp>
        <p:nvCxnSpPr>
          <p:cNvPr id="17" name="Straight Connector 16">
            <a:extLst>
              <a:ext uri="{FF2B5EF4-FFF2-40B4-BE49-F238E27FC236}">
                <a16:creationId xmlns:a16="http://schemas.microsoft.com/office/drawing/2014/main" id="{E76BCBAE-52B6-4AA3-9D8A-B058CB403C82}"/>
              </a:ext>
            </a:extLst>
          </p:cNvPr>
          <p:cNvCxnSpPr>
            <a:cxnSpLocks/>
          </p:cNvCxnSpPr>
          <p:nvPr/>
        </p:nvCxnSpPr>
        <p:spPr>
          <a:xfrm>
            <a:off x="3095338" y="776834"/>
            <a:ext cx="0" cy="4684166"/>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2" name="Thought Bubble: Cloud 1">
            <a:extLst>
              <a:ext uri="{FF2B5EF4-FFF2-40B4-BE49-F238E27FC236}">
                <a16:creationId xmlns:a16="http://schemas.microsoft.com/office/drawing/2014/main" id="{CA41A290-C608-4964-B82E-27A1ED0C91D7}"/>
              </a:ext>
            </a:extLst>
          </p:cNvPr>
          <p:cNvSpPr/>
          <p:nvPr/>
        </p:nvSpPr>
        <p:spPr>
          <a:xfrm>
            <a:off x="5428520" y="4663465"/>
            <a:ext cx="3486880" cy="924535"/>
          </a:xfrm>
          <a:prstGeom prst="cloudCallout">
            <a:avLst>
              <a:gd name="adj1" fmla="val -45246"/>
              <a:gd name="adj2" fmla="val -102047"/>
            </a:avLst>
          </a:prstGeom>
          <a:solidFill>
            <a:srgbClr val="00FFFF"/>
          </a:solidFill>
          <a:ln w="12700">
            <a:solidFill>
              <a:schemeClr val="bg1"/>
            </a:solidFill>
          </a:ln>
          <a:effectLst>
            <a:outerShdw blurRad="50800" dist="381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91440" rIns="0" rtlCol="0" anchor="ctr"/>
          <a:lstStyle/>
          <a:p>
            <a:pPr algn="ctr">
              <a:lnSpc>
                <a:spcPct val="80000"/>
              </a:lnSpc>
            </a:pPr>
            <a:r>
              <a:rPr lang="en-US" b="1" i="1" dirty="0">
                <a:solidFill>
                  <a:srgbClr val="0000CC"/>
                </a:solidFill>
              </a:rPr>
              <a:t>Note:  It’s not just about ideas…</a:t>
            </a:r>
          </a:p>
        </p:txBody>
      </p:sp>
    </p:spTree>
    <p:extLst>
      <p:ext uri="{BB962C8B-B14F-4D97-AF65-F5344CB8AC3E}">
        <p14:creationId xmlns:p14="http://schemas.microsoft.com/office/powerpoint/2010/main" val="316733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left)">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49EAACF-A7A5-47DD-9808-AB40F6880D0D}"/>
              </a:ext>
            </a:extLst>
          </p:cNvPr>
          <p:cNvSpPr>
            <a:spLocks noGrp="1"/>
          </p:cNvSpPr>
          <p:nvPr>
            <p:ph type="title"/>
          </p:nvPr>
        </p:nvSpPr>
        <p:spPr>
          <a:xfrm>
            <a:off x="0" y="7734"/>
            <a:ext cx="9144000" cy="577587"/>
          </a:xfrm>
        </p:spPr>
        <p:txBody>
          <a:bodyPr/>
          <a:lstStyle/>
          <a:p>
            <a:r>
              <a:rPr lang="en-US" sz="4000" dirty="0"/>
              <a:t>The Real Tenets of the Apostacy</a:t>
            </a:r>
          </a:p>
        </p:txBody>
      </p:sp>
      <p:sp>
        <p:nvSpPr>
          <p:cNvPr id="4" name="Slide Number Placeholder 3">
            <a:extLst>
              <a:ext uri="{FF2B5EF4-FFF2-40B4-BE49-F238E27FC236}">
                <a16:creationId xmlns:a16="http://schemas.microsoft.com/office/drawing/2014/main" id="{C0C32A5B-FADC-4BAC-8B03-97B67B9B58E0}"/>
              </a:ext>
            </a:extLst>
          </p:cNvPr>
          <p:cNvSpPr>
            <a:spLocks noGrp="1"/>
          </p:cNvSpPr>
          <p:nvPr>
            <p:ph type="sldNum" sz="quarter" idx="12"/>
          </p:nvPr>
        </p:nvSpPr>
        <p:spPr/>
        <p:txBody>
          <a:bodyPr/>
          <a:lstStyle/>
          <a:p>
            <a:pPr>
              <a:defRPr/>
            </a:pPr>
            <a:fld id="{B6A389DF-B1F5-4991-89B8-72C57CDB73FE}" type="slidenum">
              <a:rPr lang="en-US" smtClean="0"/>
              <a:pPr>
                <a:defRPr/>
              </a:pPr>
              <a:t>16</a:t>
            </a:fld>
            <a:endParaRPr lang="en-US"/>
          </a:p>
        </p:txBody>
      </p:sp>
      <p:sp>
        <p:nvSpPr>
          <p:cNvPr id="6" name="TextBox 5">
            <a:extLst>
              <a:ext uri="{FF2B5EF4-FFF2-40B4-BE49-F238E27FC236}">
                <a16:creationId xmlns:a16="http://schemas.microsoft.com/office/drawing/2014/main" id="{C349C7F6-4B98-46B1-9939-B5C1F5F31589}"/>
              </a:ext>
            </a:extLst>
          </p:cNvPr>
          <p:cNvSpPr txBox="1"/>
          <p:nvPr/>
        </p:nvSpPr>
        <p:spPr>
          <a:xfrm>
            <a:off x="217289" y="1373052"/>
            <a:ext cx="2160400" cy="461665"/>
          </a:xfrm>
          <a:prstGeom prst="rect">
            <a:avLst/>
          </a:prstGeom>
          <a:noFill/>
        </p:spPr>
        <p:txBody>
          <a:bodyPr wrap="none" rtlCol="0">
            <a:spAutoFit/>
          </a:bodyPr>
          <a:lstStyle/>
          <a:p>
            <a:r>
              <a:rPr lang="en-US" b="1" dirty="0">
                <a:solidFill>
                  <a:schemeClr val="bg1"/>
                </a:solidFill>
              </a:rPr>
              <a:t>Closed World</a:t>
            </a:r>
          </a:p>
        </p:txBody>
      </p:sp>
      <p:sp>
        <p:nvSpPr>
          <p:cNvPr id="7" name="TextBox 6">
            <a:extLst>
              <a:ext uri="{FF2B5EF4-FFF2-40B4-BE49-F238E27FC236}">
                <a16:creationId xmlns:a16="http://schemas.microsoft.com/office/drawing/2014/main" id="{E9A9AD60-9A58-45D0-8AA8-1B5503E3B681}"/>
              </a:ext>
            </a:extLst>
          </p:cNvPr>
          <p:cNvSpPr txBox="1"/>
          <p:nvPr/>
        </p:nvSpPr>
        <p:spPr>
          <a:xfrm>
            <a:off x="217289" y="2199969"/>
            <a:ext cx="2704587" cy="461665"/>
          </a:xfrm>
          <a:prstGeom prst="rect">
            <a:avLst/>
          </a:prstGeom>
          <a:noFill/>
        </p:spPr>
        <p:txBody>
          <a:bodyPr wrap="none" rtlCol="0">
            <a:spAutoFit/>
          </a:bodyPr>
          <a:lstStyle/>
          <a:p>
            <a:r>
              <a:rPr lang="en-US" b="1" dirty="0">
                <a:solidFill>
                  <a:schemeClr val="bg1"/>
                </a:solidFill>
              </a:rPr>
              <a:t>“Natural” = Good</a:t>
            </a:r>
            <a:endParaRPr lang="en-US" dirty="0">
              <a:solidFill>
                <a:schemeClr val="bg1"/>
              </a:solidFill>
            </a:endParaRPr>
          </a:p>
        </p:txBody>
      </p:sp>
      <p:sp>
        <p:nvSpPr>
          <p:cNvPr id="8" name="TextBox 7">
            <a:extLst>
              <a:ext uri="{FF2B5EF4-FFF2-40B4-BE49-F238E27FC236}">
                <a16:creationId xmlns:a16="http://schemas.microsoft.com/office/drawing/2014/main" id="{41CF6954-03D3-4034-8F59-1A8F4850ED18}"/>
              </a:ext>
            </a:extLst>
          </p:cNvPr>
          <p:cNvSpPr txBox="1"/>
          <p:nvPr/>
        </p:nvSpPr>
        <p:spPr>
          <a:xfrm>
            <a:off x="217288" y="3067158"/>
            <a:ext cx="2626040" cy="461665"/>
          </a:xfrm>
          <a:prstGeom prst="rect">
            <a:avLst/>
          </a:prstGeom>
          <a:noFill/>
        </p:spPr>
        <p:txBody>
          <a:bodyPr wrap="none" rtlCol="0">
            <a:spAutoFit/>
          </a:bodyPr>
          <a:lstStyle/>
          <a:p>
            <a:r>
              <a:rPr lang="en-US" b="1" dirty="0">
                <a:solidFill>
                  <a:schemeClr val="bg1"/>
                </a:solidFill>
              </a:rPr>
              <a:t>Goal: Liberation</a:t>
            </a:r>
            <a:endParaRPr lang="en-US" dirty="0">
              <a:solidFill>
                <a:schemeClr val="bg1"/>
              </a:solidFill>
            </a:endParaRPr>
          </a:p>
        </p:txBody>
      </p:sp>
      <p:sp>
        <p:nvSpPr>
          <p:cNvPr id="9" name="TextBox 8">
            <a:extLst>
              <a:ext uri="{FF2B5EF4-FFF2-40B4-BE49-F238E27FC236}">
                <a16:creationId xmlns:a16="http://schemas.microsoft.com/office/drawing/2014/main" id="{B5028B08-2437-4ED9-B60F-8E8246163EAB}"/>
              </a:ext>
            </a:extLst>
          </p:cNvPr>
          <p:cNvSpPr txBox="1"/>
          <p:nvPr/>
        </p:nvSpPr>
        <p:spPr>
          <a:xfrm>
            <a:off x="282722" y="698457"/>
            <a:ext cx="2495171" cy="523220"/>
          </a:xfrm>
          <a:prstGeom prst="rect">
            <a:avLst/>
          </a:prstGeom>
          <a:noFill/>
        </p:spPr>
        <p:txBody>
          <a:bodyPr wrap="none" rtlCol="0">
            <a:spAutoFit/>
          </a:bodyPr>
          <a:lstStyle/>
          <a:p>
            <a:pPr algn="ctr"/>
            <a:r>
              <a:rPr lang="en-US" sz="2800" b="1" u="sng" dirty="0">
                <a:solidFill>
                  <a:schemeClr val="bg1"/>
                </a:solidFill>
              </a:rPr>
              <a:t>Public Tenets</a:t>
            </a:r>
          </a:p>
        </p:txBody>
      </p:sp>
      <p:sp>
        <p:nvSpPr>
          <p:cNvPr id="10" name="TextBox 9">
            <a:extLst>
              <a:ext uri="{FF2B5EF4-FFF2-40B4-BE49-F238E27FC236}">
                <a16:creationId xmlns:a16="http://schemas.microsoft.com/office/drawing/2014/main" id="{4A26ED9C-489A-43B9-AB09-CD677113D1F1}"/>
              </a:ext>
            </a:extLst>
          </p:cNvPr>
          <p:cNvSpPr txBox="1"/>
          <p:nvPr/>
        </p:nvSpPr>
        <p:spPr>
          <a:xfrm>
            <a:off x="3277067" y="1395692"/>
            <a:ext cx="5173385" cy="461665"/>
          </a:xfrm>
          <a:prstGeom prst="rect">
            <a:avLst/>
          </a:prstGeom>
          <a:noFill/>
        </p:spPr>
        <p:txBody>
          <a:bodyPr wrap="square" rtlCol="0">
            <a:spAutoFit/>
          </a:bodyPr>
          <a:lstStyle/>
          <a:p>
            <a:r>
              <a:rPr lang="en-US" b="1" dirty="0">
                <a:solidFill>
                  <a:schemeClr val="bg1">
                    <a:lumMod val="50000"/>
                  </a:schemeClr>
                </a:solidFill>
              </a:rPr>
              <a:t>Despise Authority</a:t>
            </a:r>
          </a:p>
        </p:txBody>
      </p:sp>
      <p:sp>
        <p:nvSpPr>
          <p:cNvPr id="11" name="TextBox 10">
            <a:extLst>
              <a:ext uri="{FF2B5EF4-FFF2-40B4-BE49-F238E27FC236}">
                <a16:creationId xmlns:a16="http://schemas.microsoft.com/office/drawing/2014/main" id="{C0F8F422-CE14-41DB-A1CE-03DB05BDD08B}"/>
              </a:ext>
            </a:extLst>
          </p:cNvPr>
          <p:cNvSpPr txBox="1"/>
          <p:nvPr/>
        </p:nvSpPr>
        <p:spPr>
          <a:xfrm>
            <a:off x="3300238" y="2186178"/>
            <a:ext cx="5202902" cy="461665"/>
          </a:xfrm>
          <a:prstGeom prst="rect">
            <a:avLst/>
          </a:prstGeom>
          <a:noFill/>
        </p:spPr>
        <p:txBody>
          <a:bodyPr wrap="square" rtlCol="0">
            <a:spAutoFit/>
          </a:bodyPr>
          <a:lstStyle/>
          <a:p>
            <a:r>
              <a:rPr lang="en-US" b="1" dirty="0">
                <a:solidFill>
                  <a:schemeClr val="bg1">
                    <a:lumMod val="50000"/>
                  </a:schemeClr>
                </a:solidFill>
              </a:rPr>
              <a:t>Driven only by Desires/Lust</a:t>
            </a:r>
          </a:p>
        </p:txBody>
      </p:sp>
      <p:sp>
        <p:nvSpPr>
          <p:cNvPr id="12" name="TextBox 11">
            <a:extLst>
              <a:ext uri="{FF2B5EF4-FFF2-40B4-BE49-F238E27FC236}">
                <a16:creationId xmlns:a16="http://schemas.microsoft.com/office/drawing/2014/main" id="{2DE23D07-E91B-4A23-9E2D-992E32FA943B}"/>
              </a:ext>
            </a:extLst>
          </p:cNvPr>
          <p:cNvSpPr txBox="1"/>
          <p:nvPr/>
        </p:nvSpPr>
        <p:spPr>
          <a:xfrm>
            <a:off x="3260391" y="3068517"/>
            <a:ext cx="5666309" cy="2308324"/>
          </a:xfrm>
          <a:prstGeom prst="rect">
            <a:avLst/>
          </a:prstGeom>
          <a:noFill/>
        </p:spPr>
        <p:txBody>
          <a:bodyPr wrap="square" rtlCol="0">
            <a:spAutoFit/>
          </a:bodyPr>
          <a:lstStyle/>
          <a:p>
            <a:r>
              <a:rPr lang="en-US" b="1" dirty="0">
                <a:solidFill>
                  <a:schemeClr val="bg1"/>
                </a:solidFill>
              </a:rPr>
              <a:t>Goal: Exploitation</a:t>
            </a:r>
          </a:p>
          <a:p>
            <a:pPr marL="342900" indent="-230188">
              <a:buFont typeface="Arial" panose="020B0604020202020204" pitchFamily="34" charset="0"/>
              <a:buChar char="•"/>
            </a:pPr>
            <a:r>
              <a:rPr lang="en-US" sz="2000" b="1" dirty="0">
                <a:solidFill>
                  <a:schemeClr val="bg1"/>
                </a:solidFill>
                <a:latin typeface="Arial" panose="020B0604020202020204" pitchFamily="34" charset="0"/>
                <a:cs typeface="Arial" panose="020B0604020202020204" pitchFamily="34" charset="0"/>
              </a:rPr>
              <a:t>“By </a:t>
            </a:r>
            <a:r>
              <a:rPr lang="en-US" sz="2000" b="1" i="0" dirty="0">
                <a:solidFill>
                  <a:schemeClr val="bg1"/>
                </a:solidFill>
                <a:effectLst/>
                <a:latin typeface="Arial" panose="020B0604020202020204" pitchFamily="34" charset="0"/>
                <a:cs typeface="Arial" panose="020B0604020202020204" pitchFamily="34" charset="0"/>
              </a:rPr>
              <a:t>covetousness they will exploit [make merchandise of] you.</a:t>
            </a:r>
            <a:r>
              <a:rPr lang="en-US" sz="2000" b="1" dirty="0">
                <a:solidFill>
                  <a:schemeClr val="bg1"/>
                </a:solidFill>
                <a:latin typeface="Arial" panose="020B0604020202020204" pitchFamily="34" charset="0"/>
                <a:cs typeface="Arial" panose="020B0604020202020204" pitchFamily="34" charset="0"/>
              </a:rPr>
              <a:t>” (2:3)</a:t>
            </a:r>
          </a:p>
          <a:p>
            <a:pPr marL="342900" indent="-230188">
              <a:buFont typeface="Arial" panose="020B0604020202020204" pitchFamily="34" charset="0"/>
              <a:buChar char="•"/>
            </a:pPr>
            <a:r>
              <a:rPr lang="en-US" sz="2000" b="1" dirty="0">
                <a:solidFill>
                  <a:schemeClr val="bg1"/>
                </a:solidFill>
                <a:latin typeface="Arial" panose="020B0604020202020204" pitchFamily="34" charset="0"/>
                <a:cs typeface="Arial" panose="020B0604020202020204" pitchFamily="34" charset="0"/>
              </a:rPr>
              <a:t>“They have a </a:t>
            </a:r>
            <a:r>
              <a:rPr lang="en-US" sz="2000" b="1" dirty="0">
                <a:solidFill>
                  <a:schemeClr val="bg1"/>
                </a:solidFill>
              </a:rPr>
              <a:t>heart trained in covetous practices.” </a:t>
            </a:r>
            <a:r>
              <a:rPr lang="en-US" sz="2000" b="1" dirty="0">
                <a:solidFill>
                  <a:schemeClr val="bg1"/>
                </a:solidFill>
                <a:latin typeface="Arial" panose="020B0604020202020204" pitchFamily="34" charset="0"/>
                <a:cs typeface="Arial" panose="020B0604020202020204" pitchFamily="34" charset="0"/>
              </a:rPr>
              <a:t>(2:14)</a:t>
            </a:r>
          </a:p>
          <a:p>
            <a:pPr marL="342900" indent="-230188">
              <a:buFont typeface="Arial" panose="020B0604020202020204" pitchFamily="34" charset="0"/>
              <a:buChar char="•"/>
            </a:pPr>
            <a:r>
              <a:rPr lang="en-US" sz="2000" b="1" dirty="0">
                <a:solidFill>
                  <a:schemeClr val="bg1"/>
                </a:solidFill>
                <a:latin typeface="Arial" panose="020B0604020202020204" pitchFamily="34" charset="0"/>
                <a:cs typeface="Arial" panose="020B0604020202020204" pitchFamily="34" charset="0"/>
              </a:rPr>
              <a:t>“Following the way of Balaam” (2:15)</a:t>
            </a:r>
          </a:p>
          <a:p>
            <a:pPr marL="342900" indent="-230188">
              <a:buFont typeface="Arial" panose="020B0604020202020204" pitchFamily="34" charset="0"/>
              <a:buChar char="•"/>
            </a:pPr>
            <a:endParaRPr lang="en-US" sz="2000" b="1" dirty="0">
              <a:solidFill>
                <a:schemeClr val="bg1"/>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2B2CE3BA-9D49-4ADB-AAB2-3F9A1A721EBD}"/>
              </a:ext>
            </a:extLst>
          </p:cNvPr>
          <p:cNvSpPr txBox="1"/>
          <p:nvPr/>
        </p:nvSpPr>
        <p:spPr>
          <a:xfrm>
            <a:off x="5133239" y="698457"/>
            <a:ext cx="2177777" cy="523220"/>
          </a:xfrm>
          <a:prstGeom prst="rect">
            <a:avLst/>
          </a:prstGeom>
          <a:noFill/>
        </p:spPr>
        <p:txBody>
          <a:bodyPr wrap="none" rtlCol="0">
            <a:spAutoFit/>
          </a:bodyPr>
          <a:lstStyle/>
          <a:p>
            <a:pPr algn="ctr"/>
            <a:r>
              <a:rPr lang="en-US" sz="2800" b="1" u="sng" dirty="0">
                <a:solidFill>
                  <a:schemeClr val="bg1"/>
                </a:solidFill>
              </a:rPr>
              <a:t>Real Tenets</a:t>
            </a:r>
          </a:p>
        </p:txBody>
      </p:sp>
      <p:cxnSp>
        <p:nvCxnSpPr>
          <p:cNvPr id="15" name="Straight Connector 14">
            <a:extLst>
              <a:ext uri="{FF2B5EF4-FFF2-40B4-BE49-F238E27FC236}">
                <a16:creationId xmlns:a16="http://schemas.microsoft.com/office/drawing/2014/main" id="{05233487-3687-49ED-9D6E-E50DEB16C7D9}"/>
              </a:ext>
            </a:extLst>
          </p:cNvPr>
          <p:cNvCxnSpPr>
            <a:cxnSpLocks/>
          </p:cNvCxnSpPr>
          <p:nvPr/>
        </p:nvCxnSpPr>
        <p:spPr>
          <a:xfrm>
            <a:off x="3095338" y="776834"/>
            <a:ext cx="0" cy="4684166"/>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6114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828A8-7A71-4526-ACBC-BF359248E8DC}"/>
              </a:ext>
            </a:extLst>
          </p:cNvPr>
          <p:cNvSpPr>
            <a:spLocks noGrp="1"/>
          </p:cNvSpPr>
          <p:nvPr>
            <p:ph type="title"/>
          </p:nvPr>
        </p:nvSpPr>
        <p:spPr/>
        <p:txBody>
          <a:bodyPr/>
          <a:lstStyle/>
          <a:p>
            <a:r>
              <a:rPr lang="en-US" dirty="0"/>
              <a:t>Protection – Remembering…</a:t>
            </a:r>
          </a:p>
        </p:txBody>
      </p:sp>
      <p:sp>
        <p:nvSpPr>
          <p:cNvPr id="3" name="Content Placeholder 2">
            <a:extLst>
              <a:ext uri="{FF2B5EF4-FFF2-40B4-BE49-F238E27FC236}">
                <a16:creationId xmlns:a16="http://schemas.microsoft.com/office/drawing/2014/main" id="{BAD9E2D0-4D18-4C26-B8C5-3910F0A1ED03}"/>
              </a:ext>
            </a:extLst>
          </p:cNvPr>
          <p:cNvSpPr>
            <a:spLocks noGrp="1"/>
          </p:cNvSpPr>
          <p:nvPr>
            <p:ph idx="1"/>
          </p:nvPr>
        </p:nvSpPr>
        <p:spPr>
          <a:xfrm>
            <a:off x="152400" y="749300"/>
            <a:ext cx="8839200" cy="3403600"/>
          </a:xfrm>
        </p:spPr>
        <p:txBody>
          <a:bodyPr>
            <a:normAutofit lnSpcReduction="10000"/>
          </a:bodyPr>
          <a:lstStyle/>
          <a:p>
            <a:pPr>
              <a:spcBef>
                <a:spcPts val="0"/>
              </a:spcBef>
              <a:spcAft>
                <a:spcPts val="600"/>
              </a:spcAft>
            </a:pPr>
            <a:r>
              <a:rPr lang="en-US" dirty="0"/>
              <a:t>The Emptiness of the Tenets</a:t>
            </a:r>
          </a:p>
          <a:p>
            <a:pPr lvl="1">
              <a:spcBef>
                <a:spcPts val="0"/>
              </a:spcBef>
              <a:spcAft>
                <a:spcPts val="600"/>
              </a:spcAft>
            </a:pPr>
            <a:r>
              <a:rPr lang="en-US" b="0" dirty="0"/>
              <a:t>No allowance or explanation for supernatural, good/ evil, beginning/end, purpose, humanity…</a:t>
            </a:r>
          </a:p>
          <a:p>
            <a:pPr lvl="1">
              <a:spcBef>
                <a:spcPts val="0"/>
              </a:spcBef>
              <a:spcAft>
                <a:spcPts val="600"/>
              </a:spcAft>
            </a:pPr>
            <a:r>
              <a:rPr lang="en-US" b="0" dirty="0"/>
              <a:t>Promised freedom results in slavery (progressive desires, addiction, overwhelming life complexity…)</a:t>
            </a:r>
          </a:p>
          <a:p>
            <a:pPr lvl="1">
              <a:spcBef>
                <a:spcPts val="0"/>
              </a:spcBef>
              <a:spcAft>
                <a:spcPts val="600"/>
              </a:spcAft>
            </a:pPr>
            <a:r>
              <a:rPr lang="en-US" b="0" dirty="0"/>
              <a:t>No hope for justice</a:t>
            </a:r>
          </a:p>
          <a:p>
            <a:pPr lvl="1">
              <a:spcBef>
                <a:spcPts val="0"/>
              </a:spcBef>
              <a:spcAft>
                <a:spcPts val="600"/>
              </a:spcAft>
            </a:pPr>
            <a:r>
              <a:rPr lang="en-US" b="0" dirty="0"/>
              <a:t>No meaning beyond physical desires…</a:t>
            </a:r>
          </a:p>
        </p:txBody>
      </p:sp>
      <p:sp>
        <p:nvSpPr>
          <p:cNvPr id="4" name="Slide Number Placeholder 3">
            <a:extLst>
              <a:ext uri="{FF2B5EF4-FFF2-40B4-BE49-F238E27FC236}">
                <a16:creationId xmlns:a16="http://schemas.microsoft.com/office/drawing/2014/main" id="{F8CCCE1B-DA14-4A2A-B546-67802846A523}"/>
              </a:ext>
            </a:extLst>
          </p:cNvPr>
          <p:cNvSpPr>
            <a:spLocks noGrp="1"/>
          </p:cNvSpPr>
          <p:nvPr>
            <p:ph type="sldNum" sz="quarter" idx="12"/>
          </p:nvPr>
        </p:nvSpPr>
        <p:spPr/>
        <p:txBody>
          <a:bodyPr/>
          <a:lstStyle/>
          <a:p>
            <a:pPr>
              <a:defRPr/>
            </a:pPr>
            <a:fld id="{B6A389DF-B1F5-4991-89B8-72C57CDB73FE}" type="slidenum">
              <a:rPr lang="en-US" smtClean="0"/>
              <a:pPr>
                <a:defRPr/>
              </a:pPr>
              <a:t>17</a:t>
            </a:fld>
            <a:endParaRPr lang="en-US"/>
          </a:p>
        </p:txBody>
      </p:sp>
    </p:spTree>
    <p:extLst>
      <p:ext uri="{BB962C8B-B14F-4D97-AF65-F5344CB8AC3E}">
        <p14:creationId xmlns:p14="http://schemas.microsoft.com/office/powerpoint/2010/main" val="1620709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828A8-7A71-4526-ACBC-BF359248E8DC}"/>
              </a:ext>
            </a:extLst>
          </p:cNvPr>
          <p:cNvSpPr>
            <a:spLocks noGrp="1"/>
          </p:cNvSpPr>
          <p:nvPr>
            <p:ph type="title"/>
          </p:nvPr>
        </p:nvSpPr>
        <p:spPr/>
        <p:txBody>
          <a:bodyPr/>
          <a:lstStyle/>
          <a:p>
            <a:r>
              <a:rPr lang="en-US" dirty="0"/>
              <a:t>Protection – Remembering…</a:t>
            </a:r>
          </a:p>
        </p:txBody>
      </p:sp>
      <p:sp>
        <p:nvSpPr>
          <p:cNvPr id="3" name="Content Placeholder 2">
            <a:extLst>
              <a:ext uri="{FF2B5EF4-FFF2-40B4-BE49-F238E27FC236}">
                <a16:creationId xmlns:a16="http://schemas.microsoft.com/office/drawing/2014/main" id="{BAD9E2D0-4D18-4C26-B8C5-3910F0A1ED03}"/>
              </a:ext>
            </a:extLst>
          </p:cNvPr>
          <p:cNvSpPr>
            <a:spLocks noGrp="1"/>
          </p:cNvSpPr>
          <p:nvPr>
            <p:ph idx="1"/>
          </p:nvPr>
        </p:nvSpPr>
        <p:spPr>
          <a:xfrm>
            <a:off x="152400" y="749298"/>
            <a:ext cx="8610600" cy="3403601"/>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lnSpcReduction="10000"/>
          </a:bodyPr>
          <a:lstStyle/>
          <a:p>
            <a:pPr>
              <a:spcBef>
                <a:spcPts val="0"/>
              </a:spcBef>
              <a:spcAft>
                <a:spcPts val="600"/>
              </a:spcAft>
            </a:pPr>
            <a:r>
              <a:rPr lang="en-US" dirty="0">
                <a:solidFill>
                  <a:schemeClr val="bg1">
                    <a:lumMod val="50000"/>
                  </a:schemeClr>
                </a:solidFill>
              </a:rPr>
              <a:t>The Emptiness of the Tenets</a:t>
            </a:r>
          </a:p>
          <a:p>
            <a:pPr>
              <a:spcBef>
                <a:spcPts val="0"/>
              </a:spcBef>
              <a:spcAft>
                <a:spcPts val="600"/>
              </a:spcAft>
            </a:pPr>
            <a:r>
              <a:rPr lang="en-US" dirty="0"/>
              <a:t>The Evidences for the Truth</a:t>
            </a:r>
          </a:p>
          <a:p>
            <a:pPr lvl="1">
              <a:spcBef>
                <a:spcPts val="0"/>
              </a:spcBef>
              <a:spcAft>
                <a:spcPts val="600"/>
              </a:spcAft>
            </a:pPr>
            <a:r>
              <a:rPr lang="en-US" b="0" dirty="0">
                <a:latin typeface="system-ui"/>
              </a:rPr>
              <a:t>Eyewitness testimony of Jesus’ power &amp; coming (1:16-18)</a:t>
            </a:r>
          </a:p>
          <a:p>
            <a:pPr lvl="1">
              <a:spcBef>
                <a:spcPts val="0"/>
              </a:spcBef>
              <a:spcAft>
                <a:spcPts val="600"/>
              </a:spcAft>
            </a:pPr>
            <a:r>
              <a:rPr lang="en-US" b="0" dirty="0">
                <a:latin typeface="system-ui"/>
              </a:rPr>
              <a:t>The “confirmed” prophetic word (1:19-21)</a:t>
            </a:r>
          </a:p>
          <a:p>
            <a:pPr lvl="1">
              <a:spcBef>
                <a:spcPts val="0"/>
              </a:spcBef>
              <a:spcAft>
                <a:spcPts val="600"/>
              </a:spcAft>
            </a:pPr>
            <a:r>
              <a:rPr lang="en-US" b="0" dirty="0">
                <a:latin typeface="system-ui"/>
              </a:rPr>
              <a:t>The past works of God: creation, flood, Sodom… (2:5-9; 3:5)</a:t>
            </a:r>
          </a:p>
          <a:p>
            <a:pPr lvl="1">
              <a:spcBef>
                <a:spcPts val="0"/>
              </a:spcBef>
              <a:spcAft>
                <a:spcPts val="600"/>
              </a:spcAft>
            </a:pPr>
            <a:endParaRPr lang="en-US" b="0" dirty="0">
              <a:latin typeface="system-ui"/>
            </a:endParaRPr>
          </a:p>
        </p:txBody>
      </p:sp>
      <p:sp>
        <p:nvSpPr>
          <p:cNvPr id="4" name="Slide Number Placeholder 3">
            <a:extLst>
              <a:ext uri="{FF2B5EF4-FFF2-40B4-BE49-F238E27FC236}">
                <a16:creationId xmlns:a16="http://schemas.microsoft.com/office/drawing/2014/main" id="{F8CCCE1B-DA14-4A2A-B546-67802846A523}"/>
              </a:ext>
            </a:extLst>
          </p:cNvPr>
          <p:cNvSpPr>
            <a:spLocks noGrp="1"/>
          </p:cNvSpPr>
          <p:nvPr>
            <p:ph type="sldNum" sz="quarter" idx="12"/>
          </p:nvPr>
        </p:nvSpPr>
        <p:spPr/>
        <p:txBody>
          <a:bodyPr/>
          <a:lstStyle/>
          <a:p>
            <a:pPr>
              <a:defRPr/>
            </a:pPr>
            <a:fld id="{B6A389DF-B1F5-4991-89B8-72C57CDB73FE}" type="slidenum">
              <a:rPr lang="en-US" smtClean="0"/>
              <a:pPr>
                <a:defRPr/>
              </a:pPr>
              <a:t>18</a:t>
            </a:fld>
            <a:endParaRPr lang="en-US"/>
          </a:p>
        </p:txBody>
      </p:sp>
    </p:spTree>
    <p:extLst>
      <p:ext uri="{BB962C8B-B14F-4D97-AF65-F5344CB8AC3E}">
        <p14:creationId xmlns:p14="http://schemas.microsoft.com/office/powerpoint/2010/main" val="1017388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828A8-7A71-4526-ACBC-BF359248E8DC}"/>
              </a:ext>
            </a:extLst>
          </p:cNvPr>
          <p:cNvSpPr>
            <a:spLocks noGrp="1"/>
          </p:cNvSpPr>
          <p:nvPr>
            <p:ph type="title"/>
          </p:nvPr>
        </p:nvSpPr>
        <p:spPr/>
        <p:txBody>
          <a:bodyPr/>
          <a:lstStyle/>
          <a:p>
            <a:r>
              <a:rPr lang="en-US" dirty="0"/>
              <a:t>Protection – Remembering…</a:t>
            </a:r>
          </a:p>
        </p:txBody>
      </p:sp>
      <p:sp>
        <p:nvSpPr>
          <p:cNvPr id="3" name="Content Placeholder 2">
            <a:extLst>
              <a:ext uri="{FF2B5EF4-FFF2-40B4-BE49-F238E27FC236}">
                <a16:creationId xmlns:a16="http://schemas.microsoft.com/office/drawing/2014/main" id="{BAD9E2D0-4D18-4C26-B8C5-3910F0A1ED03}"/>
              </a:ext>
            </a:extLst>
          </p:cNvPr>
          <p:cNvSpPr>
            <a:spLocks noGrp="1"/>
          </p:cNvSpPr>
          <p:nvPr>
            <p:ph idx="1"/>
          </p:nvPr>
        </p:nvSpPr>
        <p:spPr>
          <a:xfrm>
            <a:off x="152400" y="749299"/>
            <a:ext cx="8991600" cy="5080001"/>
          </a:xfrm>
        </p:spPr>
        <p:txBody>
          <a:bodyPr>
            <a:normAutofit lnSpcReduction="10000"/>
          </a:bodyPr>
          <a:lstStyle/>
          <a:p>
            <a:pPr>
              <a:spcBef>
                <a:spcPts val="0"/>
              </a:spcBef>
              <a:spcAft>
                <a:spcPts val="600"/>
              </a:spcAft>
            </a:pPr>
            <a:r>
              <a:rPr lang="en-US" dirty="0">
                <a:solidFill>
                  <a:schemeClr val="bg1">
                    <a:lumMod val="50000"/>
                  </a:schemeClr>
                </a:solidFill>
              </a:rPr>
              <a:t>The Emptiness of the Tenets</a:t>
            </a:r>
          </a:p>
          <a:p>
            <a:pPr>
              <a:spcBef>
                <a:spcPts val="0"/>
              </a:spcBef>
              <a:spcAft>
                <a:spcPts val="600"/>
              </a:spcAft>
            </a:pPr>
            <a:r>
              <a:rPr lang="en-US" dirty="0">
                <a:solidFill>
                  <a:schemeClr val="bg1">
                    <a:lumMod val="50000"/>
                  </a:schemeClr>
                </a:solidFill>
              </a:rPr>
              <a:t>The Evidences for the Truth</a:t>
            </a:r>
          </a:p>
          <a:p>
            <a:pPr>
              <a:spcBef>
                <a:spcPts val="0"/>
              </a:spcBef>
              <a:spcAft>
                <a:spcPts val="600"/>
              </a:spcAft>
            </a:pPr>
            <a:r>
              <a:rPr lang="en-US" dirty="0"/>
              <a:t>The Promises of Deliverance &amp; Judgement</a:t>
            </a:r>
          </a:p>
          <a:p>
            <a:pPr lvl="1">
              <a:spcBef>
                <a:spcPts val="0"/>
              </a:spcBef>
              <a:spcAft>
                <a:spcPts val="0"/>
              </a:spcAft>
            </a:pPr>
            <a:r>
              <a:rPr lang="en-US" b="0" i="0" dirty="0">
                <a:effectLst/>
                <a:latin typeface="system-ui"/>
              </a:rPr>
              <a:t>“…by which have been given to us exceedingly </a:t>
            </a:r>
            <a:r>
              <a:rPr lang="en-US" i="0" dirty="0">
                <a:solidFill>
                  <a:srgbClr val="FFFF00"/>
                </a:solidFill>
                <a:effectLst/>
                <a:latin typeface="system-ui"/>
              </a:rPr>
              <a:t>great and precious promises</a:t>
            </a:r>
            <a:r>
              <a:rPr lang="en-US" b="0" i="0" dirty="0">
                <a:effectLst/>
                <a:latin typeface="system-ui"/>
              </a:rPr>
              <a:t>, that through these you may be </a:t>
            </a:r>
            <a:r>
              <a:rPr lang="en-US" i="0" dirty="0">
                <a:solidFill>
                  <a:srgbClr val="FFFF00"/>
                </a:solidFill>
                <a:effectLst/>
                <a:latin typeface="system-ui"/>
              </a:rPr>
              <a:t>partakers of the divine nature</a:t>
            </a:r>
            <a:r>
              <a:rPr lang="en-US" b="0" i="0" dirty="0">
                <a:effectLst/>
                <a:latin typeface="system-ui"/>
              </a:rPr>
              <a:t>…” (1:4)</a:t>
            </a:r>
          </a:p>
          <a:p>
            <a:pPr lvl="1">
              <a:spcBef>
                <a:spcPts val="0"/>
              </a:spcBef>
              <a:spcAft>
                <a:spcPts val="0"/>
              </a:spcAft>
            </a:pPr>
            <a:r>
              <a:rPr lang="en-US" b="0" i="0" dirty="0">
                <a:effectLst/>
                <a:latin typeface="system-ui"/>
              </a:rPr>
              <a:t>“…the Lord knows how to </a:t>
            </a:r>
            <a:r>
              <a:rPr lang="en-US" i="0" dirty="0">
                <a:solidFill>
                  <a:srgbClr val="FFFF00"/>
                </a:solidFill>
                <a:effectLst/>
                <a:latin typeface="system-ui"/>
              </a:rPr>
              <a:t>deliver the godly </a:t>
            </a:r>
            <a:r>
              <a:rPr lang="en-US" b="0" i="0" dirty="0">
                <a:effectLst/>
                <a:latin typeface="system-ui"/>
              </a:rPr>
              <a:t>out of temptations and to </a:t>
            </a:r>
            <a:r>
              <a:rPr lang="en-US" i="0" dirty="0">
                <a:solidFill>
                  <a:srgbClr val="FFFF00"/>
                </a:solidFill>
                <a:effectLst/>
                <a:latin typeface="system-ui"/>
              </a:rPr>
              <a:t>reserve the unjust under punishment for the day of judgment</a:t>
            </a:r>
            <a:r>
              <a:rPr lang="en-US" b="0" i="0" dirty="0">
                <a:effectLst/>
                <a:latin typeface="system-ui"/>
              </a:rPr>
              <a:t>.” (2:9)</a:t>
            </a:r>
          </a:p>
          <a:p>
            <a:pPr lvl="1">
              <a:spcBef>
                <a:spcPts val="0"/>
              </a:spcBef>
              <a:spcAft>
                <a:spcPts val="0"/>
              </a:spcAft>
            </a:pPr>
            <a:r>
              <a:rPr lang="en-US" b="1" i="0" baseline="30000" dirty="0">
                <a:effectLst/>
                <a:latin typeface="system-ui"/>
              </a:rPr>
              <a:t> ”</a:t>
            </a:r>
            <a:r>
              <a:rPr lang="en-US" b="0" dirty="0">
                <a:latin typeface="system-ui"/>
              </a:rPr>
              <a:t>We, according </a:t>
            </a:r>
            <a:r>
              <a:rPr lang="en-US" b="0" i="0" dirty="0">
                <a:effectLst/>
                <a:latin typeface="system-ui"/>
              </a:rPr>
              <a:t>to His promise, look for new heavens and a new earth </a:t>
            </a:r>
            <a:r>
              <a:rPr lang="en-US" i="0" dirty="0">
                <a:solidFill>
                  <a:srgbClr val="FFFF00"/>
                </a:solidFill>
                <a:effectLst/>
                <a:latin typeface="system-ui"/>
              </a:rPr>
              <a:t>in which righteousness dwells</a:t>
            </a:r>
            <a:r>
              <a:rPr lang="en-US" b="0" i="0" dirty="0">
                <a:effectLst/>
                <a:latin typeface="system-ui"/>
              </a:rPr>
              <a:t>.” (3:13)</a:t>
            </a:r>
            <a:endParaRPr lang="en-US" dirty="0"/>
          </a:p>
        </p:txBody>
      </p:sp>
      <p:sp>
        <p:nvSpPr>
          <p:cNvPr id="4" name="Slide Number Placeholder 3">
            <a:extLst>
              <a:ext uri="{FF2B5EF4-FFF2-40B4-BE49-F238E27FC236}">
                <a16:creationId xmlns:a16="http://schemas.microsoft.com/office/drawing/2014/main" id="{F8CCCE1B-DA14-4A2A-B546-67802846A523}"/>
              </a:ext>
            </a:extLst>
          </p:cNvPr>
          <p:cNvSpPr>
            <a:spLocks noGrp="1"/>
          </p:cNvSpPr>
          <p:nvPr>
            <p:ph type="sldNum" sz="quarter" idx="12"/>
          </p:nvPr>
        </p:nvSpPr>
        <p:spPr/>
        <p:txBody>
          <a:bodyPr/>
          <a:lstStyle/>
          <a:p>
            <a:pPr>
              <a:defRPr/>
            </a:pPr>
            <a:fld id="{B6A389DF-B1F5-4991-89B8-72C57CDB73FE}" type="slidenum">
              <a:rPr lang="en-US" smtClean="0"/>
              <a:pPr>
                <a:defRPr/>
              </a:pPr>
              <a:t>19</a:t>
            </a:fld>
            <a:endParaRPr lang="en-US"/>
          </a:p>
        </p:txBody>
      </p:sp>
    </p:spTree>
    <p:extLst>
      <p:ext uri="{BB962C8B-B14F-4D97-AF65-F5344CB8AC3E}">
        <p14:creationId xmlns:p14="http://schemas.microsoft.com/office/powerpoint/2010/main" val="3071247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715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ctrTitle"/>
          </p:nvPr>
        </p:nvSpPr>
        <p:spPr>
          <a:xfrm>
            <a:off x="0" y="1775355"/>
            <a:ext cx="9144000" cy="1225021"/>
          </a:xfrm>
        </p:spPr>
        <p:txBody>
          <a:bodyPr/>
          <a:lstStyle/>
          <a:p>
            <a:r>
              <a:rPr lang="en-US" sz="6000" dirty="0"/>
              <a:t>Tenets of Apostacy</a:t>
            </a:r>
            <a:br>
              <a:rPr lang="en-US" sz="6000" dirty="0"/>
            </a:br>
            <a:r>
              <a:rPr lang="en-US" sz="4800" dirty="0">
                <a:solidFill>
                  <a:schemeClr val="bg1"/>
                </a:solidFill>
              </a:rPr>
              <a:t>(Warnings from II Peter)</a:t>
            </a:r>
            <a:endParaRPr lang="en-US" sz="4800" b="0" dirty="0">
              <a:solidFill>
                <a:schemeClr val="bg1"/>
              </a:solidFill>
            </a:endParaRPr>
          </a:p>
        </p:txBody>
      </p:sp>
      <p:sp>
        <p:nvSpPr>
          <p:cNvPr id="4" name="Subtitle 3"/>
          <p:cNvSpPr>
            <a:spLocks noGrp="1"/>
          </p:cNvSpPr>
          <p:nvPr>
            <p:ph type="subTitle" idx="1"/>
          </p:nvPr>
        </p:nvSpPr>
        <p:spPr>
          <a:xfrm>
            <a:off x="1371600" y="5313680"/>
            <a:ext cx="6400800" cy="393700"/>
          </a:xfrm>
        </p:spPr>
        <p:txBody>
          <a:bodyPr>
            <a:noAutofit/>
          </a:bodyPr>
          <a:lstStyle/>
          <a:p>
            <a:r>
              <a:rPr lang="en-US" sz="1800" dirty="0"/>
              <a:t>Embry Hills – Mar 2021</a:t>
            </a:r>
          </a:p>
        </p:txBody>
      </p:sp>
      <p:sp>
        <p:nvSpPr>
          <p:cNvPr id="6148" name="Slide Number Placeholder 3"/>
          <p:cNvSpPr>
            <a:spLocks noGrp="1"/>
          </p:cNvSpPr>
          <p:nvPr>
            <p:ph type="sldNum" sz="quarter" idx="12"/>
          </p:nvPr>
        </p:nvSpPr>
        <p:spPr>
          <a:noFill/>
        </p:spPr>
        <p:txBody>
          <a:bodyPr/>
          <a:lstStyle/>
          <a:p>
            <a:fld id="{C23B408B-7A52-439F-A942-49859F450FFC}" type="slidenum">
              <a:rPr lang="en-US" smtClean="0"/>
              <a:pPr/>
              <a:t>2</a:t>
            </a:fld>
            <a:endParaRPr lang="en-US"/>
          </a:p>
        </p:txBody>
      </p:sp>
    </p:spTree>
    <p:extLst>
      <p:ext uri="{BB962C8B-B14F-4D97-AF65-F5344CB8AC3E}">
        <p14:creationId xmlns:p14="http://schemas.microsoft.com/office/powerpoint/2010/main" val="25326565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E3EA2D-FE79-4F04-B730-EB85B3521A34}"/>
              </a:ext>
            </a:extLst>
          </p:cNvPr>
          <p:cNvSpPr>
            <a:spLocks noGrp="1"/>
          </p:cNvSpPr>
          <p:nvPr>
            <p:ph idx="1"/>
          </p:nvPr>
        </p:nvSpPr>
        <p:spPr>
          <a:xfrm>
            <a:off x="336062" y="1090246"/>
            <a:ext cx="8610600" cy="3723054"/>
          </a:xfrm>
        </p:spPr>
        <p:txBody>
          <a:bodyPr>
            <a:normAutofit/>
          </a:bodyPr>
          <a:lstStyle/>
          <a:p>
            <a:pPr marL="0" indent="0">
              <a:buNone/>
            </a:pPr>
            <a:r>
              <a:rPr lang="en-US" sz="3600" b="0" dirty="0">
                <a:effectLst/>
                <a:latin typeface="system-ui"/>
              </a:rPr>
              <a:t>You therefore, beloved, since you know this beforehand, beware lest you also fall from your own steadfastness, being led away with the error of the wicked; </a:t>
            </a:r>
            <a:r>
              <a:rPr lang="en-US" sz="3600" b="1" baseline="30000" dirty="0">
                <a:effectLst/>
                <a:latin typeface="system-ui"/>
              </a:rPr>
              <a:t>18 </a:t>
            </a:r>
            <a:r>
              <a:rPr lang="en-US" sz="3600" b="0" dirty="0">
                <a:effectLst/>
                <a:latin typeface="system-ui"/>
              </a:rPr>
              <a:t>but grow in the grace and knowledge of our Lord and Savior Jesus Christ.  (II Peter 3:17-18)</a:t>
            </a:r>
            <a:endParaRPr lang="en-US" sz="3600" dirty="0"/>
          </a:p>
        </p:txBody>
      </p:sp>
      <p:sp>
        <p:nvSpPr>
          <p:cNvPr id="4" name="Slide Number Placeholder 3">
            <a:extLst>
              <a:ext uri="{FF2B5EF4-FFF2-40B4-BE49-F238E27FC236}">
                <a16:creationId xmlns:a16="http://schemas.microsoft.com/office/drawing/2014/main" id="{E9052AFD-A840-4CF2-95B5-DD83C0F6D4DB}"/>
              </a:ext>
            </a:extLst>
          </p:cNvPr>
          <p:cNvSpPr>
            <a:spLocks noGrp="1"/>
          </p:cNvSpPr>
          <p:nvPr>
            <p:ph type="sldNum" sz="quarter" idx="12"/>
          </p:nvPr>
        </p:nvSpPr>
        <p:spPr/>
        <p:txBody>
          <a:bodyPr/>
          <a:lstStyle/>
          <a:p>
            <a:pPr>
              <a:defRPr/>
            </a:pPr>
            <a:fld id="{B6A389DF-B1F5-4991-89B8-72C57CDB73FE}" type="slidenum">
              <a:rPr lang="en-US" smtClean="0"/>
              <a:pPr>
                <a:defRPr/>
              </a:pPr>
              <a:t>20</a:t>
            </a:fld>
            <a:endParaRPr lang="en-US"/>
          </a:p>
        </p:txBody>
      </p:sp>
    </p:spTree>
    <p:extLst>
      <p:ext uri="{BB962C8B-B14F-4D97-AF65-F5344CB8AC3E}">
        <p14:creationId xmlns:p14="http://schemas.microsoft.com/office/powerpoint/2010/main" val="3061139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65B49-AB1C-40C0-A67B-E9DC90706A00}"/>
              </a:ext>
            </a:extLst>
          </p:cNvPr>
          <p:cNvSpPr>
            <a:spLocks noGrp="1"/>
          </p:cNvSpPr>
          <p:nvPr>
            <p:ph type="title"/>
          </p:nvPr>
        </p:nvSpPr>
        <p:spPr/>
        <p:txBody>
          <a:bodyPr/>
          <a:lstStyle/>
          <a:p>
            <a:r>
              <a:rPr lang="en-US" dirty="0"/>
              <a:t>Background of Peter’s Letters</a:t>
            </a:r>
          </a:p>
        </p:txBody>
      </p:sp>
      <p:sp>
        <p:nvSpPr>
          <p:cNvPr id="3" name="Content Placeholder 2">
            <a:extLst>
              <a:ext uri="{FF2B5EF4-FFF2-40B4-BE49-F238E27FC236}">
                <a16:creationId xmlns:a16="http://schemas.microsoft.com/office/drawing/2014/main" id="{922DB5A5-AB1E-4119-830B-B7300C81D174}"/>
              </a:ext>
            </a:extLst>
          </p:cNvPr>
          <p:cNvSpPr>
            <a:spLocks noGrp="1"/>
          </p:cNvSpPr>
          <p:nvPr>
            <p:ph idx="1"/>
          </p:nvPr>
        </p:nvSpPr>
        <p:spPr>
          <a:xfrm>
            <a:off x="304800" y="678961"/>
            <a:ext cx="8610600" cy="3732825"/>
          </a:xfrm>
        </p:spPr>
        <p:txBody>
          <a:bodyPr/>
          <a:lstStyle/>
          <a:p>
            <a:pPr>
              <a:spcBef>
                <a:spcPts val="0"/>
              </a:spcBef>
              <a:spcAft>
                <a:spcPts val="600"/>
              </a:spcAft>
            </a:pPr>
            <a:r>
              <a:rPr lang="en-US" dirty="0"/>
              <a:t>Written 65-67 AD, shorty before Peter’s death</a:t>
            </a:r>
          </a:p>
          <a:p>
            <a:pPr>
              <a:spcBef>
                <a:spcPts val="0"/>
              </a:spcBef>
              <a:spcAft>
                <a:spcPts val="600"/>
              </a:spcAft>
            </a:pPr>
            <a:r>
              <a:rPr lang="en-US" dirty="0"/>
              <a:t>Little new doctrine; many “gospel” reminders</a:t>
            </a:r>
            <a:br>
              <a:rPr lang="en-US" dirty="0"/>
            </a:br>
            <a:r>
              <a:rPr lang="en-US" sz="2800" b="0" dirty="0"/>
              <a:t>(e.g. I Pet 3:18; II Pet 1:9)</a:t>
            </a:r>
          </a:p>
          <a:p>
            <a:pPr>
              <a:spcBef>
                <a:spcPts val="0"/>
              </a:spcBef>
              <a:spcAft>
                <a:spcPts val="600"/>
              </a:spcAft>
            </a:pPr>
            <a:r>
              <a:rPr lang="en-US" dirty="0"/>
              <a:t>Both emphasize the Word &amp; righteous living</a:t>
            </a:r>
            <a:br>
              <a:rPr lang="en-US" dirty="0"/>
            </a:br>
            <a:r>
              <a:rPr lang="en-US" sz="2800" b="0" dirty="0"/>
              <a:t>(e.g. I Pet 1:25; II Pet 1:19) (e.g. I Pet 4:3; II Pet 3:11)</a:t>
            </a:r>
          </a:p>
          <a:p>
            <a:pPr>
              <a:spcBef>
                <a:spcPts val="0"/>
              </a:spcBef>
              <a:spcAft>
                <a:spcPts val="600"/>
              </a:spcAft>
            </a:pPr>
            <a:r>
              <a:rPr lang="en-US" dirty="0"/>
              <a:t>I Peter purpose: prepare for suffering</a:t>
            </a:r>
          </a:p>
          <a:p>
            <a:pPr>
              <a:spcBef>
                <a:spcPts val="0"/>
              </a:spcBef>
              <a:spcAft>
                <a:spcPts val="600"/>
              </a:spcAft>
            </a:pPr>
            <a:r>
              <a:rPr lang="en-US" dirty="0"/>
              <a:t>II Peter purpose: prepare for false teachers</a:t>
            </a:r>
          </a:p>
        </p:txBody>
      </p:sp>
      <p:sp>
        <p:nvSpPr>
          <p:cNvPr id="4" name="Slide Number Placeholder 3">
            <a:extLst>
              <a:ext uri="{FF2B5EF4-FFF2-40B4-BE49-F238E27FC236}">
                <a16:creationId xmlns:a16="http://schemas.microsoft.com/office/drawing/2014/main" id="{8BED6E17-4217-4F9F-8AAD-F6752EAF65DD}"/>
              </a:ext>
            </a:extLst>
          </p:cNvPr>
          <p:cNvSpPr>
            <a:spLocks noGrp="1"/>
          </p:cNvSpPr>
          <p:nvPr>
            <p:ph type="sldNum" sz="quarter" idx="12"/>
          </p:nvPr>
        </p:nvSpPr>
        <p:spPr/>
        <p:txBody>
          <a:bodyPr/>
          <a:lstStyle/>
          <a:p>
            <a:pPr>
              <a:defRPr/>
            </a:pPr>
            <a:fld id="{B6A389DF-B1F5-4991-89B8-72C57CDB73FE}" type="slidenum">
              <a:rPr lang="en-US" smtClean="0"/>
              <a:pPr>
                <a:defRPr/>
              </a:pPr>
              <a:t>3</a:t>
            </a:fld>
            <a:endParaRPr lang="en-US"/>
          </a:p>
        </p:txBody>
      </p:sp>
      <p:sp>
        <p:nvSpPr>
          <p:cNvPr id="5" name="TextBox 4">
            <a:extLst>
              <a:ext uri="{FF2B5EF4-FFF2-40B4-BE49-F238E27FC236}">
                <a16:creationId xmlns:a16="http://schemas.microsoft.com/office/drawing/2014/main" id="{A30ED83E-7CBE-4C1A-A8F8-305AC8629059}"/>
              </a:ext>
            </a:extLst>
          </p:cNvPr>
          <p:cNvSpPr txBox="1"/>
          <p:nvPr/>
        </p:nvSpPr>
        <p:spPr>
          <a:xfrm>
            <a:off x="266700" y="4451284"/>
            <a:ext cx="8648700" cy="1132298"/>
          </a:xfrm>
          <a:prstGeom prst="rect">
            <a:avLst/>
          </a:prstGeom>
          <a:solidFill>
            <a:srgbClr val="0000CC"/>
          </a:solidFill>
          <a:ln w="19050">
            <a:solidFill>
              <a:schemeClr val="bg1"/>
            </a:solidFill>
          </a:ln>
        </p:spPr>
        <p:txBody>
          <a:bodyPr wrap="square" rtlCol="0">
            <a:spAutoFit/>
          </a:bodyPr>
          <a:lstStyle/>
          <a:p>
            <a:pPr>
              <a:lnSpc>
                <a:spcPct val="80000"/>
              </a:lnSpc>
            </a:pPr>
            <a:r>
              <a:rPr lang="en-US" sz="2800" b="0" dirty="0">
                <a:solidFill>
                  <a:schemeClr val="bg1"/>
                </a:solidFill>
                <a:effectLst/>
                <a:latin typeface="system-ui"/>
              </a:rPr>
              <a:t>You therefore, beloved, since </a:t>
            </a:r>
            <a:r>
              <a:rPr lang="en-US" sz="2800" b="0" dirty="0">
                <a:solidFill>
                  <a:srgbClr val="FFFF00"/>
                </a:solidFill>
                <a:effectLst/>
                <a:latin typeface="system-ui"/>
              </a:rPr>
              <a:t>you know this beforehand</a:t>
            </a:r>
            <a:r>
              <a:rPr lang="en-US" sz="2800" b="0" dirty="0">
                <a:solidFill>
                  <a:schemeClr val="bg1"/>
                </a:solidFill>
                <a:effectLst/>
                <a:latin typeface="system-ui"/>
              </a:rPr>
              <a:t>, beware lest you also fall from your own steadfastness, being led away with the error of the wicked… (II Pet 3:17)</a:t>
            </a:r>
            <a:endParaRPr lang="en-US" sz="2800" dirty="0">
              <a:solidFill>
                <a:schemeClr val="bg1"/>
              </a:solidFill>
            </a:endParaRPr>
          </a:p>
        </p:txBody>
      </p:sp>
    </p:spTree>
    <p:extLst>
      <p:ext uri="{BB962C8B-B14F-4D97-AF65-F5344CB8AC3E}">
        <p14:creationId xmlns:p14="http://schemas.microsoft.com/office/powerpoint/2010/main" val="1961060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500" fill="hold"/>
                                        <p:tgtEl>
                                          <p:spTgt spid="5"/>
                                        </p:tgtEl>
                                        <p:attrNameLst>
                                          <p:attrName>ppt_w</p:attrName>
                                        </p:attrNameLst>
                                      </p:cBhvr>
                                      <p:tavLst>
                                        <p:tav tm="0">
                                          <p:val>
                                            <p:fltVal val="0"/>
                                          </p:val>
                                        </p:tav>
                                        <p:tav tm="100000">
                                          <p:val>
                                            <p:strVal val="#ppt_w"/>
                                          </p:val>
                                        </p:tav>
                                      </p:tavLst>
                                    </p:anim>
                                    <p:anim calcmode="lin" valueType="num">
                                      <p:cBhvr>
                                        <p:cTn id="28" dur="500" fill="hold"/>
                                        <p:tgtEl>
                                          <p:spTgt spid="5"/>
                                        </p:tgtEl>
                                        <p:attrNameLst>
                                          <p:attrName>ppt_h</p:attrName>
                                        </p:attrNameLst>
                                      </p:cBhvr>
                                      <p:tavLst>
                                        <p:tav tm="0">
                                          <p:val>
                                            <p:fltVal val="0"/>
                                          </p:val>
                                        </p:tav>
                                        <p:tav tm="100000">
                                          <p:val>
                                            <p:strVal val="#ppt_h"/>
                                          </p:val>
                                        </p:tav>
                                      </p:tavLst>
                                    </p:anim>
                                    <p:animEffect transition="in" filter="fade">
                                      <p:cBhvr>
                                        <p:cTn id="2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301AB-0C11-4CEA-8992-A7E5CB72EAF9}"/>
              </a:ext>
            </a:extLst>
          </p:cNvPr>
          <p:cNvSpPr>
            <a:spLocks noGrp="1"/>
          </p:cNvSpPr>
          <p:nvPr>
            <p:ph type="title"/>
          </p:nvPr>
        </p:nvSpPr>
        <p:spPr/>
        <p:txBody>
          <a:bodyPr/>
          <a:lstStyle/>
          <a:p>
            <a:r>
              <a:rPr lang="en-US" dirty="0"/>
              <a:t>II Peter 1:19-2:3</a:t>
            </a:r>
          </a:p>
        </p:txBody>
      </p:sp>
      <p:sp>
        <p:nvSpPr>
          <p:cNvPr id="3" name="Content Placeholder 2">
            <a:extLst>
              <a:ext uri="{FF2B5EF4-FFF2-40B4-BE49-F238E27FC236}">
                <a16:creationId xmlns:a16="http://schemas.microsoft.com/office/drawing/2014/main" id="{C0F60185-7B92-49B7-9BB6-93179567310D}"/>
              </a:ext>
            </a:extLst>
          </p:cNvPr>
          <p:cNvSpPr>
            <a:spLocks noGrp="1"/>
          </p:cNvSpPr>
          <p:nvPr>
            <p:ph idx="1"/>
          </p:nvPr>
        </p:nvSpPr>
        <p:spPr>
          <a:xfrm>
            <a:off x="218829" y="762001"/>
            <a:ext cx="8870463" cy="4751753"/>
          </a:xfrm>
        </p:spPr>
        <p:txBody>
          <a:bodyPr>
            <a:noAutofit/>
          </a:bodyPr>
          <a:lstStyle/>
          <a:p>
            <a:pPr marL="0" indent="0">
              <a:lnSpc>
                <a:spcPct val="80000"/>
              </a:lnSpc>
              <a:spcBef>
                <a:spcPts val="0"/>
              </a:spcBef>
              <a:spcAft>
                <a:spcPts val="1200"/>
              </a:spcAft>
              <a:buNone/>
            </a:pPr>
            <a:r>
              <a:rPr lang="en-US" sz="2800" b="0" dirty="0">
                <a:effectLst/>
                <a:latin typeface="+mn-lt"/>
              </a:rPr>
              <a:t>And so we have the prophetic word confirmed, which you do well to heed as a light that shines in a dark place, until the day dawns and the morning star rises in your hearts; </a:t>
            </a:r>
            <a:r>
              <a:rPr lang="en-US" sz="2800" b="1" baseline="30000" dirty="0">
                <a:effectLst/>
                <a:latin typeface="+mn-lt"/>
              </a:rPr>
              <a:t>20 </a:t>
            </a:r>
            <a:r>
              <a:rPr lang="en-US" sz="2800" b="0" dirty="0">
                <a:effectLst/>
                <a:latin typeface="+mn-lt"/>
              </a:rPr>
              <a:t>knowing this first, that no prophecy of Scripture is of any private interpretation, </a:t>
            </a:r>
            <a:r>
              <a:rPr lang="en-US" sz="2800" b="1" baseline="30000" dirty="0">
                <a:effectLst/>
                <a:latin typeface="+mn-lt"/>
              </a:rPr>
              <a:t>21 </a:t>
            </a:r>
            <a:r>
              <a:rPr lang="en-US" sz="2800" b="0" dirty="0">
                <a:effectLst/>
                <a:latin typeface="+mn-lt"/>
              </a:rPr>
              <a:t>for prophecy never came by the will of man, but holy men of God spoke as they were moved by the Holy Spirit.</a:t>
            </a:r>
          </a:p>
          <a:p>
            <a:pPr marL="0" indent="0">
              <a:lnSpc>
                <a:spcPct val="80000"/>
              </a:lnSpc>
              <a:spcBef>
                <a:spcPts val="0"/>
              </a:spcBef>
              <a:spcAft>
                <a:spcPts val="1200"/>
              </a:spcAft>
              <a:buNone/>
            </a:pPr>
            <a:r>
              <a:rPr lang="en-US" sz="2800" b="1" baseline="30000" dirty="0">
                <a:effectLst/>
                <a:latin typeface="+mn-lt"/>
              </a:rPr>
              <a:t>2:1 </a:t>
            </a:r>
            <a:r>
              <a:rPr lang="en-US" sz="2800" b="0" dirty="0">
                <a:effectLst/>
                <a:latin typeface="+mn-lt"/>
              </a:rPr>
              <a:t>But there were also false prophets among the people, even as there will be false teachers among you, who will secretly bring in destructive heresies, even denying the Lord who bought them, and bring on themselves swift destruction. </a:t>
            </a:r>
            <a:r>
              <a:rPr lang="en-US" sz="2800" b="1" baseline="30000" dirty="0">
                <a:effectLst/>
                <a:latin typeface="+mn-lt"/>
              </a:rPr>
              <a:t>2 </a:t>
            </a:r>
            <a:r>
              <a:rPr lang="en-US" sz="2800" b="0" dirty="0">
                <a:effectLst/>
                <a:latin typeface="+mn-lt"/>
              </a:rPr>
              <a:t>And many will follow their destructive ways, because of whom the way of truth will be blasphemed. </a:t>
            </a:r>
            <a:endParaRPr lang="en-US" sz="2800" dirty="0">
              <a:latin typeface="+mn-lt"/>
            </a:endParaRPr>
          </a:p>
        </p:txBody>
      </p:sp>
      <p:sp>
        <p:nvSpPr>
          <p:cNvPr id="4" name="Slide Number Placeholder 3">
            <a:extLst>
              <a:ext uri="{FF2B5EF4-FFF2-40B4-BE49-F238E27FC236}">
                <a16:creationId xmlns:a16="http://schemas.microsoft.com/office/drawing/2014/main" id="{1F6A98CD-218C-472D-991D-5CD3DC10F1A5}"/>
              </a:ext>
            </a:extLst>
          </p:cNvPr>
          <p:cNvSpPr>
            <a:spLocks noGrp="1"/>
          </p:cNvSpPr>
          <p:nvPr>
            <p:ph type="sldNum" sz="quarter" idx="12"/>
          </p:nvPr>
        </p:nvSpPr>
        <p:spPr/>
        <p:txBody>
          <a:bodyPr/>
          <a:lstStyle/>
          <a:p>
            <a:pPr>
              <a:defRPr/>
            </a:pPr>
            <a:fld id="{B6A389DF-B1F5-4991-89B8-72C57CDB73FE}" type="slidenum">
              <a:rPr lang="en-US" smtClean="0"/>
              <a:pPr>
                <a:defRPr/>
              </a:pPr>
              <a:t>4</a:t>
            </a:fld>
            <a:endParaRPr lang="en-US"/>
          </a:p>
        </p:txBody>
      </p:sp>
      <p:cxnSp>
        <p:nvCxnSpPr>
          <p:cNvPr id="6" name="Straight Connector 5">
            <a:extLst>
              <a:ext uri="{FF2B5EF4-FFF2-40B4-BE49-F238E27FC236}">
                <a16:creationId xmlns:a16="http://schemas.microsoft.com/office/drawing/2014/main" id="{85B4BAE8-FBA4-4A40-ADFE-3306F7FC91D2}"/>
              </a:ext>
            </a:extLst>
          </p:cNvPr>
          <p:cNvCxnSpPr/>
          <p:nvPr/>
        </p:nvCxnSpPr>
        <p:spPr>
          <a:xfrm>
            <a:off x="2672862" y="2818425"/>
            <a:ext cx="3321538"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D8C583F-6171-4922-A3B3-FE821D403788}"/>
              </a:ext>
            </a:extLst>
          </p:cNvPr>
          <p:cNvCxnSpPr>
            <a:cxnSpLocks/>
          </p:cNvCxnSpPr>
          <p:nvPr/>
        </p:nvCxnSpPr>
        <p:spPr>
          <a:xfrm>
            <a:off x="2149232" y="3654671"/>
            <a:ext cx="3493476"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A5F32FB-0749-4090-97F1-BF0E9E6B6208}"/>
              </a:ext>
            </a:extLst>
          </p:cNvPr>
          <p:cNvCxnSpPr>
            <a:cxnSpLocks/>
          </p:cNvCxnSpPr>
          <p:nvPr/>
        </p:nvCxnSpPr>
        <p:spPr>
          <a:xfrm>
            <a:off x="5449278" y="4002456"/>
            <a:ext cx="1576753" cy="22467"/>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E72C41D-381A-4957-8457-C0B4BA3039BD}"/>
              </a:ext>
            </a:extLst>
          </p:cNvPr>
          <p:cNvCxnSpPr>
            <a:cxnSpLocks/>
          </p:cNvCxnSpPr>
          <p:nvPr/>
        </p:nvCxnSpPr>
        <p:spPr>
          <a:xfrm>
            <a:off x="1516186" y="4342425"/>
            <a:ext cx="1094152"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BF11FEEE-F9B8-4412-A5C6-9BD62BA002D9}"/>
              </a:ext>
            </a:extLst>
          </p:cNvPr>
          <p:cNvCxnSpPr>
            <a:cxnSpLocks/>
          </p:cNvCxnSpPr>
          <p:nvPr/>
        </p:nvCxnSpPr>
        <p:spPr>
          <a:xfrm>
            <a:off x="2981570" y="5026271"/>
            <a:ext cx="2332892"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AD2614D-A9CC-4415-9091-AE898A52A717}"/>
              </a:ext>
            </a:extLst>
          </p:cNvPr>
          <p:cNvCxnSpPr>
            <a:cxnSpLocks/>
          </p:cNvCxnSpPr>
          <p:nvPr/>
        </p:nvCxnSpPr>
        <p:spPr>
          <a:xfrm>
            <a:off x="2981570" y="5374056"/>
            <a:ext cx="5185507"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3549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wipe(left)">
                                      <p:cBhvr>
                                        <p:cTn id="22" dur="500"/>
                                        <p:tgtEl>
                                          <p:spTgt spid="21"/>
                                        </p:tgtEl>
                                      </p:cBhvr>
                                    </p:animEffect>
                                  </p:childTnLst>
                                  <p:subTnLst>
                                    <p:set>
                                      <p:cBhvr override="childStyle">
                                        <p:cTn dur="1" fill="hold" display="0" masterRel="nextClick" afterEffect="1"/>
                                        <p:tgtEl>
                                          <p:spTgt spid="21"/>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ipe(left)">
                                      <p:cBhvr>
                                        <p:cTn id="27" dur="500"/>
                                        <p:tgtEl>
                                          <p:spTgt spid="23"/>
                                        </p:tgtEl>
                                      </p:cBhvr>
                                    </p:animEffect>
                                  </p:childTnLst>
                                  <p:subTnLst>
                                    <p:set>
                                      <p:cBhvr override="childStyle">
                                        <p:cTn dur="1" fill="hold" display="0" masterRel="nextClick" afterEffect="1"/>
                                        <p:tgtEl>
                                          <p:spTgt spid="23"/>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wipe(left)">
                                      <p:cBhvr>
                                        <p:cTn id="3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D616D-0237-4B61-A61C-989C79E505D3}"/>
              </a:ext>
            </a:extLst>
          </p:cNvPr>
          <p:cNvSpPr>
            <a:spLocks noGrp="1"/>
          </p:cNvSpPr>
          <p:nvPr>
            <p:ph type="title"/>
          </p:nvPr>
        </p:nvSpPr>
        <p:spPr/>
        <p:txBody>
          <a:bodyPr/>
          <a:lstStyle/>
          <a:p>
            <a:r>
              <a:rPr lang="en-US" dirty="0"/>
              <a:t>The False Teaching</a:t>
            </a:r>
          </a:p>
        </p:txBody>
      </p:sp>
      <p:sp>
        <p:nvSpPr>
          <p:cNvPr id="3" name="Content Placeholder 2">
            <a:extLst>
              <a:ext uri="{FF2B5EF4-FFF2-40B4-BE49-F238E27FC236}">
                <a16:creationId xmlns:a16="http://schemas.microsoft.com/office/drawing/2014/main" id="{E3533DD9-514F-4E75-8EEE-CE8CA98CBD05}"/>
              </a:ext>
            </a:extLst>
          </p:cNvPr>
          <p:cNvSpPr>
            <a:spLocks noGrp="1"/>
          </p:cNvSpPr>
          <p:nvPr>
            <p:ph idx="1"/>
          </p:nvPr>
        </p:nvSpPr>
        <p:spPr/>
        <p:txBody>
          <a:bodyPr/>
          <a:lstStyle/>
          <a:p>
            <a:r>
              <a:rPr lang="en-US" dirty="0"/>
              <a:t>Process (II Pet 1:19-2:3)</a:t>
            </a:r>
          </a:p>
          <a:p>
            <a:pPr lvl="1"/>
            <a:r>
              <a:rPr lang="en-US" dirty="0"/>
              <a:t>Contrast to Holy Spirit-led prophecy (1:21)</a:t>
            </a:r>
          </a:p>
          <a:p>
            <a:pPr lvl="1"/>
            <a:r>
              <a:rPr lang="en-US" dirty="0"/>
              <a:t>Taught from among Christians (2:1)</a:t>
            </a:r>
          </a:p>
          <a:p>
            <a:pPr lvl="1"/>
            <a:r>
              <a:rPr lang="en-US" dirty="0"/>
              <a:t>Something “brought in” (2:1)</a:t>
            </a:r>
          </a:p>
          <a:p>
            <a:pPr lvl="1"/>
            <a:r>
              <a:rPr lang="en-US" dirty="0"/>
              <a:t>Many will follow (2:2)</a:t>
            </a:r>
          </a:p>
          <a:p>
            <a:pPr lvl="1"/>
            <a:r>
              <a:rPr lang="en-US" dirty="0"/>
              <a:t>Discredits “the Way” (2:2)</a:t>
            </a:r>
          </a:p>
          <a:p>
            <a:pPr lvl="1"/>
            <a:endParaRPr lang="en-US" dirty="0"/>
          </a:p>
        </p:txBody>
      </p:sp>
      <p:sp>
        <p:nvSpPr>
          <p:cNvPr id="4" name="Slide Number Placeholder 3">
            <a:extLst>
              <a:ext uri="{FF2B5EF4-FFF2-40B4-BE49-F238E27FC236}">
                <a16:creationId xmlns:a16="http://schemas.microsoft.com/office/drawing/2014/main" id="{CBF7C96C-2C7A-4140-BE75-0C61885602EB}"/>
              </a:ext>
            </a:extLst>
          </p:cNvPr>
          <p:cNvSpPr>
            <a:spLocks noGrp="1"/>
          </p:cNvSpPr>
          <p:nvPr>
            <p:ph type="sldNum" sz="quarter" idx="12"/>
          </p:nvPr>
        </p:nvSpPr>
        <p:spPr/>
        <p:txBody>
          <a:bodyPr/>
          <a:lstStyle/>
          <a:p>
            <a:pPr>
              <a:defRPr/>
            </a:pPr>
            <a:fld id="{B6A389DF-B1F5-4991-89B8-72C57CDB73FE}" type="slidenum">
              <a:rPr lang="en-US" smtClean="0"/>
              <a:pPr>
                <a:defRPr/>
              </a:pPr>
              <a:t>5</a:t>
            </a:fld>
            <a:endParaRPr lang="en-US"/>
          </a:p>
        </p:txBody>
      </p:sp>
      <p:pic>
        <p:nvPicPr>
          <p:cNvPr id="7" name="Picture 6">
            <a:extLst>
              <a:ext uri="{FF2B5EF4-FFF2-40B4-BE49-F238E27FC236}">
                <a16:creationId xmlns:a16="http://schemas.microsoft.com/office/drawing/2014/main" id="{60633AF2-24CC-4405-86BA-1289E4898D39}"/>
              </a:ext>
            </a:extLst>
          </p:cNvPr>
          <p:cNvPicPr>
            <a:picLocks noChangeAspect="1"/>
          </p:cNvPicPr>
          <p:nvPr/>
        </p:nvPicPr>
        <p:blipFill>
          <a:blip r:embed="rId2"/>
          <a:stretch>
            <a:fillRect/>
          </a:stretch>
        </p:blipFill>
        <p:spPr>
          <a:xfrm>
            <a:off x="4965407" y="3451671"/>
            <a:ext cx="4071913" cy="1860557"/>
          </a:xfrm>
          <a:prstGeom prst="rect">
            <a:avLst/>
          </a:prstGeom>
        </p:spPr>
      </p:pic>
    </p:spTree>
    <p:extLst>
      <p:ext uri="{BB962C8B-B14F-4D97-AF65-F5344CB8AC3E}">
        <p14:creationId xmlns:p14="http://schemas.microsoft.com/office/powerpoint/2010/main" val="2897673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par>
                          <p:cTn id="15" fill="hold">
                            <p:stCondLst>
                              <p:cond delay="0"/>
                            </p:stCondLst>
                            <p:childTnLst>
                              <p:par>
                                <p:cTn id="16" presetID="22" presetClass="entr" presetSubtype="8" fill="hold"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D616D-0237-4B61-A61C-989C79E505D3}"/>
              </a:ext>
            </a:extLst>
          </p:cNvPr>
          <p:cNvSpPr>
            <a:spLocks noGrp="1"/>
          </p:cNvSpPr>
          <p:nvPr>
            <p:ph type="title"/>
          </p:nvPr>
        </p:nvSpPr>
        <p:spPr/>
        <p:txBody>
          <a:bodyPr/>
          <a:lstStyle/>
          <a:p>
            <a:r>
              <a:rPr lang="en-US" dirty="0"/>
              <a:t>The False Teaching</a:t>
            </a:r>
          </a:p>
        </p:txBody>
      </p:sp>
      <p:sp>
        <p:nvSpPr>
          <p:cNvPr id="3" name="Content Placeholder 2">
            <a:extLst>
              <a:ext uri="{FF2B5EF4-FFF2-40B4-BE49-F238E27FC236}">
                <a16:creationId xmlns:a16="http://schemas.microsoft.com/office/drawing/2014/main" id="{E3533DD9-514F-4E75-8EEE-CE8CA98CBD05}"/>
              </a:ext>
            </a:extLst>
          </p:cNvPr>
          <p:cNvSpPr>
            <a:spLocks noGrp="1"/>
          </p:cNvSpPr>
          <p:nvPr>
            <p:ph idx="1"/>
          </p:nvPr>
        </p:nvSpPr>
        <p:spPr/>
        <p:txBody>
          <a:bodyPr/>
          <a:lstStyle/>
          <a:p>
            <a:r>
              <a:rPr lang="en-US" dirty="0">
                <a:solidFill>
                  <a:schemeClr val="bg1">
                    <a:lumMod val="50000"/>
                  </a:schemeClr>
                </a:solidFill>
              </a:rPr>
              <a:t>Process (II Pet 1:19-2:3)</a:t>
            </a:r>
          </a:p>
          <a:p>
            <a:r>
              <a:rPr lang="en-US" dirty="0"/>
              <a:t>Perennial Problem (II Pet 2:1-11)</a:t>
            </a:r>
          </a:p>
          <a:p>
            <a:pPr lvl="1"/>
            <a:r>
              <a:rPr lang="en-US" dirty="0"/>
              <a:t>Noah, “a preacher of righteousness” (2:5)</a:t>
            </a:r>
          </a:p>
          <a:p>
            <a:pPr lvl="1"/>
            <a:r>
              <a:rPr lang="en-US" dirty="0"/>
              <a:t>Lot, “righteous and oppressed by wicked” (2:6-7)</a:t>
            </a:r>
          </a:p>
          <a:p>
            <a:pPr lvl="1"/>
            <a:r>
              <a:rPr lang="en-US" dirty="0"/>
              <a:t>Balaam, “forsook the right way” (2:15-16)</a:t>
            </a:r>
          </a:p>
          <a:p>
            <a:pPr lvl="1"/>
            <a:r>
              <a:rPr lang="en-US" dirty="0"/>
              <a:t>Israelite/Jewish Nation (2:1, Dt 13:1; </a:t>
            </a:r>
            <a:r>
              <a:rPr lang="en-US" dirty="0" err="1"/>
              <a:t>Jer</a:t>
            </a:r>
            <a:r>
              <a:rPr lang="en-US" dirty="0"/>
              <a:t> 5:30-31)</a:t>
            </a:r>
          </a:p>
          <a:p>
            <a:pPr lvl="1"/>
            <a:r>
              <a:rPr lang="en-US" dirty="0"/>
              <a:t>Angels (2:4)</a:t>
            </a:r>
          </a:p>
        </p:txBody>
      </p:sp>
      <p:sp>
        <p:nvSpPr>
          <p:cNvPr id="4" name="Slide Number Placeholder 3">
            <a:extLst>
              <a:ext uri="{FF2B5EF4-FFF2-40B4-BE49-F238E27FC236}">
                <a16:creationId xmlns:a16="http://schemas.microsoft.com/office/drawing/2014/main" id="{CBF7C96C-2C7A-4140-BE75-0C61885602EB}"/>
              </a:ext>
            </a:extLst>
          </p:cNvPr>
          <p:cNvSpPr>
            <a:spLocks noGrp="1"/>
          </p:cNvSpPr>
          <p:nvPr>
            <p:ph type="sldNum" sz="quarter" idx="12"/>
          </p:nvPr>
        </p:nvSpPr>
        <p:spPr/>
        <p:txBody>
          <a:bodyPr/>
          <a:lstStyle/>
          <a:p>
            <a:pPr>
              <a:defRPr/>
            </a:pPr>
            <a:fld id="{B6A389DF-B1F5-4991-89B8-72C57CDB73FE}" type="slidenum">
              <a:rPr lang="en-US" smtClean="0"/>
              <a:pPr>
                <a:defRPr/>
              </a:pPr>
              <a:t>6</a:t>
            </a:fld>
            <a:endParaRPr lang="en-US"/>
          </a:p>
        </p:txBody>
      </p:sp>
      <p:sp>
        <p:nvSpPr>
          <p:cNvPr id="5" name="TextBox 4">
            <a:extLst>
              <a:ext uri="{FF2B5EF4-FFF2-40B4-BE49-F238E27FC236}">
                <a16:creationId xmlns:a16="http://schemas.microsoft.com/office/drawing/2014/main" id="{E39B7B38-6BAA-4BB9-A26F-4B7F880F4E50}"/>
              </a:ext>
            </a:extLst>
          </p:cNvPr>
          <p:cNvSpPr txBox="1"/>
          <p:nvPr/>
        </p:nvSpPr>
        <p:spPr>
          <a:xfrm>
            <a:off x="3607526" y="4013338"/>
            <a:ext cx="5307874" cy="1574662"/>
          </a:xfrm>
          <a:prstGeom prst="rect">
            <a:avLst/>
          </a:prstGeom>
          <a:solidFill>
            <a:srgbClr val="0000CC"/>
          </a:solidFill>
          <a:ln>
            <a:solidFill>
              <a:schemeClr val="bg1"/>
            </a:solidFill>
          </a:ln>
        </p:spPr>
        <p:txBody>
          <a:bodyPr wrap="square" rtlCol="0">
            <a:spAutoFit/>
          </a:bodyPr>
          <a:lstStyle/>
          <a:p>
            <a:pPr>
              <a:lnSpc>
                <a:spcPct val="80000"/>
              </a:lnSpc>
            </a:pPr>
            <a:r>
              <a:rPr lang="en-US" b="0" dirty="0">
                <a:solidFill>
                  <a:schemeClr val="bg1"/>
                </a:solidFill>
                <a:effectLst/>
                <a:latin typeface="system-ui"/>
              </a:rPr>
              <a:t>“An astonishing and horrible thing</a:t>
            </a:r>
            <a:br>
              <a:rPr lang="en-US" dirty="0">
                <a:solidFill>
                  <a:schemeClr val="bg1"/>
                </a:solidFill>
              </a:rPr>
            </a:br>
            <a:r>
              <a:rPr lang="en-US" b="0" dirty="0">
                <a:solidFill>
                  <a:schemeClr val="bg1"/>
                </a:solidFill>
                <a:effectLst/>
                <a:latin typeface="system-ui"/>
              </a:rPr>
              <a:t>Has been committed in the land:</a:t>
            </a:r>
            <a:br>
              <a:rPr lang="en-US" dirty="0">
                <a:solidFill>
                  <a:schemeClr val="bg1"/>
                </a:solidFill>
              </a:rPr>
            </a:br>
            <a:r>
              <a:rPr lang="en-US" b="1" baseline="30000" dirty="0">
                <a:solidFill>
                  <a:schemeClr val="bg1"/>
                </a:solidFill>
                <a:effectLst/>
                <a:latin typeface="system-ui"/>
              </a:rPr>
              <a:t>31 </a:t>
            </a:r>
            <a:r>
              <a:rPr lang="en-US" b="0" dirty="0">
                <a:solidFill>
                  <a:schemeClr val="bg1"/>
                </a:solidFill>
                <a:effectLst/>
                <a:latin typeface="system-ui"/>
              </a:rPr>
              <a:t>The </a:t>
            </a:r>
            <a:r>
              <a:rPr lang="en-US" b="1" dirty="0">
                <a:solidFill>
                  <a:srgbClr val="FFFF00"/>
                </a:solidFill>
                <a:effectLst/>
                <a:latin typeface="system-ui"/>
              </a:rPr>
              <a:t>prophets prophesy falsely</a:t>
            </a:r>
            <a:r>
              <a:rPr lang="en-US" b="0" dirty="0">
                <a:solidFill>
                  <a:schemeClr val="bg1"/>
                </a:solidFill>
                <a:effectLst/>
                <a:latin typeface="system-ui"/>
              </a:rPr>
              <a:t>,</a:t>
            </a:r>
            <a:br>
              <a:rPr lang="en-US" dirty="0">
                <a:solidFill>
                  <a:schemeClr val="bg1"/>
                </a:solidFill>
              </a:rPr>
            </a:br>
            <a:r>
              <a:rPr lang="en-US" b="0" dirty="0">
                <a:solidFill>
                  <a:schemeClr val="bg1"/>
                </a:solidFill>
                <a:effectLst/>
                <a:latin typeface="system-ui"/>
              </a:rPr>
              <a:t>And the priests rule by their own power;</a:t>
            </a:r>
            <a:br>
              <a:rPr lang="en-US" dirty="0">
                <a:solidFill>
                  <a:schemeClr val="bg1"/>
                </a:solidFill>
              </a:rPr>
            </a:br>
            <a:r>
              <a:rPr lang="en-US" b="0" dirty="0">
                <a:solidFill>
                  <a:schemeClr val="bg1"/>
                </a:solidFill>
                <a:effectLst/>
                <a:latin typeface="system-ui"/>
              </a:rPr>
              <a:t>And </a:t>
            </a:r>
            <a:r>
              <a:rPr lang="en-US" b="1" dirty="0">
                <a:solidFill>
                  <a:srgbClr val="FFFF00"/>
                </a:solidFill>
                <a:effectLst/>
                <a:latin typeface="system-ui"/>
              </a:rPr>
              <a:t>My people </a:t>
            </a:r>
            <a:r>
              <a:rPr lang="en-US" b="0" dirty="0">
                <a:solidFill>
                  <a:schemeClr val="bg1"/>
                </a:solidFill>
                <a:effectLst/>
                <a:latin typeface="system-ui"/>
              </a:rPr>
              <a:t>love to have it so…</a:t>
            </a:r>
            <a:endParaRPr lang="en-US" dirty="0">
              <a:solidFill>
                <a:schemeClr val="bg1"/>
              </a:solidFill>
            </a:endParaRPr>
          </a:p>
        </p:txBody>
      </p:sp>
    </p:spTree>
    <p:extLst>
      <p:ext uri="{BB962C8B-B14F-4D97-AF65-F5344CB8AC3E}">
        <p14:creationId xmlns:p14="http://schemas.microsoft.com/office/powerpoint/2010/main" val="548327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par>
                          <p:cTn id="19" fill="hold">
                            <p:stCondLst>
                              <p:cond delay="0"/>
                            </p:stCondLst>
                            <p:childTnLst>
                              <p:par>
                                <p:cTn id="20" presetID="10" presetClass="entr" presetSubtype="0" fill="hold" grpId="0"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D616D-0237-4B61-A61C-989C79E505D3}"/>
              </a:ext>
            </a:extLst>
          </p:cNvPr>
          <p:cNvSpPr>
            <a:spLocks noGrp="1"/>
          </p:cNvSpPr>
          <p:nvPr>
            <p:ph type="title"/>
          </p:nvPr>
        </p:nvSpPr>
        <p:spPr>
          <a:xfrm>
            <a:off x="304800" y="63500"/>
            <a:ext cx="8610600" cy="508000"/>
          </a:xfrm>
        </p:spPr>
        <p:txBody>
          <a:bodyPr/>
          <a:lstStyle/>
          <a:p>
            <a:r>
              <a:rPr lang="en-US" dirty="0"/>
              <a:t>The False Teaching</a:t>
            </a:r>
          </a:p>
        </p:txBody>
      </p:sp>
      <p:sp>
        <p:nvSpPr>
          <p:cNvPr id="3" name="Content Placeholder 2">
            <a:extLst>
              <a:ext uri="{FF2B5EF4-FFF2-40B4-BE49-F238E27FC236}">
                <a16:creationId xmlns:a16="http://schemas.microsoft.com/office/drawing/2014/main" id="{E3533DD9-514F-4E75-8EEE-CE8CA98CBD05}"/>
              </a:ext>
            </a:extLst>
          </p:cNvPr>
          <p:cNvSpPr>
            <a:spLocks noGrp="1"/>
          </p:cNvSpPr>
          <p:nvPr>
            <p:ph idx="1"/>
          </p:nvPr>
        </p:nvSpPr>
        <p:spPr>
          <a:xfrm>
            <a:off x="304800" y="749300"/>
            <a:ext cx="8610600" cy="4965700"/>
          </a:xfrm>
        </p:spPr>
        <p:txBody>
          <a:bodyPr>
            <a:normAutofit/>
          </a:bodyPr>
          <a:lstStyle/>
          <a:p>
            <a:r>
              <a:rPr lang="en-US" dirty="0">
                <a:solidFill>
                  <a:schemeClr val="bg1">
                    <a:lumMod val="50000"/>
                  </a:schemeClr>
                </a:solidFill>
              </a:rPr>
              <a:t>Process (II Pet 1:19-2:3)</a:t>
            </a:r>
          </a:p>
          <a:p>
            <a:r>
              <a:rPr lang="en-US" dirty="0">
                <a:solidFill>
                  <a:schemeClr val="bg1">
                    <a:lumMod val="50000"/>
                  </a:schemeClr>
                </a:solidFill>
              </a:rPr>
              <a:t>Perennial Problem (II Pet 2:1-11)</a:t>
            </a:r>
          </a:p>
          <a:p>
            <a:r>
              <a:rPr lang="en-US" dirty="0"/>
              <a:t>God’s Judgement (&amp; Deliverance) is Certain</a:t>
            </a:r>
          </a:p>
          <a:p>
            <a:pPr lvl="1"/>
            <a:r>
              <a:rPr lang="en-US" dirty="0"/>
              <a:t>“Swift destruction” (2:1)</a:t>
            </a:r>
          </a:p>
          <a:p>
            <a:pPr lvl="1"/>
            <a:r>
              <a:rPr lang="en-US" dirty="0"/>
              <a:t>“Is not idle, not asleep” (2:3)</a:t>
            </a:r>
          </a:p>
          <a:p>
            <a:pPr lvl="1"/>
            <a:r>
              <a:rPr lang="en-US" dirty="0"/>
              <a:t>“Made to be caught &amp; destroyed” (2:12)</a:t>
            </a:r>
          </a:p>
          <a:p>
            <a:pPr lvl="1"/>
            <a:r>
              <a:rPr lang="en-US" dirty="0"/>
              <a:t>“Utterly perish” (2:12-13)</a:t>
            </a:r>
          </a:p>
          <a:p>
            <a:pPr lvl="1"/>
            <a:r>
              <a:rPr lang="en-US" dirty="0"/>
              <a:t>“Eternal blackness of darkness” (2:16)</a:t>
            </a:r>
          </a:p>
          <a:p>
            <a:pPr lvl="1"/>
            <a:r>
              <a:rPr lang="en-US" dirty="0"/>
              <a:t>“Day of judgment/perdition of ungodly men” (3:7)</a:t>
            </a:r>
          </a:p>
        </p:txBody>
      </p:sp>
      <p:sp>
        <p:nvSpPr>
          <p:cNvPr id="4" name="Slide Number Placeholder 3">
            <a:extLst>
              <a:ext uri="{FF2B5EF4-FFF2-40B4-BE49-F238E27FC236}">
                <a16:creationId xmlns:a16="http://schemas.microsoft.com/office/drawing/2014/main" id="{CBF7C96C-2C7A-4140-BE75-0C61885602EB}"/>
              </a:ext>
            </a:extLst>
          </p:cNvPr>
          <p:cNvSpPr>
            <a:spLocks noGrp="1"/>
          </p:cNvSpPr>
          <p:nvPr>
            <p:ph type="sldNum" sz="quarter" idx="12"/>
          </p:nvPr>
        </p:nvSpPr>
        <p:spPr/>
        <p:txBody>
          <a:bodyPr/>
          <a:lstStyle/>
          <a:p>
            <a:pPr>
              <a:defRPr/>
            </a:pPr>
            <a:fld id="{B6A389DF-B1F5-4991-89B8-72C57CDB73FE}" type="slidenum">
              <a:rPr lang="en-US" smtClean="0"/>
              <a:pPr>
                <a:defRPr/>
              </a:pPr>
              <a:t>7</a:t>
            </a:fld>
            <a:endParaRPr lang="en-US"/>
          </a:p>
        </p:txBody>
      </p:sp>
    </p:spTree>
    <p:extLst>
      <p:ext uri="{BB962C8B-B14F-4D97-AF65-F5344CB8AC3E}">
        <p14:creationId xmlns:p14="http://schemas.microsoft.com/office/powerpoint/2010/main" val="1977455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CE17F-E80F-416F-97FF-A92C26375064}"/>
              </a:ext>
            </a:extLst>
          </p:cNvPr>
          <p:cNvSpPr>
            <a:spLocks noGrp="1"/>
          </p:cNvSpPr>
          <p:nvPr>
            <p:ph type="title"/>
          </p:nvPr>
        </p:nvSpPr>
        <p:spPr/>
        <p:txBody>
          <a:bodyPr/>
          <a:lstStyle/>
          <a:p>
            <a:r>
              <a:rPr lang="en-US" dirty="0"/>
              <a:t>Tenets of the Apostacy</a:t>
            </a:r>
          </a:p>
        </p:txBody>
      </p:sp>
      <p:sp>
        <p:nvSpPr>
          <p:cNvPr id="3" name="Content Placeholder 2">
            <a:extLst>
              <a:ext uri="{FF2B5EF4-FFF2-40B4-BE49-F238E27FC236}">
                <a16:creationId xmlns:a16="http://schemas.microsoft.com/office/drawing/2014/main" id="{BB0DA1A4-FE01-432C-B497-09FD1DAAA68D}"/>
              </a:ext>
            </a:extLst>
          </p:cNvPr>
          <p:cNvSpPr>
            <a:spLocks noGrp="1"/>
          </p:cNvSpPr>
          <p:nvPr>
            <p:ph idx="1"/>
          </p:nvPr>
        </p:nvSpPr>
        <p:spPr/>
        <p:txBody>
          <a:bodyPr/>
          <a:lstStyle/>
          <a:p>
            <a:r>
              <a:rPr lang="en-US" dirty="0"/>
              <a:t>Closed World (Physical Only)</a:t>
            </a:r>
          </a:p>
          <a:p>
            <a:pPr lvl="1"/>
            <a:r>
              <a:rPr lang="en-US" dirty="0"/>
              <a:t>Ignore Creation &amp; deny other miracles (3:5-6)</a:t>
            </a:r>
          </a:p>
          <a:p>
            <a:pPr lvl="1"/>
            <a:r>
              <a:rPr lang="en-US" dirty="0"/>
              <a:t>Apostles’ testimonies (scriptures) are fables (1:16)</a:t>
            </a:r>
          </a:p>
          <a:p>
            <a:pPr lvl="1"/>
            <a:r>
              <a:rPr lang="en-US" dirty="0"/>
              <a:t>Deny that Jesus is God (2:1)</a:t>
            </a:r>
          </a:p>
          <a:p>
            <a:pPr lvl="1"/>
            <a:r>
              <a:rPr lang="en-US" dirty="0"/>
              <a:t>Reject the reality of Judgment (3:4)</a:t>
            </a:r>
          </a:p>
          <a:p>
            <a:pPr lvl="1"/>
            <a:endParaRPr lang="en-US" dirty="0"/>
          </a:p>
        </p:txBody>
      </p:sp>
      <p:sp>
        <p:nvSpPr>
          <p:cNvPr id="4" name="Slide Number Placeholder 3">
            <a:extLst>
              <a:ext uri="{FF2B5EF4-FFF2-40B4-BE49-F238E27FC236}">
                <a16:creationId xmlns:a16="http://schemas.microsoft.com/office/drawing/2014/main" id="{66731798-3CE0-452A-A5BA-00FA3197E9A5}"/>
              </a:ext>
            </a:extLst>
          </p:cNvPr>
          <p:cNvSpPr>
            <a:spLocks noGrp="1"/>
          </p:cNvSpPr>
          <p:nvPr>
            <p:ph type="sldNum" sz="quarter" idx="12"/>
          </p:nvPr>
        </p:nvSpPr>
        <p:spPr/>
        <p:txBody>
          <a:bodyPr/>
          <a:lstStyle/>
          <a:p>
            <a:pPr>
              <a:defRPr/>
            </a:pPr>
            <a:fld id="{B6A389DF-B1F5-4991-89B8-72C57CDB73FE}" type="slidenum">
              <a:rPr lang="en-US" smtClean="0"/>
              <a:pPr>
                <a:defRPr/>
              </a:pPr>
              <a:t>8</a:t>
            </a:fld>
            <a:endParaRPr lang="en-US"/>
          </a:p>
        </p:txBody>
      </p:sp>
    </p:spTree>
    <p:extLst>
      <p:ext uri="{BB962C8B-B14F-4D97-AF65-F5344CB8AC3E}">
        <p14:creationId xmlns:p14="http://schemas.microsoft.com/office/powerpoint/2010/main" val="832042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CE17F-E80F-416F-97FF-A92C26375064}"/>
              </a:ext>
            </a:extLst>
          </p:cNvPr>
          <p:cNvSpPr>
            <a:spLocks noGrp="1"/>
          </p:cNvSpPr>
          <p:nvPr>
            <p:ph type="title"/>
          </p:nvPr>
        </p:nvSpPr>
        <p:spPr/>
        <p:txBody>
          <a:bodyPr/>
          <a:lstStyle/>
          <a:p>
            <a:r>
              <a:rPr lang="en-US" dirty="0"/>
              <a:t>Tenets of the Apostacy</a:t>
            </a:r>
          </a:p>
        </p:txBody>
      </p:sp>
      <p:sp>
        <p:nvSpPr>
          <p:cNvPr id="3" name="Content Placeholder 2">
            <a:extLst>
              <a:ext uri="{FF2B5EF4-FFF2-40B4-BE49-F238E27FC236}">
                <a16:creationId xmlns:a16="http://schemas.microsoft.com/office/drawing/2014/main" id="{BB0DA1A4-FE01-432C-B497-09FD1DAAA68D}"/>
              </a:ext>
            </a:extLst>
          </p:cNvPr>
          <p:cNvSpPr>
            <a:spLocks noGrp="1"/>
          </p:cNvSpPr>
          <p:nvPr>
            <p:ph idx="1"/>
          </p:nvPr>
        </p:nvSpPr>
        <p:spPr/>
        <p:txBody>
          <a:bodyPr/>
          <a:lstStyle/>
          <a:p>
            <a:r>
              <a:rPr lang="en-US" dirty="0">
                <a:solidFill>
                  <a:schemeClr val="bg1">
                    <a:lumMod val="50000"/>
                  </a:schemeClr>
                </a:solidFill>
              </a:rPr>
              <a:t>Closed World (Physical Only)</a:t>
            </a:r>
          </a:p>
          <a:p>
            <a:r>
              <a:rPr lang="en-US" dirty="0"/>
              <a:t>“Natural” = Good</a:t>
            </a:r>
          </a:p>
          <a:p>
            <a:pPr lvl="1"/>
            <a:r>
              <a:rPr lang="en-US" dirty="0"/>
              <a:t>“Entice by fleshly desires, by sensuality” (2:18, NAS)</a:t>
            </a:r>
          </a:p>
          <a:p>
            <a:pPr lvl="1"/>
            <a:r>
              <a:rPr lang="en-US" dirty="0"/>
              <a:t>“Walking according to their own lusts [desires]” (3:3)</a:t>
            </a:r>
          </a:p>
          <a:p>
            <a:pPr lvl="1"/>
            <a:endParaRPr lang="en-US" dirty="0"/>
          </a:p>
        </p:txBody>
      </p:sp>
      <p:sp>
        <p:nvSpPr>
          <p:cNvPr id="4" name="Slide Number Placeholder 3">
            <a:extLst>
              <a:ext uri="{FF2B5EF4-FFF2-40B4-BE49-F238E27FC236}">
                <a16:creationId xmlns:a16="http://schemas.microsoft.com/office/drawing/2014/main" id="{66731798-3CE0-452A-A5BA-00FA3197E9A5}"/>
              </a:ext>
            </a:extLst>
          </p:cNvPr>
          <p:cNvSpPr>
            <a:spLocks noGrp="1"/>
          </p:cNvSpPr>
          <p:nvPr>
            <p:ph type="sldNum" sz="quarter" idx="12"/>
          </p:nvPr>
        </p:nvSpPr>
        <p:spPr/>
        <p:txBody>
          <a:bodyPr/>
          <a:lstStyle/>
          <a:p>
            <a:pPr>
              <a:defRPr/>
            </a:pPr>
            <a:fld id="{B6A389DF-B1F5-4991-89B8-72C57CDB73FE}" type="slidenum">
              <a:rPr lang="en-US" smtClean="0"/>
              <a:pPr>
                <a:defRPr/>
              </a:pPr>
              <a:t>9</a:t>
            </a:fld>
            <a:endParaRPr lang="en-US"/>
          </a:p>
        </p:txBody>
      </p:sp>
    </p:spTree>
    <p:extLst>
      <p:ext uri="{BB962C8B-B14F-4D97-AF65-F5344CB8AC3E}">
        <p14:creationId xmlns:p14="http://schemas.microsoft.com/office/powerpoint/2010/main" val="1933952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74817</TotalTime>
  <Words>1433</Words>
  <Application>Microsoft Office PowerPoint</Application>
  <PresentationFormat>On-screen Show (16:10)</PresentationFormat>
  <Paragraphs>161</Paragraphs>
  <Slides>20</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Roboto</vt:lpstr>
      <vt:lpstr>system-ui</vt:lpstr>
      <vt:lpstr>Times New Roman</vt:lpstr>
      <vt:lpstr>Default Design</vt:lpstr>
      <vt:lpstr>Modern Challenges to our Faith (5/30-8/29)</vt:lpstr>
      <vt:lpstr>Tenets of Apostacy (Warnings from II Peter)</vt:lpstr>
      <vt:lpstr>Background of Peter’s Letters</vt:lpstr>
      <vt:lpstr>II Peter 1:19-2:3</vt:lpstr>
      <vt:lpstr>The False Teaching</vt:lpstr>
      <vt:lpstr>The False Teaching</vt:lpstr>
      <vt:lpstr>The False Teaching</vt:lpstr>
      <vt:lpstr>Tenets of the Apostacy</vt:lpstr>
      <vt:lpstr>Tenets of the Apostacy</vt:lpstr>
      <vt:lpstr>Tenets of the Apostacy</vt:lpstr>
      <vt:lpstr>Tactics of the Apostacy</vt:lpstr>
      <vt:lpstr>Tactics of the Apostacy</vt:lpstr>
      <vt:lpstr>Tactics of the Apostacy</vt:lpstr>
      <vt:lpstr>The Real Tenets of the Apostacy</vt:lpstr>
      <vt:lpstr>The Real Tenets of the Apostacy</vt:lpstr>
      <vt:lpstr>The Real Tenets of the Apostacy</vt:lpstr>
      <vt:lpstr>Protection – Remembering…</vt:lpstr>
      <vt:lpstr>Protection – Remembering…</vt:lpstr>
      <vt:lpstr>Protection – Remembering…</vt:lpstr>
      <vt:lpstr>PowerPoint Presentation</vt:lpstr>
    </vt:vector>
  </TitlesOfParts>
  <Company>EMS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mmb4175</dc:creator>
  <cp:lastModifiedBy>Marty Broadwell</cp:lastModifiedBy>
  <cp:revision>702</cp:revision>
  <cp:lastPrinted>2021-03-28T04:04:14Z</cp:lastPrinted>
  <dcterms:created xsi:type="dcterms:W3CDTF">2002-06-13T20:47:56Z</dcterms:created>
  <dcterms:modified xsi:type="dcterms:W3CDTF">2021-05-09T02:23:21Z</dcterms:modified>
</cp:coreProperties>
</file>