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7" r:id="rId3"/>
    <p:sldId id="278" r:id="rId4"/>
    <p:sldId id="275" r:id="rId5"/>
    <p:sldId id="276" r:id="rId6"/>
    <p:sldId id="279" r:id="rId7"/>
    <p:sldId id="280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000-4C75-E243-881E-DE7B7BCDF86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AD3F9A-16E6-394F-A392-341E6C08B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14432"/>
            <a:ext cx="6858000" cy="137980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Ruth 1:1-22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7C9FC1-E43A-604E-B404-21AFC306ED5F}"/>
              </a:ext>
            </a:extLst>
          </p:cNvPr>
          <p:cNvSpPr txBox="1">
            <a:spLocks/>
          </p:cNvSpPr>
          <p:nvPr/>
        </p:nvSpPr>
        <p:spPr>
          <a:xfrm>
            <a:off x="232251" y="1575396"/>
            <a:ext cx="8679498" cy="1379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The Immigration of Ruth</a:t>
            </a:r>
          </a:p>
        </p:txBody>
      </p:sp>
    </p:spTree>
    <p:extLst>
      <p:ext uri="{BB962C8B-B14F-4D97-AF65-F5344CB8AC3E}">
        <p14:creationId xmlns:p14="http://schemas.microsoft.com/office/powerpoint/2010/main" val="10125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7812263-DA99-B74A-A310-3950EB5E2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82" y="319171"/>
            <a:ext cx="8518236" cy="507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5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7228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Immigration of 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6614"/>
            <a:ext cx="9143999" cy="493838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“In the Days…” (cf. Esther 1:1)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Ruth Was a Gentile; Esther Was a Jew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Ruth Was a Gentile Living Among Jews; Esther was a Jew living Among Gentiles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Ruth Married a Jew; Esther Married a Gentile.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God Mentioned in Ruth; God Not Mentioned in Esther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“When the Judges Ruled…”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“There Was Famine in the Land…”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“When I break your supply of bread...” (Leviticus 26:26)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Israel &amp; Moab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Moab’s Incestuous Origins (Genesis 19)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Moab &amp; Balaam (Numbers 22-24)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Moab &amp; Seduction (Numbers 25)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Moab’s Subjugation of Israel (Judges 3)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4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Immigration of 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5250256" cy="466119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“House of Bread”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“Ruth the Moabite, the widow of </a:t>
            </a:r>
            <a:r>
              <a:rPr lang="en-US" sz="2800" b="1" dirty="0" err="1">
                <a:solidFill>
                  <a:schemeClr val="bg1"/>
                </a:solidFill>
              </a:rPr>
              <a:t>Mahlon</a:t>
            </a:r>
            <a:r>
              <a:rPr lang="en-US" sz="2800" b="1" dirty="0">
                <a:solidFill>
                  <a:schemeClr val="bg1"/>
                </a:solidFill>
              </a:rPr>
              <a:t>…” (Ruth 4:10)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“In the Fields…” (vs. 6)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Naomi = Pleasant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Mara = Bitter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3D2FCB5-6922-7842-8E53-5363D881C5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37" t="3417" r="7909"/>
          <a:stretch/>
        </p:blipFill>
        <p:spPr>
          <a:xfrm>
            <a:off x="5394305" y="1613011"/>
            <a:ext cx="3610055" cy="336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9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Lament of Naomi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 lament grieves that the world is unbalanced. It grieves at the gap between reality and God’s promise. It believes in a God who is there, who can act in time and space. It doesn’t drift into cynicism or unbelief, but engages God passionately with what’s wrong.”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“Casting all your anxieties on him, because he cares for you” (1 Peter 5:7)</a:t>
            </a:r>
          </a:p>
        </p:txBody>
      </p:sp>
    </p:spTree>
    <p:extLst>
      <p:ext uri="{BB962C8B-B14F-4D97-AF65-F5344CB8AC3E}">
        <p14:creationId xmlns:p14="http://schemas.microsoft.com/office/powerpoint/2010/main" val="8211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Decision of 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 New God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A New People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“Bearing with one another and, if one has a complaint against another, forgiving each other; as the Lord has forgiven you, so you also must forgive.” (Col. 3:13)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marL="3429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3100" b="1" dirty="0">
                <a:solidFill>
                  <a:schemeClr val="bg1"/>
                </a:solidFill>
              </a:rPr>
              <a:t>Naomi’s Role in Ruth’s Decision?</a:t>
            </a:r>
          </a:p>
        </p:txBody>
      </p:sp>
    </p:spTree>
    <p:extLst>
      <p:ext uri="{BB962C8B-B14F-4D97-AF65-F5344CB8AC3E}">
        <p14:creationId xmlns:p14="http://schemas.microsoft.com/office/powerpoint/2010/main" val="21229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Providence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Grain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Friendship</a:t>
            </a:r>
          </a:p>
          <a:p>
            <a:pPr marL="342900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A Blessed Future</a:t>
            </a:r>
          </a:p>
        </p:txBody>
      </p:sp>
    </p:spTree>
    <p:extLst>
      <p:ext uri="{BB962C8B-B14F-4D97-AF65-F5344CB8AC3E}">
        <p14:creationId xmlns:p14="http://schemas.microsoft.com/office/powerpoint/2010/main" val="7686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14383</TotalTime>
  <Words>302</Words>
  <Application>Microsoft Macintosh PowerPoint</Application>
  <PresentationFormat>On-screen Show (16:10)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Immigration of Ruth</vt:lpstr>
      <vt:lpstr>The Immigration of Ruth</vt:lpstr>
      <vt:lpstr>The Lament of Naomi</vt:lpstr>
      <vt:lpstr>The Decision of Ruth</vt:lpstr>
      <vt:lpstr>The Providence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Gracious &amp; Comforting Words</dc:title>
  <dc:creator>Erik Borlaug</dc:creator>
  <cp:lastModifiedBy>Erik Borlaug</cp:lastModifiedBy>
  <cp:revision>225</cp:revision>
  <dcterms:created xsi:type="dcterms:W3CDTF">2019-10-31T15:07:03Z</dcterms:created>
  <dcterms:modified xsi:type="dcterms:W3CDTF">2021-07-15T20:15:12Z</dcterms:modified>
</cp:coreProperties>
</file>