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78" r:id="rId2"/>
    <p:sldId id="406" r:id="rId3"/>
    <p:sldId id="398" r:id="rId4"/>
    <p:sldId id="921" r:id="rId5"/>
    <p:sldId id="407" r:id="rId6"/>
    <p:sldId id="402" r:id="rId7"/>
    <p:sldId id="400" r:id="rId8"/>
    <p:sldId id="926" r:id="rId9"/>
    <p:sldId id="399" r:id="rId10"/>
    <p:sldId id="915" r:id="rId11"/>
    <p:sldId id="927" r:id="rId12"/>
    <p:sldId id="404" r:id="rId13"/>
    <p:sldId id="929" r:id="rId14"/>
    <p:sldId id="405" r:id="rId15"/>
    <p:sldId id="910" r:id="rId16"/>
    <p:sldId id="928" r:id="rId17"/>
    <p:sldId id="920" r:id="rId18"/>
    <p:sldId id="914" r:id="rId19"/>
    <p:sldId id="403" r:id="rId20"/>
    <p:sldId id="916" r:id="rId21"/>
    <p:sldId id="917" r:id="rId22"/>
    <p:sldId id="922" r:id="rId23"/>
    <p:sldId id="918" r:id="rId24"/>
  </p:sldIdLst>
  <p:sldSz cx="9144000" cy="5715000" type="screen16x10"/>
  <p:notesSz cx="9601200" cy="7315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14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CC"/>
    <a:srgbClr val="00CC99"/>
    <a:srgbClr val="00FFFF"/>
    <a:srgbClr val="66FFFF"/>
    <a:srgbClr val="00FF00"/>
    <a:srgbClr val="CC9900"/>
    <a:srgbClr val="0000FF"/>
    <a:srgbClr val="FF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536C8-E091-4BD2-BBF0-B7FA08844D3F}" v="439" dt="2021-08-08T21:16:29.7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644" autoAdjust="0"/>
    <p:restoredTop sz="87662" autoAdjust="0"/>
  </p:normalViewPr>
  <p:slideViewPr>
    <p:cSldViewPr>
      <p:cViewPr varScale="1">
        <p:scale>
          <a:sx n="115" d="100"/>
          <a:sy n="115" d="100"/>
        </p:scale>
        <p:origin x="270" y="102"/>
      </p:cViewPr>
      <p:guideLst>
        <p:guide orient="horz" pos="720"/>
        <p:guide pos="1488"/>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5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y Broadwell" userId="8c8ea40a403f8424" providerId="LiveId" clId="{2E9536C8-E091-4BD2-BBF0-B7FA08844D3F}"/>
    <pc:docChg chg="undo custSel addSld delSld modSld sldOrd delMainMaster">
      <pc:chgData name="Marty Broadwell" userId="8c8ea40a403f8424" providerId="LiveId" clId="{2E9536C8-E091-4BD2-BBF0-B7FA08844D3F}" dt="2021-08-08T21:16:29.710" v="8400" actId="14100"/>
      <pc:docMkLst>
        <pc:docMk/>
      </pc:docMkLst>
      <pc:sldChg chg="del">
        <pc:chgData name="Marty Broadwell" userId="8c8ea40a403f8424" providerId="LiveId" clId="{2E9536C8-E091-4BD2-BBF0-B7FA08844D3F}" dt="2021-08-08T17:51:46.818" v="0" actId="47"/>
        <pc:sldMkLst>
          <pc:docMk/>
          <pc:sldMk cId="2934538350" sldId="256"/>
        </pc:sldMkLst>
      </pc:sldChg>
      <pc:sldChg chg="del">
        <pc:chgData name="Marty Broadwell" userId="8c8ea40a403f8424" providerId="LiveId" clId="{2E9536C8-E091-4BD2-BBF0-B7FA08844D3F}" dt="2021-08-08T17:51:46.818" v="0" actId="47"/>
        <pc:sldMkLst>
          <pc:docMk/>
          <pc:sldMk cId="1392824181" sldId="266"/>
        </pc:sldMkLst>
      </pc:sldChg>
      <pc:sldChg chg="del">
        <pc:chgData name="Marty Broadwell" userId="8c8ea40a403f8424" providerId="LiveId" clId="{2E9536C8-E091-4BD2-BBF0-B7FA08844D3F}" dt="2021-08-08T17:51:46.818" v="0" actId="47"/>
        <pc:sldMkLst>
          <pc:docMk/>
          <pc:sldMk cId="3773253149" sldId="270"/>
        </pc:sldMkLst>
      </pc:sldChg>
      <pc:sldChg chg="del">
        <pc:chgData name="Marty Broadwell" userId="8c8ea40a403f8424" providerId="LiveId" clId="{2E9536C8-E091-4BD2-BBF0-B7FA08844D3F}" dt="2021-08-08T17:51:46.818" v="0" actId="47"/>
        <pc:sldMkLst>
          <pc:docMk/>
          <pc:sldMk cId="2541518074" sldId="301"/>
        </pc:sldMkLst>
      </pc:sldChg>
      <pc:sldChg chg="modSp mod modNotesTx">
        <pc:chgData name="Marty Broadwell" userId="8c8ea40a403f8424" providerId="LiveId" clId="{2E9536C8-E091-4BD2-BBF0-B7FA08844D3F}" dt="2021-08-08T20:58:23.730" v="7221" actId="20577"/>
        <pc:sldMkLst>
          <pc:docMk/>
          <pc:sldMk cId="2532656577" sldId="378"/>
        </pc:sldMkLst>
        <pc:spChg chg="mod">
          <ac:chgData name="Marty Broadwell" userId="8c8ea40a403f8424" providerId="LiveId" clId="{2E9536C8-E091-4BD2-BBF0-B7FA08844D3F}" dt="2021-08-08T17:52:01.684" v="24" actId="20577"/>
          <ac:spMkLst>
            <pc:docMk/>
            <pc:sldMk cId="2532656577" sldId="378"/>
            <ac:spMk id="3" creationId="{00000000-0000-0000-0000-000000000000}"/>
          </ac:spMkLst>
        </pc:spChg>
        <pc:spChg chg="mod">
          <ac:chgData name="Marty Broadwell" userId="8c8ea40a403f8424" providerId="LiveId" clId="{2E9536C8-E091-4BD2-BBF0-B7FA08844D3F}" dt="2021-08-08T17:52:07.445" v="32" actId="20577"/>
          <ac:spMkLst>
            <pc:docMk/>
            <pc:sldMk cId="2532656577" sldId="378"/>
            <ac:spMk id="4" creationId="{00000000-0000-0000-0000-000000000000}"/>
          </ac:spMkLst>
        </pc:spChg>
      </pc:sldChg>
      <pc:sldChg chg="del">
        <pc:chgData name="Marty Broadwell" userId="8c8ea40a403f8424" providerId="LiveId" clId="{2E9536C8-E091-4BD2-BBF0-B7FA08844D3F}" dt="2021-08-08T17:52:21.925" v="33" actId="47"/>
        <pc:sldMkLst>
          <pc:docMk/>
          <pc:sldMk cId="1961060696" sldId="380"/>
        </pc:sldMkLst>
      </pc:sldChg>
      <pc:sldChg chg="del">
        <pc:chgData name="Marty Broadwell" userId="8c8ea40a403f8424" providerId="LiveId" clId="{2E9536C8-E091-4BD2-BBF0-B7FA08844D3F}" dt="2021-08-08T17:52:21.925" v="33" actId="47"/>
        <pc:sldMkLst>
          <pc:docMk/>
          <pc:sldMk cId="2897673341" sldId="381"/>
        </pc:sldMkLst>
      </pc:sldChg>
      <pc:sldChg chg="del">
        <pc:chgData name="Marty Broadwell" userId="8c8ea40a403f8424" providerId="LiveId" clId="{2E9536C8-E091-4BD2-BBF0-B7FA08844D3F}" dt="2021-08-08T17:52:21.925" v="33" actId="47"/>
        <pc:sldMkLst>
          <pc:docMk/>
          <pc:sldMk cId="1273549163" sldId="382"/>
        </pc:sldMkLst>
      </pc:sldChg>
      <pc:sldChg chg="del">
        <pc:chgData name="Marty Broadwell" userId="8c8ea40a403f8424" providerId="LiveId" clId="{2E9536C8-E091-4BD2-BBF0-B7FA08844D3F}" dt="2021-08-08T17:52:21.925" v="33" actId="47"/>
        <pc:sldMkLst>
          <pc:docMk/>
          <pc:sldMk cId="1796425620" sldId="383"/>
        </pc:sldMkLst>
      </pc:sldChg>
      <pc:sldChg chg="del">
        <pc:chgData name="Marty Broadwell" userId="8c8ea40a403f8424" providerId="LiveId" clId="{2E9536C8-E091-4BD2-BBF0-B7FA08844D3F}" dt="2021-08-08T17:52:21.925" v="33" actId="47"/>
        <pc:sldMkLst>
          <pc:docMk/>
          <pc:sldMk cId="1763807124" sldId="384"/>
        </pc:sldMkLst>
      </pc:sldChg>
      <pc:sldChg chg="del">
        <pc:chgData name="Marty Broadwell" userId="8c8ea40a403f8424" providerId="LiveId" clId="{2E9536C8-E091-4BD2-BBF0-B7FA08844D3F}" dt="2021-08-08T17:52:21.925" v="33" actId="47"/>
        <pc:sldMkLst>
          <pc:docMk/>
          <pc:sldMk cId="3172024710" sldId="386"/>
        </pc:sldMkLst>
      </pc:sldChg>
      <pc:sldChg chg="del">
        <pc:chgData name="Marty Broadwell" userId="8c8ea40a403f8424" providerId="LiveId" clId="{2E9536C8-E091-4BD2-BBF0-B7FA08844D3F}" dt="2021-08-08T17:52:21.925" v="33" actId="47"/>
        <pc:sldMkLst>
          <pc:docMk/>
          <pc:sldMk cId="409204120" sldId="387"/>
        </pc:sldMkLst>
      </pc:sldChg>
      <pc:sldChg chg="del">
        <pc:chgData name="Marty Broadwell" userId="8c8ea40a403f8424" providerId="LiveId" clId="{2E9536C8-E091-4BD2-BBF0-B7FA08844D3F}" dt="2021-08-08T17:52:21.925" v="33" actId="47"/>
        <pc:sldMkLst>
          <pc:docMk/>
          <pc:sldMk cId="2187286809" sldId="388"/>
        </pc:sldMkLst>
      </pc:sldChg>
      <pc:sldChg chg="del">
        <pc:chgData name="Marty Broadwell" userId="8c8ea40a403f8424" providerId="LiveId" clId="{2E9536C8-E091-4BD2-BBF0-B7FA08844D3F}" dt="2021-08-08T17:52:21.925" v="33" actId="47"/>
        <pc:sldMkLst>
          <pc:docMk/>
          <pc:sldMk cId="2461467417" sldId="390"/>
        </pc:sldMkLst>
      </pc:sldChg>
      <pc:sldChg chg="del">
        <pc:chgData name="Marty Broadwell" userId="8c8ea40a403f8424" providerId="LiveId" clId="{2E9536C8-E091-4BD2-BBF0-B7FA08844D3F}" dt="2021-08-08T17:52:21.925" v="33" actId="47"/>
        <pc:sldMkLst>
          <pc:docMk/>
          <pc:sldMk cId="2287494077" sldId="391"/>
        </pc:sldMkLst>
      </pc:sldChg>
      <pc:sldChg chg="del">
        <pc:chgData name="Marty Broadwell" userId="8c8ea40a403f8424" providerId="LiveId" clId="{2E9536C8-E091-4BD2-BBF0-B7FA08844D3F}" dt="2021-08-08T17:52:21.925" v="33" actId="47"/>
        <pc:sldMkLst>
          <pc:docMk/>
          <pc:sldMk cId="1763004327" sldId="392"/>
        </pc:sldMkLst>
      </pc:sldChg>
      <pc:sldChg chg="del">
        <pc:chgData name="Marty Broadwell" userId="8c8ea40a403f8424" providerId="LiveId" clId="{2E9536C8-E091-4BD2-BBF0-B7FA08844D3F}" dt="2021-08-08T17:52:21.925" v="33" actId="47"/>
        <pc:sldMkLst>
          <pc:docMk/>
          <pc:sldMk cId="1208093357" sldId="393"/>
        </pc:sldMkLst>
      </pc:sldChg>
      <pc:sldChg chg="del">
        <pc:chgData name="Marty Broadwell" userId="8c8ea40a403f8424" providerId="LiveId" clId="{2E9536C8-E091-4BD2-BBF0-B7FA08844D3F}" dt="2021-08-08T17:52:21.925" v="33" actId="47"/>
        <pc:sldMkLst>
          <pc:docMk/>
          <pc:sldMk cId="4118110765" sldId="394"/>
        </pc:sldMkLst>
      </pc:sldChg>
      <pc:sldChg chg="del">
        <pc:chgData name="Marty Broadwell" userId="8c8ea40a403f8424" providerId="LiveId" clId="{2E9536C8-E091-4BD2-BBF0-B7FA08844D3F}" dt="2021-08-08T17:52:21.925" v="33" actId="47"/>
        <pc:sldMkLst>
          <pc:docMk/>
          <pc:sldMk cId="2025754623" sldId="395"/>
        </pc:sldMkLst>
      </pc:sldChg>
      <pc:sldChg chg="del">
        <pc:chgData name="Marty Broadwell" userId="8c8ea40a403f8424" providerId="LiveId" clId="{2E9536C8-E091-4BD2-BBF0-B7FA08844D3F}" dt="2021-08-08T17:52:21.925" v="33" actId="47"/>
        <pc:sldMkLst>
          <pc:docMk/>
          <pc:sldMk cId="3610294622" sldId="396"/>
        </pc:sldMkLst>
      </pc:sldChg>
      <pc:sldChg chg="modSp del mod">
        <pc:chgData name="Marty Broadwell" userId="8c8ea40a403f8424" providerId="LiveId" clId="{2E9536C8-E091-4BD2-BBF0-B7FA08844D3F}" dt="2021-08-08T20:19:17.951" v="6531" actId="47"/>
        <pc:sldMkLst>
          <pc:docMk/>
          <pc:sldMk cId="2141454089" sldId="397"/>
        </pc:sldMkLst>
        <pc:spChg chg="mod">
          <ac:chgData name="Marty Broadwell" userId="8c8ea40a403f8424" providerId="LiveId" clId="{2E9536C8-E091-4BD2-BBF0-B7FA08844D3F}" dt="2021-08-08T17:58:25.536" v="408" actId="1076"/>
          <ac:spMkLst>
            <pc:docMk/>
            <pc:sldMk cId="2141454089" sldId="397"/>
            <ac:spMk id="2" creationId="{3D009791-FFD8-4FCA-B0B6-1662CF0F59EF}"/>
          </ac:spMkLst>
        </pc:spChg>
        <pc:spChg chg="mod">
          <ac:chgData name="Marty Broadwell" userId="8c8ea40a403f8424" providerId="LiveId" clId="{2E9536C8-E091-4BD2-BBF0-B7FA08844D3F}" dt="2021-08-08T19:31:35.255" v="4994" actId="27636"/>
          <ac:spMkLst>
            <pc:docMk/>
            <pc:sldMk cId="2141454089" sldId="397"/>
            <ac:spMk id="3" creationId="{A845DC7A-958F-45C9-8D2A-6553C8CAB62A}"/>
          </ac:spMkLst>
        </pc:spChg>
      </pc:sldChg>
      <pc:sldChg chg="modSp new mod ord modAnim">
        <pc:chgData name="Marty Broadwell" userId="8c8ea40a403f8424" providerId="LiveId" clId="{2E9536C8-E091-4BD2-BBF0-B7FA08844D3F}" dt="2021-08-08T20:14:57.936" v="6437"/>
        <pc:sldMkLst>
          <pc:docMk/>
          <pc:sldMk cId="728251873" sldId="398"/>
        </pc:sldMkLst>
        <pc:spChg chg="mod">
          <ac:chgData name="Marty Broadwell" userId="8c8ea40a403f8424" providerId="LiveId" clId="{2E9536C8-E091-4BD2-BBF0-B7FA08844D3F}" dt="2021-08-08T20:00:26.451" v="5860" actId="20577"/>
          <ac:spMkLst>
            <pc:docMk/>
            <pc:sldMk cId="728251873" sldId="398"/>
            <ac:spMk id="2" creationId="{2418DE36-37AC-414A-9112-385F19B44D60}"/>
          </ac:spMkLst>
        </pc:spChg>
        <pc:spChg chg="mod">
          <ac:chgData name="Marty Broadwell" userId="8c8ea40a403f8424" providerId="LiveId" clId="{2E9536C8-E091-4BD2-BBF0-B7FA08844D3F}" dt="2021-08-08T20:14:42.469" v="6436" actId="20577"/>
          <ac:spMkLst>
            <pc:docMk/>
            <pc:sldMk cId="728251873" sldId="398"/>
            <ac:spMk id="3" creationId="{07AD6768-F96F-4667-A0FF-77D06FC2733C}"/>
          </ac:spMkLst>
        </pc:spChg>
      </pc:sldChg>
      <pc:sldChg chg="del">
        <pc:chgData name="Marty Broadwell" userId="8c8ea40a403f8424" providerId="LiveId" clId="{2E9536C8-E091-4BD2-BBF0-B7FA08844D3F}" dt="2021-08-08T17:52:21.925" v="33" actId="47"/>
        <pc:sldMkLst>
          <pc:docMk/>
          <pc:sldMk cId="4038509680" sldId="398"/>
        </pc:sldMkLst>
      </pc:sldChg>
      <pc:sldChg chg="modSp new mod ord">
        <pc:chgData name="Marty Broadwell" userId="8c8ea40a403f8424" providerId="LiveId" clId="{2E9536C8-E091-4BD2-BBF0-B7FA08844D3F}" dt="2021-08-08T20:25:02.731" v="6566"/>
        <pc:sldMkLst>
          <pc:docMk/>
          <pc:sldMk cId="2976833278" sldId="399"/>
        </pc:sldMkLst>
        <pc:spChg chg="mod">
          <ac:chgData name="Marty Broadwell" userId="8c8ea40a403f8424" providerId="LiveId" clId="{2E9536C8-E091-4BD2-BBF0-B7FA08844D3F}" dt="2021-08-08T18:11:55.446" v="714" actId="20577"/>
          <ac:spMkLst>
            <pc:docMk/>
            <pc:sldMk cId="2976833278" sldId="399"/>
            <ac:spMk id="2" creationId="{51B1D12C-9697-443E-8C3C-2903359722D6}"/>
          </ac:spMkLst>
        </pc:spChg>
        <pc:spChg chg="mod">
          <ac:chgData name="Marty Broadwell" userId="8c8ea40a403f8424" providerId="LiveId" clId="{2E9536C8-E091-4BD2-BBF0-B7FA08844D3F}" dt="2021-08-08T20:20:59.600" v="6543" actId="113"/>
          <ac:spMkLst>
            <pc:docMk/>
            <pc:sldMk cId="2976833278" sldId="399"/>
            <ac:spMk id="3" creationId="{67FF43F0-004A-48D6-A5C6-FFB817B79C23}"/>
          </ac:spMkLst>
        </pc:spChg>
      </pc:sldChg>
      <pc:sldChg chg="modSp new mod ord">
        <pc:chgData name="Marty Broadwell" userId="8c8ea40a403f8424" providerId="LiveId" clId="{2E9536C8-E091-4BD2-BBF0-B7FA08844D3F}" dt="2021-08-08T20:23:43.273" v="6563"/>
        <pc:sldMkLst>
          <pc:docMk/>
          <pc:sldMk cId="3863477411" sldId="400"/>
        </pc:sldMkLst>
        <pc:spChg chg="mod">
          <ac:chgData name="Marty Broadwell" userId="8c8ea40a403f8424" providerId="LiveId" clId="{2E9536C8-E091-4BD2-BBF0-B7FA08844D3F}" dt="2021-08-08T18:10:16.939" v="646" actId="1076"/>
          <ac:spMkLst>
            <pc:docMk/>
            <pc:sldMk cId="3863477411" sldId="400"/>
            <ac:spMk id="2" creationId="{F8A471C1-C898-4A88-8BDE-19C3B34623FA}"/>
          </ac:spMkLst>
        </pc:spChg>
        <pc:spChg chg="mod">
          <ac:chgData name="Marty Broadwell" userId="8c8ea40a403f8424" providerId="LiveId" clId="{2E9536C8-E091-4BD2-BBF0-B7FA08844D3F}" dt="2021-08-08T20:18:47.319" v="6530" actId="113"/>
          <ac:spMkLst>
            <pc:docMk/>
            <pc:sldMk cId="3863477411" sldId="400"/>
            <ac:spMk id="3" creationId="{46B2FA67-B6CA-436B-9080-8EBEC32B19AA}"/>
          </ac:spMkLst>
        </pc:spChg>
      </pc:sldChg>
      <pc:sldChg chg="modSp new del mod ord">
        <pc:chgData name="Marty Broadwell" userId="8c8ea40a403f8424" providerId="LiveId" clId="{2E9536C8-E091-4BD2-BBF0-B7FA08844D3F}" dt="2021-08-08T20:23:04.778" v="6557" actId="47"/>
        <pc:sldMkLst>
          <pc:docMk/>
          <pc:sldMk cId="3055601678" sldId="401"/>
        </pc:sldMkLst>
        <pc:spChg chg="mod">
          <ac:chgData name="Marty Broadwell" userId="8c8ea40a403f8424" providerId="LiveId" clId="{2E9536C8-E091-4BD2-BBF0-B7FA08844D3F}" dt="2021-08-08T18:12:26.266" v="760" actId="5793"/>
          <ac:spMkLst>
            <pc:docMk/>
            <pc:sldMk cId="3055601678" sldId="401"/>
            <ac:spMk id="2" creationId="{FB18F3E6-368C-4072-A09E-671F76C9FD2C}"/>
          </ac:spMkLst>
        </pc:spChg>
        <pc:spChg chg="mod">
          <ac:chgData name="Marty Broadwell" userId="8c8ea40a403f8424" providerId="LiveId" clId="{2E9536C8-E091-4BD2-BBF0-B7FA08844D3F}" dt="2021-08-08T18:13:10.904" v="829" actId="14100"/>
          <ac:spMkLst>
            <pc:docMk/>
            <pc:sldMk cId="3055601678" sldId="401"/>
            <ac:spMk id="3" creationId="{E298C2CE-9DC1-47CE-896E-6A9616A4A0E8}"/>
          </ac:spMkLst>
        </pc:spChg>
      </pc:sldChg>
      <pc:sldChg chg="modSp new del mod ord">
        <pc:chgData name="Marty Broadwell" userId="8c8ea40a403f8424" providerId="LiveId" clId="{2E9536C8-E091-4BD2-BBF0-B7FA08844D3F}" dt="2021-08-08T20:19:38.962" v="6534" actId="2696"/>
        <pc:sldMkLst>
          <pc:docMk/>
          <pc:sldMk cId="158865367" sldId="402"/>
        </pc:sldMkLst>
        <pc:spChg chg="mod">
          <ac:chgData name="Marty Broadwell" userId="8c8ea40a403f8424" providerId="LiveId" clId="{2E9536C8-E091-4BD2-BBF0-B7FA08844D3F}" dt="2021-08-08T19:26:20.162" v="4801" actId="14100"/>
          <ac:spMkLst>
            <pc:docMk/>
            <pc:sldMk cId="158865367" sldId="402"/>
            <ac:spMk id="2" creationId="{5480F7DF-65B1-40F5-A39E-26C0E3901DC2}"/>
          </ac:spMkLst>
        </pc:spChg>
        <pc:spChg chg="mod">
          <ac:chgData name="Marty Broadwell" userId="8c8ea40a403f8424" providerId="LiveId" clId="{2E9536C8-E091-4BD2-BBF0-B7FA08844D3F}" dt="2021-08-08T20:16:14.682" v="6471" actId="20577"/>
          <ac:spMkLst>
            <pc:docMk/>
            <pc:sldMk cId="158865367" sldId="402"/>
            <ac:spMk id="3" creationId="{E7F73CEA-03A6-4D55-BE3B-8D8E853E7610}"/>
          </ac:spMkLst>
        </pc:spChg>
      </pc:sldChg>
      <pc:sldChg chg="modSp add mod ord">
        <pc:chgData name="Marty Broadwell" userId="8c8ea40a403f8424" providerId="LiveId" clId="{2E9536C8-E091-4BD2-BBF0-B7FA08844D3F}" dt="2021-08-08T20:32:19.887" v="6606" actId="27636"/>
        <pc:sldMkLst>
          <pc:docMk/>
          <pc:sldMk cId="3221845050" sldId="402"/>
        </pc:sldMkLst>
        <pc:spChg chg="mod">
          <ac:chgData name="Marty Broadwell" userId="8c8ea40a403f8424" providerId="LiveId" clId="{2E9536C8-E091-4BD2-BBF0-B7FA08844D3F}" dt="2021-08-08T20:32:19.887" v="6606" actId="27636"/>
          <ac:spMkLst>
            <pc:docMk/>
            <pc:sldMk cId="3221845050" sldId="402"/>
            <ac:spMk id="3" creationId="{E7F73CEA-03A6-4D55-BE3B-8D8E853E7610}"/>
          </ac:spMkLst>
        </pc:spChg>
      </pc:sldChg>
      <pc:sldChg chg="modSp new del mod ord">
        <pc:chgData name="Marty Broadwell" userId="8c8ea40a403f8424" providerId="LiveId" clId="{2E9536C8-E091-4BD2-BBF0-B7FA08844D3F}" dt="2021-08-08T20:19:38.962" v="6534" actId="2696"/>
        <pc:sldMkLst>
          <pc:docMk/>
          <pc:sldMk cId="566176243" sldId="403"/>
        </pc:sldMkLst>
        <pc:spChg chg="mod">
          <ac:chgData name="Marty Broadwell" userId="8c8ea40a403f8424" providerId="LiveId" clId="{2E9536C8-E091-4BD2-BBF0-B7FA08844D3F}" dt="2021-08-08T18:13:46.449" v="899" actId="20577"/>
          <ac:spMkLst>
            <pc:docMk/>
            <pc:sldMk cId="566176243" sldId="403"/>
            <ac:spMk id="2" creationId="{B74B0316-891C-4098-8444-FAD01758B846}"/>
          </ac:spMkLst>
        </pc:spChg>
        <pc:spChg chg="mod">
          <ac:chgData name="Marty Broadwell" userId="8c8ea40a403f8424" providerId="LiveId" clId="{2E9536C8-E091-4BD2-BBF0-B7FA08844D3F}" dt="2021-08-08T19:53:24.324" v="5415" actId="5793"/>
          <ac:spMkLst>
            <pc:docMk/>
            <pc:sldMk cId="566176243" sldId="403"/>
            <ac:spMk id="3" creationId="{082D2D2F-C260-4641-A5BC-40B60A057306}"/>
          </ac:spMkLst>
        </pc:spChg>
      </pc:sldChg>
      <pc:sldChg chg="modSp add mod modAnim">
        <pc:chgData name="Marty Broadwell" userId="8c8ea40a403f8424" providerId="LiveId" clId="{2E9536C8-E091-4BD2-BBF0-B7FA08844D3F}" dt="2021-08-08T20:52:26.189" v="6914"/>
        <pc:sldMkLst>
          <pc:docMk/>
          <pc:sldMk cId="3229081395" sldId="403"/>
        </pc:sldMkLst>
        <pc:spChg chg="mod">
          <ac:chgData name="Marty Broadwell" userId="8c8ea40a403f8424" providerId="LiveId" clId="{2E9536C8-E091-4BD2-BBF0-B7FA08844D3F}" dt="2021-08-08T20:42:40.428" v="6788" actId="20577"/>
          <ac:spMkLst>
            <pc:docMk/>
            <pc:sldMk cId="3229081395" sldId="403"/>
            <ac:spMk id="3" creationId="{082D2D2F-C260-4641-A5BC-40B60A057306}"/>
          </ac:spMkLst>
        </pc:spChg>
      </pc:sldChg>
      <pc:sldChg chg="modSp new mod ord">
        <pc:chgData name="Marty Broadwell" userId="8c8ea40a403f8424" providerId="LiveId" clId="{2E9536C8-E091-4BD2-BBF0-B7FA08844D3F}" dt="2021-08-08T20:55:09.980" v="6956"/>
        <pc:sldMkLst>
          <pc:docMk/>
          <pc:sldMk cId="1841038900" sldId="404"/>
        </pc:sldMkLst>
        <pc:spChg chg="mod">
          <ac:chgData name="Marty Broadwell" userId="8c8ea40a403f8424" providerId="LiveId" clId="{2E9536C8-E091-4BD2-BBF0-B7FA08844D3F}" dt="2021-08-08T18:59:07.363" v="3195" actId="1076"/>
          <ac:spMkLst>
            <pc:docMk/>
            <pc:sldMk cId="1841038900" sldId="404"/>
            <ac:spMk id="2" creationId="{A970380A-48D5-4B76-8476-427563A76865}"/>
          </ac:spMkLst>
        </pc:spChg>
        <pc:spChg chg="mod">
          <ac:chgData name="Marty Broadwell" userId="8c8ea40a403f8424" providerId="LiveId" clId="{2E9536C8-E091-4BD2-BBF0-B7FA08844D3F}" dt="2021-08-08T20:20:29.112" v="6539" actId="113"/>
          <ac:spMkLst>
            <pc:docMk/>
            <pc:sldMk cId="1841038900" sldId="404"/>
            <ac:spMk id="3" creationId="{0D8FCA69-EA2E-41E6-A58F-05EACBC53B2C}"/>
          </ac:spMkLst>
        </pc:spChg>
      </pc:sldChg>
      <pc:sldChg chg="addSp delSp modSp new mod ord modClrScheme chgLayout">
        <pc:chgData name="Marty Broadwell" userId="8c8ea40a403f8424" providerId="LiveId" clId="{2E9536C8-E091-4BD2-BBF0-B7FA08844D3F}" dt="2021-08-08T20:56:36.929" v="6958" actId="207"/>
        <pc:sldMkLst>
          <pc:docMk/>
          <pc:sldMk cId="2680008160" sldId="405"/>
        </pc:sldMkLst>
        <pc:spChg chg="del mod ord">
          <ac:chgData name="Marty Broadwell" userId="8c8ea40a403f8424" providerId="LiveId" clId="{2E9536C8-E091-4BD2-BBF0-B7FA08844D3F}" dt="2021-08-08T18:19:03.885" v="1245" actId="700"/>
          <ac:spMkLst>
            <pc:docMk/>
            <pc:sldMk cId="2680008160" sldId="405"/>
            <ac:spMk id="2" creationId="{4B9F9A3F-B4E2-4DD6-B6EB-80266E470E37}"/>
          </ac:spMkLst>
        </pc:spChg>
        <pc:spChg chg="del">
          <ac:chgData name="Marty Broadwell" userId="8c8ea40a403f8424" providerId="LiveId" clId="{2E9536C8-E091-4BD2-BBF0-B7FA08844D3F}" dt="2021-08-08T18:19:03.885" v="1245" actId="700"/>
          <ac:spMkLst>
            <pc:docMk/>
            <pc:sldMk cId="2680008160" sldId="405"/>
            <ac:spMk id="3" creationId="{1CECF268-4C9E-41A3-9D8D-D982204C1911}"/>
          </ac:spMkLst>
        </pc:spChg>
        <pc:spChg chg="mod ord">
          <ac:chgData name="Marty Broadwell" userId="8c8ea40a403f8424" providerId="LiveId" clId="{2E9536C8-E091-4BD2-BBF0-B7FA08844D3F}" dt="2021-08-08T18:19:03.885" v="1245" actId="700"/>
          <ac:spMkLst>
            <pc:docMk/>
            <pc:sldMk cId="2680008160" sldId="405"/>
            <ac:spMk id="4" creationId="{F43764CC-4D9C-4910-BE15-DDEA6A6AD512}"/>
          </ac:spMkLst>
        </pc:spChg>
        <pc:spChg chg="add mod ord">
          <ac:chgData name="Marty Broadwell" userId="8c8ea40a403f8424" providerId="LiveId" clId="{2E9536C8-E091-4BD2-BBF0-B7FA08844D3F}" dt="2021-08-08T18:29:37.159" v="1386" actId="20577"/>
          <ac:spMkLst>
            <pc:docMk/>
            <pc:sldMk cId="2680008160" sldId="405"/>
            <ac:spMk id="5" creationId="{382F2119-61A5-4087-8ED6-55BF4BBDF751}"/>
          </ac:spMkLst>
        </pc:spChg>
        <pc:spChg chg="add mod">
          <ac:chgData name="Marty Broadwell" userId="8c8ea40a403f8424" providerId="LiveId" clId="{2E9536C8-E091-4BD2-BBF0-B7FA08844D3F}" dt="2021-08-08T18:32:21.514" v="1402" actId="1076"/>
          <ac:spMkLst>
            <pc:docMk/>
            <pc:sldMk cId="2680008160" sldId="405"/>
            <ac:spMk id="6" creationId="{64BA0BFF-44F9-4D26-B647-0F6DAF7AF614}"/>
          </ac:spMkLst>
        </pc:spChg>
        <pc:graphicFrameChg chg="add mod modGraphic">
          <ac:chgData name="Marty Broadwell" userId="8c8ea40a403f8424" providerId="LiveId" clId="{2E9536C8-E091-4BD2-BBF0-B7FA08844D3F}" dt="2021-08-08T20:56:36.929" v="6958" actId="207"/>
          <ac:graphicFrameMkLst>
            <pc:docMk/>
            <pc:sldMk cId="2680008160" sldId="405"/>
            <ac:graphicFrameMk id="7" creationId="{C6A751B3-33F6-480B-8D54-915226C9316A}"/>
          </ac:graphicFrameMkLst>
        </pc:graphicFrameChg>
      </pc:sldChg>
      <pc:sldChg chg="modSp new mod modAnim modNotesTx">
        <pc:chgData name="Marty Broadwell" userId="8c8ea40a403f8424" providerId="LiveId" clId="{2E9536C8-E091-4BD2-BBF0-B7FA08844D3F}" dt="2021-08-08T21:03:32.344" v="8392" actId="20577"/>
        <pc:sldMkLst>
          <pc:docMk/>
          <pc:sldMk cId="4116573797" sldId="406"/>
        </pc:sldMkLst>
        <pc:spChg chg="mod">
          <ac:chgData name="Marty Broadwell" userId="8c8ea40a403f8424" providerId="LiveId" clId="{2E9536C8-E091-4BD2-BBF0-B7FA08844D3F}" dt="2021-08-08T18:44:09.873" v="1797" actId="14100"/>
          <ac:spMkLst>
            <pc:docMk/>
            <pc:sldMk cId="4116573797" sldId="406"/>
            <ac:spMk id="2" creationId="{4A2B2A9C-0E05-4315-9413-478E1F87404A}"/>
          </ac:spMkLst>
        </pc:spChg>
        <pc:spChg chg="mod">
          <ac:chgData name="Marty Broadwell" userId="8c8ea40a403f8424" providerId="LiveId" clId="{2E9536C8-E091-4BD2-BBF0-B7FA08844D3F}" dt="2021-08-08T20:46:30.064" v="6893" actId="20577"/>
          <ac:spMkLst>
            <pc:docMk/>
            <pc:sldMk cId="4116573797" sldId="406"/>
            <ac:spMk id="3" creationId="{D8DA6FE2-D687-4923-963F-72B899745D14}"/>
          </ac:spMkLst>
        </pc:spChg>
      </pc:sldChg>
      <pc:sldChg chg="modSp new mod ord modAnim">
        <pc:chgData name="Marty Broadwell" userId="8c8ea40a403f8424" providerId="LiveId" clId="{2E9536C8-E091-4BD2-BBF0-B7FA08844D3F}" dt="2021-08-08T21:08:15.578" v="8395" actId="20577"/>
        <pc:sldMkLst>
          <pc:docMk/>
          <pc:sldMk cId="3147853996" sldId="407"/>
        </pc:sldMkLst>
        <pc:spChg chg="mod">
          <ac:chgData name="Marty Broadwell" userId="8c8ea40a403f8424" providerId="LiveId" clId="{2E9536C8-E091-4BD2-BBF0-B7FA08844D3F}" dt="2021-08-08T18:45:36.425" v="1905" actId="20577"/>
          <ac:spMkLst>
            <pc:docMk/>
            <pc:sldMk cId="3147853996" sldId="407"/>
            <ac:spMk id="2" creationId="{A62EB364-A3A6-4C81-9970-3672F7E67D39}"/>
          </ac:spMkLst>
        </pc:spChg>
        <pc:spChg chg="mod">
          <ac:chgData name="Marty Broadwell" userId="8c8ea40a403f8424" providerId="LiveId" clId="{2E9536C8-E091-4BD2-BBF0-B7FA08844D3F}" dt="2021-08-08T21:08:15.578" v="8395" actId="20577"/>
          <ac:spMkLst>
            <pc:docMk/>
            <pc:sldMk cId="3147853996" sldId="407"/>
            <ac:spMk id="3" creationId="{34E21BEC-598A-4D91-86FE-F2AC5E24908A}"/>
          </ac:spMkLst>
        </pc:spChg>
      </pc:sldChg>
      <pc:sldChg chg="modSp add mod ord">
        <pc:chgData name="Marty Broadwell" userId="8c8ea40a403f8424" providerId="LiveId" clId="{2E9536C8-E091-4BD2-BBF0-B7FA08844D3F}" dt="2021-08-08T20:54:56.561" v="6954"/>
        <pc:sldMkLst>
          <pc:docMk/>
          <pc:sldMk cId="0" sldId="910"/>
        </pc:sldMkLst>
        <pc:spChg chg="mod">
          <ac:chgData name="Marty Broadwell" userId="8c8ea40a403f8424" providerId="LiveId" clId="{2E9536C8-E091-4BD2-BBF0-B7FA08844D3F}" dt="2021-08-08T20:37:56.264" v="6714" actId="20577"/>
          <ac:spMkLst>
            <pc:docMk/>
            <pc:sldMk cId="0" sldId="910"/>
            <ac:spMk id="13315" creationId="{520CB5A8-2843-4F70-B8CF-12C992C26EE8}"/>
          </ac:spMkLst>
        </pc:spChg>
        <pc:spChg chg="mod">
          <ac:chgData name="Marty Broadwell" userId="8c8ea40a403f8424" providerId="LiveId" clId="{2E9536C8-E091-4BD2-BBF0-B7FA08844D3F}" dt="2021-08-08T19:14:25.413" v="3751" actId="20577"/>
          <ac:spMkLst>
            <pc:docMk/>
            <pc:sldMk cId="0" sldId="910"/>
            <ac:spMk id="26626" creationId="{33C92308-F7EF-4469-B026-31E3D81F18F1}"/>
          </ac:spMkLst>
        </pc:spChg>
      </pc:sldChg>
      <pc:sldChg chg="modSp add del mod">
        <pc:chgData name="Marty Broadwell" userId="8c8ea40a403f8424" providerId="LiveId" clId="{2E9536C8-E091-4BD2-BBF0-B7FA08844D3F}" dt="2021-08-08T19:14:34.141" v="3752" actId="47"/>
        <pc:sldMkLst>
          <pc:docMk/>
          <pc:sldMk cId="0" sldId="911"/>
        </pc:sldMkLst>
        <pc:spChg chg="mod">
          <ac:chgData name="Marty Broadwell" userId="8c8ea40a403f8424" providerId="LiveId" clId="{2E9536C8-E091-4BD2-BBF0-B7FA08844D3F}" dt="2021-08-08T19:00:57.450" v="3207" actId="27636"/>
          <ac:spMkLst>
            <pc:docMk/>
            <pc:sldMk cId="0" sldId="911"/>
            <ac:spMk id="13315" creationId="{909EB48B-5856-4593-8643-0BE956C14038}"/>
          </ac:spMkLst>
        </pc:spChg>
      </pc:sldChg>
      <pc:sldChg chg="modSp new del mod">
        <pc:chgData name="Marty Broadwell" userId="8c8ea40a403f8424" providerId="LiveId" clId="{2E9536C8-E091-4BD2-BBF0-B7FA08844D3F}" dt="2021-08-08T20:22:08.388" v="6550" actId="47"/>
        <pc:sldMkLst>
          <pc:docMk/>
          <pc:sldMk cId="2060805539" sldId="912"/>
        </pc:sldMkLst>
        <pc:spChg chg="mod">
          <ac:chgData name="Marty Broadwell" userId="8c8ea40a403f8424" providerId="LiveId" clId="{2E9536C8-E091-4BD2-BBF0-B7FA08844D3F}" dt="2021-08-08T19:30:06.186" v="4931" actId="20577"/>
          <ac:spMkLst>
            <pc:docMk/>
            <pc:sldMk cId="2060805539" sldId="912"/>
            <ac:spMk id="2" creationId="{0E2ABFEB-6512-437A-ACB8-FA2263956A23}"/>
          </ac:spMkLst>
        </pc:spChg>
        <pc:spChg chg="mod">
          <ac:chgData name="Marty Broadwell" userId="8c8ea40a403f8424" providerId="LiveId" clId="{2E9536C8-E091-4BD2-BBF0-B7FA08844D3F}" dt="2021-08-08T20:21:39.718" v="6549" actId="207"/>
          <ac:spMkLst>
            <pc:docMk/>
            <pc:sldMk cId="2060805539" sldId="912"/>
            <ac:spMk id="3" creationId="{58DD7A36-E5D9-4FA4-A3C4-6227C8EEE7F1}"/>
          </ac:spMkLst>
        </pc:spChg>
      </pc:sldChg>
      <pc:sldChg chg="add del">
        <pc:chgData name="Marty Broadwell" userId="8c8ea40a403f8424" providerId="LiveId" clId="{2E9536C8-E091-4BD2-BBF0-B7FA08844D3F}" dt="2021-08-08T19:12:50.766" v="3712" actId="47"/>
        <pc:sldMkLst>
          <pc:docMk/>
          <pc:sldMk cId="1883367908" sldId="913"/>
        </pc:sldMkLst>
      </pc:sldChg>
      <pc:sldChg chg="modSp new mod">
        <pc:chgData name="Marty Broadwell" userId="8c8ea40a403f8424" providerId="LiveId" clId="{2E9536C8-E091-4BD2-BBF0-B7FA08844D3F}" dt="2021-08-08T21:13:45.270" v="8398" actId="207"/>
        <pc:sldMkLst>
          <pc:docMk/>
          <pc:sldMk cId="4097971595" sldId="914"/>
        </pc:sldMkLst>
        <pc:spChg chg="mod">
          <ac:chgData name="Marty Broadwell" userId="8c8ea40a403f8424" providerId="LiveId" clId="{2E9536C8-E091-4BD2-BBF0-B7FA08844D3F}" dt="2021-08-08T19:09:21.851" v="3511" actId="20577"/>
          <ac:spMkLst>
            <pc:docMk/>
            <pc:sldMk cId="4097971595" sldId="914"/>
            <ac:spMk id="2" creationId="{E909D212-2135-4D67-B3D4-4349DDC624E9}"/>
          </ac:spMkLst>
        </pc:spChg>
        <pc:spChg chg="mod">
          <ac:chgData name="Marty Broadwell" userId="8c8ea40a403f8424" providerId="LiveId" clId="{2E9536C8-E091-4BD2-BBF0-B7FA08844D3F}" dt="2021-08-08T21:13:45.270" v="8398" actId="207"/>
          <ac:spMkLst>
            <pc:docMk/>
            <pc:sldMk cId="4097971595" sldId="914"/>
            <ac:spMk id="3" creationId="{C25308CD-B349-40E4-8147-054597DD7373}"/>
          </ac:spMkLst>
        </pc:spChg>
      </pc:sldChg>
      <pc:sldChg chg="modSp add mod ord">
        <pc:chgData name="Marty Broadwell" userId="8c8ea40a403f8424" providerId="LiveId" clId="{2E9536C8-E091-4BD2-BBF0-B7FA08844D3F}" dt="2021-08-08T20:50:20.042" v="6903"/>
        <pc:sldMkLst>
          <pc:docMk/>
          <pc:sldMk cId="119548241" sldId="915"/>
        </pc:sldMkLst>
        <pc:spChg chg="mod">
          <ac:chgData name="Marty Broadwell" userId="8c8ea40a403f8424" providerId="LiveId" clId="{2E9536C8-E091-4BD2-BBF0-B7FA08844D3F}" dt="2021-08-08T19:13:03.791" v="3723" actId="20577"/>
          <ac:spMkLst>
            <pc:docMk/>
            <pc:sldMk cId="119548241" sldId="915"/>
            <ac:spMk id="2" creationId="{0E2ABFEB-6512-437A-ACB8-FA2263956A23}"/>
          </ac:spMkLst>
        </pc:spChg>
        <pc:spChg chg="mod">
          <ac:chgData name="Marty Broadwell" userId="8c8ea40a403f8424" providerId="LiveId" clId="{2E9536C8-E091-4BD2-BBF0-B7FA08844D3F}" dt="2021-08-08T20:22:39.822" v="6556" actId="207"/>
          <ac:spMkLst>
            <pc:docMk/>
            <pc:sldMk cId="119548241" sldId="915"/>
            <ac:spMk id="3" creationId="{58DD7A36-E5D9-4FA4-A3C4-6227C8EEE7F1}"/>
          </ac:spMkLst>
        </pc:spChg>
      </pc:sldChg>
      <pc:sldChg chg="modSp new mod modAnim">
        <pc:chgData name="Marty Broadwell" userId="8c8ea40a403f8424" providerId="LiveId" clId="{2E9536C8-E091-4BD2-BBF0-B7FA08844D3F}" dt="2021-08-08T20:45:27.377" v="6859" actId="20577"/>
        <pc:sldMkLst>
          <pc:docMk/>
          <pc:sldMk cId="768822626" sldId="916"/>
        </pc:sldMkLst>
        <pc:spChg chg="mod">
          <ac:chgData name="Marty Broadwell" userId="8c8ea40a403f8424" providerId="LiveId" clId="{2E9536C8-E091-4BD2-BBF0-B7FA08844D3F}" dt="2021-08-08T19:16:56.847" v="3826" actId="14100"/>
          <ac:spMkLst>
            <pc:docMk/>
            <pc:sldMk cId="768822626" sldId="916"/>
            <ac:spMk id="2" creationId="{1AB1C182-5705-4418-812B-3D7ED62EB9D6}"/>
          </ac:spMkLst>
        </pc:spChg>
        <pc:spChg chg="mod">
          <ac:chgData name="Marty Broadwell" userId="8c8ea40a403f8424" providerId="LiveId" clId="{2E9536C8-E091-4BD2-BBF0-B7FA08844D3F}" dt="2021-08-08T20:45:27.377" v="6859" actId="20577"/>
          <ac:spMkLst>
            <pc:docMk/>
            <pc:sldMk cId="768822626" sldId="916"/>
            <ac:spMk id="3" creationId="{3D38036B-456B-4D8B-8BA1-A739C3C5F0C7}"/>
          </ac:spMkLst>
        </pc:spChg>
      </pc:sldChg>
      <pc:sldChg chg="modSp new mod modAnim">
        <pc:chgData name="Marty Broadwell" userId="8c8ea40a403f8424" providerId="LiveId" clId="{2E9536C8-E091-4BD2-BBF0-B7FA08844D3F}" dt="2021-08-08T20:45:09.233" v="6854" actId="20577"/>
        <pc:sldMkLst>
          <pc:docMk/>
          <pc:sldMk cId="2156074210" sldId="917"/>
        </pc:sldMkLst>
        <pc:spChg chg="mod">
          <ac:chgData name="Marty Broadwell" userId="8c8ea40a403f8424" providerId="LiveId" clId="{2E9536C8-E091-4BD2-BBF0-B7FA08844D3F}" dt="2021-08-08T19:23:57.928" v="4727" actId="20577"/>
          <ac:spMkLst>
            <pc:docMk/>
            <pc:sldMk cId="2156074210" sldId="917"/>
            <ac:spMk id="2" creationId="{26E788E0-1D7C-4022-ADEC-1C0D13C6DBBE}"/>
          </ac:spMkLst>
        </pc:spChg>
        <pc:spChg chg="mod">
          <ac:chgData name="Marty Broadwell" userId="8c8ea40a403f8424" providerId="LiveId" clId="{2E9536C8-E091-4BD2-BBF0-B7FA08844D3F}" dt="2021-08-08T20:45:09.233" v="6854" actId="20577"/>
          <ac:spMkLst>
            <pc:docMk/>
            <pc:sldMk cId="2156074210" sldId="917"/>
            <ac:spMk id="3" creationId="{BC89F913-29E3-47DC-8628-D6EE86121D39}"/>
          </ac:spMkLst>
        </pc:spChg>
      </pc:sldChg>
      <pc:sldChg chg="modSp new mod">
        <pc:chgData name="Marty Broadwell" userId="8c8ea40a403f8424" providerId="LiveId" clId="{2E9536C8-E091-4BD2-BBF0-B7FA08844D3F}" dt="2021-08-08T20:40:32.780" v="6742" actId="20577"/>
        <pc:sldMkLst>
          <pc:docMk/>
          <pc:sldMk cId="746013976" sldId="918"/>
        </pc:sldMkLst>
        <pc:spChg chg="mod">
          <ac:chgData name="Marty Broadwell" userId="8c8ea40a403f8424" providerId="LiveId" clId="{2E9536C8-E091-4BD2-BBF0-B7FA08844D3F}" dt="2021-08-08T19:24:39.810" v="4750" actId="20577"/>
          <ac:spMkLst>
            <pc:docMk/>
            <pc:sldMk cId="746013976" sldId="918"/>
            <ac:spMk id="2" creationId="{C6A71121-3DD5-4913-BFBE-38E632CD18C4}"/>
          </ac:spMkLst>
        </pc:spChg>
        <pc:spChg chg="mod">
          <ac:chgData name="Marty Broadwell" userId="8c8ea40a403f8424" providerId="LiveId" clId="{2E9536C8-E091-4BD2-BBF0-B7FA08844D3F}" dt="2021-08-08T20:40:32.780" v="6742" actId="20577"/>
          <ac:spMkLst>
            <pc:docMk/>
            <pc:sldMk cId="746013976" sldId="918"/>
            <ac:spMk id="3" creationId="{BD54F7AA-4D3D-4C88-B29D-4130AA835301}"/>
          </ac:spMkLst>
        </pc:spChg>
      </pc:sldChg>
      <pc:sldChg chg="modSp new del mod">
        <pc:chgData name="Marty Broadwell" userId="8c8ea40a403f8424" providerId="LiveId" clId="{2E9536C8-E091-4BD2-BBF0-B7FA08844D3F}" dt="2021-08-08T20:10:47.135" v="6232" actId="47"/>
        <pc:sldMkLst>
          <pc:docMk/>
          <pc:sldMk cId="1486715378" sldId="919"/>
        </pc:sldMkLst>
        <pc:spChg chg="mod">
          <ac:chgData name="Marty Broadwell" userId="8c8ea40a403f8424" providerId="LiveId" clId="{2E9536C8-E091-4BD2-BBF0-B7FA08844D3F}" dt="2021-08-08T19:26:00.748" v="4792" actId="20577"/>
          <ac:spMkLst>
            <pc:docMk/>
            <pc:sldMk cId="1486715378" sldId="919"/>
            <ac:spMk id="2" creationId="{0395E6EF-8541-49B4-94F1-54CF3541F7AB}"/>
          </ac:spMkLst>
        </pc:spChg>
      </pc:sldChg>
      <pc:sldChg chg="modSp new mod ord">
        <pc:chgData name="Marty Broadwell" userId="8c8ea40a403f8424" providerId="LiveId" clId="{2E9536C8-E091-4BD2-BBF0-B7FA08844D3F}" dt="2021-08-08T20:38:09.100" v="6716"/>
        <pc:sldMkLst>
          <pc:docMk/>
          <pc:sldMk cId="376305095" sldId="920"/>
        </pc:sldMkLst>
        <pc:spChg chg="mod">
          <ac:chgData name="Marty Broadwell" userId="8c8ea40a403f8424" providerId="LiveId" clId="{2E9536C8-E091-4BD2-BBF0-B7FA08844D3F}" dt="2021-08-08T19:34:37.604" v="5031" actId="20577"/>
          <ac:spMkLst>
            <pc:docMk/>
            <pc:sldMk cId="376305095" sldId="920"/>
            <ac:spMk id="2" creationId="{E22F63FF-C0D7-4E83-910B-F4F6EC275067}"/>
          </ac:spMkLst>
        </pc:spChg>
        <pc:spChg chg="mod">
          <ac:chgData name="Marty Broadwell" userId="8c8ea40a403f8424" providerId="LiveId" clId="{2E9536C8-E091-4BD2-BBF0-B7FA08844D3F}" dt="2021-08-08T19:42:09.353" v="5036" actId="113"/>
          <ac:spMkLst>
            <pc:docMk/>
            <pc:sldMk cId="376305095" sldId="920"/>
            <ac:spMk id="3" creationId="{ABB1D3E8-B33B-4F5A-9B30-98ED7C07C81D}"/>
          </ac:spMkLst>
        </pc:spChg>
      </pc:sldChg>
      <pc:sldChg chg="modSp add mod modAnim">
        <pc:chgData name="Marty Broadwell" userId="8c8ea40a403f8424" providerId="LiveId" clId="{2E9536C8-E091-4BD2-BBF0-B7FA08844D3F}" dt="2021-08-08T20:46:34.417" v="6899" actId="20577"/>
        <pc:sldMkLst>
          <pc:docMk/>
          <pc:sldMk cId="999266728" sldId="921"/>
        </pc:sldMkLst>
        <pc:spChg chg="mod">
          <ac:chgData name="Marty Broadwell" userId="8c8ea40a403f8424" providerId="LiveId" clId="{2E9536C8-E091-4BD2-BBF0-B7FA08844D3F}" dt="2021-08-08T20:46:34.417" v="6899" actId="20577"/>
          <ac:spMkLst>
            <pc:docMk/>
            <pc:sldMk cId="999266728" sldId="921"/>
            <ac:spMk id="3" creationId="{D8DA6FE2-D687-4923-963F-72B899745D14}"/>
          </ac:spMkLst>
        </pc:spChg>
      </pc:sldChg>
      <pc:sldChg chg="modSp new mod">
        <pc:chgData name="Marty Broadwell" userId="8c8ea40a403f8424" providerId="LiveId" clId="{2E9536C8-E091-4BD2-BBF0-B7FA08844D3F}" dt="2021-08-08T21:16:29.710" v="8400" actId="14100"/>
        <pc:sldMkLst>
          <pc:docMk/>
          <pc:sldMk cId="254429197" sldId="922"/>
        </pc:sldMkLst>
        <pc:spChg chg="mod">
          <ac:chgData name="Marty Broadwell" userId="8c8ea40a403f8424" providerId="LiveId" clId="{2E9536C8-E091-4BD2-BBF0-B7FA08844D3F}" dt="2021-08-08T20:11:21.647" v="6275" actId="1076"/>
          <ac:spMkLst>
            <pc:docMk/>
            <pc:sldMk cId="254429197" sldId="922"/>
            <ac:spMk id="2" creationId="{4B771CA9-52AB-4308-9ECD-5CC9024B8828}"/>
          </ac:spMkLst>
        </pc:spChg>
        <pc:spChg chg="mod">
          <ac:chgData name="Marty Broadwell" userId="8c8ea40a403f8424" providerId="LiveId" clId="{2E9536C8-E091-4BD2-BBF0-B7FA08844D3F}" dt="2021-08-08T21:16:29.710" v="8400" actId="14100"/>
          <ac:spMkLst>
            <pc:docMk/>
            <pc:sldMk cId="254429197" sldId="922"/>
            <ac:spMk id="3" creationId="{489C47A1-A31F-49E0-B87E-8526C8A7C558}"/>
          </ac:spMkLst>
        </pc:spChg>
      </pc:sldChg>
      <pc:sldChg chg="new del">
        <pc:chgData name="Marty Broadwell" userId="8c8ea40a403f8424" providerId="LiveId" clId="{2E9536C8-E091-4BD2-BBF0-B7FA08844D3F}" dt="2021-08-08T20:40:37.910" v="6743" actId="47"/>
        <pc:sldMkLst>
          <pc:docMk/>
          <pc:sldMk cId="779327126" sldId="923"/>
        </pc:sldMkLst>
      </pc:sldChg>
      <pc:sldChg chg="add del">
        <pc:chgData name="Marty Broadwell" userId="8c8ea40a403f8424" providerId="LiveId" clId="{2E9536C8-E091-4BD2-BBF0-B7FA08844D3F}" dt="2021-08-08T20:31:16.978" v="6596" actId="47"/>
        <pc:sldMkLst>
          <pc:docMk/>
          <pc:sldMk cId="476276299" sldId="924"/>
        </pc:sldMkLst>
      </pc:sldChg>
      <pc:sldChg chg="add del">
        <pc:chgData name="Marty Broadwell" userId="8c8ea40a403f8424" providerId="LiveId" clId="{2E9536C8-E091-4BD2-BBF0-B7FA08844D3F}" dt="2021-08-08T20:31:23.940" v="6598" actId="47"/>
        <pc:sldMkLst>
          <pc:docMk/>
          <pc:sldMk cId="2935264385" sldId="925"/>
        </pc:sldMkLst>
      </pc:sldChg>
      <pc:sldChg chg="modSp add mod">
        <pc:chgData name="Marty Broadwell" userId="8c8ea40a403f8424" providerId="LiveId" clId="{2E9536C8-E091-4BD2-BBF0-B7FA08844D3F}" dt="2021-08-08T20:32:38.685" v="6611" actId="207"/>
        <pc:sldMkLst>
          <pc:docMk/>
          <pc:sldMk cId="1360464703" sldId="926"/>
        </pc:sldMkLst>
        <pc:spChg chg="mod">
          <ac:chgData name="Marty Broadwell" userId="8c8ea40a403f8424" providerId="LiveId" clId="{2E9536C8-E091-4BD2-BBF0-B7FA08844D3F}" dt="2021-08-08T20:32:38.685" v="6611" actId="207"/>
          <ac:spMkLst>
            <pc:docMk/>
            <pc:sldMk cId="1360464703" sldId="926"/>
            <ac:spMk id="3" creationId="{E7F73CEA-03A6-4D55-BE3B-8D8E853E7610}"/>
          </ac:spMkLst>
        </pc:spChg>
      </pc:sldChg>
      <pc:sldChg chg="modSp add mod">
        <pc:chgData name="Marty Broadwell" userId="8c8ea40a403f8424" providerId="LiveId" clId="{2E9536C8-E091-4BD2-BBF0-B7FA08844D3F}" dt="2021-08-08T20:54:23.504" v="6936" actId="20577"/>
        <pc:sldMkLst>
          <pc:docMk/>
          <pc:sldMk cId="3159247662" sldId="927"/>
        </pc:sldMkLst>
        <pc:spChg chg="mod">
          <ac:chgData name="Marty Broadwell" userId="8c8ea40a403f8424" providerId="LiveId" clId="{2E9536C8-E091-4BD2-BBF0-B7FA08844D3F}" dt="2021-08-08T20:54:23.504" v="6936" actId="20577"/>
          <ac:spMkLst>
            <pc:docMk/>
            <pc:sldMk cId="3159247662" sldId="927"/>
            <ac:spMk id="3" creationId="{E7F73CEA-03A6-4D55-BE3B-8D8E853E7610}"/>
          </ac:spMkLst>
        </pc:spChg>
      </pc:sldChg>
      <pc:sldChg chg="modSp add mod">
        <pc:chgData name="Marty Broadwell" userId="8c8ea40a403f8424" providerId="LiveId" clId="{2E9536C8-E091-4BD2-BBF0-B7FA08844D3F}" dt="2021-08-08T20:54:30.819" v="6952" actId="20577"/>
        <pc:sldMkLst>
          <pc:docMk/>
          <pc:sldMk cId="3539186647" sldId="928"/>
        </pc:sldMkLst>
        <pc:spChg chg="mod">
          <ac:chgData name="Marty Broadwell" userId="8c8ea40a403f8424" providerId="LiveId" clId="{2E9536C8-E091-4BD2-BBF0-B7FA08844D3F}" dt="2021-08-08T20:54:30.819" v="6952" actId="20577"/>
          <ac:spMkLst>
            <pc:docMk/>
            <pc:sldMk cId="3539186647" sldId="928"/>
            <ac:spMk id="3" creationId="{E7F73CEA-03A6-4D55-BE3B-8D8E853E7610}"/>
          </ac:spMkLst>
        </pc:spChg>
      </pc:sldChg>
      <pc:sldChg chg="modSp add mod modAnim">
        <pc:chgData name="Marty Broadwell" userId="8c8ea40a403f8424" providerId="LiveId" clId="{2E9536C8-E091-4BD2-BBF0-B7FA08844D3F}" dt="2021-08-08T21:11:49.354" v="8397"/>
        <pc:sldMkLst>
          <pc:docMk/>
          <pc:sldMk cId="1352935446" sldId="929"/>
        </pc:sldMkLst>
        <pc:spChg chg="mod">
          <ac:chgData name="Marty Broadwell" userId="8c8ea40a403f8424" providerId="LiveId" clId="{2E9536C8-E091-4BD2-BBF0-B7FA08844D3F}" dt="2021-08-08T20:36:25.316" v="6697" actId="20577"/>
          <ac:spMkLst>
            <pc:docMk/>
            <pc:sldMk cId="1352935446" sldId="929"/>
            <ac:spMk id="2" creationId="{51B1D12C-9697-443E-8C3C-2903359722D6}"/>
          </ac:spMkLst>
        </pc:spChg>
        <pc:spChg chg="mod">
          <ac:chgData name="Marty Broadwell" userId="8c8ea40a403f8424" providerId="LiveId" clId="{2E9536C8-E091-4BD2-BBF0-B7FA08844D3F}" dt="2021-08-08T20:53:59.167" v="6920" actId="207"/>
          <ac:spMkLst>
            <pc:docMk/>
            <pc:sldMk cId="1352935446" sldId="929"/>
            <ac:spMk id="3" creationId="{67FF43F0-004A-48D6-A5C6-FFB817B79C23}"/>
          </ac:spMkLst>
        </pc:spChg>
      </pc:sldChg>
      <pc:sldMasterChg chg="del delSldLayout">
        <pc:chgData name="Marty Broadwell" userId="8c8ea40a403f8424" providerId="LiveId" clId="{2E9536C8-E091-4BD2-BBF0-B7FA08844D3F}" dt="2021-08-08T17:51:46.818" v="0" actId="47"/>
        <pc:sldMasterMkLst>
          <pc:docMk/>
          <pc:sldMasterMk cId="826707093" sldId="2147483660"/>
        </pc:sldMasterMkLst>
        <pc:sldLayoutChg chg="del">
          <pc:chgData name="Marty Broadwell" userId="8c8ea40a403f8424" providerId="LiveId" clId="{2E9536C8-E091-4BD2-BBF0-B7FA08844D3F}" dt="2021-08-08T17:51:46.818" v="0" actId="47"/>
          <pc:sldLayoutMkLst>
            <pc:docMk/>
            <pc:sldMasterMk cId="826707093" sldId="2147483660"/>
            <pc:sldLayoutMk cId="1083567921" sldId="2147483661"/>
          </pc:sldLayoutMkLst>
        </pc:sldLayoutChg>
        <pc:sldLayoutChg chg="del">
          <pc:chgData name="Marty Broadwell" userId="8c8ea40a403f8424" providerId="LiveId" clId="{2E9536C8-E091-4BD2-BBF0-B7FA08844D3F}" dt="2021-08-08T17:51:46.818" v="0" actId="47"/>
          <pc:sldLayoutMkLst>
            <pc:docMk/>
            <pc:sldMasterMk cId="826707093" sldId="2147483660"/>
            <pc:sldLayoutMk cId="2196975607" sldId="2147483662"/>
          </pc:sldLayoutMkLst>
        </pc:sldLayoutChg>
        <pc:sldLayoutChg chg="del">
          <pc:chgData name="Marty Broadwell" userId="8c8ea40a403f8424" providerId="LiveId" clId="{2E9536C8-E091-4BD2-BBF0-B7FA08844D3F}" dt="2021-08-08T17:51:46.818" v="0" actId="47"/>
          <pc:sldLayoutMkLst>
            <pc:docMk/>
            <pc:sldMasterMk cId="826707093" sldId="2147483660"/>
            <pc:sldLayoutMk cId="3793882346" sldId="2147483663"/>
          </pc:sldLayoutMkLst>
        </pc:sldLayoutChg>
        <pc:sldLayoutChg chg="del">
          <pc:chgData name="Marty Broadwell" userId="8c8ea40a403f8424" providerId="LiveId" clId="{2E9536C8-E091-4BD2-BBF0-B7FA08844D3F}" dt="2021-08-08T17:51:46.818" v="0" actId="47"/>
          <pc:sldLayoutMkLst>
            <pc:docMk/>
            <pc:sldMasterMk cId="826707093" sldId="2147483660"/>
            <pc:sldLayoutMk cId="3079301403" sldId="2147483664"/>
          </pc:sldLayoutMkLst>
        </pc:sldLayoutChg>
        <pc:sldLayoutChg chg="del">
          <pc:chgData name="Marty Broadwell" userId="8c8ea40a403f8424" providerId="LiveId" clId="{2E9536C8-E091-4BD2-BBF0-B7FA08844D3F}" dt="2021-08-08T17:51:46.818" v="0" actId="47"/>
          <pc:sldLayoutMkLst>
            <pc:docMk/>
            <pc:sldMasterMk cId="826707093" sldId="2147483660"/>
            <pc:sldLayoutMk cId="2329686055" sldId="2147483665"/>
          </pc:sldLayoutMkLst>
        </pc:sldLayoutChg>
        <pc:sldLayoutChg chg="del">
          <pc:chgData name="Marty Broadwell" userId="8c8ea40a403f8424" providerId="LiveId" clId="{2E9536C8-E091-4BD2-BBF0-B7FA08844D3F}" dt="2021-08-08T17:51:46.818" v="0" actId="47"/>
          <pc:sldLayoutMkLst>
            <pc:docMk/>
            <pc:sldMasterMk cId="826707093" sldId="2147483660"/>
            <pc:sldLayoutMk cId="137158860" sldId="2147483666"/>
          </pc:sldLayoutMkLst>
        </pc:sldLayoutChg>
        <pc:sldLayoutChg chg="del">
          <pc:chgData name="Marty Broadwell" userId="8c8ea40a403f8424" providerId="LiveId" clId="{2E9536C8-E091-4BD2-BBF0-B7FA08844D3F}" dt="2021-08-08T17:51:46.818" v="0" actId="47"/>
          <pc:sldLayoutMkLst>
            <pc:docMk/>
            <pc:sldMasterMk cId="826707093" sldId="2147483660"/>
            <pc:sldLayoutMk cId="367212006" sldId="2147483667"/>
          </pc:sldLayoutMkLst>
        </pc:sldLayoutChg>
        <pc:sldLayoutChg chg="del">
          <pc:chgData name="Marty Broadwell" userId="8c8ea40a403f8424" providerId="LiveId" clId="{2E9536C8-E091-4BD2-BBF0-B7FA08844D3F}" dt="2021-08-08T17:51:46.818" v="0" actId="47"/>
          <pc:sldLayoutMkLst>
            <pc:docMk/>
            <pc:sldMasterMk cId="826707093" sldId="2147483660"/>
            <pc:sldLayoutMk cId="2724186668" sldId="2147483668"/>
          </pc:sldLayoutMkLst>
        </pc:sldLayoutChg>
        <pc:sldLayoutChg chg="del">
          <pc:chgData name="Marty Broadwell" userId="8c8ea40a403f8424" providerId="LiveId" clId="{2E9536C8-E091-4BD2-BBF0-B7FA08844D3F}" dt="2021-08-08T17:51:46.818" v="0" actId="47"/>
          <pc:sldLayoutMkLst>
            <pc:docMk/>
            <pc:sldMasterMk cId="826707093" sldId="2147483660"/>
            <pc:sldLayoutMk cId="3877210843" sldId="2147483669"/>
          </pc:sldLayoutMkLst>
        </pc:sldLayoutChg>
        <pc:sldLayoutChg chg="del">
          <pc:chgData name="Marty Broadwell" userId="8c8ea40a403f8424" providerId="LiveId" clId="{2E9536C8-E091-4BD2-BBF0-B7FA08844D3F}" dt="2021-08-08T17:51:46.818" v="0" actId="47"/>
          <pc:sldLayoutMkLst>
            <pc:docMk/>
            <pc:sldMasterMk cId="826707093" sldId="2147483660"/>
            <pc:sldLayoutMk cId="4170218914" sldId="2147483670"/>
          </pc:sldLayoutMkLst>
        </pc:sldLayoutChg>
        <pc:sldLayoutChg chg="del">
          <pc:chgData name="Marty Broadwell" userId="8c8ea40a403f8424" providerId="LiveId" clId="{2E9536C8-E091-4BD2-BBF0-B7FA08844D3F}" dt="2021-08-08T17:51:46.818" v="0" actId="47"/>
          <pc:sldLayoutMkLst>
            <pc:docMk/>
            <pc:sldMasterMk cId="826707093" sldId="2147483660"/>
            <pc:sldLayoutMk cId="1891367221"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1"/>
            <a:ext cx="4160937" cy="366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5442348" y="1"/>
            <a:ext cx="4158853" cy="366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1" y="6948717"/>
            <a:ext cx="4160937" cy="36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5442348" y="6948717"/>
            <a:ext cx="4158853" cy="36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1" y="2"/>
            <a:ext cx="4160937"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a:p>
        </p:txBody>
      </p:sp>
      <p:sp>
        <p:nvSpPr>
          <p:cNvPr id="65539" name="Rectangle 1027"/>
          <p:cNvSpPr>
            <a:spLocks noGrp="1" noChangeArrowheads="1"/>
          </p:cNvSpPr>
          <p:nvPr>
            <p:ph type="dt" idx="1"/>
          </p:nvPr>
        </p:nvSpPr>
        <p:spPr bwMode="auto">
          <a:xfrm>
            <a:off x="5442348" y="2"/>
            <a:ext cx="4158853"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2600325" y="550863"/>
            <a:ext cx="4400550" cy="27511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1279328" y="3484640"/>
            <a:ext cx="7042547" cy="3300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5542" name="Rectangle 1030"/>
          <p:cNvSpPr>
            <a:spLocks noGrp="1" noChangeArrowheads="1"/>
          </p:cNvSpPr>
          <p:nvPr>
            <p:ph type="ftr" sz="quarter" idx="4"/>
          </p:nvPr>
        </p:nvSpPr>
        <p:spPr bwMode="auto">
          <a:xfrm>
            <a:off x="1" y="6969278"/>
            <a:ext cx="4160937"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a:p>
        </p:txBody>
      </p:sp>
      <p:sp>
        <p:nvSpPr>
          <p:cNvPr id="65543" name="Rectangle 1031"/>
          <p:cNvSpPr>
            <a:spLocks noGrp="1" noChangeArrowheads="1"/>
          </p:cNvSpPr>
          <p:nvPr>
            <p:ph type="sldNum" sz="quarter" idx="5"/>
          </p:nvPr>
        </p:nvSpPr>
        <p:spPr bwMode="auto">
          <a:xfrm>
            <a:off x="5442348" y="6969278"/>
            <a:ext cx="4158853"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This is an supplemental lesson the topics covered in the “Modern Challenges” class, because this Bible doctrine is relevant to many of the topics covered in that class.</a:t>
            </a:r>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1</a:t>
            </a:fld>
            <a:endParaRPr lang="en-US"/>
          </a:p>
        </p:txBody>
      </p:sp>
    </p:spTree>
    <p:extLst>
      <p:ext uri="{BB962C8B-B14F-4D97-AF65-F5344CB8AC3E}">
        <p14:creationId xmlns:p14="http://schemas.microsoft.com/office/powerpoint/2010/main" val="1853592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Fall” is not a Bible term (“fall” is used in Gen 2 – “God cause a deep sleep to fall on Adam”), but it describes the loss of the original status that man enjoyed in the Garden (Gen 1-2).</a:t>
            </a:r>
          </a:p>
          <a:p>
            <a:endParaRPr lang="en-US" dirty="0"/>
          </a:p>
          <a:p>
            <a:r>
              <a:rPr lang="en-US" dirty="0"/>
              <a:t>The narrative in Genesis is essential to the understanding of the rest of the Bible, not only because of the problem introduced that the rest of the Bible story addresses (also prophesied in the text), but also because it explains, in a superior way, why the World is the way it is…</a:t>
            </a:r>
          </a:p>
          <a:p>
            <a:endParaRPr lang="en-US" dirty="0"/>
          </a:p>
          <a:p>
            <a:r>
              <a:rPr lang="en-US" dirty="0"/>
              <a:t>Begins with man’s unique creation, in the image of God, which must include his ability to voluntarily obey or disobey God.</a:t>
            </a:r>
          </a:p>
          <a:p>
            <a:endParaRPr lang="en-US" dirty="0"/>
          </a:p>
          <a:p>
            <a:r>
              <a:rPr lang="en-US" dirty="0"/>
              <a:t>Only one action (easy) was forbidden—and represented rebellion against God.  On the surface, perhaps, silly, but representing profound truth about the nature of man and his significance before God.</a:t>
            </a:r>
          </a:p>
          <a:p>
            <a:endParaRPr lang="en-US" dirty="0"/>
          </a:p>
          <a:p>
            <a:r>
              <a:rPr lang="en-US" dirty="0"/>
              <a:t>One evidence of the significance is that “death” was to be the result… </a:t>
            </a:r>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2</a:t>
            </a:fld>
            <a:endParaRPr lang="en-US"/>
          </a:p>
        </p:txBody>
      </p:sp>
    </p:spTree>
    <p:extLst>
      <p:ext uri="{BB962C8B-B14F-4D97-AF65-F5344CB8AC3E}">
        <p14:creationId xmlns:p14="http://schemas.microsoft.com/office/powerpoint/2010/main" val="3546856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3</a:t>
            </a:fld>
            <a:endParaRPr lang="en-US"/>
          </a:p>
        </p:txBody>
      </p:sp>
    </p:spTree>
    <p:extLst>
      <p:ext uri="{BB962C8B-B14F-4D97-AF65-F5344CB8AC3E}">
        <p14:creationId xmlns:p14="http://schemas.microsoft.com/office/powerpoint/2010/main" val="3507625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E327D8F-BDAC-45A8-8F8E-74F7636CB59D}"/>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12FAC0CD-6EA8-4AEE-A580-53EF0C303DF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27652" name="Slide Number Placeholder 3">
            <a:extLst>
              <a:ext uri="{FF2B5EF4-FFF2-40B4-BE49-F238E27FC236}">
                <a16:creationId xmlns:a16="http://schemas.microsoft.com/office/drawing/2014/main" id="{7D6D3747-9DFB-4EC2-9DA4-8AD529F03941}"/>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050F708-03FB-45CA-A9B5-C919DF338AB3}" type="slidenum">
              <a:rPr lang="en-US" altLang="en-US" sz="1300"/>
              <a:pPr/>
              <a:t>15</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a:p>
        </p:txBody>
      </p:sp>
    </p:spTree>
    <p:extLst>
      <p:ext uri="{BB962C8B-B14F-4D97-AF65-F5344CB8AC3E}">
        <p14:creationId xmlns:p14="http://schemas.microsoft.com/office/powerpoint/2010/main"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a:t>Click to edit Master title style</a:t>
            </a:r>
          </a:p>
        </p:txBody>
      </p:sp>
      <p:sp>
        <p:nvSpPr>
          <p:cNvPr id="3" name="Content Placeholder 2"/>
          <p:cNvSpPr>
            <a:spLocks noGrp="1"/>
          </p:cNvSpPr>
          <p:nvPr>
            <p:ph idx="1"/>
          </p:nvPr>
        </p:nvSpPr>
        <p:spPr>
          <a:xfrm>
            <a:off x="304800" y="749300"/>
            <a:ext cx="8610600" cy="431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a:p>
        </p:txBody>
      </p:sp>
    </p:spTree>
    <p:extLst>
      <p:ext uri="{BB962C8B-B14F-4D97-AF65-F5344CB8AC3E}">
        <p14:creationId xmlns:p14="http://schemas.microsoft.com/office/powerpoint/2010/main"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a:p>
        </p:txBody>
      </p:sp>
      <p:sp>
        <p:nvSpPr>
          <p:cNvPr id="3" name="Rectangle 2"/>
          <p:cNvSpPr/>
          <p:nvPr userDrawn="1"/>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0" y="1775355"/>
            <a:ext cx="9144000" cy="1225021"/>
          </a:xfrm>
        </p:spPr>
        <p:txBody>
          <a:bodyPr/>
          <a:lstStyle/>
          <a:p>
            <a:r>
              <a:rPr lang="en-US" sz="6000" i="1" dirty="0"/>
              <a:t>Our Fallen World</a:t>
            </a:r>
            <a:endParaRPr lang="en-US" sz="4800" b="0" dirty="0">
              <a:solidFill>
                <a:schemeClr val="bg1"/>
              </a:solidFill>
            </a:endParaRPr>
          </a:p>
        </p:txBody>
      </p:sp>
      <p:sp>
        <p:nvSpPr>
          <p:cNvPr id="4" name="Subtitle 3"/>
          <p:cNvSpPr>
            <a:spLocks noGrp="1"/>
          </p:cNvSpPr>
          <p:nvPr>
            <p:ph type="subTitle" idx="1"/>
          </p:nvPr>
        </p:nvSpPr>
        <p:spPr>
          <a:xfrm>
            <a:off x="1371600" y="5313680"/>
            <a:ext cx="6400800" cy="393700"/>
          </a:xfrm>
        </p:spPr>
        <p:txBody>
          <a:bodyPr>
            <a:noAutofit/>
          </a:bodyPr>
          <a:lstStyle/>
          <a:p>
            <a:r>
              <a:rPr lang="en-US" sz="1800" dirty="0"/>
              <a:t>Embry Hills – Aug 2021</a:t>
            </a:r>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1</a:t>
            </a:fld>
            <a:endParaRPr lang="en-US"/>
          </a:p>
        </p:txBody>
      </p:sp>
    </p:spTree>
    <p:extLst>
      <p:ext uri="{BB962C8B-B14F-4D97-AF65-F5344CB8AC3E}">
        <p14:creationId xmlns:p14="http://schemas.microsoft.com/office/powerpoint/2010/main" val="2532656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BFEB-6512-437A-ACB8-FA2263956A23}"/>
              </a:ext>
            </a:extLst>
          </p:cNvPr>
          <p:cNvSpPr>
            <a:spLocks noGrp="1"/>
          </p:cNvSpPr>
          <p:nvPr>
            <p:ph type="title"/>
          </p:nvPr>
        </p:nvSpPr>
        <p:spPr>
          <a:xfrm>
            <a:off x="609600" y="0"/>
            <a:ext cx="7772400" cy="1181100"/>
          </a:xfrm>
        </p:spPr>
        <p:txBody>
          <a:bodyPr/>
          <a:lstStyle/>
          <a:p>
            <a:pPr>
              <a:lnSpc>
                <a:spcPct val="80000"/>
              </a:lnSpc>
            </a:pPr>
            <a:r>
              <a:rPr lang="en-US" dirty="0"/>
              <a:t>Our Cursed Bodies</a:t>
            </a:r>
            <a:br>
              <a:rPr lang="en-US" dirty="0"/>
            </a:br>
            <a:r>
              <a:rPr lang="en-US" sz="3600" dirty="0"/>
              <a:t>(II Cor 4:16-5:4; Rom 8:23)</a:t>
            </a:r>
            <a:endParaRPr lang="en-US" dirty="0"/>
          </a:p>
        </p:txBody>
      </p:sp>
      <p:sp>
        <p:nvSpPr>
          <p:cNvPr id="3" name="Content Placeholder 2">
            <a:extLst>
              <a:ext uri="{FF2B5EF4-FFF2-40B4-BE49-F238E27FC236}">
                <a16:creationId xmlns:a16="http://schemas.microsoft.com/office/drawing/2014/main" id="{58DD7A36-E5D9-4FA4-A3C4-6227C8EEE7F1}"/>
              </a:ext>
            </a:extLst>
          </p:cNvPr>
          <p:cNvSpPr>
            <a:spLocks noGrp="1"/>
          </p:cNvSpPr>
          <p:nvPr>
            <p:ph idx="1"/>
          </p:nvPr>
        </p:nvSpPr>
        <p:spPr>
          <a:xfrm>
            <a:off x="266700" y="1257300"/>
            <a:ext cx="8724900" cy="4457700"/>
          </a:xfrm>
        </p:spPr>
        <p:txBody>
          <a:bodyPr>
            <a:normAutofit fontScale="92500" lnSpcReduction="10000"/>
          </a:bodyPr>
          <a:lstStyle/>
          <a:p>
            <a:r>
              <a:rPr lang="en-US" b="0" dirty="0">
                <a:effectLst/>
                <a:latin typeface="system-ui"/>
              </a:rPr>
              <a:t>Our outward man is </a:t>
            </a:r>
            <a:r>
              <a:rPr lang="en-US" b="0" dirty="0">
                <a:solidFill>
                  <a:srgbClr val="FFFF00"/>
                </a:solidFill>
                <a:effectLst/>
                <a:latin typeface="system-ui"/>
              </a:rPr>
              <a:t>perishing</a:t>
            </a:r>
            <a:r>
              <a:rPr lang="en-US" b="0" dirty="0">
                <a:effectLst/>
                <a:latin typeface="system-ui"/>
              </a:rPr>
              <a:t>…. (4:16)</a:t>
            </a:r>
          </a:p>
          <a:p>
            <a:r>
              <a:rPr lang="en-US" b="0" dirty="0">
                <a:effectLst/>
                <a:latin typeface="system-ui"/>
              </a:rPr>
              <a:t>For the things which are seen are temporary (4:18)</a:t>
            </a:r>
          </a:p>
          <a:p>
            <a:r>
              <a:rPr lang="en-US" b="0" dirty="0">
                <a:latin typeface="system-ui"/>
              </a:rPr>
              <a:t>Our earthly house, this tent, is </a:t>
            </a:r>
            <a:r>
              <a:rPr lang="en-US" b="0" dirty="0">
                <a:solidFill>
                  <a:srgbClr val="FFFF00"/>
                </a:solidFill>
                <a:latin typeface="system-ui"/>
              </a:rPr>
              <a:t>destroyed</a:t>
            </a:r>
            <a:r>
              <a:rPr lang="en-US" b="0" dirty="0">
                <a:latin typeface="system-ui"/>
              </a:rPr>
              <a:t>… (5:1)</a:t>
            </a:r>
          </a:p>
          <a:p>
            <a:r>
              <a:rPr lang="en-US" b="0" dirty="0">
                <a:effectLst/>
                <a:latin typeface="system-ui"/>
              </a:rPr>
              <a:t>…In this we </a:t>
            </a:r>
            <a:r>
              <a:rPr lang="en-US" b="0" dirty="0">
                <a:solidFill>
                  <a:srgbClr val="FFFF00"/>
                </a:solidFill>
                <a:effectLst/>
                <a:latin typeface="system-ui"/>
              </a:rPr>
              <a:t>groan, earnestly desiring to be clothed</a:t>
            </a:r>
            <a:r>
              <a:rPr lang="en-US" b="0" dirty="0">
                <a:effectLst/>
                <a:latin typeface="system-ui"/>
              </a:rPr>
              <a:t>… (5:2)</a:t>
            </a:r>
          </a:p>
          <a:p>
            <a:r>
              <a:rPr lang="en-US" b="0" dirty="0">
                <a:effectLst/>
                <a:latin typeface="system-ui"/>
              </a:rPr>
              <a:t>…We who are in this tent </a:t>
            </a:r>
            <a:r>
              <a:rPr lang="en-US" b="0" dirty="0">
                <a:solidFill>
                  <a:srgbClr val="FFFF00"/>
                </a:solidFill>
                <a:effectLst/>
                <a:latin typeface="system-ui"/>
              </a:rPr>
              <a:t>groan, being burdened</a:t>
            </a:r>
            <a:r>
              <a:rPr lang="en-US" b="0" dirty="0">
                <a:effectLst/>
                <a:latin typeface="system-ui"/>
              </a:rPr>
              <a:t>, not because we want to be unclothed, but further clothed, that </a:t>
            </a:r>
            <a:r>
              <a:rPr lang="en-US" b="0" dirty="0">
                <a:solidFill>
                  <a:srgbClr val="FFFF00"/>
                </a:solidFill>
                <a:effectLst/>
                <a:latin typeface="system-ui"/>
              </a:rPr>
              <a:t>mortality</a:t>
            </a:r>
            <a:r>
              <a:rPr lang="en-US" b="0" dirty="0">
                <a:effectLst/>
                <a:latin typeface="system-ui"/>
              </a:rPr>
              <a:t> may be swallowed up… (5:4)</a:t>
            </a:r>
          </a:p>
          <a:p>
            <a:r>
              <a:rPr lang="en-US" b="0" dirty="0">
                <a:effectLst/>
                <a:latin typeface="system-ui"/>
              </a:rPr>
              <a:t>…We </a:t>
            </a:r>
            <a:r>
              <a:rPr lang="en-US" b="0" dirty="0">
                <a:solidFill>
                  <a:srgbClr val="FFFF00"/>
                </a:solidFill>
                <a:effectLst/>
                <a:latin typeface="system-ui"/>
              </a:rPr>
              <a:t>groan within ourselves</a:t>
            </a:r>
            <a:r>
              <a:rPr lang="en-US" b="0" dirty="0">
                <a:effectLst/>
                <a:latin typeface="system-ui"/>
              </a:rPr>
              <a:t>… (Rom 8:23) </a:t>
            </a:r>
          </a:p>
          <a:p>
            <a:endParaRPr lang="en-US" dirty="0"/>
          </a:p>
        </p:txBody>
      </p:sp>
      <p:sp>
        <p:nvSpPr>
          <p:cNvPr id="4" name="Slide Number Placeholder 3">
            <a:extLst>
              <a:ext uri="{FF2B5EF4-FFF2-40B4-BE49-F238E27FC236}">
                <a16:creationId xmlns:a16="http://schemas.microsoft.com/office/drawing/2014/main" id="{C70024B6-E7C2-4148-BD02-3EEAF7880E9D}"/>
              </a:ext>
            </a:extLst>
          </p:cNvPr>
          <p:cNvSpPr>
            <a:spLocks noGrp="1"/>
          </p:cNvSpPr>
          <p:nvPr>
            <p:ph type="sldNum" sz="quarter" idx="12"/>
          </p:nvPr>
        </p:nvSpPr>
        <p:spPr/>
        <p:txBody>
          <a:bodyPr/>
          <a:lstStyle/>
          <a:p>
            <a:pPr>
              <a:defRPr/>
            </a:pPr>
            <a:fld id="{B6A389DF-B1F5-4991-89B8-72C57CDB73FE}" type="slidenum">
              <a:rPr lang="en-US" smtClean="0"/>
              <a:pPr>
                <a:defRPr/>
              </a:pPr>
              <a:t>10</a:t>
            </a:fld>
            <a:endParaRPr lang="en-US"/>
          </a:p>
        </p:txBody>
      </p:sp>
    </p:spTree>
    <p:extLst>
      <p:ext uri="{BB962C8B-B14F-4D97-AF65-F5344CB8AC3E}">
        <p14:creationId xmlns:p14="http://schemas.microsoft.com/office/powerpoint/2010/main" val="119548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F7DF-65B1-40F5-A39E-26C0E3901DC2}"/>
              </a:ext>
            </a:extLst>
          </p:cNvPr>
          <p:cNvSpPr>
            <a:spLocks noGrp="1"/>
          </p:cNvSpPr>
          <p:nvPr>
            <p:ph type="title"/>
          </p:nvPr>
        </p:nvSpPr>
        <p:spPr>
          <a:xfrm>
            <a:off x="76200" y="63500"/>
            <a:ext cx="8991600" cy="508000"/>
          </a:xfrm>
        </p:spPr>
        <p:txBody>
          <a:bodyPr/>
          <a:lstStyle/>
          <a:p>
            <a:r>
              <a:rPr lang="en-US" dirty="0"/>
              <a:t>The Consequences of the Fall on…</a:t>
            </a:r>
          </a:p>
        </p:txBody>
      </p:sp>
      <p:sp>
        <p:nvSpPr>
          <p:cNvPr id="3" name="Content Placeholder 2">
            <a:extLst>
              <a:ext uri="{FF2B5EF4-FFF2-40B4-BE49-F238E27FC236}">
                <a16:creationId xmlns:a16="http://schemas.microsoft.com/office/drawing/2014/main" id="{E7F73CEA-03A6-4D55-BE3B-8D8E853E7610}"/>
              </a:ext>
            </a:extLst>
          </p:cNvPr>
          <p:cNvSpPr>
            <a:spLocks noGrp="1"/>
          </p:cNvSpPr>
          <p:nvPr>
            <p:ph idx="1"/>
          </p:nvPr>
        </p:nvSpPr>
        <p:spPr>
          <a:xfrm>
            <a:off x="152400" y="800100"/>
            <a:ext cx="8763000" cy="3276600"/>
          </a:xfrm>
        </p:spPr>
        <p:txBody>
          <a:bodyPr>
            <a:normAutofit fontScale="77500" lnSpcReduction="20000"/>
          </a:bodyPr>
          <a:lstStyle/>
          <a:p>
            <a:r>
              <a:rPr lang="en-US" dirty="0">
                <a:solidFill>
                  <a:schemeClr val="bg1">
                    <a:lumMod val="50000"/>
                  </a:schemeClr>
                </a:solidFill>
              </a:rPr>
              <a:t>Man &amp; God </a:t>
            </a:r>
          </a:p>
          <a:p>
            <a:pPr lvl="1"/>
            <a:r>
              <a:rPr lang="en-US" dirty="0">
                <a:solidFill>
                  <a:schemeClr val="bg1">
                    <a:lumMod val="50000"/>
                  </a:schemeClr>
                </a:solidFill>
              </a:rPr>
              <a:t>Fellowship broken: Unresolved guilt; driven out of God’s presence</a:t>
            </a:r>
          </a:p>
          <a:p>
            <a:r>
              <a:rPr lang="en-US" dirty="0">
                <a:solidFill>
                  <a:schemeClr val="bg1">
                    <a:lumMod val="50000"/>
                  </a:schemeClr>
                </a:solidFill>
              </a:rPr>
              <a:t>Man &amp; Himself</a:t>
            </a:r>
          </a:p>
          <a:p>
            <a:pPr lvl="1"/>
            <a:r>
              <a:rPr lang="en-US" dirty="0">
                <a:solidFill>
                  <a:schemeClr val="bg1">
                    <a:lumMod val="50000"/>
                  </a:schemeClr>
                </a:solidFill>
              </a:rPr>
              <a:t>Guilt &amp; shame, with continuing internal struggle with sin</a:t>
            </a:r>
          </a:p>
          <a:p>
            <a:pPr lvl="1"/>
            <a:r>
              <a:rPr lang="en-US" dirty="0">
                <a:solidFill>
                  <a:schemeClr val="bg1">
                    <a:lumMod val="50000"/>
                  </a:schemeClr>
                </a:solidFill>
              </a:rPr>
              <a:t>Living with death</a:t>
            </a:r>
          </a:p>
          <a:p>
            <a:r>
              <a:rPr lang="en-US" dirty="0"/>
              <a:t>Man &amp; His Fellow Man</a:t>
            </a:r>
          </a:p>
          <a:p>
            <a:pPr lvl="1"/>
            <a:r>
              <a:rPr lang="en-US" dirty="0"/>
              <a:t>Broken family “oneness”</a:t>
            </a:r>
          </a:p>
          <a:p>
            <a:pPr lvl="1"/>
            <a:r>
              <a:rPr lang="en-US" dirty="0"/>
              <a:t>Self preservation, selfishness, blame of others</a:t>
            </a:r>
          </a:p>
          <a:p>
            <a:pPr lvl="1"/>
            <a:r>
              <a:rPr lang="en-US" dirty="0"/>
              <a:t>Wickedness and cruelty in the World</a:t>
            </a:r>
          </a:p>
        </p:txBody>
      </p:sp>
      <p:sp>
        <p:nvSpPr>
          <p:cNvPr id="4" name="Slide Number Placeholder 3">
            <a:extLst>
              <a:ext uri="{FF2B5EF4-FFF2-40B4-BE49-F238E27FC236}">
                <a16:creationId xmlns:a16="http://schemas.microsoft.com/office/drawing/2014/main" id="{6D988647-5A3E-492B-ADEC-110D5009CDD8}"/>
              </a:ext>
            </a:extLst>
          </p:cNvPr>
          <p:cNvSpPr>
            <a:spLocks noGrp="1"/>
          </p:cNvSpPr>
          <p:nvPr>
            <p:ph type="sldNum" sz="quarter" idx="12"/>
          </p:nvPr>
        </p:nvSpPr>
        <p:spPr/>
        <p:txBody>
          <a:bodyPr/>
          <a:lstStyle/>
          <a:p>
            <a:pPr>
              <a:defRPr/>
            </a:pPr>
            <a:fld id="{B6A389DF-B1F5-4991-89B8-72C57CDB73FE}" type="slidenum">
              <a:rPr lang="en-US" smtClean="0"/>
              <a:pPr>
                <a:defRPr/>
              </a:pPr>
              <a:t>11</a:t>
            </a:fld>
            <a:endParaRPr lang="en-US"/>
          </a:p>
        </p:txBody>
      </p:sp>
    </p:spTree>
    <p:extLst>
      <p:ext uri="{BB962C8B-B14F-4D97-AF65-F5344CB8AC3E}">
        <p14:creationId xmlns:p14="http://schemas.microsoft.com/office/powerpoint/2010/main" val="315924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0380A-48D5-4B76-8476-427563A76865}"/>
              </a:ext>
            </a:extLst>
          </p:cNvPr>
          <p:cNvSpPr>
            <a:spLocks noGrp="1"/>
          </p:cNvSpPr>
          <p:nvPr>
            <p:ph type="title"/>
          </p:nvPr>
        </p:nvSpPr>
        <p:spPr>
          <a:xfrm>
            <a:off x="685800" y="266700"/>
            <a:ext cx="7772400" cy="508000"/>
          </a:xfrm>
        </p:spPr>
        <p:txBody>
          <a:bodyPr/>
          <a:lstStyle/>
          <a:p>
            <a:pPr>
              <a:lnSpc>
                <a:spcPct val="80000"/>
              </a:lnSpc>
            </a:pPr>
            <a:r>
              <a:rPr lang="en-US" dirty="0"/>
              <a:t>The Morality of the World</a:t>
            </a:r>
            <a:br>
              <a:rPr lang="en-US" dirty="0"/>
            </a:br>
            <a:r>
              <a:rPr lang="en-US" sz="3600" dirty="0"/>
              <a:t>(Eph 2:2-3)</a:t>
            </a:r>
            <a:endParaRPr lang="en-US" dirty="0"/>
          </a:p>
        </p:txBody>
      </p:sp>
      <p:sp>
        <p:nvSpPr>
          <p:cNvPr id="3" name="Content Placeholder 2">
            <a:extLst>
              <a:ext uri="{FF2B5EF4-FFF2-40B4-BE49-F238E27FC236}">
                <a16:creationId xmlns:a16="http://schemas.microsoft.com/office/drawing/2014/main" id="{0D8FCA69-EA2E-41E6-A58F-05EACBC53B2C}"/>
              </a:ext>
            </a:extLst>
          </p:cNvPr>
          <p:cNvSpPr>
            <a:spLocks noGrp="1"/>
          </p:cNvSpPr>
          <p:nvPr>
            <p:ph idx="1"/>
          </p:nvPr>
        </p:nvSpPr>
        <p:spPr>
          <a:xfrm>
            <a:off x="342900" y="1181100"/>
            <a:ext cx="8458200" cy="4114800"/>
          </a:xfrm>
        </p:spPr>
        <p:txBody>
          <a:bodyPr>
            <a:normAutofit lnSpcReduction="10000"/>
          </a:bodyPr>
          <a:lstStyle/>
          <a:p>
            <a:pPr marL="0" indent="0">
              <a:buNone/>
            </a:pPr>
            <a:r>
              <a:rPr lang="en-US" b="0" dirty="0">
                <a:effectLst/>
                <a:latin typeface="system-ui"/>
              </a:rPr>
              <a:t>And you He made alive, who were dead in trespasses and sins, </a:t>
            </a:r>
            <a:r>
              <a:rPr lang="en-US" b="1" baseline="30000" dirty="0">
                <a:effectLst/>
                <a:latin typeface="system-ui"/>
              </a:rPr>
              <a:t>2 </a:t>
            </a:r>
            <a:r>
              <a:rPr lang="en-US" b="0" dirty="0">
                <a:effectLst/>
                <a:latin typeface="system-ui"/>
              </a:rPr>
              <a:t>in which you once walked </a:t>
            </a:r>
            <a:r>
              <a:rPr lang="en-US" dirty="0">
                <a:solidFill>
                  <a:srgbClr val="FFFF00"/>
                </a:solidFill>
                <a:effectLst/>
                <a:latin typeface="system-ui"/>
              </a:rPr>
              <a:t>according to the course of this world</a:t>
            </a:r>
            <a:r>
              <a:rPr lang="en-US" b="0" dirty="0">
                <a:effectLst/>
                <a:latin typeface="system-ui"/>
              </a:rPr>
              <a:t>, according to the prince of the power of the air, the spirit who now works in the sons of disobedience, </a:t>
            </a:r>
            <a:r>
              <a:rPr lang="en-US" b="1" baseline="30000" dirty="0">
                <a:effectLst/>
                <a:latin typeface="system-ui"/>
              </a:rPr>
              <a:t>3 </a:t>
            </a:r>
            <a:r>
              <a:rPr lang="en-US" b="0" dirty="0">
                <a:effectLst/>
                <a:latin typeface="system-ui"/>
              </a:rPr>
              <a:t>among whom also we all once conducted ourselves in the lusts of our flesh, </a:t>
            </a:r>
            <a:r>
              <a:rPr lang="en-US" dirty="0">
                <a:solidFill>
                  <a:srgbClr val="FFFF00"/>
                </a:solidFill>
                <a:effectLst/>
                <a:latin typeface="system-ui"/>
              </a:rPr>
              <a:t>fulfilling the desires of the flesh and of the mind, and were by nature children of wrath</a:t>
            </a:r>
            <a:r>
              <a:rPr lang="en-US" b="0" dirty="0">
                <a:effectLst/>
                <a:latin typeface="system-ui"/>
              </a:rPr>
              <a:t>, just as the others.</a:t>
            </a:r>
            <a:endParaRPr lang="en-US" dirty="0"/>
          </a:p>
        </p:txBody>
      </p:sp>
      <p:sp>
        <p:nvSpPr>
          <p:cNvPr id="4" name="Slide Number Placeholder 3">
            <a:extLst>
              <a:ext uri="{FF2B5EF4-FFF2-40B4-BE49-F238E27FC236}">
                <a16:creationId xmlns:a16="http://schemas.microsoft.com/office/drawing/2014/main" id="{621F529D-6CDB-4F4F-946B-1D32143E29E9}"/>
              </a:ext>
            </a:extLst>
          </p:cNvPr>
          <p:cNvSpPr>
            <a:spLocks noGrp="1"/>
          </p:cNvSpPr>
          <p:nvPr>
            <p:ph type="sldNum" sz="quarter" idx="12"/>
          </p:nvPr>
        </p:nvSpPr>
        <p:spPr/>
        <p:txBody>
          <a:bodyPr/>
          <a:lstStyle/>
          <a:p>
            <a:pPr>
              <a:defRPr/>
            </a:pPr>
            <a:fld id="{B6A389DF-B1F5-4991-89B8-72C57CDB73FE}" type="slidenum">
              <a:rPr lang="en-US" smtClean="0"/>
              <a:pPr>
                <a:defRPr/>
              </a:pPr>
              <a:t>12</a:t>
            </a:fld>
            <a:endParaRPr lang="en-US"/>
          </a:p>
        </p:txBody>
      </p:sp>
    </p:spTree>
    <p:extLst>
      <p:ext uri="{BB962C8B-B14F-4D97-AF65-F5344CB8AC3E}">
        <p14:creationId xmlns:p14="http://schemas.microsoft.com/office/powerpoint/2010/main" val="1841038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1D12C-9697-443E-8C3C-2903359722D6}"/>
              </a:ext>
            </a:extLst>
          </p:cNvPr>
          <p:cNvSpPr>
            <a:spLocks noGrp="1"/>
          </p:cNvSpPr>
          <p:nvPr>
            <p:ph type="title"/>
          </p:nvPr>
        </p:nvSpPr>
        <p:spPr>
          <a:xfrm>
            <a:off x="114300" y="304800"/>
            <a:ext cx="8915400" cy="508000"/>
          </a:xfrm>
        </p:spPr>
        <p:txBody>
          <a:bodyPr/>
          <a:lstStyle/>
          <a:p>
            <a:pPr>
              <a:lnSpc>
                <a:spcPct val="80000"/>
              </a:lnSpc>
            </a:pPr>
            <a:r>
              <a:rPr lang="en-US" dirty="0"/>
              <a:t>Consequences of Adam’s Sin</a:t>
            </a:r>
            <a:br>
              <a:rPr lang="en-US" sz="3600" dirty="0"/>
            </a:br>
            <a:r>
              <a:rPr lang="en-US" sz="3600" dirty="0"/>
              <a:t>(Roman 1:28-32)</a:t>
            </a:r>
            <a:endParaRPr lang="en-US" dirty="0"/>
          </a:p>
        </p:txBody>
      </p:sp>
      <p:sp>
        <p:nvSpPr>
          <p:cNvPr id="3" name="Content Placeholder 2">
            <a:extLst>
              <a:ext uri="{FF2B5EF4-FFF2-40B4-BE49-F238E27FC236}">
                <a16:creationId xmlns:a16="http://schemas.microsoft.com/office/drawing/2014/main" id="{67FF43F0-004A-48D6-A5C6-FFB817B79C23}"/>
              </a:ext>
            </a:extLst>
          </p:cNvPr>
          <p:cNvSpPr>
            <a:spLocks noGrp="1"/>
          </p:cNvSpPr>
          <p:nvPr>
            <p:ph idx="1"/>
          </p:nvPr>
        </p:nvSpPr>
        <p:spPr>
          <a:xfrm>
            <a:off x="114300" y="1028700"/>
            <a:ext cx="8915400" cy="4686300"/>
          </a:xfrm>
        </p:spPr>
        <p:txBody>
          <a:bodyPr>
            <a:normAutofit fontScale="85000" lnSpcReduction="10000"/>
          </a:bodyPr>
          <a:lstStyle/>
          <a:p>
            <a:pPr marL="0" indent="0" algn="l">
              <a:buNone/>
            </a:pPr>
            <a:r>
              <a:rPr lang="en-US" b="0" dirty="0">
                <a:effectLst/>
                <a:latin typeface="system-ui"/>
              </a:rPr>
              <a:t>And even as they did not like to retain God in their knowledge, God gave them over to a </a:t>
            </a:r>
            <a:r>
              <a:rPr lang="en-US" dirty="0">
                <a:solidFill>
                  <a:srgbClr val="FFFF00"/>
                </a:solidFill>
                <a:effectLst/>
                <a:latin typeface="system-ui"/>
              </a:rPr>
              <a:t>debased mind</a:t>
            </a:r>
            <a:r>
              <a:rPr lang="en-US" b="0" dirty="0">
                <a:effectLst/>
                <a:latin typeface="system-ui"/>
              </a:rPr>
              <a:t>, to do those things which are not fitting; </a:t>
            </a:r>
            <a:r>
              <a:rPr lang="en-US" b="1" baseline="30000" dirty="0">
                <a:effectLst/>
                <a:latin typeface="system-ui"/>
              </a:rPr>
              <a:t>29 </a:t>
            </a:r>
            <a:r>
              <a:rPr lang="en-US" b="0" dirty="0">
                <a:effectLst/>
                <a:latin typeface="system-ui"/>
              </a:rPr>
              <a:t>being filled with all unrighteousness, sexual immorality, wickedness, covetousness, maliciousness; full of envy, murder, strife, deceit, evil-mindedness; they are whisperers, </a:t>
            </a:r>
            <a:r>
              <a:rPr lang="en-US" b="1" baseline="30000" dirty="0">
                <a:effectLst/>
                <a:latin typeface="system-ui"/>
              </a:rPr>
              <a:t>30 </a:t>
            </a:r>
            <a:r>
              <a:rPr lang="en-US" b="0" dirty="0">
                <a:effectLst/>
                <a:latin typeface="system-ui"/>
              </a:rPr>
              <a:t>backbiters, haters of God, violent, proud, boasters, inventors of evil things, disobedient to parents, </a:t>
            </a:r>
            <a:r>
              <a:rPr lang="en-US" b="1" baseline="30000" dirty="0">
                <a:effectLst/>
                <a:latin typeface="system-ui"/>
              </a:rPr>
              <a:t>31 </a:t>
            </a:r>
            <a:r>
              <a:rPr lang="en-US" b="0" dirty="0">
                <a:effectLst/>
                <a:latin typeface="system-ui"/>
              </a:rPr>
              <a:t>undiscerning, untrustworthy, unloving, unforgiving, unmerciful; </a:t>
            </a:r>
            <a:r>
              <a:rPr lang="en-US" b="1" baseline="30000" dirty="0">
                <a:effectLst/>
                <a:latin typeface="system-ui"/>
              </a:rPr>
              <a:t>32 </a:t>
            </a:r>
            <a:r>
              <a:rPr lang="en-US" b="0" dirty="0">
                <a:effectLst/>
                <a:latin typeface="system-ui"/>
              </a:rPr>
              <a:t>who, knowing the righteous judgment of God, that those who practice such things are deserving of death, not only do the same but also </a:t>
            </a:r>
            <a:r>
              <a:rPr lang="en-US" b="0" dirty="0">
                <a:solidFill>
                  <a:srgbClr val="FFFF00"/>
                </a:solidFill>
                <a:effectLst/>
                <a:latin typeface="system-ui"/>
              </a:rPr>
              <a:t>approve of those who practice them</a:t>
            </a:r>
            <a:r>
              <a:rPr lang="en-US" b="0" dirty="0">
                <a:effectLst/>
                <a:latin typeface="system-ui"/>
              </a:rPr>
              <a:t>.</a:t>
            </a:r>
          </a:p>
        </p:txBody>
      </p:sp>
      <p:sp>
        <p:nvSpPr>
          <p:cNvPr id="4" name="Slide Number Placeholder 3">
            <a:extLst>
              <a:ext uri="{FF2B5EF4-FFF2-40B4-BE49-F238E27FC236}">
                <a16:creationId xmlns:a16="http://schemas.microsoft.com/office/drawing/2014/main" id="{EE415287-7C04-4088-81A0-1BC3763C8572}"/>
              </a:ext>
            </a:extLst>
          </p:cNvPr>
          <p:cNvSpPr>
            <a:spLocks noGrp="1"/>
          </p:cNvSpPr>
          <p:nvPr>
            <p:ph type="sldNum" sz="quarter" idx="12"/>
          </p:nvPr>
        </p:nvSpPr>
        <p:spPr/>
        <p:txBody>
          <a:bodyPr/>
          <a:lstStyle/>
          <a:p>
            <a:pPr>
              <a:defRPr/>
            </a:pPr>
            <a:fld id="{B6A389DF-B1F5-4991-89B8-72C57CDB73FE}" type="slidenum">
              <a:rPr lang="en-US" smtClean="0"/>
              <a:pPr>
                <a:defRPr/>
              </a:pPr>
              <a:t>13</a:t>
            </a:fld>
            <a:endParaRPr lang="en-US"/>
          </a:p>
        </p:txBody>
      </p:sp>
    </p:spTree>
    <p:extLst>
      <p:ext uri="{BB962C8B-B14F-4D97-AF65-F5344CB8AC3E}">
        <p14:creationId xmlns:p14="http://schemas.microsoft.com/office/powerpoint/2010/main" val="135293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2F2119-61A5-4087-8ED6-55BF4BBDF751}"/>
              </a:ext>
            </a:extLst>
          </p:cNvPr>
          <p:cNvSpPr>
            <a:spLocks noGrp="1"/>
          </p:cNvSpPr>
          <p:nvPr>
            <p:ph type="title"/>
          </p:nvPr>
        </p:nvSpPr>
        <p:spPr>
          <a:xfrm>
            <a:off x="630" y="0"/>
            <a:ext cx="9144000" cy="610136"/>
          </a:xfrm>
        </p:spPr>
        <p:txBody>
          <a:bodyPr/>
          <a:lstStyle/>
          <a:p>
            <a:r>
              <a:rPr lang="en-US" dirty="0"/>
              <a:t>20</a:t>
            </a:r>
            <a:r>
              <a:rPr lang="en-US" baseline="30000" dirty="0"/>
              <a:t>th</a:t>
            </a:r>
            <a:r>
              <a:rPr lang="en-US" dirty="0"/>
              <a:t> Century Genocides &amp; Mass Atrocities*</a:t>
            </a:r>
          </a:p>
        </p:txBody>
      </p:sp>
      <p:sp>
        <p:nvSpPr>
          <p:cNvPr id="4" name="Slide Number Placeholder 3">
            <a:extLst>
              <a:ext uri="{FF2B5EF4-FFF2-40B4-BE49-F238E27FC236}">
                <a16:creationId xmlns:a16="http://schemas.microsoft.com/office/drawing/2014/main" id="{F43764CC-4D9C-4910-BE15-DDEA6A6AD512}"/>
              </a:ext>
            </a:extLst>
          </p:cNvPr>
          <p:cNvSpPr>
            <a:spLocks noGrp="1"/>
          </p:cNvSpPr>
          <p:nvPr>
            <p:ph type="sldNum" sz="quarter" idx="12"/>
          </p:nvPr>
        </p:nvSpPr>
        <p:spPr/>
        <p:txBody>
          <a:bodyPr/>
          <a:lstStyle/>
          <a:p>
            <a:pPr>
              <a:defRPr/>
            </a:pPr>
            <a:fld id="{B6A389DF-B1F5-4991-89B8-72C57CDB73FE}" type="slidenum">
              <a:rPr lang="en-US" smtClean="0"/>
              <a:pPr>
                <a:defRPr/>
              </a:pPr>
              <a:t>14</a:t>
            </a:fld>
            <a:endParaRPr lang="en-US"/>
          </a:p>
        </p:txBody>
      </p:sp>
      <p:sp>
        <p:nvSpPr>
          <p:cNvPr id="6" name="TextBox 5">
            <a:extLst>
              <a:ext uri="{FF2B5EF4-FFF2-40B4-BE49-F238E27FC236}">
                <a16:creationId xmlns:a16="http://schemas.microsoft.com/office/drawing/2014/main" id="{64BA0BFF-44F9-4D26-B647-0F6DAF7AF614}"/>
              </a:ext>
            </a:extLst>
          </p:cNvPr>
          <p:cNvSpPr txBox="1"/>
          <p:nvPr/>
        </p:nvSpPr>
        <p:spPr>
          <a:xfrm>
            <a:off x="4622878" y="5428343"/>
            <a:ext cx="4292522" cy="276999"/>
          </a:xfrm>
          <a:prstGeom prst="rect">
            <a:avLst/>
          </a:prstGeom>
          <a:noFill/>
        </p:spPr>
        <p:txBody>
          <a:bodyPr wrap="none" rtlCol="0">
            <a:spAutoFit/>
          </a:bodyPr>
          <a:lstStyle/>
          <a:p>
            <a:r>
              <a:rPr lang="en-US" sz="1200" dirty="0">
                <a:solidFill>
                  <a:schemeClr val="bg1"/>
                </a:solidFill>
              </a:rPr>
              <a:t>https://www.mtholyoke.edu/acad/intrel/pol116/genocides.htm</a:t>
            </a:r>
          </a:p>
        </p:txBody>
      </p:sp>
      <p:graphicFrame>
        <p:nvGraphicFramePr>
          <p:cNvPr id="7" name="Table 7">
            <a:extLst>
              <a:ext uri="{FF2B5EF4-FFF2-40B4-BE49-F238E27FC236}">
                <a16:creationId xmlns:a16="http://schemas.microsoft.com/office/drawing/2014/main" id="{C6A751B3-33F6-480B-8D54-915226C9316A}"/>
              </a:ext>
            </a:extLst>
          </p:cNvPr>
          <p:cNvGraphicFramePr>
            <a:graphicFrameLocks noGrp="1"/>
          </p:cNvGraphicFramePr>
          <p:nvPr>
            <p:extLst>
              <p:ext uri="{D42A27DB-BD31-4B8C-83A1-F6EECF244321}">
                <p14:modId xmlns:p14="http://schemas.microsoft.com/office/powerpoint/2010/main" val="3721940570"/>
              </p:ext>
            </p:extLst>
          </p:nvPr>
        </p:nvGraphicFramePr>
        <p:xfrm>
          <a:off x="114300" y="610136"/>
          <a:ext cx="8915399" cy="4785360"/>
        </p:xfrm>
        <a:graphic>
          <a:graphicData uri="http://schemas.openxmlformats.org/drawingml/2006/table">
            <a:tbl>
              <a:tblPr firstRow="1" bandRow="1">
                <a:tableStyleId>{5C22544A-7EE6-4342-B048-85BDC9FD1C3A}</a:tableStyleId>
              </a:tblPr>
              <a:tblGrid>
                <a:gridCol w="951063">
                  <a:extLst>
                    <a:ext uri="{9D8B030D-6E8A-4147-A177-3AD203B41FA5}">
                      <a16:colId xmlns:a16="http://schemas.microsoft.com/office/drawing/2014/main" val="3993276337"/>
                    </a:ext>
                  </a:extLst>
                </a:gridCol>
                <a:gridCol w="2397034">
                  <a:extLst>
                    <a:ext uri="{9D8B030D-6E8A-4147-A177-3AD203B41FA5}">
                      <a16:colId xmlns:a16="http://schemas.microsoft.com/office/drawing/2014/main" val="1472064067"/>
                    </a:ext>
                  </a:extLst>
                </a:gridCol>
                <a:gridCol w="2405003">
                  <a:extLst>
                    <a:ext uri="{9D8B030D-6E8A-4147-A177-3AD203B41FA5}">
                      <a16:colId xmlns:a16="http://schemas.microsoft.com/office/drawing/2014/main" val="3641022106"/>
                    </a:ext>
                  </a:extLst>
                </a:gridCol>
                <a:gridCol w="3162299">
                  <a:extLst>
                    <a:ext uri="{9D8B030D-6E8A-4147-A177-3AD203B41FA5}">
                      <a16:colId xmlns:a16="http://schemas.microsoft.com/office/drawing/2014/main" val="638521020"/>
                    </a:ext>
                  </a:extLst>
                </a:gridCol>
              </a:tblGrid>
              <a:tr h="182611">
                <a:tc>
                  <a:txBody>
                    <a:bodyPr/>
                    <a:lstStyle/>
                    <a:p>
                      <a:pPr algn="ctr"/>
                      <a:r>
                        <a:rPr lang="en-US" sz="1400" b="1" dirty="0">
                          <a:solidFill>
                            <a:schemeClr val="bg1"/>
                          </a:solidFill>
                        </a:rPr>
                        <a:t>State</a:t>
                      </a:r>
                    </a:p>
                  </a:txBody>
                  <a:tcPr marT="0" marB="0" anchor="ctr">
                    <a:solidFill>
                      <a:schemeClr val="tx1"/>
                    </a:solidFill>
                  </a:tcPr>
                </a:tc>
                <a:tc>
                  <a:txBody>
                    <a:bodyPr/>
                    <a:lstStyle/>
                    <a:p>
                      <a:pPr algn="ctr"/>
                      <a:r>
                        <a:rPr lang="en-US" sz="1400" b="1" dirty="0">
                          <a:solidFill>
                            <a:schemeClr val="bg1"/>
                          </a:solidFill>
                        </a:rPr>
                        <a:t>Dates</a:t>
                      </a:r>
                    </a:p>
                  </a:txBody>
                  <a:tcPr marT="0" marB="0" anchor="ctr">
                    <a:solidFill>
                      <a:schemeClr val="tx1"/>
                    </a:solidFill>
                  </a:tcPr>
                </a:tc>
                <a:tc>
                  <a:txBody>
                    <a:bodyPr/>
                    <a:lstStyle/>
                    <a:p>
                      <a:pPr algn="ctr"/>
                      <a:r>
                        <a:rPr lang="en-US" sz="1400" b="1" dirty="0">
                          <a:solidFill>
                            <a:schemeClr val="bg1"/>
                          </a:solidFill>
                        </a:rPr>
                        <a:t>Numbers Killed</a:t>
                      </a:r>
                    </a:p>
                  </a:txBody>
                  <a:tcPr marT="0" marB="0" anchor="ctr">
                    <a:solidFill>
                      <a:schemeClr val="tx1"/>
                    </a:solidFill>
                  </a:tcPr>
                </a:tc>
                <a:tc>
                  <a:txBody>
                    <a:bodyPr/>
                    <a:lstStyle/>
                    <a:p>
                      <a:pPr algn="ctr"/>
                      <a:r>
                        <a:rPr lang="en-US" sz="1400" b="1" dirty="0">
                          <a:solidFill>
                            <a:schemeClr val="bg1"/>
                          </a:solidFill>
                        </a:rPr>
                        <a:t>Circumstances</a:t>
                      </a:r>
                    </a:p>
                  </a:txBody>
                  <a:tcPr marT="0" marB="0" anchor="ctr">
                    <a:solidFill>
                      <a:schemeClr val="tx1"/>
                    </a:solidFill>
                  </a:tcPr>
                </a:tc>
                <a:extLst>
                  <a:ext uri="{0D108BD9-81ED-4DB2-BD59-A6C34878D82A}">
                    <a16:rowId xmlns:a16="http://schemas.microsoft.com/office/drawing/2014/main" val="52881536"/>
                  </a:ext>
                </a:extLst>
              </a:tr>
              <a:tr h="177078">
                <a:tc>
                  <a:txBody>
                    <a:bodyPr/>
                    <a:lstStyle/>
                    <a:p>
                      <a:r>
                        <a:rPr lang="en-US" sz="1200">
                          <a:solidFill>
                            <a:schemeClr val="bg1"/>
                          </a:solidFill>
                        </a:rPr>
                        <a:t>China</a:t>
                      </a:r>
                    </a:p>
                  </a:txBody>
                  <a:tcPr marT="0" marB="0" anchor="ctr">
                    <a:solidFill>
                      <a:srgbClr val="0000CC"/>
                    </a:solidFill>
                  </a:tcPr>
                </a:tc>
                <a:tc>
                  <a:txBody>
                    <a:bodyPr/>
                    <a:lstStyle/>
                    <a:p>
                      <a:r>
                        <a:rPr lang="en-US" sz="1200" dirty="0">
                          <a:solidFill>
                            <a:schemeClr val="bg1"/>
                          </a:solidFill>
                        </a:rPr>
                        <a:t>1958-61 &amp; 1966-69, Tibet 1949-50</a:t>
                      </a:r>
                    </a:p>
                  </a:txBody>
                  <a:tcPr marT="0" marB="0" anchor="ctr">
                    <a:solidFill>
                      <a:srgbClr val="0000CC"/>
                    </a:solidFill>
                  </a:tcPr>
                </a:tc>
                <a:tc>
                  <a:txBody>
                    <a:bodyPr/>
                    <a:lstStyle/>
                    <a:p>
                      <a:r>
                        <a:rPr lang="en-US" sz="1200" dirty="0">
                          <a:solidFill>
                            <a:schemeClr val="bg1"/>
                          </a:solidFill>
                        </a:rPr>
                        <a:t>49-78,000,000</a:t>
                      </a:r>
                    </a:p>
                  </a:txBody>
                  <a:tcPr marT="0" marB="0" anchor="ctr">
                    <a:solidFill>
                      <a:srgbClr val="0000CC"/>
                    </a:solidFill>
                  </a:tcPr>
                </a:tc>
                <a:tc>
                  <a:txBody>
                    <a:bodyPr/>
                    <a:lstStyle/>
                    <a:p>
                      <a:r>
                        <a:rPr lang="en-US" sz="1200">
                          <a:solidFill>
                            <a:schemeClr val="bg1"/>
                          </a:solidFill>
                        </a:rPr>
                        <a:t>purges, Great Leap Forward, Cultural Revolution</a:t>
                      </a:r>
                    </a:p>
                  </a:txBody>
                  <a:tcPr marT="0" marB="0" anchor="ctr">
                    <a:solidFill>
                      <a:srgbClr val="0000CC"/>
                    </a:solidFill>
                  </a:tcPr>
                </a:tc>
                <a:extLst>
                  <a:ext uri="{0D108BD9-81ED-4DB2-BD59-A6C34878D82A}">
                    <a16:rowId xmlns:a16="http://schemas.microsoft.com/office/drawing/2014/main" val="3699558255"/>
                  </a:ext>
                </a:extLst>
              </a:tr>
              <a:tr h="177078">
                <a:tc>
                  <a:txBody>
                    <a:bodyPr/>
                    <a:lstStyle/>
                    <a:p>
                      <a:r>
                        <a:rPr lang="en-US" sz="1200">
                          <a:solidFill>
                            <a:schemeClr val="bg1"/>
                          </a:solidFill>
                        </a:rPr>
                        <a:t>USSR</a:t>
                      </a:r>
                    </a:p>
                  </a:txBody>
                  <a:tcPr marT="0" marB="0" anchor="ctr">
                    <a:solidFill>
                      <a:srgbClr val="0000CC"/>
                    </a:solidFill>
                  </a:tcPr>
                </a:tc>
                <a:tc>
                  <a:txBody>
                    <a:bodyPr/>
                    <a:lstStyle/>
                    <a:p>
                      <a:r>
                        <a:rPr lang="en-US" sz="1200" dirty="0">
                          <a:solidFill>
                            <a:schemeClr val="bg1"/>
                          </a:solidFill>
                        </a:rPr>
                        <a:t>1932-39</a:t>
                      </a:r>
                    </a:p>
                  </a:txBody>
                  <a:tcPr marT="0" marB="0" anchor="ctr">
                    <a:solidFill>
                      <a:srgbClr val="0000CC"/>
                    </a:solidFill>
                  </a:tcPr>
                </a:tc>
                <a:tc>
                  <a:txBody>
                    <a:bodyPr/>
                    <a:lstStyle/>
                    <a:p>
                      <a:r>
                        <a:rPr lang="en-US" sz="1200">
                          <a:solidFill>
                            <a:schemeClr val="bg1"/>
                          </a:solidFill>
                        </a:rPr>
                        <a:t>23,000,000</a:t>
                      </a:r>
                    </a:p>
                  </a:txBody>
                  <a:tcPr marT="0" marB="0" anchor="ctr">
                    <a:solidFill>
                      <a:srgbClr val="0000CC"/>
                    </a:solidFill>
                  </a:tcPr>
                </a:tc>
                <a:tc>
                  <a:txBody>
                    <a:bodyPr/>
                    <a:lstStyle/>
                    <a:p>
                      <a:r>
                        <a:rPr lang="en-US" sz="1200">
                          <a:solidFill>
                            <a:schemeClr val="bg1"/>
                          </a:solidFill>
                        </a:rPr>
                        <a:t>the purges plus Ukraine's famine</a:t>
                      </a:r>
                    </a:p>
                  </a:txBody>
                  <a:tcPr marT="0" marB="0" anchor="ctr">
                    <a:solidFill>
                      <a:srgbClr val="0000CC"/>
                    </a:solidFill>
                  </a:tcPr>
                </a:tc>
                <a:extLst>
                  <a:ext uri="{0D108BD9-81ED-4DB2-BD59-A6C34878D82A}">
                    <a16:rowId xmlns:a16="http://schemas.microsoft.com/office/drawing/2014/main" val="3096853640"/>
                  </a:ext>
                </a:extLst>
              </a:tr>
              <a:tr h="177078">
                <a:tc>
                  <a:txBody>
                    <a:bodyPr/>
                    <a:lstStyle/>
                    <a:p>
                      <a:r>
                        <a:rPr lang="en-US" sz="1200">
                          <a:solidFill>
                            <a:schemeClr val="bg1"/>
                          </a:solidFill>
                        </a:rPr>
                        <a:t>Germany</a:t>
                      </a:r>
                    </a:p>
                  </a:txBody>
                  <a:tcPr marT="0" marB="0" anchor="ctr">
                    <a:solidFill>
                      <a:srgbClr val="0000CC"/>
                    </a:solidFill>
                  </a:tcPr>
                </a:tc>
                <a:tc>
                  <a:txBody>
                    <a:bodyPr/>
                    <a:lstStyle/>
                    <a:p>
                      <a:r>
                        <a:rPr lang="en-US" sz="1200">
                          <a:solidFill>
                            <a:schemeClr val="bg1"/>
                          </a:solidFill>
                        </a:rPr>
                        <a:t>1939-1945</a:t>
                      </a:r>
                    </a:p>
                  </a:txBody>
                  <a:tcPr marT="0" marB="0" anchor="ctr">
                    <a:solidFill>
                      <a:srgbClr val="0000CC"/>
                    </a:solidFill>
                  </a:tcPr>
                </a:tc>
                <a:tc>
                  <a:txBody>
                    <a:bodyPr/>
                    <a:lstStyle/>
                    <a:p>
                      <a:r>
                        <a:rPr lang="en-US" sz="1200">
                          <a:solidFill>
                            <a:schemeClr val="bg1"/>
                          </a:solidFill>
                        </a:rPr>
                        <a:t>12,000,000</a:t>
                      </a:r>
                    </a:p>
                  </a:txBody>
                  <a:tcPr marT="0" marB="0" anchor="ctr">
                    <a:solidFill>
                      <a:srgbClr val="0000CC"/>
                    </a:solidFill>
                  </a:tcPr>
                </a:tc>
                <a:tc>
                  <a:txBody>
                    <a:bodyPr/>
                    <a:lstStyle/>
                    <a:p>
                      <a:r>
                        <a:rPr lang="en-US" sz="1200">
                          <a:solidFill>
                            <a:schemeClr val="bg1"/>
                          </a:solidFill>
                        </a:rPr>
                        <a:t>concentration camps and civilians WWII</a:t>
                      </a:r>
                    </a:p>
                  </a:txBody>
                  <a:tcPr marT="0" marB="0" anchor="ctr">
                    <a:solidFill>
                      <a:srgbClr val="0000CC"/>
                    </a:solidFill>
                  </a:tcPr>
                </a:tc>
                <a:extLst>
                  <a:ext uri="{0D108BD9-81ED-4DB2-BD59-A6C34878D82A}">
                    <a16:rowId xmlns:a16="http://schemas.microsoft.com/office/drawing/2014/main" val="2724090179"/>
                  </a:ext>
                </a:extLst>
              </a:tr>
              <a:tr h="177078">
                <a:tc>
                  <a:txBody>
                    <a:bodyPr/>
                    <a:lstStyle/>
                    <a:p>
                      <a:r>
                        <a:rPr lang="en-US" sz="1200">
                          <a:solidFill>
                            <a:schemeClr val="bg1"/>
                          </a:solidFill>
                        </a:rPr>
                        <a:t>Congo</a:t>
                      </a:r>
                    </a:p>
                  </a:txBody>
                  <a:tcPr marT="0" marB="0" anchor="ctr">
                    <a:solidFill>
                      <a:srgbClr val="0000CC"/>
                    </a:solidFill>
                  </a:tcPr>
                </a:tc>
                <a:tc>
                  <a:txBody>
                    <a:bodyPr/>
                    <a:lstStyle/>
                    <a:p>
                      <a:r>
                        <a:rPr lang="en-US" sz="1200" dirty="0">
                          <a:solidFill>
                            <a:schemeClr val="bg1"/>
                          </a:solidFill>
                        </a:rPr>
                        <a:t>1886-1908</a:t>
                      </a:r>
                    </a:p>
                  </a:txBody>
                  <a:tcPr marT="0" marB="0" anchor="ctr">
                    <a:solidFill>
                      <a:srgbClr val="0000CC"/>
                    </a:solidFill>
                  </a:tcPr>
                </a:tc>
                <a:tc>
                  <a:txBody>
                    <a:bodyPr/>
                    <a:lstStyle/>
                    <a:p>
                      <a:r>
                        <a:rPr lang="en-US" sz="1200">
                          <a:solidFill>
                            <a:schemeClr val="bg1"/>
                          </a:solidFill>
                        </a:rPr>
                        <a:t>8,000,000</a:t>
                      </a:r>
                    </a:p>
                  </a:txBody>
                  <a:tcPr marT="0" marB="0" anchor="ctr">
                    <a:solidFill>
                      <a:srgbClr val="0000CC"/>
                    </a:solidFill>
                  </a:tcPr>
                </a:tc>
                <a:tc>
                  <a:txBody>
                    <a:bodyPr/>
                    <a:lstStyle/>
                    <a:p>
                      <a:r>
                        <a:rPr lang="en-US" sz="1200">
                          <a:solidFill>
                            <a:schemeClr val="bg1"/>
                          </a:solidFill>
                        </a:rPr>
                        <a:t>imperialism</a:t>
                      </a:r>
                    </a:p>
                  </a:txBody>
                  <a:tcPr marT="0" marB="0" anchor="ctr">
                    <a:solidFill>
                      <a:srgbClr val="0000CC"/>
                    </a:solidFill>
                  </a:tcPr>
                </a:tc>
                <a:extLst>
                  <a:ext uri="{0D108BD9-81ED-4DB2-BD59-A6C34878D82A}">
                    <a16:rowId xmlns:a16="http://schemas.microsoft.com/office/drawing/2014/main" val="2132707847"/>
                  </a:ext>
                </a:extLst>
              </a:tr>
              <a:tr h="177078">
                <a:tc>
                  <a:txBody>
                    <a:bodyPr/>
                    <a:lstStyle/>
                    <a:p>
                      <a:r>
                        <a:rPr lang="en-US" sz="1200">
                          <a:solidFill>
                            <a:schemeClr val="bg1"/>
                          </a:solidFill>
                        </a:rPr>
                        <a:t>Japan</a:t>
                      </a:r>
                    </a:p>
                  </a:txBody>
                  <a:tcPr marT="0" marB="0" anchor="ctr">
                    <a:solidFill>
                      <a:srgbClr val="0000CC"/>
                    </a:solidFill>
                  </a:tcPr>
                </a:tc>
                <a:tc>
                  <a:txBody>
                    <a:bodyPr/>
                    <a:lstStyle/>
                    <a:p>
                      <a:r>
                        <a:rPr lang="en-US" sz="1200" dirty="0">
                          <a:solidFill>
                            <a:schemeClr val="bg1"/>
                          </a:solidFill>
                        </a:rPr>
                        <a:t>1941-44</a:t>
                      </a:r>
                    </a:p>
                  </a:txBody>
                  <a:tcPr marT="0" marB="0" anchor="ctr">
                    <a:solidFill>
                      <a:srgbClr val="0000CC"/>
                    </a:solidFill>
                  </a:tcPr>
                </a:tc>
                <a:tc>
                  <a:txBody>
                    <a:bodyPr/>
                    <a:lstStyle/>
                    <a:p>
                      <a:r>
                        <a:rPr lang="en-US" sz="1200" dirty="0">
                          <a:solidFill>
                            <a:schemeClr val="bg1"/>
                          </a:solidFill>
                        </a:rPr>
                        <a:t>5,000,000</a:t>
                      </a:r>
                    </a:p>
                  </a:txBody>
                  <a:tcPr marT="0" marB="0" anchor="ctr">
                    <a:solidFill>
                      <a:srgbClr val="0000CC"/>
                    </a:solidFill>
                  </a:tcPr>
                </a:tc>
                <a:tc>
                  <a:txBody>
                    <a:bodyPr/>
                    <a:lstStyle/>
                    <a:p>
                      <a:r>
                        <a:rPr lang="en-US" sz="1200">
                          <a:solidFill>
                            <a:schemeClr val="bg1"/>
                          </a:solidFill>
                        </a:rPr>
                        <a:t>civilians in WWII</a:t>
                      </a:r>
                    </a:p>
                  </a:txBody>
                  <a:tcPr marT="0" marB="0" anchor="ctr">
                    <a:solidFill>
                      <a:srgbClr val="0000CC"/>
                    </a:solidFill>
                  </a:tcPr>
                </a:tc>
                <a:extLst>
                  <a:ext uri="{0D108BD9-81ED-4DB2-BD59-A6C34878D82A}">
                    <a16:rowId xmlns:a16="http://schemas.microsoft.com/office/drawing/2014/main" val="1467742170"/>
                  </a:ext>
                </a:extLst>
              </a:tr>
              <a:tr h="511876">
                <a:tc>
                  <a:txBody>
                    <a:bodyPr/>
                    <a:lstStyle/>
                    <a:p>
                      <a:r>
                        <a:rPr lang="en-US" sz="1200">
                          <a:solidFill>
                            <a:schemeClr val="bg1"/>
                          </a:solidFill>
                        </a:rPr>
                        <a:t>Turkey</a:t>
                      </a:r>
                    </a:p>
                  </a:txBody>
                  <a:tcPr marT="0" marB="0" anchor="ctr">
                    <a:solidFill>
                      <a:srgbClr val="0000CC"/>
                    </a:solidFill>
                  </a:tcPr>
                </a:tc>
                <a:tc>
                  <a:txBody>
                    <a:bodyPr/>
                    <a:lstStyle/>
                    <a:p>
                      <a:r>
                        <a:rPr lang="en-US" sz="1200" dirty="0">
                          <a:solidFill>
                            <a:schemeClr val="bg1"/>
                          </a:solidFill>
                        </a:rPr>
                        <a:t>1915-20</a:t>
                      </a:r>
                    </a:p>
                  </a:txBody>
                  <a:tcPr marT="0" marB="0" anchor="ctr">
                    <a:solidFill>
                      <a:srgbClr val="0000CC"/>
                    </a:solidFill>
                  </a:tcPr>
                </a:tc>
                <a:tc>
                  <a:txBody>
                    <a:bodyPr/>
                    <a:lstStyle/>
                    <a:p>
                      <a:r>
                        <a:rPr lang="en-US" sz="1200" dirty="0">
                          <a:solidFill>
                            <a:schemeClr val="bg1"/>
                          </a:solidFill>
                        </a:rPr>
                        <a:t>1,200,000 Armenians,1915</a:t>
                      </a:r>
                      <a:br>
                        <a:rPr lang="en-US" sz="1200" dirty="0">
                          <a:solidFill>
                            <a:schemeClr val="bg1"/>
                          </a:solidFill>
                        </a:rPr>
                      </a:br>
                      <a:r>
                        <a:rPr lang="en-US" sz="1200" dirty="0">
                          <a:solidFill>
                            <a:schemeClr val="bg1"/>
                          </a:solidFill>
                        </a:rPr>
                        <a:t>350,000 Greek Pontians, 1915</a:t>
                      </a:r>
                      <a:br>
                        <a:rPr lang="en-US" sz="1200" dirty="0">
                          <a:solidFill>
                            <a:schemeClr val="bg1"/>
                          </a:solidFill>
                        </a:rPr>
                      </a:br>
                      <a:r>
                        <a:rPr lang="en-US" sz="1200" dirty="0">
                          <a:solidFill>
                            <a:schemeClr val="bg1"/>
                          </a:solidFill>
                        </a:rPr>
                        <a:t>480,000 Anatolian Greeks, 1916-22</a:t>
                      </a:r>
                      <a:br>
                        <a:rPr lang="en-US" sz="1200" dirty="0">
                          <a:solidFill>
                            <a:schemeClr val="bg1"/>
                          </a:solidFill>
                        </a:rPr>
                      </a:br>
                      <a:r>
                        <a:rPr lang="en-US" sz="1200" dirty="0">
                          <a:solidFill>
                            <a:schemeClr val="bg1"/>
                          </a:solidFill>
                        </a:rPr>
                        <a:t>500,000 Assyrians, 1915-20</a:t>
                      </a:r>
                    </a:p>
                  </a:txBody>
                  <a:tcPr marT="0" marB="0" anchor="ctr">
                    <a:solidFill>
                      <a:srgbClr val="0000CC"/>
                    </a:solidFill>
                  </a:tcPr>
                </a:tc>
                <a:tc>
                  <a:txBody>
                    <a:bodyPr/>
                    <a:lstStyle/>
                    <a:p>
                      <a:r>
                        <a:rPr lang="en-US" sz="1200">
                          <a:solidFill>
                            <a:schemeClr val="bg1"/>
                          </a:solidFill>
                        </a:rPr>
                        <a:t>ethnic cleansing</a:t>
                      </a:r>
                    </a:p>
                  </a:txBody>
                  <a:tcPr marT="0" marB="0" anchor="ctr">
                    <a:solidFill>
                      <a:srgbClr val="0000CC"/>
                    </a:solidFill>
                  </a:tcPr>
                </a:tc>
                <a:extLst>
                  <a:ext uri="{0D108BD9-81ED-4DB2-BD59-A6C34878D82A}">
                    <a16:rowId xmlns:a16="http://schemas.microsoft.com/office/drawing/2014/main" val="3496311703"/>
                  </a:ext>
                </a:extLst>
              </a:tr>
              <a:tr h="177078">
                <a:tc>
                  <a:txBody>
                    <a:bodyPr/>
                    <a:lstStyle/>
                    <a:p>
                      <a:r>
                        <a:rPr lang="en-US" sz="1200">
                          <a:solidFill>
                            <a:schemeClr val="bg1"/>
                          </a:solidFill>
                        </a:rPr>
                        <a:t>Cambodia</a:t>
                      </a:r>
                    </a:p>
                  </a:txBody>
                  <a:tcPr marT="0" marB="0" anchor="ctr">
                    <a:solidFill>
                      <a:srgbClr val="0000CC"/>
                    </a:solidFill>
                  </a:tcPr>
                </a:tc>
                <a:tc>
                  <a:txBody>
                    <a:bodyPr/>
                    <a:lstStyle/>
                    <a:p>
                      <a:r>
                        <a:rPr lang="en-US" sz="1200">
                          <a:solidFill>
                            <a:schemeClr val="bg1"/>
                          </a:solidFill>
                        </a:rPr>
                        <a:t>1975-79</a:t>
                      </a:r>
                    </a:p>
                  </a:txBody>
                  <a:tcPr marT="0" marB="0" anchor="ctr">
                    <a:solidFill>
                      <a:srgbClr val="0000CC"/>
                    </a:solidFill>
                  </a:tcPr>
                </a:tc>
                <a:tc>
                  <a:txBody>
                    <a:bodyPr/>
                    <a:lstStyle/>
                    <a:p>
                      <a:r>
                        <a:rPr lang="en-US" sz="1200" dirty="0">
                          <a:solidFill>
                            <a:schemeClr val="bg1"/>
                          </a:solidFill>
                        </a:rPr>
                        <a:t>1,700,000</a:t>
                      </a:r>
                    </a:p>
                  </a:txBody>
                  <a:tcPr marT="0" marB="0" anchor="ctr">
                    <a:solidFill>
                      <a:srgbClr val="0000CC"/>
                    </a:solidFill>
                  </a:tcPr>
                </a:tc>
                <a:tc>
                  <a:txBody>
                    <a:bodyPr/>
                    <a:lstStyle/>
                    <a:p>
                      <a:r>
                        <a:rPr lang="en-US" sz="1200">
                          <a:solidFill>
                            <a:schemeClr val="bg1"/>
                          </a:solidFill>
                        </a:rPr>
                        <a:t>purges and concentration camps</a:t>
                      </a:r>
                    </a:p>
                  </a:txBody>
                  <a:tcPr marT="0" marB="0" anchor="ctr">
                    <a:solidFill>
                      <a:srgbClr val="0000CC"/>
                    </a:solidFill>
                  </a:tcPr>
                </a:tc>
                <a:extLst>
                  <a:ext uri="{0D108BD9-81ED-4DB2-BD59-A6C34878D82A}">
                    <a16:rowId xmlns:a16="http://schemas.microsoft.com/office/drawing/2014/main" val="3494633339"/>
                  </a:ext>
                </a:extLst>
              </a:tr>
              <a:tr h="177078">
                <a:tc>
                  <a:txBody>
                    <a:bodyPr/>
                    <a:lstStyle/>
                    <a:p>
                      <a:r>
                        <a:rPr lang="en-US" sz="1200">
                          <a:solidFill>
                            <a:schemeClr val="bg1"/>
                          </a:solidFill>
                        </a:rPr>
                        <a:t>North Korea</a:t>
                      </a:r>
                    </a:p>
                  </a:txBody>
                  <a:tcPr marT="0" marB="0" anchor="ctr">
                    <a:solidFill>
                      <a:srgbClr val="0000CC"/>
                    </a:solidFill>
                  </a:tcPr>
                </a:tc>
                <a:tc>
                  <a:txBody>
                    <a:bodyPr/>
                    <a:lstStyle/>
                    <a:p>
                      <a:r>
                        <a:rPr lang="en-US" sz="1200">
                          <a:solidFill>
                            <a:schemeClr val="bg1"/>
                          </a:solidFill>
                        </a:rPr>
                        <a:t>1948-94</a:t>
                      </a:r>
                    </a:p>
                  </a:txBody>
                  <a:tcPr marT="0" marB="0" anchor="ctr">
                    <a:solidFill>
                      <a:srgbClr val="0000CC"/>
                    </a:solidFill>
                  </a:tcPr>
                </a:tc>
                <a:tc>
                  <a:txBody>
                    <a:bodyPr/>
                    <a:lstStyle/>
                    <a:p>
                      <a:r>
                        <a:rPr lang="en-US" sz="1200" dirty="0">
                          <a:solidFill>
                            <a:schemeClr val="bg1"/>
                          </a:solidFill>
                        </a:rPr>
                        <a:t>1,600,000</a:t>
                      </a:r>
                    </a:p>
                  </a:txBody>
                  <a:tcPr marT="0" marB="0" anchor="ctr">
                    <a:solidFill>
                      <a:srgbClr val="0000CC"/>
                    </a:solidFill>
                  </a:tcPr>
                </a:tc>
                <a:tc>
                  <a:txBody>
                    <a:bodyPr/>
                    <a:lstStyle/>
                    <a:p>
                      <a:r>
                        <a:rPr lang="en-US" sz="1200">
                          <a:solidFill>
                            <a:schemeClr val="bg1"/>
                          </a:solidFill>
                        </a:rPr>
                        <a:t>purges and concentration camps</a:t>
                      </a:r>
                    </a:p>
                  </a:txBody>
                  <a:tcPr marT="0" marB="0" anchor="ctr">
                    <a:solidFill>
                      <a:srgbClr val="0000CC"/>
                    </a:solidFill>
                  </a:tcPr>
                </a:tc>
                <a:extLst>
                  <a:ext uri="{0D108BD9-81ED-4DB2-BD59-A6C34878D82A}">
                    <a16:rowId xmlns:a16="http://schemas.microsoft.com/office/drawing/2014/main" val="1988336858"/>
                  </a:ext>
                </a:extLst>
              </a:tr>
              <a:tr h="177078">
                <a:tc>
                  <a:txBody>
                    <a:bodyPr/>
                    <a:lstStyle/>
                    <a:p>
                      <a:r>
                        <a:rPr lang="en-US" sz="1200">
                          <a:solidFill>
                            <a:schemeClr val="bg1"/>
                          </a:solidFill>
                        </a:rPr>
                        <a:t>Ethiopia</a:t>
                      </a:r>
                    </a:p>
                  </a:txBody>
                  <a:tcPr marT="0" marB="0" anchor="ctr">
                    <a:solidFill>
                      <a:srgbClr val="0000CC"/>
                    </a:solidFill>
                  </a:tcPr>
                </a:tc>
                <a:tc>
                  <a:txBody>
                    <a:bodyPr/>
                    <a:lstStyle/>
                    <a:p>
                      <a:r>
                        <a:rPr lang="en-US" sz="1200">
                          <a:solidFill>
                            <a:schemeClr val="bg1"/>
                          </a:solidFill>
                        </a:rPr>
                        <a:t>1975-78</a:t>
                      </a:r>
                    </a:p>
                  </a:txBody>
                  <a:tcPr marT="0" marB="0" anchor="ctr">
                    <a:solidFill>
                      <a:srgbClr val="0000CC"/>
                    </a:solidFill>
                  </a:tcPr>
                </a:tc>
                <a:tc>
                  <a:txBody>
                    <a:bodyPr/>
                    <a:lstStyle/>
                    <a:p>
                      <a:r>
                        <a:rPr lang="en-US" sz="1200" dirty="0">
                          <a:solidFill>
                            <a:schemeClr val="bg1"/>
                          </a:solidFill>
                        </a:rPr>
                        <a:t>1,500,000</a:t>
                      </a:r>
                    </a:p>
                  </a:txBody>
                  <a:tcPr marT="0" marB="0" anchor="ctr">
                    <a:solidFill>
                      <a:srgbClr val="0000CC"/>
                    </a:solidFill>
                  </a:tcPr>
                </a:tc>
                <a:tc>
                  <a:txBody>
                    <a:bodyPr/>
                    <a:lstStyle/>
                    <a:p>
                      <a:r>
                        <a:rPr lang="en-US" sz="1200">
                          <a:solidFill>
                            <a:schemeClr val="bg1"/>
                          </a:solidFill>
                        </a:rPr>
                        <a:t>purges</a:t>
                      </a:r>
                    </a:p>
                  </a:txBody>
                  <a:tcPr marT="0" marB="0" anchor="ctr">
                    <a:solidFill>
                      <a:srgbClr val="0000CC"/>
                    </a:solidFill>
                  </a:tcPr>
                </a:tc>
                <a:extLst>
                  <a:ext uri="{0D108BD9-81ED-4DB2-BD59-A6C34878D82A}">
                    <a16:rowId xmlns:a16="http://schemas.microsoft.com/office/drawing/2014/main" val="60360254"/>
                  </a:ext>
                </a:extLst>
              </a:tr>
              <a:tr h="177078">
                <a:tc>
                  <a:txBody>
                    <a:bodyPr/>
                    <a:lstStyle/>
                    <a:p>
                      <a:r>
                        <a:rPr lang="en-US" sz="1200">
                          <a:solidFill>
                            <a:schemeClr val="bg1"/>
                          </a:solidFill>
                        </a:rPr>
                        <a:t>Biafra</a:t>
                      </a:r>
                    </a:p>
                  </a:txBody>
                  <a:tcPr marT="0" marB="0" anchor="ctr">
                    <a:solidFill>
                      <a:srgbClr val="0000CC"/>
                    </a:solidFill>
                  </a:tcPr>
                </a:tc>
                <a:tc>
                  <a:txBody>
                    <a:bodyPr/>
                    <a:lstStyle/>
                    <a:p>
                      <a:r>
                        <a:rPr lang="en-US" sz="1200">
                          <a:solidFill>
                            <a:schemeClr val="bg1"/>
                          </a:solidFill>
                        </a:rPr>
                        <a:t>1967-1970</a:t>
                      </a:r>
                    </a:p>
                  </a:txBody>
                  <a:tcPr marT="0" marB="0" anchor="ctr">
                    <a:solidFill>
                      <a:srgbClr val="0000CC"/>
                    </a:solidFill>
                  </a:tcPr>
                </a:tc>
                <a:tc>
                  <a:txBody>
                    <a:bodyPr/>
                    <a:lstStyle/>
                    <a:p>
                      <a:r>
                        <a:rPr lang="en-US" sz="1200">
                          <a:solidFill>
                            <a:schemeClr val="bg1"/>
                          </a:solidFill>
                        </a:rPr>
                        <a:t>1,000,000</a:t>
                      </a:r>
                    </a:p>
                  </a:txBody>
                  <a:tcPr marT="0" marB="0" anchor="ctr">
                    <a:solidFill>
                      <a:srgbClr val="0000CC"/>
                    </a:solidFill>
                  </a:tcPr>
                </a:tc>
                <a:tc>
                  <a:txBody>
                    <a:bodyPr/>
                    <a:lstStyle/>
                    <a:p>
                      <a:r>
                        <a:rPr lang="en-US" sz="1200" dirty="0">
                          <a:solidFill>
                            <a:schemeClr val="bg1"/>
                          </a:solidFill>
                        </a:rPr>
                        <a:t>ethnic cleansing</a:t>
                      </a:r>
                    </a:p>
                  </a:txBody>
                  <a:tcPr marT="0" marB="0" anchor="ctr">
                    <a:solidFill>
                      <a:srgbClr val="0000CC"/>
                    </a:solidFill>
                  </a:tcPr>
                </a:tc>
                <a:extLst>
                  <a:ext uri="{0D108BD9-81ED-4DB2-BD59-A6C34878D82A}">
                    <a16:rowId xmlns:a16="http://schemas.microsoft.com/office/drawing/2014/main" val="126223948"/>
                  </a:ext>
                </a:extLst>
              </a:tr>
              <a:tr h="177078">
                <a:tc>
                  <a:txBody>
                    <a:bodyPr/>
                    <a:lstStyle/>
                    <a:p>
                      <a:r>
                        <a:rPr lang="en-US" sz="1200">
                          <a:solidFill>
                            <a:schemeClr val="bg1"/>
                          </a:solidFill>
                        </a:rPr>
                        <a:t>Afghanistan</a:t>
                      </a:r>
                    </a:p>
                  </a:txBody>
                  <a:tcPr marT="0" marB="0" anchor="ctr">
                    <a:solidFill>
                      <a:srgbClr val="0000CC"/>
                    </a:solidFill>
                  </a:tcPr>
                </a:tc>
                <a:tc>
                  <a:txBody>
                    <a:bodyPr/>
                    <a:lstStyle/>
                    <a:p>
                      <a:r>
                        <a:rPr lang="en-US" sz="1200">
                          <a:solidFill>
                            <a:schemeClr val="bg1"/>
                          </a:solidFill>
                        </a:rPr>
                        <a:t>1979-1982</a:t>
                      </a:r>
                    </a:p>
                  </a:txBody>
                  <a:tcPr marT="0" marB="0" anchor="ctr">
                    <a:solidFill>
                      <a:srgbClr val="0000CC"/>
                    </a:solidFill>
                  </a:tcPr>
                </a:tc>
                <a:tc>
                  <a:txBody>
                    <a:bodyPr/>
                    <a:lstStyle/>
                    <a:p>
                      <a:r>
                        <a:rPr lang="en-US" sz="1200" dirty="0">
                          <a:solidFill>
                            <a:schemeClr val="bg1"/>
                          </a:solidFill>
                        </a:rPr>
                        <a:t>900,000</a:t>
                      </a:r>
                    </a:p>
                  </a:txBody>
                  <a:tcPr marT="0" marB="0" anchor="ctr">
                    <a:solidFill>
                      <a:srgbClr val="0000CC"/>
                    </a:solidFill>
                  </a:tcPr>
                </a:tc>
                <a:tc>
                  <a:txBody>
                    <a:bodyPr/>
                    <a:lstStyle/>
                    <a:p>
                      <a:r>
                        <a:rPr lang="en-US" sz="1200" dirty="0">
                          <a:solidFill>
                            <a:schemeClr val="bg1"/>
                          </a:solidFill>
                        </a:rPr>
                        <a:t>purges and rebellion</a:t>
                      </a:r>
                    </a:p>
                  </a:txBody>
                  <a:tcPr marT="0" marB="0" anchor="ctr">
                    <a:solidFill>
                      <a:srgbClr val="0000CC"/>
                    </a:solidFill>
                  </a:tcPr>
                </a:tc>
                <a:extLst>
                  <a:ext uri="{0D108BD9-81ED-4DB2-BD59-A6C34878D82A}">
                    <a16:rowId xmlns:a16="http://schemas.microsoft.com/office/drawing/2014/main" val="1359591778"/>
                  </a:ext>
                </a:extLst>
              </a:tr>
              <a:tr h="177078">
                <a:tc>
                  <a:txBody>
                    <a:bodyPr/>
                    <a:lstStyle/>
                    <a:p>
                      <a:r>
                        <a:rPr lang="en-US" sz="1200">
                          <a:solidFill>
                            <a:schemeClr val="bg1"/>
                          </a:solidFill>
                        </a:rPr>
                        <a:t>Rwanda</a:t>
                      </a:r>
                    </a:p>
                  </a:txBody>
                  <a:tcPr marT="0" marB="0" anchor="ctr">
                    <a:solidFill>
                      <a:srgbClr val="0000CC"/>
                    </a:solidFill>
                  </a:tcPr>
                </a:tc>
                <a:tc>
                  <a:txBody>
                    <a:bodyPr/>
                    <a:lstStyle/>
                    <a:p>
                      <a:r>
                        <a:rPr lang="en-US" sz="1200">
                          <a:solidFill>
                            <a:schemeClr val="bg1"/>
                          </a:solidFill>
                        </a:rPr>
                        <a:t>1994</a:t>
                      </a:r>
                    </a:p>
                  </a:txBody>
                  <a:tcPr marT="0" marB="0" anchor="ctr">
                    <a:solidFill>
                      <a:srgbClr val="0000CC"/>
                    </a:solidFill>
                  </a:tcPr>
                </a:tc>
                <a:tc>
                  <a:txBody>
                    <a:bodyPr/>
                    <a:lstStyle/>
                    <a:p>
                      <a:r>
                        <a:rPr lang="en-US" sz="1200" dirty="0">
                          <a:solidFill>
                            <a:schemeClr val="bg1"/>
                          </a:solidFill>
                        </a:rPr>
                        <a:t>800,000</a:t>
                      </a:r>
                    </a:p>
                  </a:txBody>
                  <a:tcPr marT="0" marB="0" anchor="ctr">
                    <a:solidFill>
                      <a:srgbClr val="0000CC"/>
                    </a:solidFill>
                  </a:tcPr>
                </a:tc>
                <a:tc>
                  <a:txBody>
                    <a:bodyPr/>
                    <a:lstStyle/>
                    <a:p>
                      <a:r>
                        <a:rPr lang="en-US" sz="1200" dirty="0">
                          <a:solidFill>
                            <a:schemeClr val="bg1"/>
                          </a:solidFill>
                        </a:rPr>
                        <a:t>ethnic cleansing</a:t>
                      </a:r>
                    </a:p>
                  </a:txBody>
                  <a:tcPr marT="0" marB="0" anchor="ctr">
                    <a:solidFill>
                      <a:srgbClr val="0000CC"/>
                    </a:solidFill>
                  </a:tcPr>
                </a:tc>
                <a:extLst>
                  <a:ext uri="{0D108BD9-81ED-4DB2-BD59-A6C34878D82A}">
                    <a16:rowId xmlns:a16="http://schemas.microsoft.com/office/drawing/2014/main" val="3575645836"/>
                  </a:ext>
                </a:extLst>
              </a:tr>
              <a:tr h="177078">
                <a:tc>
                  <a:txBody>
                    <a:bodyPr/>
                    <a:lstStyle/>
                    <a:p>
                      <a:r>
                        <a:rPr lang="en-US" sz="1200">
                          <a:solidFill>
                            <a:schemeClr val="bg1"/>
                          </a:solidFill>
                        </a:rPr>
                        <a:t>Iraq</a:t>
                      </a:r>
                    </a:p>
                  </a:txBody>
                  <a:tcPr marT="0" marB="0" anchor="ctr">
                    <a:solidFill>
                      <a:srgbClr val="0000CC"/>
                    </a:solidFill>
                  </a:tcPr>
                </a:tc>
                <a:tc>
                  <a:txBody>
                    <a:bodyPr/>
                    <a:lstStyle/>
                    <a:p>
                      <a:r>
                        <a:rPr lang="sv-SE" sz="1200" dirty="0">
                          <a:solidFill>
                            <a:schemeClr val="bg1"/>
                          </a:solidFill>
                        </a:rPr>
                        <a:t>Iran 1980-1990; Kurdistan 1987-88</a:t>
                      </a:r>
                    </a:p>
                  </a:txBody>
                  <a:tcPr marT="0" marB="0" anchor="ctr">
                    <a:solidFill>
                      <a:srgbClr val="0000CC"/>
                    </a:solidFill>
                  </a:tcPr>
                </a:tc>
                <a:tc>
                  <a:txBody>
                    <a:bodyPr/>
                    <a:lstStyle/>
                    <a:p>
                      <a:r>
                        <a:rPr lang="en-US" sz="1200" dirty="0">
                          <a:solidFill>
                            <a:schemeClr val="bg1"/>
                          </a:solidFill>
                        </a:rPr>
                        <a:t>600,000</a:t>
                      </a:r>
                    </a:p>
                  </a:txBody>
                  <a:tcPr marT="0" marB="0" anchor="ctr">
                    <a:solidFill>
                      <a:srgbClr val="0000CC"/>
                    </a:solidFill>
                  </a:tcPr>
                </a:tc>
                <a:tc>
                  <a:txBody>
                    <a:bodyPr/>
                    <a:lstStyle/>
                    <a:p>
                      <a:r>
                        <a:rPr lang="en-US" sz="1200" dirty="0">
                          <a:solidFill>
                            <a:schemeClr val="bg1"/>
                          </a:solidFill>
                        </a:rPr>
                        <a:t>war and ethnic cleansing</a:t>
                      </a:r>
                    </a:p>
                  </a:txBody>
                  <a:tcPr marT="0" marB="0" anchor="ctr">
                    <a:solidFill>
                      <a:srgbClr val="0000CC"/>
                    </a:solidFill>
                  </a:tcPr>
                </a:tc>
                <a:extLst>
                  <a:ext uri="{0D108BD9-81ED-4DB2-BD59-A6C34878D82A}">
                    <a16:rowId xmlns:a16="http://schemas.microsoft.com/office/drawing/2014/main" val="987718174"/>
                  </a:ext>
                </a:extLst>
              </a:tr>
              <a:tr h="177078">
                <a:tc>
                  <a:txBody>
                    <a:bodyPr/>
                    <a:lstStyle/>
                    <a:p>
                      <a:r>
                        <a:rPr lang="en-US" sz="1200">
                          <a:solidFill>
                            <a:schemeClr val="bg1"/>
                          </a:solidFill>
                        </a:rPr>
                        <a:t>Yugoslavia</a:t>
                      </a:r>
                    </a:p>
                  </a:txBody>
                  <a:tcPr marT="0" marB="0" anchor="ctr">
                    <a:solidFill>
                      <a:srgbClr val="0000CC"/>
                    </a:solidFill>
                  </a:tcPr>
                </a:tc>
                <a:tc>
                  <a:txBody>
                    <a:bodyPr/>
                    <a:lstStyle/>
                    <a:p>
                      <a:r>
                        <a:rPr lang="en-US" sz="1200">
                          <a:solidFill>
                            <a:schemeClr val="bg1"/>
                          </a:solidFill>
                        </a:rPr>
                        <a:t>1945-1987</a:t>
                      </a:r>
                    </a:p>
                  </a:txBody>
                  <a:tcPr marT="0" marB="0" anchor="ctr">
                    <a:solidFill>
                      <a:srgbClr val="0000CC"/>
                    </a:solidFill>
                  </a:tcPr>
                </a:tc>
                <a:tc>
                  <a:txBody>
                    <a:bodyPr/>
                    <a:lstStyle/>
                    <a:p>
                      <a:r>
                        <a:rPr lang="en-US" sz="1200" dirty="0">
                          <a:solidFill>
                            <a:schemeClr val="bg1"/>
                          </a:solidFill>
                        </a:rPr>
                        <a:t>570,000</a:t>
                      </a:r>
                    </a:p>
                  </a:txBody>
                  <a:tcPr marT="0" marB="0" anchor="ctr">
                    <a:solidFill>
                      <a:srgbClr val="0000CC"/>
                    </a:solidFill>
                  </a:tcPr>
                </a:tc>
                <a:tc>
                  <a:txBody>
                    <a:bodyPr/>
                    <a:lstStyle/>
                    <a:p>
                      <a:r>
                        <a:rPr lang="en-US" sz="1200" dirty="0">
                          <a:solidFill>
                            <a:schemeClr val="bg1"/>
                          </a:solidFill>
                        </a:rPr>
                        <a:t>ethnic cleansing</a:t>
                      </a:r>
                    </a:p>
                  </a:txBody>
                  <a:tcPr marT="0" marB="0" anchor="ctr">
                    <a:solidFill>
                      <a:srgbClr val="0000CC"/>
                    </a:solidFill>
                  </a:tcPr>
                </a:tc>
                <a:extLst>
                  <a:ext uri="{0D108BD9-81ED-4DB2-BD59-A6C34878D82A}">
                    <a16:rowId xmlns:a16="http://schemas.microsoft.com/office/drawing/2014/main" val="3500784026"/>
                  </a:ext>
                </a:extLst>
              </a:tr>
              <a:tr h="177078">
                <a:tc>
                  <a:txBody>
                    <a:bodyPr/>
                    <a:lstStyle/>
                    <a:p>
                      <a:r>
                        <a:rPr lang="en-US" sz="1200">
                          <a:solidFill>
                            <a:schemeClr val="bg1"/>
                          </a:solidFill>
                        </a:rPr>
                        <a:t>Indonesia</a:t>
                      </a:r>
                    </a:p>
                  </a:txBody>
                  <a:tcPr marT="0" marB="0" anchor="ctr">
                    <a:solidFill>
                      <a:srgbClr val="0000CC"/>
                    </a:solidFill>
                  </a:tcPr>
                </a:tc>
                <a:tc>
                  <a:txBody>
                    <a:bodyPr/>
                    <a:lstStyle/>
                    <a:p>
                      <a:r>
                        <a:rPr lang="en-US" sz="1200">
                          <a:solidFill>
                            <a:schemeClr val="bg1"/>
                          </a:solidFill>
                        </a:rPr>
                        <a:t>1965-66</a:t>
                      </a:r>
                    </a:p>
                  </a:txBody>
                  <a:tcPr marT="0" marB="0" anchor="ctr">
                    <a:solidFill>
                      <a:srgbClr val="0000CC"/>
                    </a:solidFill>
                  </a:tcPr>
                </a:tc>
                <a:tc>
                  <a:txBody>
                    <a:bodyPr/>
                    <a:lstStyle/>
                    <a:p>
                      <a:r>
                        <a:rPr lang="en-US" sz="1200">
                          <a:solidFill>
                            <a:schemeClr val="bg1"/>
                          </a:solidFill>
                        </a:rPr>
                        <a:t>500,000</a:t>
                      </a:r>
                    </a:p>
                  </a:txBody>
                  <a:tcPr marT="0" marB="0" anchor="ctr">
                    <a:solidFill>
                      <a:srgbClr val="0000CC"/>
                    </a:solidFill>
                  </a:tcPr>
                </a:tc>
                <a:tc>
                  <a:txBody>
                    <a:bodyPr/>
                    <a:lstStyle/>
                    <a:p>
                      <a:r>
                        <a:rPr lang="en-US" sz="1200" dirty="0">
                          <a:solidFill>
                            <a:schemeClr val="bg1"/>
                          </a:solidFill>
                        </a:rPr>
                        <a:t>purges</a:t>
                      </a:r>
                    </a:p>
                  </a:txBody>
                  <a:tcPr marT="0" marB="0" anchor="ctr">
                    <a:solidFill>
                      <a:srgbClr val="0000CC"/>
                    </a:solidFill>
                  </a:tcPr>
                </a:tc>
                <a:extLst>
                  <a:ext uri="{0D108BD9-81ED-4DB2-BD59-A6C34878D82A}">
                    <a16:rowId xmlns:a16="http://schemas.microsoft.com/office/drawing/2014/main" val="854750728"/>
                  </a:ext>
                </a:extLst>
              </a:tr>
              <a:tr h="177078">
                <a:tc>
                  <a:txBody>
                    <a:bodyPr/>
                    <a:lstStyle/>
                    <a:p>
                      <a:r>
                        <a:rPr lang="en-US" sz="1200">
                          <a:solidFill>
                            <a:schemeClr val="bg1"/>
                          </a:solidFill>
                        </a:rPr>
                        <a:t>Japan</a:t>
                      </a:r>
                    </a:p>
                  </a:txBody>
                  <a:tcPr marT="0" marB="0" anchor="ctr">
                    <a:solidFill>
                      <a:srgbClr val="0000CC"/>
                    </a:solidFill>
                  </a:tcPr>
                </a:tc>
                <a:tc>
                  <a:txBody>
                    <a:bodyPr/>
                    <a:lstStyle/>
                    <a:p>
                      <a:r>
                        <a:rPr lang="en-US" sz="1200">
                          <a:solidFill>
                            <a:schemeClr val="bg1"/>
                          </a:solidFill>
                        </a:rPr>
                        <a:t>1937-39</a:t>
                      </a:r>
                    </a:p>
                  </a:txBody>
                  <a:tcPr marT="0" marB="0" anchor="ctr">
                    <a:solidFill>
                      <a:srgbClr val="0000CC"/>
                    </a:solidFill>
                  </a:tcPr>
                </a:tc>
                <a:tc>
                  <a:txBody>
                    <a:bodyPr/>
                    <a:lstStyle/>
                    <a:p>
                      <a:r>
                        <a:rPr lang="en-US" sz="1200">
                          <a:solidFill>
                            <a:schemeClr val="bg1"/>
                          </a:solidFill>
                        </a:rPr>
                        <a:t>500,000</a:t>
                      </a:r>
                    </a:p>
                  </a:txBody>
                  <a:tcPr marT="0" marB="0" anchor="ctr">
                    <a:solidFill>
                      <a:srgbClr val="0000CC"/>
                    </a:solidFill>
                  </a:tcPr>
                </a:tc>
                <a:tc>
                  <a:txBody>
                    <a:bodyPr/>
                    <a:lstStyle/>
                    <a:p>
                      <a:r>
                        <a:rPr lang="en-US" sz="1200" dirty="0">
                          <a:solidFill>
                            <a:schemeClr val="bg1"/>
                          </a:solidFill>
                        </a:rPr>
                        <a:t>genocide of Chinese civilians</a:t>
                      </a:r>
                    </a:p>
                  </a:txBody>
                  <a:tcPr marT="0" marB="0" anchor="ctr">
                    <a:solidFill>
                      <a:srgbClr val="0000CC"/>
                    </a:solidFill>
                  </a:tcPr>
                </a:tc>
                <a:extLst>
                  <a:ext uri="{0D108BD9-81ED-4DB2-BD59-A6C34878D82A}">
                    <a16:rowId xmlns:a16="http://schemas.microsoft.com/office/drawing/2014/main" val="585740005"/>
                  </a:ext>
                </a:extLst>
              </a:tr>
              <a:tr h="177078">
                <a:tc>
                  <a:txBody>
                    <a:bodyPr/>
                    <a:lstStyle/>
                    <a:p>
                      <a:r>
                        <a:rPr lang="en-US" sz="1200">
                          <a:solidFill>
                            <a:schemeClr val="bg1"/>
                          </a:solidFill>
                        </a:rPr>
                        <a:t>Angola</a:t>
                      </a:r>
                    </a:p>
                  </a:txBody>
                  <a:tcPr marT="0" marB="0" anchor="ctr">
                    <a:solidFill>
                      <a:srgbClr val="0000CC"/>
                    </a:solidFill>
                  </a:tcPr>
                </a:tc>
                <a:tc>
                  <a:txBody>
                    <a:bodyPr/>
                    <a:lstStyle/>
                    <a:p>
                      <a:r>
                        <a:rPr lang="en-US" sz="1200">
                          <a:solidFill>
                            <a:schemeClr val="bg1"/>
                          </a:solidFill>
                        </a:rPr>
                        <a:t>1975-2002</a:t>
                      </a:r>
                    </a:p>
                  </a:txBody>
                  <a:tcPr marT="0" marB="0" anchor="ctr">
                    <a:solidFill>
                      <a:srgbClr val="0000CC"/>
                    </a:solidFill>
                  </a:tcPr>
                </a:tc>
                <a:tc>
                  <a:txBody>
                    <a:bodyPr/>
                    <a:lstStyle/>
                    <a:p>
                      <a:r>
                        <a:rPr lang="en-US" sz="1200">
                          <a:solidFill>
                            <a:schemeClr val="bg1"/>
                          </a:solidFill>
                        </a:rPr>
                        <a:t>400,000</a:t>
                      </a:r>
                    </a:p>
                  </a:txBody>
                  <a:tcPr marT="0" marB="0" anchor="ctr">
                    <a:solidFill>
                      <a:srgbClr val="0000CC"/>
                    </a:solidFill>
                  </a:tcPr>
                </a:tc>
                <a:tc>
                  <a:txBody>
                    <a:bodyPr/>
                    <a:lstStyle/>
                    <a:p>
                      <a:r>
                        <a:rPr lang="en-US" sz="1200" dirty="0">
                          <a:solidFill>
                            <a:schemeClr val="bg1"/>
                          </a:solidFill>
                        </a:rPr>
                        <a:t>civil war</a:t>
                      </a:r>
                    </a:p>
                  </a:txBody>
                  <a:tcPr marT="0" marB="0" anchor="ctr">
                    <a:solidFill>
                      <a:srgbClr val="0000CC"/>
                    </a:solidFill>
                  </a:tcPr>
                </a:tc>
                <a:extLst>
                  <a:ext uri="{0D108BD9-81ED-4DB2-BD59-A6C34878D82A}">
                    <a16:rowId xmlns:a16="http://schemas.microsoft.com/office/drawing/2014/main" val="2044623154"/>
                  </a:ext>
                </a:extLst>
              </a:tr>
              <a:tr h="177078">
                <a:tc>
                  <a:txBody>
                    <a:bodyPr/>
                    <a:lstStyle/>
                    <a:p>
                      <a:r>
                        <a:rPr lang="en-US" sz="1200">
                          <a:solidFill>
                            <a:schemeClr val="bg1"/>
                          </a:solidFill>
                        </a:rPr>
                        <a:t>Afghanistan</a:t>
                      </a:r>
                    </a:p>
                  </a:txBody>
                  <a:tcPr marT="0" marB="0" anchor="ctr">
                    <a:solidFill>
                      <a:srgbClr val="0000CC"/>
                    </a:solidFill>
                  </a:tcPr>
                </a:tc>
                <a:tc>
                  <a:txBody>
                    <a:bodyPr/>
                    <a:lstStyle/>
                    <a:p>
                      <a:r>
                        <a:rPr lang="en-US" sz="1200">
                          <a:solidFill>
                            <a:schemeClr val="bg1"/>
                          </a:solidFill>
                        </a:rPr>
                        <a:t>1986-2001</a:t>
                      </a:r>
                    </a:p>
                  </a:txBody>
                  <a:tcPr marT="0" marB="0" anchor="ctr">
                    <a:solidFill>
                      <a:srgbClr val="0000CC"/>
                    </a:solidFill>
                  </a:tcPr>
                </a:tc>
                <a:tc>
                  <a:txBody>
                    <a:bodyPr/>
                    <a:lstStyle/>
                    <a:p>
                      <a:r>
                        <a:rPr lang="en-US" sz="1200">
                          <a:solidFill>
                            <a:schemeClr val="bg1"/>
                          </a:solidFill>
                        </a:rPr>
                        <a:t>400,000</a:t>
                      </a:r>
                    </a:p>
                  </a:txBody>
                  <a:tcPr marT="0" marB="0" anchor="ctr">
                    <a:solidFill>
                      <a:srgbClr val="0000CC"/>
                    </a:solidFill>
                  </a:tcPr>
                </a:tc>
                <a:tc>
                  <a:txBody>
                    <a:bodyPr/>
                    <a:lstStyle/>
                    <a:p>
                      <a:r>
                        <a:rPr lang="en-US" sz="1200" dirty="0">
                          <a:solidFill>
                            <a:schemeClr val="bg1"/>
                          </a:solidFill>
                        </a:rPr>
                        <a:t>civil war</a:t>
                      </a:r>
                    </a:p>
                  </a:txBody>
                  <a:tcPr marT="0" marB="0" anchor="ctr">
                    <a:solidFill>
                      <a:srgbClr val="0000CC"/>
                    </a:solidFill>
                  </a:tcPr>
                </a:tc>
                <a:extLst>
                  <a:ext uri="{0D108BD9-81ED-4DB2-BD59-A6C34878D82A}">
                    <a16:rowId xmlns:a16="http://schemas.microsoft.com/office/drawing/2014/main" val="1739509435"/>
                  </a:ext>
                </a:extLst>
              </a:tr>
              <a:tr h="177078">
                <a:tc>
                  <a:txBody>
                    <a:bodyPr/>
                    <a:lstStyle/>
                    <a:p>
                      <a:r>
                        <a:rPr lang="en-US" sz="1200">
                          <a:solidFill>
                            <a:schemeClr val="bg1"/>
                          </a:solidFill>
                        </a:rPr>
                        <a:t>Uganda</a:t>
                      </a:r>
                    </a:p>
                  </a:txBody>
                  <a:tcPr marT="0" marB="0" anchor="ctr">
                    <a:solidFill>
                      <a:srgbClr val="0000CC"/>
                    </a:solidFill>
                  </a:tcPr>
                </a:tc>
                <a:tc>
                  <a:txBody>
                    <a:bodyPr/>
                    <a:lstStyle/>
                    <a:p>
                      <a:r>
                        <a:rPr lang="en-US" sz="1200">
                          <a:solidFill>
                            <a:schemeClr val="bg1"/>
                          </a:solidFill>
                        </a:rPr>
                        <a:t>1969-1979</a:t>
                      </a:r>
                    </a:p>
                  </a:txBody>
                  <a:tcPr marT="0" marB="0" anchor="ctr">
                    <a:solidFill>
                      <a:srgbClr val="0000CC"/>
                    </a:solidFill>
                  </a:tcPr>
                </a:tc>
                <a:tc>
                  <a:txBody>
                    <a:bodyPr/>
                    <a:lstStyle/>
                    <a:p>
                      <a:r>
                        <a:rPr lang="en-US" sz="1200">
                          <a:solidFill>
                            <a:schemeClr val="bg1"/>
                          </a:solidFill>
                        </a:rPr>
                        <a:t>300,000</a:t>
                      </a:r>
                    </a:p>
                  </a:txBody>
                  <a:tcPr marT="0" marB="0" anchor="ctr">
                    <a:solidFill>
                      <a:srgbClr val="0000CC"/>
                    </a:solidFill>
                  </a:tcPr>
                </a:tc>
                <a:tc>
                  <a:txBody>
                    <a:bodyPr/>
                    <a:lstStyle/>
                    <a:p>
                      <a:r>
                        <a:rPr lang="en-US" sz="1200" dirty="0">
                          <a:solidFill>
                            <a:schemeClr val="bg1"/>
                          </a:solidFill>
                        </a:rPr>
                        <a:t>civil war</a:t>
                      </a:r>
                    </a:p>
                  </a:txBody>
                  <a:tcPr marT="0" marB="0" anchor="ctr">
                    <a:solidFill>
                      <a:srgbClr val="0000CC"/>
                    </a:solidFill>
                  </a:tcPr>
                </a:tc>
                <a:extLst>
                  <a:ext uri="{0D108BD9-81ED-4DB2-BD59-A6C34878D82A}">
                    <a16:rowId xmlns:a16="http://schemas.microsoft.com/office/drawing/2014/main" val="4220857769"/>
                  </a:ext>
                </a:extLst>
              </a:tr>
              <a:tr h="177078">
                <a:tc>
                  <a:txBody>
                    <a:bodyPr/>
                    <a:lstStyle/>
                    <a:p>
                      <a:r>
                        <a:rPr lang="en-US" sz="1200">
                          <a:solidFill>
                            <a:schemeClr val="bg1"/>
                          </a:solidFill>
                        </a:rPr>
                        <a:t>Pakistan</a:t>
                      </a:r>
                    </a:p>
                  </a:txBody>
                  <a:tcPr marT="0" marB="0" anchor="ctr">
                    <a:solidFill>
                      <a:srgbClr val="0000CC"/>
                    </a:solidFill>
                  </a:tcPr>
                </a:tc>
                <a:tc>
                  <a:txBody>
                    <a:bodyPr/>
                    <a:lstStyle/>
                    <a:p>
                      <a:r>
                        <a:rPr lang="en-US" sz="1200">
                          <a:solidFill>
                            <a:schemeClr val="bg1"/>
                          </a:solidFill>
                        </a:rPr>
                        <a:t>1970-71</a:t>
                      </a:r>
                    </a:p>
                  </a:txBody>
                  <a:tcPr marT="0" marB="0" anchor="ctr">
                    <a:solidFill>
                      <a:srgbClr val="0000CC"/>
                    </a:solidFill>
                  </a:tcPr>
                </a:tc>
                <a:tc>
                  <a:txBody>
                    <a:bodyPr/>
                    <a:lstStyle/>
                    <a:p>
                      <a:r>
                        <a:rPr lang="en-US" sz="1200" dirty="0">
                          <a:solidFill>
                            <a:schemeClr val="bg1"/>
                          </a:solidFill>
                        </a:rPr>
                        <a:t>300,000</a:t>
                      </a:r>
                    </a:p>
                  </a:txBody>
                  <a:tcPr marT="0" marB="0" anchor="ctr">
                    <a:solidFill>
                      <a:srgbClr val="0000CC"/>
                    </a:solidFill>
                  </a:tcPr>
                </a:tc>
                <a:tc>
                  <a:txBody>
                    <a:bodyPr/>
                    <a:lstStyle/>
                    <a:p>
                      <a:r>
                        <a:rPr lang="en-US" sz="1200" dirty="0">
                          <a:solidFill>
                            <a:schemeClr val="bg1"/>
                          </a:solidFill>
                        </a:rPr>
                        <a:t>Bangladesh</a:t>
                      </a:r>
                    </a:p>
                  </a:txBody>
                  <a:tcPr marT="0" marB="0" anchor="ctr">
                    <a:solidFill>
                      <a:srgbClr val="0000CC"/>
                    </a:solidFill>
                  </a:tcPr>
                </a:tc>
                <a:extLst>
                  <a:ext uri="{0D108BD9-81ED-4DB2-BD59-A6C34878D82A}">
                    <a16:rowId xmlns:a16="http://schemas.microsoft.com/office/drawing/2014/main" val="2257245233"/>
                  </a:ext>
                </a:extLst>
              </a:tr>
              <a:tr h="287751">
                <a:tc>
                  <a:txBody>
                    <a:bodyPr/>
                    <a:lstStyle/>
                    <a:p>
                      <a:r>
                        <a:rPr lang="en-US" sz="1200">
                          <a:solidFill>
                            <a:schemeClr val="bg1"/>
                          </a:solidFill>
                        </a:rPr>
                        <a:t>Italy</a:t>
                      </a:r>
                    </a:p>
                  </a:txBody>
                  <a:tcPr marT="0" marB="0" anchor="ctr">
                    <a:solidFill>
                      <a:srgbClr val="0000CC"/>
                    </a:solidFill>
                  </a:tcPr>
                </a:tc>
                <a:tc>
                  <a:txBody>
                    <a:bodyPr/>
                    <a:lstStyle/>
                    <a:p>
                      <a:r>
                        <a:rPr lang="en-US" sz="1200">
                          <a:solidFill>
                            <a:schemeClr val="bg1"/>
                          </a:solidFill>
                        </a:rPr>
                        <a:t>1934-45</a:t>
                      </a:r>
                    </a:p>
                  </a:txBody>
                  <a:tcPr marT="0" marB="0" anchor="ctr">
                    <a:solidFill>
                      <a:srgbClr val="0000CC"/>
                    </a:solidFill>
                  </a:tcPr>
                </a:tc>
                <a:tc>
                  <a:txBody>
                    <a:bodyPr/>
                    <a:lstStyle/>
                    <a:p>
                      <a:r>
                        <a:rPr lang="it-IT" sz="1200" dirty="0">
                          <a:solidFill>
                            <a:schemeClr val="bg1"/>
                          </a:solidFill>
                        </a:rPr>
                        <a:t>Ethiopia, 1936; </a:t>
                      </a:r>
                    </a:p>
                    <a:p>
                      <a:r>
                        <a:rPr lang="it-IT" sz="1200" dirty="0">
                          <a:solidFill>
                            <a:schemeClr val="bg1"/>
                          </a:solidFill>
                        </a:rPr>
                        <a:t>Libya, 1934-45 300,000 Yugoslavia</a:t>
                      </a:r>
                    </a:p>
                  </a:txBody>
                  <a:tcPr marT="0" marB="0" anchor="ctr">
                    <a:solidFill>
                      <a:srgbClr val="0000CC"/>
                    </a:solidFill>
                  </a:tcPr>
                </a:tc>
                <a:tc>
                  <a:txBody>
                    <a:bodyPr/>
                    <a:lstStyle/>
                    <a:p>
                      <a:r>
                        <a:rPr lang="en-US" sz="1200" dirty="0">
                          <a:solidFill>
                            <a:schemeClr val="bg1"/>
                          </a:solidFill>
                        </a:rPr>
                        <a:t>imperialism</a:t>
                      </a:r>
                    </a:p>
                  </a:txBody>
                  <a:tcPr marT="0" marB="0" anchor="ctr">
                    <a:solidFill>
                      <a:srgbClr val="0000CC"/>
                    </a:solidFill>
                  </a:tcPr>
                </a:tc>
                <a:extLst>
                  <a:ext uri="{0D108BD9-81ED-4DB2-BD59-A6C34878D82A}">
                    <a16:rowId xmlns:a16="http://schemas.microsoft.com/office/drawing/2014/main" val="701538188"/>
                  </a:ext>
                </a:extLst>
              </a:tr>
            </a:tbl>
          </a:graphicData>
        </a:graphic>
      </p:graphicFrame>
    </p:spTree>
    <p:extLst>
      <p:ext uri="{BB962C8B-B14F-4D97-AF65-F5344CB8AC3E}">
        <p14:creationId xmlns:p14="http://schemas.microsoft.com/office/powerpoint/2010/main" val="2680008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3C92308-F7EF-4469-B026-31E3D81F18F1}"/>
              </a:ext>
            </a:extLst>
          </p:cNvPr>
          <p:cNvSpPr>
            <a:spLocks noGrp="1" noChangeArrowheads="1"/>
          </p:cNvSpPr>
          <p:nvPr>
            <p:ph type="title"/>
          </p:nvPr>
        </p:nvSpPr>
        <p:spPr/>
        <p:txBody>
          <a:bodyPr/>
          <a:lstStyle/>
          <a:p>
            <a:r>
              <a:rPr lang="en-US" altLang="en-US" dirty="0"/>
              <a:t>The Broken World Around Us</a:t>
            </a:r>
          </a:p>
        </p:txBody>
      </p:sp>
      <p:sp>
        <p:nvSpPr>
          <p:cNvPr id="13315" name="Content Placeholder 2">
            <a:extLst>
              <a:ext uri="{FF2B5EF4-FFF2-40B4-BE49-F238E27FC236}">
                <a16:creationId xmlns:a16="http://schemas.microsoft.com/office/drawing/2014/main" id="{520CB5A8-2843-4F70-B8CF-12C992C26EE8}"/>
              </a:ext>
            </a:extLst>
          </p:cNvPr>
          <p:cNvSpPr>
            <a:spLocks noGrp="1"/>
          </p:cNvSpPr>
          <p:nvPr>
            <p:ph idx="1"/>
          </p:nvPr>
        </p:nvSpPr>
        <p:spPr>
          <a:xfrm>
            <a:off x="257174" y="1181100"/>
            <a:ext cx="8734425" cy="4133850"/>
          </a:xfrm>
        </p:spPr>
        <p:txBody>
          <a:bodyPr>
            <a:noAutofit/>
          </a:bodyPr>
          <a:lstStyle/>
          <a:p>
            <a:pPr marL="0" indent="0">
              <a:lnSpc>
                <a:spcPct val="90000"/>
              </a:lnSpc>
              <a:spcBef>
                <a:spcPts val="0"/>
              </a:spcBef>
              <a:spcAft>
                <a:spcPts val="2400"/>
              </a:spcAft>
              <a:buNone/>
              <a:defRPr/>
            </a:pPr>
            <a:r>
              <a:rPr lang="en-US" sz="2800" dirty="0"/>
              <a:t>...Children of God without fault in the </a:t>
            </a:r>
            <a:r>
              <a:rPr lang="en-US" sz="2800" u="sng" dirty="0">
                <a:solidFill>
                  <a:srgbClr val="FFFF00"/>
                </a:solidFill>
              </a:rPr>
              <a:t>midst of a crooked and perverse generation</a:t>
            </a:r>
            <a:r>
              <a:rPr lang="en-US" sz="2800" dirty="0"/>
              <a:t>…  (Phil 2:15)</a:t>
            </a:r>
          </a:p>
          <a:p>
            <a:pPr marL="0" indent="0">
              <a:lnSpc>
                <a:spcPct val="90000"/>
              </a:lnSpc>
              <a:spcBef>
                <a:spcPts val="0"/>
              </a:spcBef>
              <a:spcAft>
                <a:spcPts val="2400"/>
              </a:spcAft>
              <a:buNone/>
              <a:defRPr/>
            </a:pPr>
            <a:r>
              <a:rPr lang="en-US" altLang="en-US" sz="2800" dirty="0"/>
              <a:t>For </a:t>
            </a:r>
            <a:r>
              <a:rPr lang="en-US" altLang="en-US" sz="2800" u="sng" dirty="0">
                <a:solidFill>
                  <a:srgbClr val="FFFF00"/>
                </a:solidFill>
              </a:rPr>
              <a:t>all that is in the world </a:t>
            </a:r>
            <a:r>
              <a:rPr lang="en-US" altLang="en-US" sz="2800" dirty="0"/>
              <a:t>—the lust of the flesh, the lust of the eyes, and the pride of life—</a:t>
            </a:r>
            <a:r>
              <a:rPr lang="en-US" altLang="en-US" sz="2800" u="sng" dirty="0">
                <a:solidFill>
                  <a:srgbClr val="FFFF00"/>
                </a:solidFill>
              </a:rPr>
              <a:t>is not of the Father but is of the world</a:t>
            </a:r>
            <a:r>
              <a:rPr lang="en-US" altLang="en-US" sz="2800" dirty="0"/>
              <a:t>. (I John 2:16)</a:t>
            </a:r>
          </a:p>
          <a:p>
            <a:pPr marL="0" indent="0">
              <a:lnSpc>
                <a:spcPct val="90000"/>
              </a:lnSpc>
              <a:spcBef>
                <a:spcPts val="0"/>
              </a:spcBef>
              <a:spcAft>
                <a:spcPts val="2400"/>
              </a:spcAft>
              <a:buNone/>
              <a:defRPr/>
            </a:pPr>
            <a:r>
              <a:rPr lang="en-US" altLang="en-US" sz="2800" dirty="0"/>
              <a:t>…</a:t>
            </a:r>
            <a:r>
              <a:rPr lang="en-US" altLang="en-US" sz="2800" u="sng" dirty="0">
                <a:solidFill>
                  <a:srgbClr val="FFFF00"/>
                </a:solidFill>
              </a:rPr>
              <a:t>The whole world lies under the sway</a:t>
            </a:r>
            <a:r>
              <a:rPr lang="en-US" altLang="en-US" sz="2800" dirty="0"/>
              <a:t> of the wicked one. (I John 5:19)</a:t>
            </a:r>
          </a:p>
          <a:p>
            <a:pPr marL="0" indent="0">
              <a:lnSpc>
                <a:spcPct val="90000"/>
              </a:lnSpc>
              <a:spcBef>
                <a:spcPts val="0"/>
              </a:spcBef>
              <a:spcAft>
                <a:spcPts val="2400"/>
              </a:spcAft>
              <a:buNone/>
              <a:defRPr/>
            </a:pPr>
            <a:endParaRPr lang="en-US" altLang="en-US" sz="2800" dirty="0"/>
          </a:p>
        </p:txBody>
      </p:sp>
      <p:sp>
        <p:nvSpPr>
          <p:cNvPr id="26628" name="Slide Number Placeholder 4">
            <a:extLst>
              <a:ext uri="{FF2B5EF4-FFF2-40B4-BE49-F238E27FC236}">
                <a16:creationId xmlns:a16="http://schemas.microsoft.com/office/drawing/2014/main" id="{433F1BA2-EB25-419B-9A6A-279239872D1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8B9B3437-F1E1-4CD9-9ABF-C7342681FCCE}" type="slidenum">
              <a:rPr lang="en-US" altLang="en-US" sz="1200">
                <a:latin typeface="Arial" panose="020B0604020202020204" pitchFamily="34" charset="0"/>
              </a:rPr>
              <a:pPr>
                <a:spcBef>
                  <a:spcPct val="0"/>
                </a:spcBef>
                <a:buFontTx/>
                <a:buNone/>
              </a:pPr>
              <a:t>15</a:t>
            </a:fld>
            <a:endParaRPr lang="en-US" altLang="en-US" sz="1200">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F7DF-65B1-40F5-A39E-26C0E3901DC2}"/>
              </a:ext>
            </a:extLst>
          </p:cNvPr>
          <p:cNvSpPr>
            <a:spLocks noGrp="1"/>
          </p:cNvSpPr>
          <p:nvPr>
            <p:ph type="title"/>
          </p:nvPr>
        </p:nvSpPr>
        <p:spPr>
          <a:xfrm>
            <a:off x="76200" y="63500"/>
            <a:ext cx="8991600" cy="508000"/>
          </a:xfrm>
        </p:spPr>
        <p:txBody>
          <a:bodyPr/>
          <a:lstStyle/>
          <a:p>
            <a:r>
              <a:rPr lang="en-US" dirty="0"/>
              <a:t>The Consequences of the Fall on…</a:t>
            </a:r>
          </a:p>
        </p:txBody>
      </p:sp>
      <p:sp>
        <p:nvSpPr>
          <p:cNvPr id="3" name="Content Placeholder 2">
            <a:extLst>
              <a:ext uri="{FF2B5EF4-FFF2-40B4-BE49-F238E27FC236}">
                <a16:creationId xmlns:a16="http://schemas.microsoft.com/office/drawing/2014/main" id="{E7F73CEA-03A6-4D55-BE3B-8D8E853E7610}"/>
              </a:ext>
            </a:extLst>
          </p:cNvPr>
          <p:cNvSpPr>
            <a:spLocks noGrp="1"/>
          </p:cNvSpPr>
          <p:nvPr>
            <p:ph idx="1"/>
          </p:nvPr>
        </p:nvSpPr>
        <p:spPr>
          <a:xfrm>
            <a:off x="152400" y="800100"/>
            <a:ext cx="8763000" cy="4660900"/>
          </a:xfrm>
        </p:spPr>
        <p:txBody>
          <a:bodyPr>
            <a:normAutofit fontScale="77500" lnSpcReduction="20000"/>
          </a:bodyPr>
          <a:lstStyle/>
          <a:p>
            <a:r>
              <a:rPr lang="en-US" dirty="0">
                <a:solidFill>
                  <a:schemeClr val="bg1">
                    <a:lumMod val="50000"/>
                  </a:schemeClr>
                </a:solidFill>
              </a:rPr>
              <a:t>Man &amp; God </a:t>
            </a:r>
          </a:p>
          <a:p>
            <a:pPr lvl="1"/>
            <a:r>
              <a:rPr lang="en-US" dirty="0">
                <a:solidFill>
                  <a:schemeClr val="bg1">
                    <a:lumMod val="50000"/>
                  </a:schemeClr>
                </a:solidFill>
              </a:rPr>
              <a:t>Fellowship broken: Unresolved guilt; driven out of God’s presence</a:t>
            </a:r>
          </a:p>
          <a:p>
            <a:r>
              <a:rPr lang="en-US" dirty="0">
                <a:solidFill>
                  <a:schemeClr val="bg1">
                    <a:lumMod val="50000"/>
                  </a:schemeClr>
                </a:solidFill>
              </a:rPr>
              <a:t>Man &amp; Himself</a:t>
            </a:r>
          </a:p>
          <a:p>
            <a:pPr lvl="1"/>
            <a:r>
              <a:rPr lang="en-US" dirty="0">
                <a:solidFill>
                  <a:schemeClr val="bg1">
                    <a:lumMod val="50000"/>
                  </a:schemeClr>
                </a:solidFill>
              </a:rPr>
              <a:t>Guilt &amp; shame, with continuing internal struggle with sin</a:t>
            </a:r>
          </a:p>
          <a:p>
            <a:pPr lvl="1"/>
            <a:r>
              <a:rPr lang="en-US" dirty="0">
                <a:solidFill>
                  <a:schemeClr val="bg1">
                    <a:lumMod val="50000"/>
                  </a:schemeClr>
                </a:solidFill>
              </a:rPr>
              <a:t>Living with death</a:t>
            </a:r>
          </a:p>
          <a:p>
            <a:r>
              <a:rPr lang="en-US" dirty="0">
                <a:solidFill>
                  <a:schemeClr val="bg1">
                    <a:lumMod val="50000"/>
                  </a:schemeClr>
                </a:solidFill>
              </a:rPr>
              <a:t>Man &amp; His Fellow Man</a:t>
            </a:r>
          </a:p>
          <a:p>
            <a:pPr lvl="1"/>
            <a:r>
              <a:rPr lang="en-US" dirty="0">
                <a:solidFill>
                  <a:schemeClr val="bg1">
                    <a:lumMod val="50000"/>
                  </a:schemeClr>
                </a:solidFill>
              </a:rPr>
              <a:t>Broken family “oneness”</a:t>
            </a:r>
          </a:p>
          <a:p>
            <a:pPr lvl="1"/>
            <a:r>
              <a:rPr lang="en-US" dirty="0">
                <a:solidFill>
                  <a:schemeClr val="bg1">
                    <a:lumMod val="50000"/>
                  </a:schemeClr>
                </a:solidFill>
              </a:rPr>
              <a:t>Self preservation, selfishness, blame of others</a:t>
            </a:r>
          </a:p>
          <a:p>
            <a:pPr lvl="1"/>
            <a:r>
              <a:rPr lang="en-US" dirty="0">
                <a:solidFill>
                  <a:schemeClr val="bg1">
                    <a:lumMod val="50000"/>
                  </a:schemeClr>
                </a:solidFill>
              </a:rPr>
              <a:t>Wickedness and cruelty in the World</a:t>
            </a:r>
          </a:p>
          <a:p>
            <a:r>
              <a:rPr lang="en-US" dirty="0"/>
              <a:t>Man and His World</a:t>
            </a:r>
          </a:p>
          <a:p>
            <a:pPr lvl="1"/>
            <a:r>
              <a:rPr lang="en-US" dirty="0"/>
              <a:t>Difficult &amp; harmful things abound; sweat &amp; toil required</a:t>
            </a:r>
          </a:p>
          <a:p>
            <a:pPr lvl="1"/>
            <a:r>
              <a:rPr lang="en-US" dirty="0"/>
              <a:t>Pain in childbirth (and more of it?)</a:t>
            </a:r>
          </a:p>
          <a:p>
            <a:pPr lvl="1"/>
            <a:r>
              <a:rPr lang="en-US" dirty="0"/>
              <a:t>Deception and lies abound (see John 8:44) – evil multiplied</a:t>
            </a:r>
          </a:p>
        </p:txBody>
      </p:sp>
      <p:sp>
        <p:nvSpPr>
          <p:cNvPr id="4" name="Slide Number Placeholder 3">
            <a:extLst>
              <a:ext uri="{FF2B5EF4-FFF2-40B4-BE49-F238E27FC236}">
                <a16:creationId xmlns:a16="http://schemas.microsoft.com/office/drawing/2014/main" id="{6D988647-5A3E-492B-ADEC-110D5009CDD8}"/>
              </a:ext>
            </a:extLst>
          </p:cNvPr>
          <p:cNvSpPr>
            <a:spLocks noGrp="1"/>
          </p:cNvSpPr>
          <p:nvPr>
            <p:ph type="sldNum" sz="quarter" idx="12"/>
          </p:nvPr>
        </p:nvSpPr>
        <p:spPr/>
        <p:txBody>
          <a:bodyPr/>
          <a:lstStyle/>
          <a:p>
            <a:pPr>
              <a:defRPr/>
            </a:pPr>
            <a:fld id="{B6A389DF-B1F5-4991-89B8-72C57CDB73FE}" type="slidenum">
              <a:rPr lang="en-US" smtClean="0"/>
              <a:pPr>
                <a:defRPr/>
              </a:pPr>
              <a:t>16</a:t>
            </a:fld>
            <a:endParaRPr lang="en-US"/>
          </a:p>
        </p:txBody>
      </p:sp>
    </p:spTree>
    <p:extLst>
      <p:ext uri="{BB962C8B-B14F-4D97-AF65-F5344CB8AC3E}">
        <p14:creationId xmlns:p14="http://schemas.microsoft.com/office/powerpoint/2010/main" val="3539186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F63FF-C0D7-4E83-910B-F4F6EC275067}"/>
              </a:ext>
            </a:extLst>
          </p:cNvPr>
          <p:cNvSpPr>
            <a:spLocks noGrp="1"/>
          </p:cNvSpPr>
          <p:nvPr>
            <p:ph type="title"/>
          </p:nvPr>
        </p:nvSpPr>
        <p:spPr/>
        <p:txBody>
          <a:bodyPr/>
          <a:lstStyle/>
          <a:p>
            <a:r>
              <a:rPr lang="en-US" dirty="0"/>
              <a:t>Hebrews 2:6-8</a:t>
            </a:r>
          </a:p>
        </p:txBody>
      </p:sp>
      <p:sp>
        <p:nvSpPr>
          <p:cNvPr id="3" name="Content Placeholder 2">
            <a:extLst>
              <a:ext uri="{FF2B5EF4-FFF2-40B4-BE49-F238E27FC236}">
                <a16:creationId xmlns:a16="http://schemas.microsoft.com/office/drawing/2014/main" id="{ABB1D3E8-B33B-4F5A-9B30-98ED7C07C81D}"/>
              </a:ext>
            </a:extLst>
          </p:cNvPr>
          <p:cNvSpPr>
            <a:spLocks noGrp="1"/>
          </p:cNvSpPr>
          <p:nvPr>
            <p:ph idx="1"/>
          </p:nvPr>
        </p:nvSpPr>
        <p:spPr>
          <a:xfrm>
            <a:off x="274864" y="749300"/>
            <a:ext cx="8610600" cy="4902200"/>
          </a:xfrm>
        </p:spPr>
        <p:txBody>
          <a:bodyPr>
            <a:normAutofit/>
          </a:bodyPr>
          <a:lstStyle/>
          <a:p>
            <a:pPr marL="0" indent="0" algn="l">
              <a:buNone/>
            </a:pPr>
            <a:r>
              <a:rPr lang="en-US" b="1" baseline="30000" dirty="0">
                <a:effectLst/>
                <a:latin typeface="system-ui"/>
              </a:rPr>
              <a:t> </a:t>
            </a:r>
            <a:r>
              <a:rPr lang="en-US" b="0" dirty="0">
                <a:effectLst/>
                <a:latin typeface="system-ui"/>
              </a:rPr>
              <a:t>But one testified in a certain place [Ps 8], saying:</a:t>
            </a:r>
          </a:p>
          <a:p>
            <a:pPr marL="400050" lvl="1" indent="0">
              <a:buNone/>
            </a:pPr>
            <a:r>
              <a:rPr lang="en-US" b="0" dirty="0">
                <a:effectLst/>
                <a:latin typeface="system-ui"/>
              </a:rPr>
              <a:t>“What is man that You are mindful of him,</a:t>
            </a:r>
            <a:br>
              <a:rPr lang="en-US" b="0" dirty="0">
                <a:effectLst/>
                <a:latin typeface="system-ui"/>
              </a:rPr>
            </a:br>
            <a:r>
              <a:rPr lang="en-US" b="0" dirty="0">
                <a:effectLst/>
                <a:latin typeface="system-ui"/>
              </a:rPr>
              <a:t>Or the son of man that You take care of him?</a:t>
            </a:r>
            <a:br>
              <a:rPr lang="en-US" b="0" dirty="0">
                <a:effectLst/>
                <a:latin typeface="system-ui"/>
              </a:rPr>
            </a:br>
            <a:r>
              <a:rPr lang="en-US" b="1" baseline="30000" dirty="0">
                <a:effectLst/>
                <a:latin typeface="system-ui"/>
              </a:rPr>
              <a:t>7 </a:t>
            </a:r>
            <a:r>
              <a:rPr lang="en-US" b="0" dirty="0">
                <a:effectLst/>
                <a:latin typeface="system-ui"/>
              </a:rPr>
              <a:t>You have made him a little lower than the angels;</a:t>
            </a:r>
            <a:br>
              <a:rPr lang="en-US" b="0" dirty="0">
                <a:effectLst/>
                <a:latin typeface="system-ui"/>
              </a:rPr>
            </a:br>
            <a:r>
              <a:rPr lang="en-US" b="0" dirty="0">
                <a:effectLst/>
                <a:latin typeface="system-ui"/>
              </a:rPr>
              <a:t>You have crowned him with glory and honor,</a:t>
            </a:r>
            <a:br>
              <a:rPr lang="en-US" b="0" dirty="0">
                <a:effectLst/>
                <a:latin typeface="system-ui"/>
              </a:rPr>
            </a:br>
            <a:r>
              <a:rPr lang="en-US" b="0" dirty="0">
                <a:effectLst/>
                <a:latin typeface="system-ui"/>
              </a:rPr>
              <a:t>And set him over the works of Your hands.</a:t>
            </a:r>
            <a:br>
              <a:rPr lang="en-US" b="0" dirty="0">
                <a:effectLst/>
                <a:latin typeface="system-ui"/>
              </a:rPr>
            </a:br>
            <a:r>
              <a:rPr lang="en-US" b="1" baseline="30000" dirty="0">
                <a:effectLst/>
                <a:latin typeface="system-ui"/>
              </a:rPr>
              <a:t>8 </a:t>
            </a:r>
            <a:r>
              <a:rPr lang="en-US" b="0" dirty="0">
                <a:effectLst/>
                <a:latin typeface="system-ui"/>
              </a:rPr>
              <a:t>You have put all things in subjection under his feet.”</a:t>
            </a:r>
          </a:p>
          <a:p>
            <a:pPr marL="0" indent="0" algn="l">
              <a:buNone/>
            </a:pPr>
            <a:r>
              <a:rPr lang="en-US" b="0" dirty="0">
                <a:effectLst/>
                <a:latin typeface="system-ui"/>
              </a:rPr>
              <a:t>For in that He put all in subjection under him, He left nothing that is not put under him. </a:t>
            </a:r>
            <a:r>
              <a:rPr lang="en-US" dirty="0">
                <a:solidFill>
                  <a:srgbClr val="FFFF00"/>
                </a:solidFill>
                <a:effectLst/>
                <a:latin typeface="system-ui"/>
              </a:rPr>
              <a:t>But now we do not yet see all things put under him</a:t>
            </a:r>
            <a:r>
              <a:rPr lang="en-US" b="0" dirty="0">
                <a:effectLst/>
                <a:latin typeface="system-ui"/>
              </a:rPr>
              <a:t>. </a:t>
            </a:r>
          </a:p>
          <a:p>
            <a:pPr marL="0" indent="0">
              <a:buNone/>
            </a:pPr>
            <a:endParaRPr lang="en-US" dirty="0"/>
          </a:p>
        </p:txBody>
      </p:sp>
      <p:sp>
        <p:nvSpPr>
          <p:cNvPr id="4" name="Slide Number Placeholder 3">
            <a:extLst>
              <a:ext uri="{FF2B5EF4-FFF2-40B4-BE49-F238E27FC236}">
                <a16:creationId xmlns:a16="http://schemas.microsoft.com/office/drawing/2014/main" id="{60C35221-B397-49A2-B1C0-AAC46D34152E}"/>
              </a:ext>
            </a:extLst>
          </p:cNvPr>
          <p:cNvSpPr>
            <a:spLocks noGrp="1"/>
          </p:cNvSpPr>
          <p:nvPr>
            <p:ph type="sldNum" sz="quarter" idx="12"/>
          </p:nvPr>
        </p:nvSpPr>
        <p:spPr/>
        <p:txBody>
          <a:bodyPr/>
          <a:lstStyle/>
          <a:p>
            <a:pPr>
              <a:defRPr/>
            </a:pPr>
            <a:fld id="{B6A389DF-B1F5-4991-89B8-72C57CDB73FE}" type="slidenum">
              <a:rPr lang="en-US" smtClean="0"/>
              <a:pPr>
                <a:defRPr/>
              </a:pPr>
              <a:t>17</a:t>
            </a:fld>
            <a:endParaRPr lang="en-US"/>
          </a:p>
        </p:txBody>
      </p:sp>
    </p:spTree>
    <p:extLst>
      <p:ext uri="{BB962C8B-B14F-4D97-AF65-F5344CB8AC3E}">
        <p14:creationId xmlns:p14="http://schemas.microsoft.com/office/powerpoint/2010/main" val="376305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9D212-2135-4D67-B3D4-4349DDC624E9}"/>
              </a:ext>
            </a:extLst>
          </p:cNvPr>
          <p:cNvSpPr>
            <a:spLocks noGrp="1"/>
          </p:cNvSpPr>
          <p:nvPr>
            <p:ph type="title"/>
          </p:nvPr>
        </p:nvSpPr>
        <p:spPr>
          <a:xfrm>
            <a:off x="685800" y="355600"/>
            <a:ext cx="7772400" cy="508000"/>
          </a:xfrm>
        </p:spPr>
        <p:txBody>
          <a:bodyPr/>
          <a:lstStyle/>
          <a:p>
            <a:pPr>
              <a:lnSpc>
                <a:spcPct val="80000"/>
              </a:lnSpc>
            </a:pPr>
            <a:r>
              <a:rPr lang="en-US" dirty="0"/>
              <a:t>The “Groaning” of the World</a:t>
            </a:r>
            <a:br>
              <a:rPr lang="en-US" dirty="0"/>
            </a:br>
            <a:r>
              <a:rPr lang="en-US" sz="3600" dirty="0"/>
              <a:t>(Romans 8)</a:t>
            </a:r>
            <a:endParaRPr lang="en-US" dirty="0"/>
          </a:p>
        </p:txBody>
      </p:sp>
      <p:sp>
        <p:nvSpPr>
          <p:cNvPr id="3" name="Content Placeholder 2">
            <a:extLst>
              <a:ext uri="{FF2B5EF4-FFF2-40B4-BE49-F238E27FC236}">
                <a16:creationId xmlns:a16="http://schemas.microsoft.com/office/drawing/2014/main" id="{C25308CD-B349-40E4-8147-054597DD7373}"/>
              </a:ext>
            </a:extLst>
          </p:cNvPr>
          <p:cNvSpPr>
            <a:spLocks noGrp="1"/>
          </p:cNvSpPr>
          <p:nvPr>
            <p:ph idx="1"/>
          </p:nvPr>
        </p:nvSpPr>
        <p:spPr>
          <a:xfrm>
            <a:off x="190500" y="1257300"/>
            <a:ext cx="8801100" cy="3810000"/>
          </a:xfrm>
        </p:spPr>
        <p:txBody>
          <a:bodyPr>
            <a:normAutofit/>
          </a:bodyPr>
          <a:lstStyle/>
          <a:p>
            <a:r>
              <a:rPr lang="en-US" b="0" dirty="0">
                <a:effectLst/>
                <a:latin typeface="system-ui"/>
              </a:rPr>
              <a:t>For the </a:t>
            </a:r>
            <a:r>
              <a:rPr lang="en-US" dirty="0">
                <a:solidFill>
                  <a:srgbClr val="FFFF00"/>
                </a:solidFill>
                <a:effectLst/>
                <a:latin typeface="system-ui"/>
              </a:rPr>
              <a:t>creation was subjected to futility, </a:t>
            </a:r>
            <a:r>
              <a:rPr lang="en-US" b="0" dirty="0">
                <a:effectLst/>
                <a:latin typeface="system-ui"/>
              </a:rPr>
              <a:t>not willingly, but because of Him who subjected i</a:t>
            </a:r>
            <a:r>
              <a:rPr lang="en-US" b="0" dirty="0">
                <a:latin typeface="system-ui"/>
              </a:rPr>
              <a:t>t…</a:t>
            </a:r>
            <a:r>
              <a:rPr lang="en-US" b="0" dirty="0">
                <a:effectLst/>
                <a:latin typeface="system-ui"/>
              </a:rPr>
              <a:t> (8:20)… </a:t>
            </a:r>
          </a:p>
          <a:p>
            <a:r>
              <a:rPr lang="en-US" b="0" dirty="0">
                <a:latin typeface="system-ui"/>
              </a:rPr>
              <a:t>…[Now in] t</a:t>
            </a:r>
            <a:r>
              <a:rPr lang="en-US" b="0" dirty="0">
                <a:effectLst/>
                <a:latin typeface="system-ui"/>
              </a:rPr>
              <a:t>he </a:t>
            </a:r>
            <a:r>
              <a:rPr lang="en-US" dirty="0">
                <a:solidFill>
                  <a:srgbClr val="FFFF00"/>
                </a:solidFill>
                <a:effectLst/>
                <a:latin typeface="system-ui"/>
              </a:rPr>
              <a:t>bondage of corruption </a:t>
            </a:r>
            <a:r>
              <a:rPr lang="en-US" b="0" dirty="0">
                <a:effectLst/>
                <a:latin typeface="system-ui"/>
              </a:rPr>
              <a:t>(21)</a:t>
            </a:r>
          </a:p>
          <a:p>
            <a:r>
              <a:rPr lang="en-US" b="1" baseline="30000" dirty="0">
                <a:effectLst/>
                <a:latin typeface="system-ui"/>
              </a:rPr>
              <a:t> </a:t>
            </a:r>
            <a:r>
              <a:rPr lang="en-US" b="0" dirty="0">
                <a:effectLst/>
                <a:latin typeface="system-ui"/>
              </a:rPr>
              <a:t>For we know that the </a:t>
            </a:r>
            <a:r>
              <a:rPr lang="en-US" dirty="0">
                <a:solidFill>
                  <a:srgbClr val="FFFF00"/>
                </a:solidFill>
                <a:effectLst/>
                <a:latin typeface="system-ui"/>
              </a:rPr>
              <a:t>whole creation groans </a:t>
            </a:r>
            <a:r>
              <a:rPr lang="en-US" b="0" dirty="0">
                <a:effectLst/>
                <a:latin typeface="system-ui"/>
              </a:rPr>
              <a:t>and labors with birth pangs together until now. (22)</a:t>
            </a:r>
            <a:endParaRPr lang="en-US" dirty="0"/>
          </a:p>
        </p:txBody>
      </p:sp>
      <p:sp>
        <p:nvSpPr>
          <p:cNvPr id="4" name="Slide Number Placeholder 3">
            <a:extLst>
              <a:ext uri="{FF2B5EF4-FFF2-40B4-BE49-F238E27FC236}">
                <a16:creationId xmlns:a16="http://schemas.microsoft.com/office/drawing/2014/main" id="{D0059445-8BF6-4C59-9B21-DCB2469C5A93}"/>
              </a:ext>
            </a:extLst>
          </p:cNvPr>
          <p:cNvSpPr>
            <a:spLocks noGrp="1"/>
          </p:cNvSpPr>
          <p:nvPr>
            <p:ph type="sldNum" sz="quarter" idx="12"/>
          </p:nvPr>
        </p:nvSpPr>
        <p:spPr/>
        <p:txBody>
          <a:bodyPr/>
          <a:lstStyle/>
          <a:p>
            <a:pPr>
              <a:defRPr/>
            </a:pPr>
            <a:fld id="{B6A389DF-B1F5-4991-89B8-72C57CDB73FE}" type="slidenum">
              <a:rPr lang="en-US" smtClean="0"/>
              <a:pPr>
                <a:defRPr/>
              </a:pPr>
              <a:t>18</a:t>
            </a:fld>
            <a:endParaRPr lang="en-US"/>
          </a:p>
        </p:txBody>
      </p:sp>
    </p:spTree>
    <p:extLst>
      <p:ext uri="{BB962C8B-B14F-4D97-AF65-F5344CB8AC3E}">
        <p14:creationId xmlns:p14="http://schemas.microsoft.com/office/powerpoint/2010/main" val="4097971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0316-891C-4098-8444-FAD01758B846}"/>
              </a:ext>
            </a:extLst>
          </p:cNvPr>
          <p:cNvSpPr>
            <a:spLocks noGrp="1"/>
          </p:cNvSpPr>
          <p:nvPr>
            <p:ph type="title"/>
          </p:nvPr>
        </p:nvSpPr>
        <p:spPr/>
        <p:txBody>
          <a:bodyPr/>
          <a:lstStyle/>
          <a:p>
            <a:r>
              <a:rPr lang="en-US" dirty="0"/>
              <a:t>Implications of the Fall</a:t>
            </a:r>
          </a:p>
        </p:txBody>
      </p:sp>
      <p:sp>
        <p:nvSpPr>
          <p:cNvPr id="3" name="Content Placeholder 2">
            <a:extLst>
              <a:ext uri="{FF2B5EF4-FFF2-40B4-BE49-F238E27FC236}">
                <a16:creationId xmlns:a16="http://schemas.microsoft.com/office/drawing/2014/main" id="{082D2D2F-C260-4641-A5BC-40B60A057306}"/>
              </a:ext>
            </a:extLst>
          </p:cNvPr>
          <p:cNvSpPr>
            <a:spLocks noGrp="1"/>
          </p:cNvSpPr>
          <p:nvPr>
            <p:ph idx="1"/>
          </p:nvPr>
        </p:nvSpPr>
        <p:spPr>
          <a:xfrm>
            <a:off x="133350" y="876300"/>
            <a:ext cx="8877300" cy="4318000"/>
          </a:xfrm>
        </p:spPr>
        <p:txBody>
          <a:bodyPr/>
          <a:lstStyle/>
          <a:p>
            <a:r>
              <a:rPr lang="en-US" dirty="0"/>
              <a:t>Without help from God...</a:t>
            </a:r>
          </a:p>
          <a:p>
            <a:pPr lvl="1"/>
            <a:r>
              <a:rPr lang="en-US" dirty="0"/>
              <a:t>Man cannot find God</a:t>
            </a:r>
          </a:p>
          <a:p>
            <a:pPr lvl="1"/>
            <a:r>
              <a:rPr lang="en-US" dirty="0"/>
              <a:t>Man is inclined to evil</a:t>
            </a:r>
          </a:p>
          <a:p>
            <a:pPr lvl="1"/>
            <a:r>
              <a:rPr lang="en-US" dirty="0"/>
              <a:t>Society tends to decline (morality, civility, charity order…) </a:t>
            </a:r>
          </a:p>
          <a:p>
            <a:pPr lvl="1"/>
            <a:r>
              <a:rPr lang="en-US" dirty="0"/>
              <a:t>Man’s inventions (philosophies, governmental systems, science) are limited at best and usually evil</a:t>
            </a:r>
          </a:p>
          <a:p>
            <a:endParaRPr lang="en-US" dirty="0"/>
          </a:p>
        </p:txBody>
      </p:sp>
      <p:sp>
        <p:nvSpPr>
          <p:cNvPr id="4" name="Slide Number Placeholder 3">
            <a:extLst>
              <a:ext uri="{FF2B5EF4-FFF2-40B4-BE49-F238E27FC236}">
                <a16:creationId xmlns:a16="http://schemas.microsoft.com/office/drawing/2014/main" id="{8F7A9C56-FD86-41EF-BAD5-9A0A3357A710}"/>
              </a:ext>
            </a:extLst>
          </p:cNvPr>
          <p:cNvSpPr>
            <a:spLocks noGrp="1"/>
          </p:cNvSpPr>
          <p:nvPr>
            <p:ph type="sldNum" sz="quarter" idx="12"/>
          </p:nvPr>
        </p:nvSpPr>
        <p:spPr/>
        <p:txBody>
          <a:bodyPr/>
          <a:lstStyle/>
          <a:p>
            <a:pPr>
              <a:defRPr/>
            </a:pPr>
            <a:fld id="{B6A389DF-B1F5-4991-89B8-72C57CDB73FE}" type="slidenum">
              <a:rPr lang="en-US" smtClean="0"/>
              <a:pPr>
                <a:defRPr/>
              </a:pPr>
              <a:t>19</a:t>
            </a:fld>
            <a:endParaRPr lang="en-US"/>
          </a:p>
        </p:txBody>
      </p:sp>
    </p:spTree>
    <p:extLst>
      <p:ext uri="{BB962C8B-B14F-4D97-AF65-F5344CB8AC3E}">
        <p14:creationId xmlns:p14="http://schemas.microsoft.com/office/powerpoint/2010/main" val="322908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B2A9C-0E05-4315-9413-478E1F87404A}"/>
              </a:ext>
            </a:extLst>
          </p:cNvPr>
          <p:cNvSpPr>
            <a:spLocks noGrp="1"/>
          </p:cNvSpPr>
          <p:nvPr>
            <p:ph type="title"/>
          </p:nvPr>
        </p:nvSpPr>
        <p:spPr>
          <a:xfrm>
            <a:off x="0" y="63500"/>
            <a:ext cx="9144000" cy="508000"/>
          </a:xfrm>
        </p:spPr>
        <p:txBody>
          <a:bodyPr/>
          <a:lstStyle/>
          <a:p>
            <a:r>
              <a:rPr lang="en-US" dirty="0"/>
              <a:t>The Account of the First Sin (Genesis)</a:t>
            </a:r>
          </a:p>
        </p:txBody>
      </p:sp>
      <p:sp>
        <p:nvSpPr>
          <p:cNvPr id="3" name="Content Placeholder 2">
            <a:extLst>
              <a:ext uri="{FF2B5EF4-FFF2-40B4-BE49-F238E27FC236}">
                <a16:creationId xmlns:a16="http://schemas.microsoft.com/office/drawing/2014/main" id="{D8DA6FE2-D687-4923-963F-72B899745D14}"/>
              </a:ext>
            </a:extLst>
          </p:cNvPr>
          <p:cNvSpPr>
            <a:spLocks noGrp="1"/>
          </p:cNvSpPr>
          <p:nvPr>
            <p:ph idx="1"/>
          </p:nvPr>
        </p:nvSpPr>
        <p:spPr>
          <a:xfrm>
            <a:off x="190500" y="939800"/>
            <a:ext cx="8763000" cy="1612900"/>
          </a:xfrm>
        </p:spPr>
        <p:txBody>
          <a:bodyPr>
            <a:normAutofit fontScale="85000" lnSpcReduction="20000"/>
          </a:bodyPr>
          <a:lstStyle/>
          <a:p>
            <a:r>
              <a:rPr lang="en-US" dirty="0"/>
              <a:t>Man created in the image of God, including Choice (1:27)</a:t>
            </a:r>
          </a:p>
          <a:p>
            <a:r>
              <a:rPr lang="en-US" dirty="0"/>
              <a:t>One action forbidden (2:9, 16-17; 3:2-3)</a:t>
            </a:r>
          </a:p>
          <a:p>
            <a:pPr lvl="1"/>
            <a:r>
              <a:rPr lang="en-US" dirty="0"/>
              <a:t>Easy to obey, easy to disobey (2:9,16)</a:t>
            </a:r>
          </a:p>
          <a:p>
            <a:pPr lvl="1"/>
            <a:r>
              <a:rPr lang="en-US" dirty="0"/>
              <a:t>Serious consequences (2:17; 3:3)</a:t>
            </a:r>
          </a:p>
        </p:txBody>
      </p:sp>
      <p:sp>
        <p:nvSpPr>
          <p:cNvPr id="4" name="Slide Number Placeholder 3">
            <a:extLst>
              <a:ext uri="{FF2B5EF4-FFF2-40B4-BE49-F238E27FC236}">
                <a16:creationId xmlns:a16="http://schemas.microsoft.com/office/drawing/2014/main" id="{1C4792CA-2690-419B-A4DE-FEB52FF8FDA8}"/>
              </a:ext>
            </a:extLst>
          </p:cNvPr>
          <p:cNvSpPr>
            <a:spLocks noGrp="1"/>
          </p:cNvSpPr>
          <p:nvPr>
            <p:ph type="sldNum" sz="quarter" idx="12"/>
          </p:nvPr>
        </p:nvSpPr>
        <p:spPr/>
        <p:txBody>
          <a:bodyPr/>
          <a:lstStyle/>
          <a:p>
            <a:pPr>
              <a:defRPr/>
            </a:pPr>
            <a:fld id="{B6A389DF-B1F5-4991-89B8-72C57CDB73FE}" type="slidenum">
              <a:rPr lang="en-US" smtClean="0"/>
              <a:pPr>
                <a:defRPr/>
              </a:pPr>
              <a:t>2</a:t>
            </a:fld>
            <a:endParaRPr lang="en-US"/>
          </a:p>
        </p:txBody>
      </p:sp>
    </p:spTree>
    <p:extLst>
      <p:ext uri="{BB962C8B-B14F-4D97-AF65-F5344CB8AC3E}">
        <p14:creationId xmlns:p14="http://schemas.microsoft.com/office/powerpoint/2010/main" val="411657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C182-5705-4418-812B-3D7ED62EB9D6}"/>
              </a:ext>
            </a:extLst>
          </p:cNvPr>
          <p:cNvSpPr>
            <a:spLocks noGrp="1"/>
          </p:cNvSpPr>
          <p:nvPr>
            <p:ph type="title"/>
          </p:nvPr>
        </p:nvSpPr>
        <p:spPr>
          <a:xfrm>
            <a:off x="0" y="63500"/>
            <a:ext cx="9144000" cy="508000"/>
          </a:xfrm>
        </p:spPr>
        <p:txBody>
          <a:bodyPr/>
          <a:lstStyle/>
          <a:p>
            <a:r>
              <a:rPr lang="en-US" dirty="0"/>
              <a:t>Relevance to “Modern Challenges”</a:t>
            </a:r>
          </a:p>
        </p:txBody>
      </p:sp>
      <p:sp>
        <p:nvSpPr>
          <p:cNvPr id="3" name="Content Placeholder 2">
            <a:extLst>
              <a:ext uri="{FF2B5EF4-FFF2-40B4-BE49-F238E27FC236}">
                <a16:creationId xmlns:a16="http://schemas.microsoft.com/office/drawing/2014/main" id="{3D38036B-456B-4D8B-8BA1-A739C3C5F0C7}"/>
              </a:ext>
            </a:extLst>
          </p:cNvPr>
          <p:cNvSpPr>
            <a:spLocks noGrp="1"/>
          </p:cNvSpPr>
          <p:nvPr>
            <p:ph idx="1"/>
          </p:nvPr>
        </p:nvSpPr>
        <p:spPr>
          <a:xfrm>
            <a:off x="171450" y="761999"/>
            <a:ext cx="8801100" cy="4699001"/>
          </a:xfrm>
        </p:spPr>
        <p:txBody>
          <a:bodyPr>
            <a:normAutofit fontScale="85000" lnSpcReduction="10000"/>
          </a:bodyPr>
          <a:lstStyle/>
          <a:p>
            <a:pPr marL="400050" indent="-400050">
              <a:buFont typeface="+mj-lt"/>
              <a:buAutoNum type="arabicPeriod"/>
            </a:pPr>
            <a:r>
              <a:rPr lang="en-US" dirty="0"/>
              <a:t>Explains the inner conflict within ourselves: we know what’s right &amp; wrong…but we don’t comply.</a:t>
            </a:r>
          </a:p>
          <a:p>
            <a:pPr marL="400050" indent="-400050">
              <a:buFont typeface="+mj-lt"/>
              <a:buAutoNum type="arabicPeriod"/>
            </a:pPr>
            <a:r>
              <a:rPr lang="en-US" dirty="0"/>
              <a:t>Explains man’s sense that the world itself is not what it should be.</a:t>
            </a:r>
          </a:p>
          <a:p>
            <a:pPr marL="400050" indent="-400050">
              <a:buFont typeface="+mj-lt"/>
              <a:buAutoNum type="arabicPeriod"/>
            </a:pPr>
            <a:r>
              <a:rPr lang="en-US" dirty="0"/>
              <a:t>An answer to “How could a good God allow…” objection.</a:t>
            </a:r>
          </a:p>
          <a:p>
            <a:pPr marL="400050" indent="-400050">
              <a:buFont typeface="+mj-lt"/>
              <a:buAutoNum type="arabicPeriod"/>
            </a:pPr>
            <a:r>
              <a:rPr lang="en-US" dirty="0"/>
              <a:t>Rules out the “but it’s just natural” justification of sin.</a:t>
            </a:r>
          </a:p>
          <a:p>
            <a:pPr marL="400050" indent="-400050">
              <a:buFont typeface="+mj-lt"/>
              <a:buAutoNum type="arabicPeriod"/>
            </a:pPr>
            <a:r>
              <a:rPr lang="en-US" dirty="0"/>
              <a:t>Explains the evil that fills the news &amp; all of History.</a:t>
            </a:r>
          </a:p>
          <a:p>
            <a:pPr marL="400050" indent="-400050">
              <a:buFont typeface="+mj-lt"/>
              <a:buAutoNum type="arabicPeriod"/>
            </a:pPr>
            <a:r>
              <a:rPr lang="en-US" dirty="0"/>
              <a:t>Rules out man’s morality and/or ingenuity (alone) as a possible solution to the World’s problems.</a:t>
            </a:r>
          </a:p>
          <a:p>
            <a:pPr marL="400050" indent="-400050">
              <a:buFont typeface="+mj-lt"/>
              <a:buAutoNum type="arabicPeriod"/>
            </a:pPr>
            <a:r>
              <a:rPr lang="en-US" dirty="0"/>
              <a:t>Creates a pessimism about the future of the World and confidence in human systems.</a:t>
            </a:r>
          </a:p>
          <a:p>
            <a:endParaRPr lang="en-US" dirty="0"/>
          </a:p>
        </p:txBody>
      </p:sp>
      <p:sp>
        <p:nvSpPr>
          <p:cNvPr id="4" name="Slide Number Placeholder 3">
            <a:extLst>
              <a:ext uri="{FF2B5EF4-FFF2-40B4-BE49-F238E27FC236}">
                <a16:creationId xmlns:a16="http://schemas.microsoft.com/office/drawing/2014/main" id="{8B69E996-211C-46C1-B1D7-063358A83046}"/>
              </a:ext>
            </a:extLst>
          </p:cNvPr>
          <p:cNvSpPr>
            <a:spLocks noGrp="1"/>
          </p:cNvSpPr>
          <p:nvPr>
            <p:ph type="sldNum" sz="quarter" idx="12"/>
          </p:nvPr>
        </p:nvSpPr>
        <p:spPr/>
        <p:txBody>
          <a:bodyPr/>
          <a:lstStyle/>
          <a:p>
            <a:pPr>
              <a:defRPr/>
            </a:pPr>
            <a:fld id="{B6A389DF-B1F5-4991-89B8-72C57CDB73FE}" type="slidenum">
              <a:rPr lang="en-US" smtClean="0"/>
              <a:pPr>
                <a:defRPr/>
              </a:pPr>
              <a:t>20</a:t>
            </a:fld>
            <a:endParaRPr lang="en-US"/>
          </a:p>
        </p:txBody>
      </p:sp>
    </p:spTree>
    <p:extLst>
      <p:ext uri="{BB962C8B-B14F-4D97-AF65-F5344CB8AC3E}">
        <p14:creationId xmlns:p14="http://schemas.microsoft.com/office/powerpoint/2010/main" val="76882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788E0-1D7C-4022-ADEC-1C0D13C6DBBE}"/>
              </a:ext>
            </a:extLst>
          </p:cNvPr>
          <p:cNvSpPr>
            <a:spLocks noGrp="1"/>
          </p:cNvSpPr>
          <p:nvPr>
            <p:ph type="title"/>
          </p:nvPr>
        </p:nvSpPr>
        <p:spPr>
          <a:xfrm>
            <a:off x="685800" y="63500"/>
            <a:ext cx="7772400" cy="1270000"/>
          </a:xfrm>
        </p:spPr>
        <p:txBody>
          <a:bodyPr/>
          <a:lstStyle/>
          <a:p>
            <a:pPr>
              <a:lnSpc>
                <a:spcPct val="80000"/>
              </a:lnSpc>
            </a:pPr>
            <a:r>
              <a:rPr lang="en-US" dirty="0"/>
              <a:t>Example: Solving Problems with Human Governmental Systems</a:t>
            </a:r>
          </a:p>
        </p:txBody>
      </p:sp>
      <p:sp>
        <p:nvSpPr>
          <p:cNvPr id="3" name="Content Placeholder 2">
            <a:extLst>
              <a:ext uri="{FF2B5EF4-FFF2-40B4-BE49-F238E27FC236}">
                <a16:creationId xmlns:a16="http://schemas.microsoft.com/office/drawing/2014/main" id="{BC89F913-29E3-47DC-8628-D6EE86121D39}"/>
              </a:ext>
            </a:extLst>
          </p:cNvPr>
          <p:cNvSpPr>
            <a:spLocks noGrp="1"/>
          </p:cNvSpPr>
          <p:nvPr>
            <p:ph idx="1"/>
          </p:nvPr>
        </p:nvSpPr>
        <p:spPr>
          <a:xfrm>
            <a:off x="304800" y="1562100"/>
            <a:ext cx="8686800" cy="3897906"/>
          </a:xfrm>
        </p:spPr>
        <p:txBody>
          <a:bodyPr>
            <a:normAutofit/>
          </a:bodyPr>
          <a:lstStyle/>
          <a:p>
            <a:r>
              <a:rPr lang="en-US" dirty="0"/>
              <a:t>Monarchy</a:t>
            </a:r>
          </a:p>
          <a:p>
            <a:r>
              <a:rPr lang="en-US" dirty="0"/>
              <a:t>Dictatorship</a:t>
            </a:r>
          </a:p>
          <a:p>
            <a:r>
              <a:rPr lang="en-US" dirty="0"/>
              <a:t>Communism (Public ownership, central control)</a:t>
            </a:r>
          </a:p>
          <a:p>
            <a:r>
              <a:rPr lang="en-US" dirty="0"/>
              <a:t>Socialism (Public ownership &amp; distribution)</a:t>
            </a:r>
          </a:p>
          <a:p>
            <a:r>
              <a:rPr lang="en-US" dirty="0"/>
              <a:t>Capitalism (unrestrained free market)</a:t>
            </a:r>
          </a:p>
          <a:p>
            <a:r>
              <a:rPr lang="en-US" dirty="0"/>
              <a:t>Democracy</a:t>
            </a:r>
          </a:p>
        </p:txBody>
      </p:sp>
      <p:sp>
        <p:nvSpPr>
          <p:cNvPr id="4" name="Slide Number Placeholder 3">
            <a:extLst>
              <a:ext uri="{FF2B5EF4-FFF2-40B4-BE49-F238E27FC236}">
                <a16:creationId xmlns:a16="http://schemas.microsoft.com/office/drawing/2014/main" id="{FE66B1D4-A1E5-47A7-A7A8-7012140AF43B}"/>
              </a:ext>
            </a:extLst>
          </p:cNvPr>
          <p:cNvSpPr>
            <a:spLocks noGrp="1"/>
          </p:cNvSpPr>
          <p:nvPr>
            <p:ph type="sldNum" sz="quarter" idx="12"/>
          </p:nvPr>
        </p:nvSpPr>
        <p:spPr/>
        <p:txBody>
          <a:bodyPr/>
          <a:lstStyle/>
          <a:p>
            <a:pPr>
              <a:defRPr/>
            </a:pPr>
            <a:fld id="{B6A389DF-B1F5-4991-89B8-72C57CDB73FE}" type="slidenum">
              <a:rPr lang="en-US" smtClean="0"/>
              <a:pPr>
                <a:defRPr/>
              </a:pPr>
              <a:t>21</a:t>
            </a:fld>
            <a:endParaRPr lang="en-US"/>
          </a:p>
        </p:txBody>
      </p:sp>
    </p:spTree>
    <p:extLst>
      <p:ext uri="{BB962C8B-B14F-4D97-AF65-F5344CB8AC3E}">
        <p14:creationId xmlns:p14="http://schemas.microsoft.com/office/powerpoint/2010/main" val="215607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71CA9-52AB-4308-9ECD-5CC9024B8828}"/>
              </a:ext>
            </a:extLst>
          </p:cNvPr>
          <p:cNvSpPr>
            <a:spLocks noGrp="1"/>
          </p:cNvSpPr>
          <p:nvPr>
            <p:ph type="title"/>
          </p:nvPr>
        </p:nvSpPr>
        <p:spPr>
          <a:xfrm>
            <a:off x="685800" y="393700"/>
            <a:ext cx="7772400" cy="508000"/>
          </a:xfrm>
        </p:spPr>
        <p:txBody>
          <a:bodyPr/>
          <a:lstStyle/>
          <a:p>
            <a:pPr>
              <a:lnSpc>
                <a:spcPct val="80000"/>
              </a:lnSpc>
            </a:pPr>
            <a:r>
              <a:rPr lang="en-US" dirty="0"/>
              <a:t>Solutions to the Consequences of the Fall</a:t>
            </a:r>
          </a:p>
        </p:txBody>
      </p:sp>
      <p:sp>
        <p:nvSpPr>
          <p:cNvPr id="3" name="Content Placeholder 2">
            <a:extLst>
              <a:ext uri="{FF2B5EF4-FFF2-40B4-BE49-F238E27FC236}">
                <a16:creationId xmlns:a16="http://schemas.microsoft.com/office/drawing/2014/main" id="{489C47A1-A31F-49E0-B87E-8526C8A7C558}"/>
              </a:ext>
            </a:extLst>
          </p:cNvPr>
          <p:cNvSpPr>
            <a:spLocks noGrp="1"/>
          </p:cNvSpPr>
          <p:nvPr>
            <p:ph idx="1"/>
          </p:nvPr>
        </p:nvSpPr>
        <p:spPr>
          <a:xfrm>
            <a:off x="228600" y="1347083"/>
            <a:ext cx="8763000" cy="4127500"/>
          </a:xfrm>
        </p:spPr>
        <p:txBody>
          <a:bodyPr/>
          <a:lstStyle/>
          <a:p>
            <a:r>
              <a:rPr lang="en-US" dirty="0"/>
              <a:t>Man &amp; God – Penalty paid by Christ</a:t>
            </a:r>
          </a:p>
          <a:p>
            <a:r>
              <a:rPr lang="en-US" dirty="0"/>
              <a:t>Man &amp; Himself – Led by the Spirit</a:t>
            </a:r>
          </a:p>
          <a:p>
            <a:r>
              <a:rPr lang="en-US" dirty="0"/>
              <a:t>Man &amp; Fellow man – “Love neighbor as himself”</a:t>
            </a:r>
          </a:p>
          <a:p>
            <a:r>
              <a:rPr lang="en-US" dirty="0"/>
              <a:t>Man &amp; His World…</a:t>
            </a:r>
          </a:p>
        </p:txBody>
      </p:sp>
      <p:sp>
        <p:nvSpPr>
          <p:cNvPr id="4" name="Slide Number Placeholder 3">
            <a:extLst>
              <a:ext uri="{FF2B5EF4-FFF2-40B4-BE49-F238E27FC236}">
                <a16:creationId xmlns:a16="http://schemas.microsoft.com/office/drawing/2014/main" id="{19CBB492-3313-49B6-8853-5023CF4CF4BC}"/>
              </a:ext>
            </a:extLst>
          </p:cNvPr>
          <p:cNvSpPr>
            <a:spLocks noGrp="1"/>
          </p:cNvSpPr>
          <p:nvPr>
            <p:ph type="sldNum" sz="quarter" idx="12"/>
          </p:nvPr>
        </p:nvSpPr>
        <p:spPr/>
        <p:txBody>
          <a:bodyPr/>
          <a:lstStyle/>
          <a:p>
            <a:pPr>
              <a:defRPr/>
            </a:pPr>
            <a:fld id="{B6A389DF-B1F5-4991-89B8-72C57CDB73FE}" type="slidenum">
              <a:rPr lang="en-US" smtClean="0"/>
              <a:pPr>
                <a:defRPr/>
              </a:pPr>
              <a:t>22</a:t>
            </a:fld>
            <a:endParaRPr lang="en-US"/>
          </a:p>
        </p:txBody>
      </p:sp>
    </p:spTree>
    <p:extLst>
      <p:ext uri="{BB962C8B-B14F-4D97-AF65-F5344CB8AC3E}">
        <p14:creationId xmlns:p14="http://schemas.microsoft.com/office/powerpoint/2010/main" val="254429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1121-3DD5-4913-BFBE-38E632CD18C4}"/>
              </a:ext>
            </a:extLst>
          </p:cNvPr>
          <p:cNvSpPr>
            <a:spLocks noGrp="1"/>
          </p:cNvSpPr>
          <p:nvPr>
            <p:ph type="title"/>
          </p:nvPr>
        </p:nvSpPr>
        <p:spPr/>
        <p:txBody>
          <a:bodyPr/>
          <a:lstStyle/>
          <a:p>
            <a:r>
              <a:rPr lang="en-US" dirty="0"/>
              <a:t>What is the Plan?</a:t>
            </a:r>
          </a:p>
        </p:txBody>
      </p:sp>
      <p:sp>
        <p:nvSpPr>
          <p:cNvPr id="3" name="Content Placeholder 2">
            <a:extLst>
              <a:ext uri="{FF2B5EF4-FFF2-40B4-BE49-F238E27FC236}">
                <a16:creationId xmlns:a16="http://schemas.microsoft.com/office/drawing/2014/main" id="{BD54F7AA-4D3D-4C88-B29D-4130AA835301}"/>
              </a:ext>
            </a:extLst>
          </p:cNvPr>
          <p:cNvSpPr>
            <a:spLocks noGrp="1"/>
          </p:cNvSpPr>
          <p:nvPr>
            <p:ph idx="1"/>
          </p:nvPr>
        </p:nvSpPr>
        <p:spPr>
          <a:xfrm>
            <a:off x="152400" y="749300"/>
            <a:ext cx="8915400" cy="4711700"/>
          </a:xfrm>
        </p:spPr>
        <p:txBody>
          <a:bodyPr>
            <a:normAutofit fontScale="77500" lnSpcReduction="20000"/>
          </a:bodyPr>
          <a:lstStyle/>
          <a:p>
            <a:pPr marL="0" indent="0">
              <a:buNone/>
            </a:pPr>
            <a:r>
              <a:rPr lang="en-US" b="1" baseline="30000" dirty="0">
                <a:effectLst/>
                <a:latin typeface="system-ui"/>
              </a:rPr>
              <a:t>18 </a:t>
            </a:r>
            <a:r>
              <a:rPr lang="en-US" b="0" dirty="0">
                <a:effectLst/>
                <a:latin typeface="system-ui"/>
              </a:rPr>
              <a:t>For I consider that the sufferings of this present time are not worthy to be compared with the glory which shall be revealed in us. </a:t>
            </a:r>
            <a:r>
              <a:rPr lang="en-US" b="1" baseline="30000" dirty="0">
                <a:effectLst/>
                <a:latin typeface="system-ui"/>
              </a:rPr>
              <a:t>19 </a:t>
            </a:r>
            <a:r>
              <a:rPr lang="en-US" b="0" dirty="0">
                <a:effectLst/>
                <a:latin typeface="system-ui"/>
              </a:rPr>
              <a:t>For the earnest expectation of the creation eagerly waits for the revealing of the sons of God. </a:t>
            </a:r>
            <a:r>
              <a:rPr lang="en-US" b="1" baseline="30000" dirty="0">
                <a:effectLst/>
                <a:latin typeface="system-ui"/>
              </a:rPr>
              <a:t>20 </a:t>
            </a:r>
            <a:r>
              <a:rPr lang="en-US" b="0" dirty="0">
                <a:effectLst/>
                <a:latin typeface="system-ui"/>
              </a:rPr>
              <a:t>For the creation was subjected to futility, not willingly, but because of Him who subjected it in hope; </a:t>
            </a:r>
            <a:r>
              <a:rPr lang="en-US" b="1" baseline="30000" dirty="0">
                <a:effectLst/>
                <a:latin typeface="system-ui"/>
              </a:rPr>
              <a:t>21 </a:t>
            </a:r>
            <a:r>
              <a:rPr lang="en-US" b="0" dirty="0">
                <a:effectLst/>
                <a:latin typeface="system-ui"/>
              </a:rPr>
              <a:t>because the creation itself also will be delivered from the bondage of corruption into the glorious liberty of the children of God. </a:t>
            </a:r>
            <a:r>
              <a:rPr lang="en-US" b="1" baseline="30000" dirty="0">
                <a:effectLst/>
                <a:latin typeface="system-ui"/>
              </a:rPr>
              <a:t>22 </a:t>
            </a:r>
            <a:r>
              <a:rPr lang="en-US" b="0" dirty="0">
                <a:effectLst/>
                <a:latin typeface="system-ui"/>
              </a:rPr>
              <a:t>For we know that the whole creation groans and labors with birth pangs together until now. </a:t>
            </a:r>
            <a:r>
              <a:rPr lang="en-US" b="1" baseline="30000" dirty="0">
                <a:effectLst/>
                <a:latin typeface="system-ui"/>
              </a:rPr>
              <a:t>23 </a:t>
            </a:r>
            <a:r>
              <a:rPr lang="en-US" b="0" dirty="0">
                <a:effectLst/>
                <a:latin typeface="system-ui"/>
              </a:rPr>
              <a:t>Not only that, but we also who have the first fruits of the Spirit, even we ourselves groan within ourselves, eagerly waiting for the adoption, the redemption of our body. </a:t>
            </a:r>
            <a:r>
              <a:rPr lang="en-US" b="1" baseline="30000" dirty="0">
                <a:effectLst/>
                <a:latin typeface="system-ui"/>
              </a:rPr>
              <a:t>24 </a:t>
            </a:r>
            <a:r>
              <a:rPr lang="en-US" b="0" dirty="0">
                <a:effectLst/>
                <a:latin typeface="system-ui"/>
              </a:rPr>
              <a:t>For we were saved in this hope, but hope that is seen is not hope; for why does one still hope for what he sees? </a:t>
            </a:r>
            <a:r>
              <a:rPr lang="en-US" b="1" baseline="30000" dirty="0">
                <a:effectLst/>
                <a:latin typeface="system-ui"/>
              </a:rPr>
              <a:t>25 </a:t>
            </a:r>
            <a:r>
              <a:rPr lang="en-US" b="0" dirty="0">
                <a:effectLst/>
                <a:latin typeface="system-ui"/>
              </a:rPr>
              <a:t>But if we hope for what we do not see, we eagerly wait for it with perseverance.  (Rom 8:18-25)</a:t>
            </a:r>
            <a:endParaRPr lang="en-US" dirty="0"/>
          </a:p>
        </p:txBody>
      </p:sp>
      <p:sp>
        <p:nvSpPr>
          <p:cNvPr id="4" name="Slide Number Placeholder 3">
            <a:extLst>
              <a:ext uri="{FF2B5EF4-FFF2-40B4-BE49-F238E27FC236}">
                <a16:creationId xmlns:a16="http://schemas.microsoft.com/office/drawing/2014/main" id="{F21F6ECC-C9D2-466D-A3B8-1F718817A0DE}"/>
              </a:ext>
            </a:extLst>
          </p:cNvPr>
          <p:cNvSpPr>
            <a:spLocks noGrp="1"/>
          </p:cNvSpPr>
          <p:nvPr>
            <p:ph type="sldNum" sz="quarter" idx="12"/>
          </p:nvPr>
        </p:nvSpPr>
        <p:spPr/>
        <p:txBody>
          <a:bodyPr/>
          <a:lstStyle/>
          <a:p>
            <a:pPr>
              <a:defRPr/>
            </a:pPr>
            <a:fld id="{B6A389DF-B1F5-4991-89B8-72C57CDB73FE}" type="slidenum">
              <a:rPr lang="en-US" smtClean="0"/>
              <a:pPr>
                <a:defRPr/>
              </a:pPr>
              <a:t>23</a:t>
            </a:fld>
            <a:endParaRPr lang="en-US"/>
          </a:p>
        </p:txBody>
      </p:sp>
    </p:spTree>
    <p:extLst>
      <p:ext uri="{BB962C8B-B14F-4D97-AF65-F5344CB8AC3E}">
        <p14:creationId xmlns:p14="http://schemas.microsoft.com/office/powerpoint/2010/main" val="746013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8DE36-37AC-414A-9112-385F19B44D60}"/>
              </a:ext>
            </a:extLst>
          </p:cNvPr>
          <p:cNvSpPr>
            <a:spLocks noGrp="1"/>
          </p:cNvSpPr>
          <p:nvPr>
            <p:ph type="title"/>
          </p:nvPr>
        </p:nvSpPr>
        <p:spPr/>
        <p:txBody>
          <a:bodyPr/>
          <a:lstStyle/>
          <a:p>
            <a:r>
              <a:rPr lang="en-US" dirty="0"/>
              <a:t>God’s Options</a:t>
            </a:r>
          </a:p>
        </p:txBody>
      </p:sp>
      <p:sp>
        <p:nvSpPr>
          <p:cNvPr id="3" name="Content Placeholder 2">
            <a:extLst>
              <a:ext uri="{FF2B5EF4-FFF2-40B4-BE49-F238E27FC236}">
                <a16:creationId xmlns:a16="http://schemas.microsoft.com/office/drawing/2014/main" id="{07AD6768-F96F-4667-A0FF-77D06FC2733C}"/>
              </a:ext>
            </a:extLst>
          </p:cNvPr>
          <p:cNvSpPr>
            <a:spLocks noGrp="1"/>
          </p:cNvSpPr>
          <p:nvPr>
            <p:ph idx="1"/>
          </p:nvPr>
        </p:nvSpPr>
        <p:spPr>
          <a:xfrm>
            <a:off x="152400" y="952500"/>
            <a:ext cx="8839200" cy="4318000"/>
          </a:xfrm>
        </p:spPr>
        <p:txBody>
          <a:bodyPr>
            <a:normAutofit/>
          </a:bodyPr>
          <a:lstStyle/>
          <a:p>
            <a:r>
              <a:rPr lang="en-US" dirty="0"/>
              <a:t>No consequences</a:t>
            </a:r>
          </a:p>
          <a:p>
            <a:r>
              <a:rPr lang="en-US" dirty="0"/>
              <a:t>Instant destruction</a:t>
            </a:r>
          </a:p>
          <a:p>
            <a:r>
              <a:rPr lang="en-US" dirty="0"/>
              <a:t>Take away man’s choice (reduce to an animal)</a:t>
            </a:r>
          </a:p>
          <a:p>
            <a:r>
              <a:rPr lang="en-US" dirty="0"/>
              <a:t>Have significant consequences (Why?)</a:t>
            </a:r>
          </a:p>
        </p:txBody>
      </p:sp>
      <p:sp>
        <p:nvSpPr>
          <p:cNvPr id="4" name="Slide Number Placeholder 3">
            <a:extLst>
              <a:ext uri="{FF2B5EF4-FFF2-40B4-BE49-F238E27FC236}">
                <a16:creationId xmlns:a16="http://schemas.microsoft.com/office/drawing/2014/main" id="{B405C4EA-0594-4FF2-88E7-8967648D3A2C}"/>
              </a:ext>
            </a:extLst>
          </p:cNvPr>
          <p:cNvSpPr>
            <a:spLocks noGrp="1"/>
          </p:cNvSpPr>
          <p:nvPr>
            <p:ph type="sldNum" sz="quarter" idx="12"/>
          </p:nvPr>
        </p:nvSpPr>
        <p:spPr/>
        <p:txBody>
          <a:bodyPr/>
          <a:lstStyle/>
          <a:p>
            <a:pPr>
              <a:defRPr/>
            </a:pPr>
            <a:fld id="{B6A389DF-B1F5-4991-89B8-72C57CDB73FE}" type="slidenum">
              <a:rPr lang="en-US" smtClean="0"/>
              <a:pPr>
                <a:defRPr/>
              </a:pPr>
              <a:t>3</a:t>
            </a:fld>
            <a:endParaRPr lang="en-US"/>
          </a:p>
        </p:txBody>
      </p:sp>
    </p:spTree>
    <p:extLst>
      <p:ext uri="{BB962C8B-B14F-4D97-AF65-F5344CB8AC3E}">
        <p14:creationId xmlns:p14="http://schemas.microsoft.com/office/powerpoint/2010/main" val="72825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B2A9C-0E05-4315-9413-478E1F87404A}"/>
              </a:ext>
            </a:extLst>
          </p:cNvPr>
          <p:cNvSpPr>
            <a:spLocks noGrp="1"/>
          </p:cNvSpPr>
          <p:nvPr>
            <p:ph type="title"/>
          </p:nvPr>
        </p:nvSpPr>
        <p:spPr>
          <a:xfrm>
            <a:off x="0" y="63500"/>
            <a:ext cx="9144000" cy="508000"/>
          </a:xfrm>
        </p:spPr>
        <p:txBody>
          <a:bodyPr/>
          <a:lstStyle/>
          <a:p>
            <a:r>
              <a:rPr lang="en-US" dirty="0"/>
              <a:t>The Account of the First Sin (Genesis)</a:t>
            </a:r>
          </a:p>
        </p:txBody>
      </p:sp>
      <p:sp>
        <p:nvSpPr>
          <p:cNvPr id="3" name="Content Placeholder 2">
            <a:extLst>
              <a:ext uri="{FF2B5EF4-FFF2-40B4-BE49-F238E27FC236}">
                <a16:creationId xmlns:a16="http://schemas.microsoft.com/office/drawing/2014/main" id="{D8DA6FE2-D687-4923-963F-72B899745D14}"/>
              </a:ext>
            </a:extLst>
          </p:cNvPr>
          <p:cNvSpPr>
            <a:spLocks noGrp="1"/>
          </p:cNvSpPr>
          <p:nvPr>
            <p:ph idx="1"/>
          </p:nvPr>
        </p:nvSpPr>
        <p:spPr>
          <a:xfrm>
            <a:off x="190500" y="939800"/>
            <a:ext cx="8763000" cy="4648200"/>
          </a:xfrm>
        </p:spPr>
        <p:txBody>
          <a:bodyPr>
            <a:normAutofit fontScale="85000" lnSpcReduction="20000"/>
          </a:bodyPr>
          <a:lstStyle/>
          <a:p>
            <a:r>
              <a:rPr lang="en-US" dirty="0">
                <a:solidFill>
                  <a:schemeClr val="bg1">
                    <a:lumMod val="50000"/>
                  </a:schemeClr>
                </a:solidFill>
              </a:rPr>
              <a:t>Man created in the image of God, including Choice (1:27)</a:t>
            </a:r>
          </a:p>
          <a:p>
            <a:r>
              <a:rPr lang="en-US" dirty="0">
                <a:solidFill>
                  <a:schemeClr val="bg1">
                    <a:lumMod val="50000"/>
                  </a:schemeClr>
                </a:solidFill>
              </a:rPr>
              <a:t>One action forbidden (2:9, 16-17; 3:2-3)</a:t>
            </a:r>
          </a:p>
          <a:p>
            <a:pPr lvl="1"/>
            <a:r>
              <a:rPr lang="en-US" dirty="0">
                <a:solidFill>
                  <a:schemeClr val="bg1">
                    <a:lumMod val="50000"/>
                  </a:schemeClr>
                </a:solidFill>
              </a:rPr>
              <a:t>Easy to obey, easy to disobey (2:9,16)</a:t>
            </a:r>
          </a:p>
          <a:p>
            <a:pPr lvl="1"/>
            <a:r>
              <a:rPr lang="en-US" dirty="0">
                <a:solidFill>
                  <a:schemeClr val="bg1">
                    <a:lumMod val="50000"/>
                  </a:schemeClr>
                </a:solidFill>
              </a:rPr>
              <a:t>Serious consequences (2:17; 3:3)</a:t>
            </a:r>
          </a:p>
          <a:p>
            <a:r>
              <a:rPr lang="en-US" dirty="0"/>
              <a:t>Consequences…</a:t>
            </a:r>
          </a:p>
          <a:p>
            <a:pPr lvl="1"/>
            <a:r>
              <a:rPr lang="en-US" dirty="0"/>
              <a:t>Fear, Guilt, &amp; Shame – death of an animal (3:10-11, 21)</a:t>
            </a:r>
          </a:p>
          <a:p>
            <a:pPr lvl="1"/>
            <a:r>
              <a:rPr lang="en-US" dirty="0"/>
              <a:t>Conflict between the serpent &amp; seed of woman (15)</a:t>
            </a:r>
          </a:p>
          <a:p>
            <a:pPr lvl="1"/>
            <a:r>
              <a:rPr lang="en-US" dirty="0"/>
              <a:t>Multiplied sorrow (pain) &amp; conception (16)</a:t>
            </a:r>
          </a:p>
          <a:p>
            <a:pPr lvl="1"/>
            <a:r>
              <a:rPr lang="en-US" dirty="0"/>
              <a:t>Broken/difficult relationship between man &amp; woman (16)</a:t>
            </a:r>
          </a:p>
          <a:p>
            <a:pPr lvl="1"/>
            <a:r>
              <a:rPr lang="en-US" dirty="0"/>
              <a:t>Cursed ground (thorns &amp; thistles, sweat &amp; toil) (17-19)</a:t>
            </a:r>
          </a:p>
          <a:p>
            <a:pPr lvl="1"/>
            <a:r>
              <a:rPr lang="en-US" dirty="0"/>
              <a:t>Return to the dust (death) (19)</a:t>
            </a:r>
          </a:p>
          <a:p>
            <a:pPr lvl="1"/>
            <a:r>
              <a:rPr lang="en-US" dirty="0"/>
              <a:t>Driven out of the Garden (23-24)</a:t>
            </a:r>
          </a:p>
          <a:p>
            <a:pPr lvl="1"/>
            <a:endParaRPr lang="en-US" dirty="0"/>
          </a:p>
        </p:txBody>
      </p:sp>
      <p:sp>
        <p:nvSpPr>
          <p:cNvPr id="4" name="Slide Number Placeholder 3">
            <a:extLst>
              <a:ext uri="{FF2B5EF4-FFF2-40B4-BE49-F238E27FC236}">
                <a16:creationId xmlns:a16="http://schemas.microsoft.com/office/drawing/2014/main" id="{1C4792CA-2690-419B-A4DE-FEB52FF8FDA8}"/>
              </a:ext>
            </a:extLst>
          </p:cNvPr>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spTree>
    <p:extLst>
      <p:ext uri="{BB962C8B-B14F-4D97-AF65-F5344CB8AC3E}">
        <p14:creationId xmlns:p14="http://schemas.microsoft.com/office/powerpoint/2010/main" val="99926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EB364-A3A6-4C81-9970-3672F7E67D39}"/>
              </a:ext>
            </a:extLst>
          </p:cNvPr>
          <p:cNvSpPr>
            <a:spLocks noGrp="1"/>
          </p:cNvSpPr>
          <p:nvPr>
            <p:ph type="title"/>
          </p:nvPr>
        </p:nvSpPr>
        <p:spPr/>
        <p:txBody>
          <a:bodyPr/>
          <a:lstStyle/>
          <a:p>
            <a:r>
              <a:rPr lang="en-US" dirty="0"/>
              <a:t>…The Story Continued</a:t>
            </a:r>
          </a:p>
        </p:txBody>
      </p:sp>
      <p:sp>
        <p:nvSpPr>
          <p:cNvPr id="3" name="Content Placeholder 2">
            <a:extLst>
              <a:ext uri="{FF2B5EF4-FFF2-40B4-BE49-F238E27FC236}">
                <a16:creationId xmlns:a16="http://schemas.microsoft.com/office/drawing/2014/main" id="{34E21BEC-598A-4D91-86FE-F2AC5E24908A}"/>
              </a:ext>
            </a:extLst>
          </p:cNvPr>
          <p:cNvSpPr>
            <a:spLocks noGrp="1"/>
          </p:cNvSpPr>
          <p:nvPr>
            <p:ph idx="1"/>
          </p:nvPr>
        </p:nvSpPr>
        <p:spPr>
          <a:xfrm>
            <a:off x="76200" y="848841"/>
            <a:ext cx="8991600" cy="4648200"/>
          </a:xfrm>
        </p:spPr>
        <p:txBody>
          <a:bodyPr>
            <a:normAutofit/>
          </a:bodyPr>
          <a:lstStyle/>
          <a:p>
            <a:r>
              <a:rPr lang="en-US" dirty="0"/>
              <a:t>Gen 4 – Cain &amp; Abel:  Corrupted worship, envy, sin seeking to possess us, anger, murder, guilt, deception, self-preservation…</a:t>
            </a:r>
          </a:p>
          <a:p>
            <a:r>
              <a:rPr lang="en-US" dirty="0"/>
              <a:t>Gen 5-6 – Lineage of Cain – decline (due to lusts) to world-wide wickedness (intent &amp; action)</a:t>
            </a:r>
          </a:p>
          <a:p>
            <a:r>
              <a:rPr lang="en-US" dirty="0"/>
              <a:t>Gen 11 – Tower of Babel – man’s ingenuity used for pride and disobedience; limited (“confused”) by God.</a:t>
            </a:r>
          </a:p>
        </p:txBody>
      </p:sp>
      <p:sp>
        <p:nvSpPr>
          <p:cNvPr id="4" name="Slide Number Placeholder 3">
            <a:extLst>
              <a:ext uri="{FF2B5EF4-FFF2-40B4-BE49-F238E27FC236}">
                <a16:creationId xmlns:a16="http://schemas.microsoft.com/office/drawing/2014/main" id="{0F16B79F-F4B6-4917-8168-5F9F9AE4E6B5}"/>
              </a:ext>
            </a:extLst>
          </p:cNvPr>
          <p:cNvSpPr>
            <a:spLocks noGrp="1"/>
          </p:cNvSpPr>
          <p:nvPr>
            <p:ph type="sldNum" sz="quarter" idx="12"/>
          </p:nvPr>
        </p:nvSpPr>
        <p:spPr/>
        <p:txBody>
          <a:bodyPr/>
          <a:lstStyle/>
          <a:p>
            <a:pPr>
              <a:defRPr/>
            </a:pPr>
            <a:fld id="{B6A389DF-B1F5-4991-89B8-72C57CDB73FE}" type="slidenum">
              <a:rPr lang="en-US" smtClean="0"/>
              <a:pPr>
                <a:defRPr/>
              </a:pPr>
              <a:t>5</a:t>
            </a:fld>
            <a:endParaRPr lang="en-US"/>
          </a:p>
        </p:txBody>
      </p:sp>
    </p:spTree>
    <p:extLst>
      <p:ext uri="{BB962C8B-B14F-4D97-AF65-F5344CB8AC3E}">
        <p14:creationId xmlns:p14="http://schemas.microsoft.com/office/powerpoint/2010/main" val="314785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F7DF-65B1-40F5-A39E-26C0E3901DC2}"/>
              </a:ext>
            </a:extLst>
          </p:cNvPr>
          <p:cNvSpPr>
            <a:spLocks noGrp="1"/>
          </p:cNvSpPr>
          <p:nvPr>
            <p:ph type="title"/>
          </p:nvPr>
        </p:nvSpPr>
        <p:spPr>
          <a:xfrm>
            <a:off x="76200" y="63500"/>
            <a:ext cx="8991600" cy="508000"/>
          </a:xfrm>
        </p:spPr>
        <p:txBody>
          <a:bodyPr/>
          <a:lstStyle/>
          <a:p>
            <a:r>
              <a:rPr lang="en-US" dirty="0"/>
              <a:t>The Consequences of the Fall on…</a:t>
            </a:r>
          </a:p>
        </p:txBody>
      </p:sp>
      <p:sp>
        <p:nvSpPr>
          <p:cNvPr id="3" name="Content Placeholder 2">
            <a:extLst>
              <a:ext uri="{FF2B5EF4-FFF2-40B4-BE49-F238E27FC236}">
                <a16:creationId xmlns:a16="http://schemas.microsoft.com/office/drawing/2014/main" id="{E7F73CEA-03A6-4D55-BE3B-8D8E853E7610}"/>
              </a:ext>
            </a:extLst>
          </p:cNvPr>
          <p:cNvSpPr>
            <a:spLocks noGrp="1"/>
          </p:cNvSpPr>
          <p:nvPr>
            <p:ph idx="1"/>
          </p:nvPr>
        </p:nvSpPr>
        <p:spPr>
          <a:xfrm>
            <a:off x="152400" y="800100"/>
            <a:ext cx="8763000" cy="990600"/>
          </a:xfrm>
        </p:spPr>
        <p:txBody>
          <a:bodyPr>
            <a:normAutofit fontScale="77500" lnSpcReduction="20000"/>
          </a:bodyPr>
          <a:lstStyle/>
          <a:p>
            <a:r>
              <a:rPr lang="en-US" dirty="0"/>
              <a:t>Man &amp; God </a:t>
            </a:r>
          </a:p>
          <a:p>
            <a:pPr lvl="1"/>
            <a:r>
              <a:rPr lang="en-US" dirty="0"/>
              <a:t>Fellowship broken: Unresolved guilt; driven out of God’s presence</a:t>
            </a:r>
          </a:p>
          <a:p>
            <a:endParaRPr lang="en-US" dirty="0"/>
          </a:p>
        </p:txBody>
      </p:sp>
      <p:sp>
        <p:nvSpPr>
          <p:cNvPr id="4" name="Slide Number Placeholder 3">
            <a:extLst>
              <a:ext uri="{FF2B5EF4-FFF2-40B4-BE49-F238E27FC236}">
                <a16:creationId xmlns:a16="http://schemas.microsoft.com/office/drawing/2014/main" id="{6D988647-5A3E-492B-ADEC-110D5009CDD8}"/>
              </a:ext>
            </a:extLst>
          </p:cNvPr>
          <p:cNvSpPr>
            <a:spLocks noGrp="1"/>
          </p:cNvSpPr>
          <p:nvPr>
            <p:ph type="sldNum" sz="quarter" idx="12"/>
          </p:nvPr>
        </p:nvSpPr>
        <p:spPr/>
        <p:txBody>
          <a:bodyPr/>
          <a:lstStyle/>
          <a:p>
            <a:pPr>
              <a:defRPr/>
            </a:pPr>
            <a:fld id="{B6A389DF-B1F5-4991-89B8-72C57CDB73FE}" type="slidenum">
              <a:rPr lang="en-US" smtClean="0"/>
              <a:pPr>
                <a:defRPr/>
              </a:pPr>
              <a:t>6</a:t>
            </a:fld>
            <a:endParaRPr lang="en-US"/>
          </a:p>
        </p:txBody>
      </p:sp>
    </p:spTree>
    <p:extLst>
      <p:ext uri="{BB962C8B-B14F-4D97-AF65-F5344CB8AC3E}">
        <p14:creationId xmlns:p14="http://schemas.microsoft.com/office/powerpoint/2010/main" val="3221845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471C1-C898-4A88-8BDE-19C3B34623FA}"/>
              </a:ext>
            </a:extLst>
          </p:cNvPr>
          <p:cNvSpPr>
            <a:spLocks noGrp="1"/>
          </p:cNvSpPr>
          <p:nvPr>
            <p:ph type="title"/>
          </p:nvPr>
        </p:nvSpPr>
        <p:spPr>
          <a:xfrm>
            <a:off x="685800" y="333955"/>
            <a:ext cx="7772400" cy="5080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nSpc>
                <a:spcPct val="80000"/>
              </a:lnSpc>
            </a:pPr>
            <a:r>
              <a:rPr lang="en-US" dirty="0"/>
              <a:t>Consequences of Adam’s Sin</a:t>
            </a:r>
            <a:br>
              <a:rPr lang="en-US" dirty="0"/>
            </a:br>
            <a:r>
              <a:rPr lang="en-US" sz="3600" dirty="0"/>
              <a:t>(Romans 5)</a:t>
            </a:r>
            <a:endParaRPr lang="en-US" dirty="0"/>
          </a:p>
        </p:txBody>
      </p:sp>
      <p:sp>
        <p:nvSpPr>
          <p:cNvPr id="3" name="Content Placeholder 2">
            <a:extLst>
              <a:ext uri="{FF2B5EF4-FFF2-40B4-BE49-F238E27FC236}">
                <a16:creationId xmlns:a16="http://schemas.microsoft.com/office/drawing/2014/main" id="{46B2FA67-B6CA-436B-9080-8EBEC32B19AA}"/>
              </a:ext>
            </a:extLst>
          </p:cNvPr>
          <p:cNvSpPr>
            <a:spLocks noGrp="1"/>
          </p:cNvSpPr>
          <p:nvPr>
            <p:ph idx="1"/>
          </p:nvPr>
        </p:nvSpPr>
        <p:spPr>
          <a:xfrm>
            <a:off x="76200" y="1257300"/>
            <a:ext cx="8991600" cy="4301766"/>
          </a:xfrm>
        </p:spPr>
        <p:txBody>
          <a:bodyPr>
            <a:normAutofit fontScale="85000" lnSpcReduction="10000"/>
          </a:bodyPr>
          <a:lstStyle/>
          <a:p>
            <a:pPr marL="230188" indent="-230188"/>
            <a:r>
              <a:rPr lang="en-US" b="0" i="0" dirty="0">
                <a:effectLst/>
                <a:latin typeface="system-ui"/>
              </a:rPr>
              <a:t>Therefore, just as through one man </a:t>
            </a:r>
            <a:r>
              <a:rPr lang="en-US" i="0" dirty="0">
                <a:solidFill>
                  <a:srgbClr val="FFFF00"/>
                </a:solidFill>
                <a:effectLst/>
                <a:latin typeface="system-ui"/>
              </a:rPr>
              <a:t>sin entered the world</a:t>
            </a:r>
            <a:r>
              <a:rPr lang="en-US" b="0" i="0" dirty="0">
                <a:effectLst/>
                <a:latin typeface="system-ui"/>
              </a:rPr>
              <a:t>, and death through sin, and thus death spread to all men, </a:t>
            </a:r>
            <a:r>
              <a:rPr lang="en-US" i="0" dirty="0">
                <a:solidFill>
                  <a:srgbClr val="FFFF00"/>
                </a:solidFill>
                <a:effectLst/>
                <a:latin typeface="system-ui"/>
              </a:rPr>
              <a:t>because all sinned </a:t>
            </a:r>
            <a:r>
              <a:rPr lang="en-US" b="0" i="0" dirty="0">
                <a:effectLst/>
                <a:latin typeface="system-ui"/>
              </a:rPr>
              <a:t>(12)</a:t>
            </a:r>
          </a:p>
          <a:p>
            <a:pPr marL="230188" indent="-230188"/>
            <a:r>
              <a:rPr lang="en-US" b="0" i="0" dirty="0">
                <a:effectLst/>
                <a:latin typeface="system-ui"/>
              </a:rPr>
              <a:t>…By the one man’s offense </a:t>
            </a:r>
            <a:r>
              <a:rPr lang="en-US" i="0" dirty="0">
                <a:solidFill>
                  <a:srgbClr val="FFFF00"/>
                </a:solidFill>
                <a:effectLst/>
                <a:latin typeface="system-ui"/>
              </a:rPr>
              <a:t>many died</a:t>
            </a:r>
            <a:r>
              <a:rPr lang="en-US" b="0" i="0" dirty="0">
                <a:effectLst/>
                <a:latin typeface="system-ui"/>
              </a:rPr>
              <a:t>…</a:t>
            </a:r>
            <a:r>
              <a:rPr lang="en-US" b="0" dirty="0">
                <a:latin typeface="system-ui"/>
              </a:rPr>
              <a:t>(15)</a:t>
            </a:r>
          </a:p>
          <a:p>
            <a:pPr marL="230188" indent="-230188"/>
            <a:r>
              <a:rPr lang="en-US" b="0" i="0" dirty="0">
                <a:effectLst/>
                <a:latin typeface="system-ui"/>
              </a:rPr>
              <a:t>The judgment </a:t>
            </a:r>
            <a:r>
              <a:rPr lang="en-US" b="0" i="1" dirty="0">
                <a:effectLst/>
                <a:latin typeface="system-ui"/>
              </a:rPr>
              <a:t>which came</a:t>
            </a:r>
            <a:r>
              <a:rPr lang="en-US" b="0" i="0" dirty="0">
                <a:effectLst/>
                <a:latin typeface="system-ui"/>
              </a:rPr>
              <a:t> from one </a:t>
            </a:r>
            <a:r>
              <a:rPr lang="en-US" b="0" i="1" dirty="0">
                <a:effectLst/>
                <a:latin typeface="system-ui"/>
              </a:rPr>
              <a:t>offense resulted</a:t>
            </a:r>
            <a:r>
              <a:rPr lang="en-US" b="0" i="0" dirty="0">
                <a:effectLst/>
                <a:latin typeface="system-ui"/>
              </a:rPr>
              <a:t> in </a:t>
            </a:r>
            <a:r>
              <a:rPr lang="en-US" i="0" dirty="0">
                <a:solidFill>
                  <a:srgbClr val="FFFF00"/>
                </a:solidFill>
                <a:effectLst/>
                <a:latin typeface="system-ui"/>
              </a:rPr>
              <a:t>condemnation</a:t>
            </a:r>
            <a:r>
              <a:rPr lang="en-US" b="0" i="0" dirty="0">
                <a:effectLst/>
                <a:latin typeface="system-ui"/>
              </a:rPr>
              <a:t>,  (16)</a:t>
            </a:r>
          </a:p>
          <a:p>
            <a:pPr marL="230188" indent="-230188"/>
            <a:r>
              <a:rPr lang="en-US" b="0" i="0" dirty="0">
                <a:effectLst/>
                <a:latin typeface="system-ui"/>
              </a:rPr>
              <a:t>By the one man’s offense </a:t>
            </a:r>
            <a:r>
              <a:rPr lang="en-US" i="0" dirty="0">
                <a:solidFill>
                  <a:srgbClr val="FFFF00"/>
                </a:solidFill>
                <a:effectLst/>
                <a:latin typeface="system-ui"/>
              </a:rPr>
              <a:t>death reigned </a:t>
            </a:r>
            <a:r>
              <a:rPr lang="en-US" b="0" i="0" dirty="0">
                <a:effectLst/>
                <a:latin typeface="system-ui"/>
              </a:rPr>
              <a:t>through the one (17)</a:t>
            </a:r>
          </a:p>
          <a:p>
            <a:pPr marL="230188" indent="-230188"/>
            <a:r>
              <a:rPr lang="en-US" b="0" i="0" dirty="0">
                <a:effectLst/>
                <a:latin typeface="system-ui"/>
              </a:rPr>
              <a:t>Through one man’s offense </a:t>
            </a:r>
            <a:r>
              <a:rPr lang="en-US" b="0" i="1" dirty="0">
                <a:effectLst/>
                <a:latin typeface="system-ui"/>
              </a:rPr>
              <a:t>judgment came</a:t>
            </a:r>
            <a:r>
              <a:rPr lang="en-US" b="0" i="0" dirty="0">
                <a:effectLst/>
                <a:latin typeface="system-ui"/>
              </a:rPr>
              <a:t> to all men, resulting in </a:t>
            </a:r>
            <a:r>
              <a:rPr lang="en-US" i="0" dirty="0">
                <a:solidFill>
                  <a:srgbClr val="FFFF00"/>
                </a:solidFill>
                <a:effectLst/>
                <a:latin typeface="system-ui"/>
              </a:rPr>
              <a:t>condemnation</a:t>
            </a:r>
            <a:r>
              <a:rPr lang="en-US" b="0" i="0" dirty="0">
                <a:effectLst/>
                <a:latin typeface="system-ui"/>
              </a:rPr>
              <a:t>… (18)</a:t>
            </a:r>
          </a:p>
          <a:p>
            <a:pPr marL="230188" indent="-230188"/>
            <a:r>
              <a:rPr lang="en-US" b="0" i="0" dirty="0">
                <a:effectLst/>
                <a:latin typeface="system-ui"/>
              </a:rPr>
              <a:t>By one man’s disobedience </a:t>
            </a:r>
            <a:r>
              <a:rPr lang="en-US" i="0" dirty="0">
                <a:solidFill>
                  <a:srgbClr val="FFFF00"/>
                </a:solidFill>
                <a:effectLst/>
                <a:latin typeface="system-ui"/>
              </a:rPr>
              <a:t>many were made sinners </a:t>
            </a:r>
            <a:r>
              <a:rPr lang="en-US" b="0" i="0" dirty="0">
                <a:effectLst/>
                <a:latin typeface="system-ui"/>
              </a:rPr>
              <a:t>(19)</a:t>
            </a:r>
          </a:p>
          <a:p>
            <a:pPr lvl="1"/>
            <a:endParaRPr lang="en-US" dirty="0"/>
          </a:p>
        </p:txBody>
      </p:sp>
      <p:sp>
        <p:nvSpPr>
          <p:cNvPr id="4" name="Slide Number Placeholder 3">
            <a:extLst>
              <a:ext uri="{FF2B5EF4-FFF2-40B4-BE49-F238E27FC236}">
                <a16:creationId xmlns:a16="http://schemas.microsoft.com/office/drawing/2014/main" id="{EFA1B6BA-DDBB-4232-B375-242BE282144E}"/>
              </a:ext>
            </a:extLst>
          </p:cNvPr>
          <p:cNvSpPr>
            <a:spLocks noGrp="1"/>
          </p:cNvSpPr>
          <p:nvPr>
            <p:ph type="sldNum" sz="quarter" idx="12"/>
          </p:nvPr>
        </p:nvSpPr>
        <p:spPr/>
        <p:txBody>
          <a:bodyPr/>
          <a:lstStyle/>
          <a:p>
            <a:pPr>
              <a:defRPr/>
            </a:pPr>
            <a:fld id="{B6A389DF-B1F5-4991-89B8-72C57CDB73FE}" type="slidenum">
              <a:rPr lang="en-US" smtClean="0"/>
              <a:pPr>
                <a:defRPr/>
              </a:pPr>
              <a:t>7</a:t>
            </a:fld>
            <a:endParaRPr lang="en-US"/>
          </a:p>
        </p:txBody>
      </p:sp>
    </p:spTree>
    <p:extLst>
      <p:ext uri="{BB962C8B-B14F-4D97-AF65-F5344CB8AC3E}">
        <p14:creationId xmlns:p14="http://schemas.microsoft.com/office/powerpoint/2010/main" val="386347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F7DF-65B1-40F5-A39E-26C0E3901DC2}"/>
              </a:ext>
            </a:extLst>
          </p:cNvPr>
          <p:cNvSpPr>
            <a:spLocks noGrp="1"/>
          </p:cNvSpPr>
          <p:nvPr>
            <p:ph type="title"/>
          </p:nvPr>
        </p:nvSpPr>
        <p:spPr>
          <a:xfrm>
            <a:off x="76200" y="63500"/>
            <a:ext cx="8991600" cy="508000"/>
          </a:xfrm>
        </p:spPr>
        <p:txBody>
          <a:bodyPr/>
          <a:lstStyle/>
          <a:p>
            <a:r>
              <a:rPr lang="en-US" dirty="0"/>
              <a:t>The Consequences of the Fall on…</a:t>
            </a:r>
          </a:p>
        </p:txBody>
      </p:sp>
      <p:sp>
        <p:nvSpPr>
          <p:cNvPr id="3" name="Content Placeholder 2">
            <a:extLst>
              <a:ext uri="{FF2B5EF4-FFF2-40B4-BE49-F238E27FC236}">
                <a16:creationId xmlns:a16="http://schemas.microsoft.com/office/drawing/2014/main" id="{E7F73CEA-03A6-4D55-BE3B-8D8E853E7610}"/>
              </a:ext>
            </a:extLst>
          </p:cNvPr>
          <p:cNvSpPr>
            <a:spLocks noGrp="1"/>
          </p:cNvSpPr>
          <p:nvPr>
            <p:ph idx="1"/>
          </p:nvPr>
        </p:nvSpPr>
        <p:spPr>
          <a:xfrm>
            <a:off x="152400" y="800100"/>
            <a:ext cx="8763000" cy="1905000"/>
          </a:xfrm>
        </p:spPr>
        <p:txBody>
          <a:bodyPr>
            <a:normAutofit fontScale="77500" lnSpcReduction="20000"/>
          </a:bodyPr>
          <a:lstStyle/>
          <a:p>
            <a:r>
              <a:rPr lang="en-US" dirty="0">
                <a:solidFill>
                  <a:schemeClr val="bg1">
                    <a:lumMod val="50000"/>
                  </a:schemeClr>
                </a:solidFill>
              </a:rPr>
              <a:t>Man &amp; God </a:t>
            </a:r>
          </a:p>
          <a:p>
            <a:pPr lvl="1"/>
            <a:r>
              <a:rPr lang="en-US" dirty="0">
                <a:solidFill>
                  <a:schemeClr val="bg1">
                    <a:lumMod val="50000"/>
                  </a:schemeClr>
                </a:solidFill>
              </a:rPr>
              <a:t>Fellowship broken: Unresolved guilt; driven out of God’s presence</a:t>
            </a:r>
          </a:p>
          <a:p>
            <a:r>
              <a:rPr lang="en-US" dirty="0"/>
              <a:t>Man &amp; Himself</a:t>
            </a:r>
          </a:p>
          <a:p>
            <a:pPr lvl="1"/>
            <a:r>
              <a:rPr lang="en-US" dirty="0"/>
              <a:t>Guilt &amp; shame, with continuing internal struggle with sin</a:t>
            </a:r>
          </a:p>
          <a:p>
            <a:pPr lvl="1"/>
            <a:r>
              <a:rPr lang="en-US" dirty="0"/>
              <a:t>Living with death</a:t>
            </a:r>
          </a:p>
        </p:txBody>
      </p:sp>
      <p:sp>
        <p:nvSpPr>
          <p:cNvPr id="4" name="Slide Number Placeholder 3">
            <a:extLst>
              <a:ext uri="{FF2B5EF4-FFF2-40B4-BE49-F238E27FC236}">
                <a16:creationId xmlns:a16="http://schemas.microsoft.com/office/drawing/2014/main" id="{6D988647-5A3E-492B-ADEC-110D5009CDD8}"/>
              </a:ext>
            </a:extLst>
          </p:cNvPr>
          <p:cNvSpPr>
            <a:spLocks noGrp="1"/>
          </p:cNvSpPr>
          <p:nvPr>
            <p:ph type="sldNum" sz="quarter" idx="12"/>
          </p:nvPr>
        </p:nvSpPr>
        <p:spPr/>
        <p:txBody>
          <a:bodyPr/>
          <a:lstStyle/>
          <a:p>
            <a:pPr>
              <a:defRPr/>
            </a:pPr>
            <a:fld id="{B6A389DF-B1F5-4991-89B8-72C57CDB73FE}" type="slidenum">
              <a:rPr lang="en-US" smtClean="0"/>
              <a:pPr>
                <a:defRPr/>
              </a:pPr>
              <a:t>8</a:t>
            </a:fld>
            <a:endParaRPr lang="en-US"/>
          </a:p>
        </p:txBody>
      </p:sp>
    </p:spTree>
    <p:extLst>
      <p:ext uri="{BB962C8B-B14F-4D97-AF65-F5344CB8AC3E}">
        <p14:creationId xmlns:p14="http://schemas.microsoft.com/office/powerpoint/2010/main" val="1360464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1D12C-9697-443E-8C3C-2903359722D6}"/>
              </a:ext>
            </a:extLst>
          </p:cNvPr>
          <p:cNvSpPr>
            <a:spLocks noGrp="1"/>
          </p:cNvSpPr>
          <p:nvPr>
            <p:ph type="title"/>
          </p:nvPr>
        </p:nvSpPr>
        <p:spPr>
          <a:xfrm>
            <a:off x="114300" y="304800"/>
            <a:ext cx="8915400" cy="508000"/>
          </a:xfrm>
        </p:spPr>
        <p:txBody>
          <a:bodyPr/>
          <a:lstStyle/>
          <a:p>
            <a:pPr>
              <a:lnSpc>
                <a:spcPct val="80000"/>
              </a:lnSpc>
            </a:pPr>
            <a:r>
              <a:rPr lang="en-US" dirty="0"/>
              <a:t>Consequences of Adam’s Sin</a:t>
            </a:r>
            <a:br>
              <a:rPr lang="en-US" sz="3600" dirty="0"/>
            </a:br>
            <a:r>
              <a:rPr lang="en-US" sz="3600" dirty="0"/>
              <a:t>(Roman 7:18-24)</a:t>
            </a:r>
            <a:endParaRPr lang="en-US" dirty="0"/>
          </a:p>
        </p:txBody>
      </p:sp>
      <p:sp>
        <p:nvSpPr>
          <p:cNvPr id="3" name="Content Placeholder 2">
            <a:extLst>
              <a:ext uri="{FF2B5EF4-FFF2-40B4-BE49-F238E27FC236}">
                <a16:creationId xmlns:a16="http://schemas.microsoft.com/office/drawing/2014/main" id="{67FF43F0-004A-48D6-A5C6-FFB817B79C23}"/>
              </a:ext>
            </a:extLst>
          </p:cNvPr>
          <p:cNvSpPr>
            <a:spLocks noGrp="1"/>
          </p:cNvSpPr>
          <p:nvPr>
            <p:ph idx="1"/>
          </p:nvPr>
        </p:nvSpPr>
        <p:spPr>
          <a:xfrm>
            <a:off x="228600" y="1104900"/>
            <a:ext cx="8686800" cy="4483100"/>
          </a:xfrm>
        </p:spPr>
        <p:txBody>
          <a:bodyPr>
            <a:normAutofit fontScale="85000" lnSpcReduction="20000"/>
          </a:bodyPr>
          <a:lstStyle/>
          <a:p>
            <a:pPr marL="0" indent="0" algn="l">
              <a:buNone/>
            </a:pPr>
            <a:r>
              <a:rPr lang="en-US" b="0" dirty="0">
                <a:effectLst/>
                <a:latin typeface="system-ui"/>
              </a:rPr>
              <a:t>For I know that in me (that is, in my flesh) nothing good dwells; for to will is present with me, but how to perform what is good I do not find. </a:t>
            </a:r>
            <a:r>
              <a:rPr lang="en-US" b="1" baseline="30000" dirty="0">
                <a:effectLst/>
                <a:latin typeface="system-ui"/>
              </a:rPr>
              <a:t>19 </a:t>
            </a:r>
            <a:r>
              <a:rPr lang="en-US" dirty="0">
                <a:solidFill>
                  <a:srgbClr val="FFFF00"/>
                </a:solidFill>
                <a:effectLst/>
                <a:latin typeface="system-ui"/>
              </a:rPr>
              <a:t>For the good that I will [</a:t>
            </a:r>
            <a:r>
              <a:rPr lang="en-US" dirty="0">
                <a:solidFill>
                  <a:srgbClr val="FFFF00"/>
                </a:solidFill>
                <a:latin typeface="system-ui"/>
              </a:rPr>
              <a:t>want] </a:t>
            </a:r>
            <a:r>
              <a:rPr lang="en-US" dirty="0">
                <a:solidFill>
                  <a:srgbClr val="FFFF00"/>
                </a:solidFill>
                <a:effectLst/>
                <a:latin typeface="system-ui"/>
              </a:rPr>
              <a:t>to do, I do not do; but the evil I will not [do not want] to do, that I practice.</a:t>
            </a:r>
            <a:r>
              <a:rPr lang="en-US" b="0" dirty="0">
                <a:effectLst/>
                <a:latin typeface="system-ui"/>
              </a:rPr>
              <a:t> </a:t>
            </a:r>
            <a:r>
              <a:rPr lang="en-US" b="1" baseline="30000" dirty="0">
                <a:effectLst/>
                <a:latin typeface="system-ui"/>
              </a:rPr>
              <a:t>20 </a:t>
            </a:r>
            <a:r>
              <a:rPr lang="en-US" b="0" dirty="0">
                <a:effectLst/>
                <a:latin typeface="system-ui"/>
              </a:rPr>
              <a:t>Now if I do what I will not to do, it is no longer I who do it, but sin that dwells in me.</a:t>
            </a:r>
          </a:p>
          <a:p>
            <a:pPr marL="0" indent="0" algn="l">
              <a:buNone/>
            </a:pPr>
            <a:r>
              <a:rPr lang="en-US" b="1" baseline="30000" dirty="0">
                <a:effectLst/>
                <a:latin typeface="system-ui"/>
              </a:rPr>
              <a:t>21 </a:t>
            </a:r>
            <a:r>
              <a:rPr lang="en-US" b="0" dirty="0">
                <a:effectLst/>
                <a:latin typeface="system-ui"/>
              </a:rPr>
              <a:t>I find then a law, that </a:t>
            </a:r>
            <a:r>
              <a:rPr lang="en-US" dirty="0">
                <a:solidFill>
                  <a:srgbClr val="FFFF00"/>
                </a:solidFill>
                <a:effectLst/>
                <a:latin typeface="system-ui"/>
              </a:rPr>
              <a:t>evil is present with me</a:t>
            </a:r>
            <a:r>
              <a:rPr lang="en-US" b="0" dirty="0">
                <a:effectLst/>
                <a:latin typeface="system-ui"/>
              </a:rPr>
              <a:t>, the one who wills to do good. </a:t>
            </a:r>
            <a:r>
              <a:rPr lang="en-US" b="1" baseline="30000" dirty="0">
                <a:effectLst/>
                <a:latin typeface="system-ui"/>
              </a:rPr>
              <a:t>22 </a:t>
            </a:r>
            <a:r>
              <a:rPr lang="en-US" b="0" dirty="0">
                <a:effectLst/>
                <a:latin typeface="system-ui"/>
              </a:rPr>
              <a:t>For I delight in the law of God according to the inward man. </a:t>
            </a:r>
            <a:r>
              <a:rPr lang="en-US" b="1" baseline="30000" dirty="0">
                <a:effectLst/>
                <a:latin typeface="system-ui"/>
              </a:rPr>
              <a:t>23 </a:t>
            </a:r>
            <a:r>
              <a:rPr lang="en-US" b="0" dirty="0">
                <a:effectLst/>
                <a:latin typeface="system-ui"/>
              </a:rPr>
              <a:t>But I see another law </a:t>
            </a:r>
            <a:r>
              <a:rPr lang="en-US" dirty="0">
                <a:solidFill>
                  <a:srgbClr val="FFFF00"/>
                </a:solidFill>
                <a:effectLst/>
                <a:latin typeface="system-ui"/>
              </a:rPr>
              <a:t>in my members, warring against the law of my mind, and bringing me into captivity to the law of sin which is in my members. </a:t>
            </a:r>
            <a:r>
              <a:rPr lang="en-US" b="1" baseline="30000" dirty="0">
                <a:effectLst/>
                <a:latin typeface="system-ui"/>
              </a:rPr>
              <a:t>24 </a:t>
            </a:r>
            <a:r>
              <a:rPr lang="en-US" b="0" dirty="0">
                <a:effectLst/>
                <a:latin typeface="system-ui"/>
              </a:rPr>
              <a:t>O wretched man that I am! Who will deliver me from this body of death?</a:t>
            </a:r>
          </a:p>
        </p:txBody>
      </p:sp>
      <p:sp>
        <p:nvSpPr>
          <p:cNvPr id="4" name="Slide Number Placeholder 3">
            <a:extLst>
              <a:ext uri="{FF2B5EF4-FFF2-40B4-BE49-F238E27FC236}">
                <a16:creationId xmlns:a16="http://schemas.microsoft.com/office/drawing/2014/main" id="{EE415287-7C04-4088-81A0-1BC3763C8572}"/>
              </a:ext>
            </a:extLst>
          </p:cNvPr>
          <p:cNvSpPr>
            <a:spLocks noGrp="1"/>
          </p:cNvSpPr>
          <p:nvPr>
            <p:ph type="sldNum" sz="quarter" idx="12"/>
          </p:nvPr>
        </p:nvSpPr>
        <p:spPr/>
        <p:txBody>
          <a:bodyPr/>
          <a:lstStyle/>
          <a:p>
            <a:pPr>
              <a:defRPr/>
            </a:pPr>
            <a:fld id="{B6A389DF-B1F5-4991-89B8-72C57CDB73FE}" type="slidenum">
              <a:rPr lang="en-US" smtClean="0"/>
              <a:pPr>
                <a:defRPr/>
              </a:pPr>
              <a:t>9</a:t>
            </a:fld>
            <a:endParaRPr lang="en-US"/>
          </a:p>
        </p:txBody>
      </p:sp>
    </p:spTree>
    <p:extLst>
      <p:ext uri="{BB962C8B-B14F-4D97-AF65-F5344CB8AC3E}">
        <p14:creationId xmlns:p14="http://schemas.microsoft.com/office/powerpoint/2010/main" val="2976833278"/>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75717</TotalTime>
  <Words>2289</Words>
  <Application>Microsoft Office PowerPoint</Application>
  <PresentationFormat>On-screen Show (16:10)</PresentationFormat>
  <Paragraphs>251</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system-ui</vt:lpstr>
      <vt:lpstr>Times New Roman</vt:lpstr>
      <vt:lpstr>Default Design</vt:lpstr>
      <vt:lpstr>Our Fallen World</vt:lpstr>
      <vt:lpstr>The Account of the First Sin (Genesis)</vt:lpstr>
      <vt:lpstr>God’s Options</vt:lpstr>
      <vt:lpstr>The Account of the First Sin (Genesis)</vt:lpstr>
      <vt:lpstr>…The Story Continued</vt:lpstr>
      <vt:lpstr>The Consequences of the Fall on…</vt:lpstr>
      <vt:lpstr>Consequences of Adam’s Sin (Romans 5)</vt:lpstr>
      <vt:lpstr>The Consequences of the Fall on…</vt:lpstr>
      <vt:lpstr>Consequences of Adam’s Sin (Roman 7:18-24)</vt:lpstr>
      <vt:lpstr>Our Cursed Bodies (II Cor 4:16-5:4; Rom 8:23)</vt:lpstr>
      <vt:lpstr>The Consequences of the Fall on…</vt:lpstr>
      <vt:lpstr>The Morality of the World (Eph 2:2-3)</vt:lpstr>
      <vt:lpstr>Consequences of Adam’s Sin (Roman 1:28-32)</vt:lpstr>
      <vt:lpstr>20th Century Genocides &amp; Mass Atrocities*</vt:lpstr>
      <vt:lpstr>The Broken World Around Us</vt:lpstr>
      <vt:lpstr>The Consequences of the Fall on…</vt:lpstr>
      <vt:lpstr>Hebrews 2:6-8</vt:lpstr>
      <vt:lpstr>The “Groaning” of the World (Romans 8)</vt:lpstr>
      <vt:lpstr>Implications of the Fall</vt:lpstr>
      <vt:lpstr>Relevance to “Modern Challenges”</vt:lpstr>
      <vt:lpstr>Example: Solving Problems with Human Governmental Systems</vt:lpstr>
      <vt:lpstr>Solutions to the Consequences of the Fall</vt:lpstr>
      <vt:lpstr>What is the Plan?</vt:lpstr>
    </vt:vector>
  </TitlesOfParts>
  <Company>EMS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Marty Broadwell</cp:lastModifiedBy>
  <cp:revision>704</cp:revision>
  <cp:lastPrinted>2021-06-20T04:07:33Z</cp:lastPrinted>
  <dcterms:created xsi:type="dcterms:W3CDTF">2002-06-13T20:47:56Z</dcterms:created>
  <dcterms:modified xsi:type="dcterms:W3CDTF">2021-08-08T21:16:30Z</dcterms:modified>
</cp:coreProperties>
</file>