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794"/>
  </p:normalViewPr>
  <p:slideViewPr>
    <p:cSldViewPr snapToGrid="0" snapToObjects="1">
      <p:cViewPr varScale="1">
        <p:scale>
          <a:sx n="90" d="100"/>
          <a:sy n="90" d="100"/>
        </p:scale>
        <p:origin x="23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7068-094F-4E4E-B73A-67D186BD11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Gospel of John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5B7558-14E9-DF41-A92C-C8BD1BA795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Segments 2 and 3, 2021/2022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93D4BB-C838-D54F-B365-D4139E5E10AE}"/>
              </a:ext>
            </a:extLst>
          </p:cNvPr>
          <p:cNvSpPr txBox="1"/>
          <p:nvPr/>
        </p:nvSpPr>
        <p:spPr>
          <a:xfrm>
            <a:off x="7730332" y="5014437"/>
            <a:ext cx="42148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THOUGHT QUESTION:</a:t>
            </a:r>
          </a:p>
          <a:p>
            <a:r>
              <a:rPr lang="en-US" dirty="0"/>
              <a:t>If you’ve studied John before, what do you appreciate most about the book?  Are there any aspects of the book you’ve struggled with?</a:t>
            </a:r>
          </a:p>
        </p:txBody>
      </p:sp>
    </p:spTree>
    <p:extLst>
      <p:ext uri="{BB962C8B-B14F-4D97-AF65-F5344CB8AC3E}">
        <p14:creationId xmlns:p14="http://schemas.microsoft.com/office/powerpoint/2010/main" val="2452273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1B68C77-138E-4BF7-A276-BD0C78A42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C268552-D473-46ED-B1B8-422042C4D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4AC0CD9D-7610-4620-93B4-798CCD9AB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9238B3E-24AA-439A-B527-6C5DF6D72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9F01145-BEA3-4CBF-AA21-10077B948C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E4D62F9-188E-4530-84C2-24BDEE4BE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57B325C-3E35-45CF-9D07-3BCB281F3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371FF3-CE77-A24D-BAF9-94E018F5B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925" y="1325880"/>
            <a:ext cx="3352375" cy="253174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Schedule</a:t>
            </a:r>
          </a:p>
        </p:txBody>
      </p:sp>
      <p:sp>
        <p:nvSpPr>
          <p:cNvPr id="23" name="Freeform 36">
            <a:extLst>
              <a:ext uri="{FF2B5EF4-FFF2-40B4-BE49-F238E27FC236}">
                <a16:creationId xmlns:a16="http://schemas.microsoft.com/office/drawing/2014/main" id="{C24BEC42-AFF3-40D1-93A2-A27A42E1E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463681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608F427C-1EC9-4280-9367-F2B3AA063E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809954" cy="6858000"/>
          </a:xfrm>
          <a:custGeom>
            <a:avLst/>
            <a:gdLst>
              <a:gd name="connsiteX0" fmla="*/ 6465239 w 7809954"/>
              <a:gd name="connsiteY0" fmla="*/ 0 h 6858000"/>
              <a:gd name="connsiteX1" fmla="*/ 7808777 w 7809954"/>
              <a:gd name="connsiteY1" fmla="*/ 0 h 6858000"/>
              <a:gd name="connsiteX2" fmla="*/ 7783732 w 7809954"/>
              <a:gd name="connsiteY2" fmla="*/ 155676 h 6858000"/>
              <a:gd name="connsiteX3" fmla="*/ 7759863 w 7809954"/>
              <a:gd name="connsiteY3" fmla="*/ 310667 h 6858000"/>
              <a:gd name="connsiteX4" fmla="*/ 7736499 w 7809954"/>
              <a:gd name="connsiteY4" fmla="*/ 466344 h 6858000"/>
              <a:gd name="connsiteX5" fmla="*/ 7716496 w 7809954"/>
              <a:gd name="connsiteY5" fmla="*/ 622706 h 6858000"/>
              <a:gd name="connsiteX6" fmla="*/ 7696325 w 7809954"/>
              <a:gd name="connsiteY6" fmla="*/ 778383 h 6858000"/>
              <a:gd name="connsiteX7" fmla="*/ 7677499 w 7809954"/>
              <a:gd name="connsiteY7" fmla="*/ 934745 h 6858000"/>
              <a:gd name="connsiteX8" fmla="*/ 7661363 w 7809954"/>
              <a:gd name="connsiteY8" fmla="*/ 1089050 h 6858000"/>
              <a:gd name="connsiteX9" fmla="*/ 7646067 w 7809954"/>
              <a:gd name="connsiteY9" fmla="*/ 1245413 h 6858000"/>
              <a:gd name="connsiteX10" fmla="*/ 7632115 w 7809954"/>
              <a:gd name="connsiteY10" fmla="*/ 1401089 h 6858000"/>
              <a:gd name="connsiteX11" fmla="*/ 7620013 w 7809954"/>
              <a:gd name="connsiteY11" fmla="*/ 1554023 h 6858000"/>
              <a:gd name="connsiteX12" fmla="*/ 7607910 w 7809954"/>
              <a:gd name="connsiteY12" fmla="*/ 1709013 h 6858000"/>
              <a:gd name="connsiteX13" fmla="*/ 7597825 w 7809954"/>
              <a:gd name="connsiteY13" fmla="*/ 1861947 h 6858000"/>
              <a:gd name="connsiteX14" fmla="*/ 7589925 w 7809954"/>
              <a:gd name="connsiteY14" fmla="*/ 2014880 h 6858000"/>
              <a:gd name="connsiteX15" fmla="*/ 7581688 w 7809954"/>
              <a:gd name="connsiteY15" fmla="*/ 2167128 h 6858000"/>
              <a:gd name="connsiteX16" fmla="*/ 7574797 w 7809954"/>
              <a:gd name="connsiteY16" fmla="*/ 2318004 h 6858000"/>
              <a:gd name="connsiteX17" fmla="*/ 7569922 w 7809954"/>
              <a:gd name="connsiteY17" fmla="*/ 2467508 h 6858000"/>
              <a:gd name="connsiteX18" fmla="*/ 7565720 w 7809954"/>
              <a:gd name="connsiteY18" fmla="*/ 2617013 h 6858000"/>
              <a:gd name="connsiteX19" fmla="*/ 7561686 w 7809954"/>
              <a:gd name="connsiteY19" fmla="*/ 2765145 h 6858000"/>
              <a:gd name="connsiteX20" fmla="*/ 7559837 w 7809954"/>
              <a:gd name="connsiteY20" fmla="*/ 2911221 h 6858000"/>
              <a:gd name="connsiteX21" fmla="*/ 7557820 w 7809954"/>
              <a:gd name="connsiteY21" fmla="*/ 3057296 h 6858000"/>
              <a:gd name="connsiteX22" fmla="*/ 7556811 w 7809954"/>
              <a:gd name="connsiteY22" fmla="*/ 3201314 h 6858000"/>
              <a:gd name="connsiteX23" fmla="*/ 7557820 w 7809954"/>
              <a:gd name="connsiteY23" fmla="*/ 3343960 h 6858000"/>
              <a:gd name="connsiteX24" fmla="*/ 7557820 w 7809954"/>
              <a:gd name="connsiteY24" fmla="*/ 3485235 h 6858000"/>
              <a:gd name="connsiteX25" fmla="*/ 7559837 w 7809954"/>
              <a:gd name="connsiteY25" fmla="*/ 3625138 h 6858000"/>
              <a:gd name="connsiteX26" fmla="*/ 7562862 w 7809954"/>
              <a:gd name="connsiteY26" fmla="*/ 3762298 h 6858000"/>
              <a:gd name="connsiteX27" fmla="*/ 7565720 w 7809954"/>
              <a:gd name="connsiteY27" fmla="*/ 3898087 h 6858000"/>
              <a:gd name="connsiteX28" fmla="*/ 7568914 w 7809954"/>
              <a:gd name="connsiteY28" fmla="*/ 4031132 h 6858000"/>
              <a:gd name="connsiteX29" fmla="*/ 7573788 w 7809954"/>
              <a:gd name="connsiteY29" fmla="*/ 4163491 h 6858000"/>
              <a:gd name="connsiteX30" fmla="*/ 7578999 w 7809954"/>
              <a:gd name="connsiteY30" fmla="*/ 4293793 h 6858000"/>
              <a:gd name="connsiteX31" fmla="*/ 7583705 w 7809954"/>
              <a:gd name="connsiteY31" fmla="*/ 4421352 h 6858000"/>
              <a:gd name="connsiteX32" fmla="*/ 7596985 w 7809954"/>
              <a:gd name="connsiteY32" fmla="*/ 4670298 h 6858000"/>
              <a:gd name="connsiteX33" fmla="*/ 7611104 w 7809954"/>
              <a:gd name="connsiteY33" fmla="*/ 4908956 h 6858000"/>
              <a:gd name="connsiteX34" fmla="*/ 7625896 w 7809954"/>
              <a:gd name="connsiteY34" fmla="*/ 5138013 h 6858000"/>
              <a:gd name="connsiteX35" fmla="*/ 7642201 w 7809954"/>
              <a:gd name="connsiteY35" fmla="*/ 5354726 h 6858000"/>
              <a:gd name="connsiteX36" fmla="*/ 7659178 w 7809954"/>
              <a:gd name="connsiteY36" fmla="*/ 5561838 h 6858000"/>
              <a:gd name="connsiteX37" fmla="*/ 7677499 w 7809954"/>
              <a:gd name="connsiteY37" fmla="*/ 5753862 h 6858000"/>
              <a:gd name="connsiteX38" fmla="*/ 7695485 w 7809954"/>
              <a:gd name="connsiteY38" fmla="*/ 5934227 h 6858000"/>
              <a:gd name="connsiteX39" fmla="*/ 7713470 w 7809954"/>
              <a:gd name="connsiteY39" fmla="*/ 6100191 h 6858000"/>
              <a:gd name="connsiteX40" fmla="*/ 7730447 w 7809954"/>
              <a:gd name="connsiteY40" fmla="*/ 6252438 h 6858000"/>
              <a:gd name="connsiteX41" fmla="*/ 7746584 w 7809954"/>
              <a:gd name="connsiteY41" fmla="*/ 6387541 h 6858000"/>
              <a:gd name="connsiteX42" fmla="*/ 7761880 w 7809954"/>
              <a:gd name="connsiteY42" fmla="*/ 6509613 h 6858000"/>
              <a:gd name="connsiteX43" fmla="*/ 7774655 w 7809954"/>
              <a:gd name="connsiteY43" fmla="*/ 6612483 h 6858000"/>
              <a:gd name="connsiteX44" fmla="*/ 7786757 w 7809954"/>
              <a:gd name="connsiteY44" fmla="*/ 6698894 h 6858000"/>
              <a:gd name="connsiteX45" fmla="*/ 7804071 w 7809954"/>
              <a:gd name="connsiteY45" fmla="*/ 6817538 h 6858000"/>
              <a:gd name="connsiteX46" fmla="*/ 7809954 w 7809954"/>
              <a:gd name="connsiteY46" fmla="*/ 6858000 h 6858000"/>
              <a:gd name="connsiteX47" fmla="*/ 7157124 w 7809954"/>
              <a:gd name="connsiteY47" fmla="*/ 6858000 h 6858000"/>
              <a:gd name="connsiteX48" fmla="*/ 7157124 w 7809954"/>
              <a:gd name="connsiteY48" fmla="*/ 6858000 h 6858000"/>
              <a:gd name="connsiteX49" fmla="*/ 0 w 7809954"/>
              <a:gd name="connsiteY49" fmla="*/ 6858000 h 6858000"/>
              <a:gd name="connsiteX50" fmla="*/ 0 w 7809954"/>
              <a:gd name="connsiteY50" fmla="*/ 0 h 6858000"/>
              <a:gd name="connsiteX51" fmla="*/ 6465239 w 7809954"/>
              <a:gd name="connsiteY5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809954" h="6858000">
                <a:moveTo>
                  <a:pt x="6465239" y="0"/>
                </a:moveTo>
                <a:lnTo>
                  <a:pt x="7808777" y="0"/>
                </a:lnTo>
                <a:lnTo>
                  <a:pt x="7783732" y="155676"/>
                </a:lnTo>
                <a:lnTo>
                  <a:pt x="7759863" y="310667"/>
                </a:lnTo>
                <a:lnTo>
                  <a:pt x="7736499" y="466344"/>
                </a:lnTo>
                <a:lnTo>
                  <a:pt x="7716496" y="622706"/>
                </a:lnTo>
                <a:lnTo>
                  <a:pt x="7696325" y="778383"/>
                </a:lnTo>
                <a:lnTo>
                  <a:pt x="7677499" y="934745"/>
                </a:lnTo>
                <a:lnTo>
                  <a:pt x="7661363" y="1089050"/>
                </a:lnTo>
                <a:lnTo>
                  <a:pt x="7646067" y="1245413"/>
                </a:lnTo>
                <a:lnTo>
                  <a:pt x="7632115" y="1401089"/>
                </a:lnTo>
                <a:lnTo>
                  <a:pt x="7620013" y="1554023"/>
                </a:lnTo>
                <a:lnTo>
                  <a:pt x="7607910" y="1709013"/>
                </a:lnTo>
                <a:lnTo>
                  <a:pt x="7597825" y="1861947"/>
                </a:lnTo>
                <a:lnTo>
                  <a:pt x="7589925" y="2014880"/>
                </a:lnTo>
                <a:lnTo>
                  <a:pt x="7581688" y="2167128"/>
                </a:lnTo>
                <a:lnTo>
                  <a:pt x="7574797" y="2318004"/>
                </a:lnTo>
                <a:lnTo>
                  <a:pt x="7569922" y="2467508"/>
                </a:lnTo>
                <a:lnTo>
                  <a:pt x="7565720" y="2617013"/>
                </a:lnTo>
                <a:lnTo>
                  <a:pt x="7561686" y="2765145"/>
                </a:lnTo>
                <a:lnTo>
                  <a:pt x="7559837" y="2911221"/>
                </a:lnTo>
                <a:lnTo>
                  <a:pt x="7557820" y="3057296"/>
                </a:lnTo>
                <a:lnTo>
                  <a:pt x="7556811" y="3201314"/>
                </a:lnTo>
                <a:lnTo>
                  <a:pt x="7557820" y="3343960"/>
                </a:lnTo>
                <a:lnTo>
                  <a:pt x="7557820" y="3485235"/>
                </a:lnTo>
                <a:lnTo>
                  <a:pt x="7559837" y="3625138"/>
                </a:lnTo>
                <a:lnTo>
                  <a:pt x="7562862" y="3762298"/>
                </a:lnTo>
                <a:lnTo>
                  <a:pt x="7565720" y="3898087"/>
                </a:lnTo>
                <a:lnTo>
                  <a:pt x="7568914" y="4031132"/>
                </a:lnTo>
                <a:lnTo>
                  <a:pt x="7573788" y="4163491"/>
                </a:lnTo>
                <a:lnTo>
                  <a:pt x="7578999" y="4293793"/>
                </a:lnTo>
                <a:lnTo>
                  <a:pt x="7583705" y="4421352"/>
                </a:lnTo>
                <a:lnTo>
                  <a:pt x="7596985" y="4670298"/>
                </a:lnTo>
                <a:lnTo>
                  <a:pt x="7611104" y="4908956"/>
                </a:lnTo>
                <a:lnTo>
                  <a:pt x="7625896" y="5138013"/>
                </a:lnTo>
                <a:lnTo>
                  <a:pt x="7642201" y="5354726"/>
                </a:lnTo>
                <a:lnTo>
                  <a:pt x="7659178" y="5561838"/>
                </a:lnTo>
                <a:lnTo>
                  <a:pt x="7677499" y="5753862"/>
                </a:lnTo>
                <a:lnTo>
                  <a:pt x="7695485" y="5934227"/>
                </a:lnTo>
                <a:lnTo>
                  <a:pt x="7713470" y="6100191"/>
                </a:lnTo>
                <a:lnTo>
                  <a:pt x="7730447" y="6252438"/>
                </a:lnTo>
                <a:lnTo>
                  <a:pt x="7746584" y="6387541"/>
                </a:lnTo>
                <a:lnTo>
                  <a:pt x="7761880" y="6509613"/>
                </a:lnTo>
                <a:lnTo>
                  <a:pt x="7774655" y="6612483"/>
                </a:lnTo>
                <a:lnTo>
                  <a:pt x="7786757" y="6698894"/>
                </a:lnTo>
                <a:lnTo>
                  <a:pt x="7804071" y="6817538"/>
                </a:lnTo>
                <a:lnTo>
                  <a:pt x="7809954" y="6858000"/>
                </a:lnTo>
                <a:lnTo>
                  <a:pt x="7157124" y="6858000"/>
                </a:lnTo>
                <a:lnTo>
                  <a:pt x="7157124" y="6858000"/>
                </a:lnTo>
                <a:lnTo>
                  <a:pt x="0" y="6858000"/>
                </a:lnTo>
                <a:lnTo>
                  <a:pt x="0" y="0"/>
                </a:lnTo>
                <a:lnTo>
                  <a:pt x="646523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98810A7-E114-447A-A7D6-69B27CFB5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AC4FBEF-17E4-CA48-A359-885BB5326F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287940" y="1828799"/>
            <a:ext cx="6986284" cy="320167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752186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1B68C77-138E-4BF7-A276-BD0C78A42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C268552-D473-46ED-B1B8-422042C4D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4AC0CD9D-7610-4620-93B4-798CCD9AB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9238B3E-24AA-439A-B527-6C5DF6D72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9F01145-BEA3-4CBF-AA21-10077B948C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E4D62F9-188E-4530-84C2-24BDEE4BE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57B325C-3E35-45CF-9D07-3BCB281F3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371FF3-CE77-A24D-BAF9-94E018F5B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925" y="1325880"/>
            <a:ext cx="3352375" cy="306650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Schedule</a:t>
            </a:r>
          </a:p>
        </p:txBody>
      </p:sp>
      <p:sp>
        <p:nvSpPr>
          <p:cNvPr id="23" name="Freeform 36">
            <a:extLst>
              <a:ext uri="{FF2B5EF4-FFF2-40B4-BE49-F238E27FC236}">
                <a16:creationId xmlns:a16="http://schemas.microsoft.com/office/drawing/2014/main" id="{C24BEC42-AFF3-40D1-93A2-A27A42E1E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463681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608F427C-1EC9-4280-9367-F2B3AA063E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809954" cy="6858000"/>
          </a:xfrm>
          <a:custGeom>
            <a:avLst/>
            <a:gdLst>
              <a:gd name="connsiteX0" fmla="*/ 6465239 w 7809954"/>
              <a:gd name="connsiteY0" fmla="*/ 0 h 6858000"/>
              <a:gd name="connsiteX1" fmla="*/ 7808777 w 7809954"/>
              <a:gd name="connsiteY1" fmla="*/ 0 h 6858000"/>
              <a:gd name="connsiteX2" fmla="*/ 7783732 w 7809954"/>
              <a:gd name="connsiteY2" fmla="*/ 155676 h 6858000"/>
              <a:gd name="connsiteX3" fmla="*/ 7759863 w 7809954"/>
              <a:gd name="connsiteY3" fmla="*/ 310667 h 6858000"/>
              <a:gd name="connsiteX4" fmla="*/ 7736499 w 7809954"/>
              <a:gd name="connsiteY4" fmla="*/ 466344 h 6858000"/>
              <a:gd name="connsiteX5" fmla="*/ 7716496 w 7809954"/>
              <a:gd name="connsiteY5" fmla="*/ 622706 h 6858000"/>
              <a:gd name="connsiteX6" fmla="*/ 7696325 w 7809954"/>
              <a:gd name="connsiteY6" fmla="*/ 778383 h 6858000"/>
              <a:gd name="connsiteX7" fmla="*/ 7677499 w 7809954"/>
              <a:gd name="connsiteY7" fmla="*/ 934745 h 6858000"/>
              <a:gd name="connsiteX8" fmla="*/ 7661363 w 7809954"/>
              <a:gd name="connsiteY8" fmla="*/ 1089050 h 6858000"/>
              <a:gd name="connsiteX9" fmla="*/ 7646067 w 7809954"/>
              <a:gd name="connsiteY9" fmla="*/ 1245413 h 6858000"/>
              <a:gd name="connsiteX10" fmla="*/ 7632115 w 7809954"/>
              <a:gd name="connsiteY10" fmla="*/ 1401089 h 6858000"/>
              <a:gd name="connsiteX11" fmla="*/ 7620013 w 7809954"/>
              <a:gd name="connsiteY11" fmla="*/ 1554023 h 6858000"/>
              <a:gd name="connsiteX12" fmla="*/ 7607910 w 7809954"/>
              <a:gd name="connsiteY12" fmla="*/ 1709013 h 6858000"/>
              <a:gd name="connsiteX13" fmla="*/ 7597825 w 7809954"/>
              <a:gd name="connsiteY13" fmla="*/ 1861947 h 6858000"/>
              <a:gd name="connsiteX14" fmla="*/ 7589925 w 7809954"/>
              <a:gd name="connsiteY14" fmla="*/ 2014880 h 6858000"/>
              <a:gd name="connsiteX15" fmla="*/ 7581688 w 7809954"/>
              <a:gd name="connsiteY15" fmla="*/ 2167128 h 6858000"/>
              <a:gd name="connsiteX16" fmla="*/ 7574797 w 7809954"/>
              <a:gd name="connsiteY16" fmla="*/ 2318004 h 6858000"/>
              <a:gd name="connsiteX17" fmla="*/ 7569922 w 7809954"/>
              <a:gd name="connsiteY17" fmla="*/ 2467508 h 6858000"/>
              <a:gd name="connsiteX18" fmla="*/ 7565720 w 7809954"/>
              <a:gd name="connsiteY18" fmla="*/ 2617013 h 6858000"/>
              <a:gd name="connsiteX19" fmla="*/ 7561686 w 7809954"/>
              <a:gd name="connsiteY19" fmla="*/ 2765145 h 6858000"/>
              <a:gd name="connsiteX20" fmla="*/ 7559837 w 7809954"/>
              <a:gd name="connsiteY20" fmla="*/ 2911221 h 6858000"/>
              <a:gd name="connsiteX21" fmla="*/ 7557820 w 7809954"/>
              <a:gd name="connsiteY21" fmla="*/ 3057296 h 6858000"/>
              <a:gd name="connsiteX22" fmla="*/ 7556811 w 7809954"/>
              <a:gd name="connsiteY22" fmla="*/ 3201314 h 6858000"/>
              <a:gd name="connsiteX23" fmla="*/ 7557820 w 7809954"/>
              <a:gd name="connsiteY23" fmla="*/ 3343960 h 6858000"/>
              <a:gd name="connsiteX24" fmla="*/ 7557820 w 7809954"/>
              <a:gd name="connsiteY24" fmla="*/ 3485235 h 6858000"/>
              <a:gd name="connsiteX25" fmla="*/ 7559837 w 7809954"/>
              <a:gd name="connsiteY25" fmla="*/ 3625138 h 6858000"/>
              <a:gd name="connsiteX26" fmla="*/ 7562862 w 7809954"/>
              <a:gd name="connsiteY26" fmla="*/ 3762298 h 6858000"/>
              <a:gd name="connsiteX27" fmla="*/ 7565720 w 7809954"/>
              <a:gd name="connsiteY27" fmla="*/ 3898087 h 6858000"/>
              <a:gd name="connsiteX28" fmla="*/ 7568914 w 7809954"/>
              <a:gd name="connsiteY28" fmla="*/ 4031132 h 6858000"/>
              <a:gd name="connsiteX29" fmla="*/ 7573788 w 7809954"/>
              <a:gd name="connsiteY29" fmla="*/ 4163491 h 6858000"/>
              <a:gd name="connsiteX30" fmla="*/ 7578999 w 7809954"/>
              <a:gd name="connsiteY30" fmla="*/ 4293793 h 6858000"/>
              <a:gd name="connsiteX31" fmla="*/ 7583705 w 7809954"/>
              <a:gd name="connsiteY31" fmla="*/ 4421352 h 6858000"/>
              <a:gd name="connsiteX32" fmla="*/ 7596985 w 7809954"/>
              <a:gd name="connsiteY32" fmla="*/ 4670298 h 6858000"/>
              <a:gd name="connsiteX33" fmla="*/ 7611104 w 7809954"/>
              <a:gd name="connsiteY33" fmla="*/ 4908956 h 6858000"/>
              <a:gd name="connsiteX34" fmla="*/ 7625896 w 7809954"/>
              <a:gd name="connsiteY34" fmla="*/ 5138013 h 6858000"/>
              <a:gd name="connsiteX35" fmla="*/ 7642201 w 7809954"/>
              <a:gd name="connsiteY35" fmla="*/ 5354726 h 6858000"/>
              <a:gd name="connsiteX36" fmla="*/ 7659178 w 7809954"/>
              <a:gd name="connsiteY36" fmla="*/ 5561838 h 6858000"/>
              <a:gd name="connsiteX37" fmla="*/ 7677499 w 7809954"/>
              <a:gd name="connsiteY37" fmla="*/ 5753862 h 6858000"/>
              <a:gd name="connsiteX38" fmla="*/ 7695485 w 7809954"/>
              <a:gd name="connsiteY38" fmla="*/ 5934227 h 6858000"/>
              <a:gd name="connsiteX39" fmla="*/ 7713470 w 7809954"/>
              <a:gd name="connsiteY39" fmla="*/ 6100191 h 6858000"/>
              <a:gd name="connsiteX40" fmla="*/ 7730447 w 7809954"/>
              <a:gd name="connsiteY40" fmla="*/ 6252438 h 6858000"/>
              <a:gd name="connsiteX41" fmla="*/ 7746584 w 7809954"/>
              <a:gd name="connsiteY41" fmla="*/ 6387541 h 6858000"/>
              <a:gd name="connsiteX42" fmla="*/ 7761880 w 7809954"/>
              <a:gd name="connsiteY42" fmla="*/ 6509613 h 6858000"/>
              <a:gd name="connsiteX43" fmla="*/ 7774655 w 7809954"/>
              <a:gd name="connsiteY43" fmla="*/ 6612483 h 6858000"/>
              <a:gd name="connsiteX44" fmla="*/ 7786757 w 7809954"/>
              <a:gd name="connsiteY44" fmla="*/ 6698894 h 6858000"/>
              <a:gd name="connsiteX45" fmla="*/ 7804071 w 7809954"/>
              <a:gd name="connsiteY45" fmla="*/ 6817538 h 6858000"/>
              <a:gd name="connsiteX46" fmla="*/ 7809954 w 7809954"/>
              <a:gd name="connsiteY46" fmla="*/ 6858000 h 6858000"/>
              <a:gd name="connsiteX47" fmla="*/ 7157124 w 7809954"/>
              <a:gd name="connsiteY47" fmla="*/ 6858000 h 6858000"/>
              <a:gd name="connsiteX48" fmla="*/ 7157124 w 7809954"/>
              <a:gd name="connsiteY48" fmla="*/ 6858000 h 6858000"/>
              <a:gd name="connsiteX49" fmla="*/ 0 w 7809954"/>
              <a:gd name="connsiteY49" fmla="*/ 6858000 h 6858000"/>
              <a:gd name="connsiteX50" fmla="*/ 0 w 7809954"/>
              <a:gd name="connsiteY50" fmla="*/ 0 h 6858000"/>
              <a:gd name="connsiteX51" fmla="*/ 6465239 w 7809954"/>
              <a:gd name="connsiteY5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809954" h="6858000">
                <a:moveTo>
                  <a:pt x="6465239" y="0"/>
                </a:moveTo>
                <a:lnTo>
                  <a:pt x="7808777" y="0"/>
                </a:lnTo>
                <a:lnTo>
                  <a:pt x="7783732" y="155676"/>
                </a:lnTo>
                <a:lnTo>
                  <a:pt x="7759863" y="310667"/>
                </a:lnTo>
                <a:lnTo>
                  <a:pt x="7736499" y="466344"/>
                </a:lnTo>
                <a:lnTo>
                  <a:pt x="7716496" y="622706"/>
                </a:lnTo>
                <a:lnTo>
                  <a:pt x="7696325" y="778383"/>
                </a:lnTo>
                <a:lnTo>
                  <a:pt x="7677499" y="934745"/>
                </a:lnTo>
                <a:lnTo>
                  <a:pt x="7661363" y="1089050"/>
                </a:lnTo>
                <a:lnTo>
                  <a:pt x="7646067" y="1245413"/>
                </a:lnTo>
                <a:lnTo>
                  <a:pt x="7632115" y="1401089"/>
                </a:lnTo>
                <a:lnTo>
                  <a:pt x="7620013" y="1554023"/>
                </a:lnTo>
                <a:lnTo>
                  <a:pt x="7607910" y="1709013"/>
                </a:lnTo>
                <a:lnTo>
                  <a:pt x="7597825" y="1861947"/>
                </a:lnTo>
                <a:lnTo>
                  <a:pt x="7589925" y="2014880"/>
                </a:lnTo>
                <a:lnTo>
                  <a:pt x="7581688" y="2167128"/>
                </a:lnTo>
                <a:lnTo>
                  <a:pt x="7574797" y="2318004"/>
                </a:lnTo>
                <a:lnTo>
                  <a:pt x="7569922" y="2467508"/>
                </a:lnTo>
                <a:lnTo>
                  <a:pt x="7565720" y="2617013"/>
                </a:lnTo>
                <a:lnTo>
                  <a:pt x="7561686" y="2765145"/>
                </a:lnTo>
                <a:lnTo>
                  <a:pt x="7559837" y="2911221"/>
                </a:lnTo>
                <a:lnTo>
                  <a:pt x="7557820" y="3057296"/>
                </a:lnTo>
                <a:lnTo>
                  <a:pt x="7556811" y="3201314"/>
                </a:lnTo>
                <a:lnTo>
                  <a:pt x="7557820" y="3343960"/>
                </a:lnTo>
                <a:lnTo>
                  <a:pt x="7557820" y="3485235"/>
                </a:lnTo>
                <a:lnTo>
                  <a:pt x="7559837" y="3625138"/>
                </a:lnTo>
                <a:lnTo>
                  <a:pt x="7562862" y="3762298"/>
                </a:lnTo>
                <a:lnTo>
                  <a:pt x="7565720" y="3898087"/>
                </a:lnTo>
                <a:lnTo>
                  <a:pt x="7568914" y="4031132"/>
                </a:lnTo>
                <a:lnTo>
                  <a:pt x="7573788" y="4163491"/>
                </a:lnTo>
                <a:lnTo>
                  <a:pt x="7578999" y="4293793"/>
                </a:lnTo>
                <a:lnTo>
                  <a:pt x="7583705" y="4421352"/>
                </a:lnTo>
                <a:lnTo>
                  <a:pt x="7596985" y="4670298"/>
                </a:lnTo>
                <a:lnTo>
                  <a:pt x="7611104" y="4908956"/>
                </a:lnTo>
                <a:lnTo>
                  <a:pt x="7625896" y="5138013"/>
                </a:lnTo>
                <a:lnTo>
                  <a:pt x="7642201" y="5354726"/>
                </a:lnTo>
                <a:lnTo>
                  <a:pt x="7659178" y="5561838"/>
                </a:lnTo>
                <a:lnTo>
                  <a:pt x="7677499" y="5753862"/>
                </a:lnTo>
                <a:lnTo>
                  <a:pt x="7695485" y="5934227"/>
                </a:lnTo>
                <a:lnTo>
                  <a:pt x="7713470" y="6100191"/>
                </a:lnTo>
                <a:lnTo>
                  <a:pt x="7730447" y="6252438"/>
                </a:lnTo>
                <a:lnTo>
                  <a:pt x="7746584" y="6387541"/>
                </a:lnTo>
                <a:lnTo>
                  <a:pt x="7761880" y="6509613"/>
                </a:lnTo>
                <a:lnTo>
                  <a:pt x="7774655" y="6612483"/>
                </a:lnTo>
                <a:lnTo>
                  <a:pt x="7786757" y="6698894"/>
                </a:lnTo>
                <a:lnTo>
                  <a:pt x="7804071" y="6817538"/>
                </a:lnTo>
                <a:lnTo>
                  <a:pt x="7809954" y="6858000"/>
                </a:lnTo>
                <a:lnTo>
                  <a:pt x="7157124" y="6858000"/>
                </a:lnTo>
                <a:lnTo>
                  <a:pt x="7157124" y="6858000"/>
                </a:lnTo>
                <a:lnTo>
                  <a:pt x="0" y="6858000"/>
                </a:lnTo>
                <a:lnTo>
                  <a:pt x="0" y="0"/>
                </a:lnTo>
                <a:lnTo>
                  <a:pt x="646523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98810A7-E114-447A-A7D6-69B27CFB5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7C0533-B987-9B47-9AAE-9BCDE1DA28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3093" y="1870074"/>
            <a:ext cx="7124700" cy="306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185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41B68C77-138E-4BF7-A276-BD0C78A42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C268552-D473-46ED-B1B8-422042C4D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4AC0CD9D-7610-4620-93B4-798CCD9AB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9238B3E-24AA-439A-B527-6C5DF6D72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9F01145-BEA3-4CBF-AA21-10077B948C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E4D62F9-188E-4530-84C2-24BDEE4BE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D27CF008-4B18-436D-B2D5-C1346C124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E22DAD8-5F67-4B73-ADA9-06EF381F7A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Freeform 16">
            <a:extLst>
              <a:ext uri="{FF2B5EF4-FFF2-40B4-BE49-F238E27FC236}">
                <a16:creationId xmlns:a16="http://schemas.microsoft.com/office/drawing/2014/main" id="{E4F17063-EDA4-417B-946F-BA357F3B3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D36F3EEA-55D4-4677-80E7-92D00B8F3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371FF3-CE77-A24D-BAF9-94E018F5B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916" y="4854345"/>
            <a:ext cx="9149350" cy="131785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dirty="0">
                <a:solidFill>
                  <a:srgbClr val="EBEBEB"/>
                </a:solidFill>
              </a:rPr>
              <a:t>Suggested Workbooks</a:t>
            </a:r>
            <a:br>
              <a:rPr lang="en-US" sz="3200" dirty="0">
                <a:solidFill>
                  <a:srgbClr val="EBEBEB"/>
                </a:solidFill>
              </a:rPr>
            </a:br>
            <a:r>
              <a:rPr lang="en-US" sz="2800" dirty="0">
                <a:solidFill>
                  <a:srgbClr val="EBEBEB"/>
                </a:solidFill>
              </a:rPr>
              <a:t>(Not Required)</a:t>
            </a:r>
            <a:endParaRPr lang="en-US" sz="4800" b="0" i="0" kern="1200" dirty="0">
              <a:solidFill>
                <a:srgbClr val="EBEBEB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47031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8096F-F451-914C-AF34-7E135BC70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20:30-31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82F21-DA39-C848-94B5-AFC886620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“Now Jesus did many other signs in the presence of the disciples which are not written in this book;</a:t>
            </a:r>
          </a:p>
          <a:p>
            <a:pPr marL="0" indent="0">
              <a:buNone/>
            </a:pPr>
            <a:r>
              <a:rPr lang="en-US" sz="2800" i="1" dirty="0"/>
              <a:t> but these are written so that you may believe that Jesus is the Christ, the Son of God, and that by believing you may have life in His name.”</a:t>
            </a:r>
          </a:p>
        </p:txBody>
      </p:sp>
    </p:spTree>
    <p:extLst>
      <p:ext uri="{BB962C8B-B14F-4D97-AF65-F5344CB8AC3E}">
        <p14:creationId xmlns:p14="http://schemas.microsoft.com/office/powerpoint/2010/main" val="73764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8096F-F451-914C-AF34-7E135BC70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Interesting Observations</a:t>
            </a:r>
            <a:br>
              <a:rPr lang="en-US" dirty="0"/>
            </a:br>
            <a:r>
              <a:rPr lang="en-US" sz="2800" dirty="0"/>
              <a:t>connected to John 20:30-31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82F21-DA39-C848-94B5-AFC886620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487523" cy="4195481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1 John 5:13, A Comparable Statement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19:35, More Than Signs?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20:31, The Textual Variant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20:24-29, Thomas and the Immediate Context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1:1-18, the Prologue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85806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ADD0A0-F7DD-0646-80B1-CDD33D231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2947" y="452720"/>
            <a:ext cx="2946866" cy="576262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AFDC13-CA7F-B24D-9816-51BDF18EB9E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652463" y="1054049"/>
            <a:ext cx="2927350" cy="5601394"/>
          </a:xfrm>
        </p:spPr>
        <p:txBody>
          <a:bodyPr/>
          <a:lstStyle/>
          <a:p>
            <a:r>
              <a:rPr lang="en-US" dirty="0"/>
              <a:t>Prologue (1:1-18)</a:t>
            </a:r>
          </a:p>
          <a:p>
            <a:r>
              <a:rPr lang="en-US" dirty="0"/>
              <a:t>Public Ministry (1:19 – 12:50)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Ministry to Apostles (13 – 17)</a:t>
            </a:r>
          </a:p>
          <a:p>
            <a:endParaRPr lang="en-US" dirty="0"/>
          </a:p>
          <a:p>
            <a:r>
              <a:rPr lang="en-US" dirty="0"/>
              <a:t>Death &amp; Resurrection (18 – 20)</a:t>
            </a:r>
          </a:p>
          <a:p>
            <a:r>
              <a:rPr lang="en-US" dirty="0"/>
              <a:t>Epilogue (21)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ABB9CE-B7FF-3F42-9480-390560A57E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73106" y="477786"/>
            <a:ext cx="2936241" cy="576262"/>
          </a:xfrm>
        </p:spPr>
        <p:txBody>
          <a:bodyPr/>
          <a:lstStyle/>
          <a:p>
            <a:r>
              <a:rPr lang="en-US" dirty="0"/>
              <a:t>Signs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F425A32-C5E6-6E44-96FD-2E19BA8FEF1B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3873106" y="1054047"/>
            <a:ext cx="2946794" cy="560139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Water to Wine (2:1-12)</a:t>
            </a:r>
          </a:p>
          <a:p>
            <a:r>
              <a:rPr lang="en-US" dirty="0"/>
              <a:t>Nobleman’s Son (4:46-54)</a:t>
            </a:r>
          </a:p>
          <a:p>
            <a:r>
              <a:rPr lang="en-US" dirty="0"/>
              <a:t>Paralytic at Pool (5:1-15)</a:t>
            </a:r>
          </a:p>
          <a:p>
            <a:r>
              <a:rPr lang="en-US" dirty="0"/>
              <a:t>Feeding of 5,000 (6:1-14)</a:t>
            </a:r>
          </a:p>
          <a:p>
            <a:r>
              <a:rPr lang="en-US" dirty="0"/>
              <a:t>Walking on Sea (6:15-21)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Man Born Blind (9:1-41)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Lazarus Raised (11:1-44)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CEB3D21-5772-A046-8F1A-2B9FB76F7F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24700" y="477786"/>
            <a:ext cx="2932113" cy="576262"/>
          </a:xfrm>
        </p:spPr>
        <p:txBody>
          <a:bodyPr/>
          <a:lstStyle/>
          <a:p>
            <a:r>
              <a:rPr lang="en-US" dirty="0"/>
              <a:t>”I am…”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13EEBC6-910D-9F40-BBAD-65485D931FB8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124700" y="1054048"/>
            <a:ext cx="2932113" cy="560139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Bread of Life (6:35)</a:t>
            </a:r>
          </a:p>
          <a:p>
            <a:r>
              <a:rPr lang="en-US" dirty="0"/>
              <a:t>Light of the World (8:12)</a:t>
            </a:r>
          </a:p>
          <a:p>
            <a:endParaRPr lang="en-US" dirty="0"/>
          </a:p>
          <a:p>
            <a:r>
              <a:rPr lang="en-US" dirty="0"/>
              <a:t>Door (10:9)</a:t>
            </a:r>
          </a:p>
          <a:p>
            <a:r>
              <a:rPr lang="en-US" dirty="0"/>
              <a:t>Good Shepherd (10:11)</a:t>
            </a:r>
          </a:p>
          <a:p>
            <a:r>
              <a:rPr lang="en-US" dirty="0"/>
              <a:t>Resurrection and Life (11:25)</a:t>
            </a:r>
          </a:p>
          <a:p>
            <a:r>
              <a:rPr lang="en-US" dirty="0"/>
              <a:t>The Way, Truth, Life (14:6)</a:t>
            </a:r>
          </a:p>
          <a:p>
            <a:r>
              <a:rPr lang="en-US" dirty="0"/>
              <a:t>True Vine (15:1)</a:t>
            </a:r>
          </a:p>
          <a:p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F0DBE01-45DF-1A43-ABB6-43CA08B35A07}"/>
              </a:ext>
            </a:extLst>
          </p:cNvPr>
          <p:cNvCxnSpPr>
            <a:cxnSpLocks/>
          </p:cNvCxnSpPr>
          <p:nvPr/>
        </p:nvCxnSpPr>
        <p:spPr>
          <a:xfrm>
            <a:off x="787078" y="1368526"/>
            <a:ext cx="8958806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E4A32D2-5434-CF4A-8C15-AE3B67544841}"/>
              </a:ext>
            </a:extLst>
          </p:cNvPr>
          <p:cNvCxnSpPr>
            <a:cxnSpLocks/>
          </p:cNvCxnSpPr>
          <p:nvPr/>
        </p:nvCxnSpPr>
        <p:spPr>
          <a:xfrm>
            <a:off x="787078" y="5121377"/>
            <a:ext cx="8958806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88B72A4-3B7A-C945-AA9F-37666B6324FA}"/>
              </a:ext>
            </a:extLst>
          </p:cNvPr>
          <p:cNvCxnSpPr>
            <a:cxnSpLocks/>
          </p:cNvCxnSpPr>
          <p:nvPr/>
        </p:nvCxnSpPr>
        <p:spPr>
          <a:xfrm>
            <a:off x="787078" y="5816702"/>
            <a:ext cx="8958806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AF21FD8-E0A8-6B40-8F1F-F493A501393A}"/>
              </a:ext>
            </a:extLst>
          </p:cNvPr>
          <p:cNvCxnSpPr>
            <a:cxnSpLocks/>
          </p:cNvCxnSpPr>
          <p:nvPr/>
        </p:nvCxnSpPr>
        <p:spPr>
          <a:xfrm>
            <a:off x="787078" y="6154840"/>
            <a:ext cx="8958806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489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decel="100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900" decel="1000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900" decel="100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900" decel="100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uiExpand="1" build="p"/>
      <p:bldP spid="8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413</TotalTime>
  <Words>259</Words>
  <Application>Microsoft Macintosh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Gospel of John</vt:lpstr>
      <vt:lpstr>Schedule</vt:lpstr>
      <vt:lpstr>Schedule</vt:lpstr>
      <vt:lpstr>Suggested Workbooks (Not Required)</vt:lpstr>
      <vt:lpstr>John 20:30-31</vt:lpstr>
      <vt:lpstr>Five Interesting Observations connected to John 20:30-31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Gospel of John</dc:title>
  <dc:creator>David Hamlett</dc:creator>
  <cp:lastModifiedBy>David Hamlett</cp:lastModifiedBy>
  <cp:revision>5</cp:revision>
  <dcterms:created xsi:type="dcterms:W3CDTF">2021-10-24T06:09:08Z</dcterms:created>
  <dcterms:modified xsi:type="dcterms:W3CDTF">2021-10-24T13:02:52Z</dcterms:modified>
</cp:coreProperties>
</file>