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5" r:id="rId5"/>
    <p:sldId id="263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109"/>
    <p:restoredTop sz="91562"/>
  </p:normalViewPr>
  <p:slideViewPr>
    <p:cSldViewPr>
      <p:cViewPr varScale="1">
        <p:scale>
          <a:sx n="17" d="100"/>
          <a:sy n="17" d="100"/>
        </p:scale>
        <p:origin x="200" y="80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625600" y="3886200"/>
            <a:ext cx="9144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625600" y="5124450"/>
            <a:ext cx="9144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8534400" y="6355080"/>
            <a:ext cx="3048000" cy="365760"/>
          </a:xfrm>
        </p:spPr>
        <p:txBody>
          <a:bodyPr/>
          <a:lstStyle>
            <a:lvl1pPr>
              <a:defRPr sz="1400"/>
            </a:lvl1pPr>
          </a:lstStyle>
          <a:p>
            <a:fld id="{FD71D473-5210-40A7-8358-2350ECB39BC5}" type="datetimeFigureOut">
              <a:rPr lang="en-CA" smtClean="0"/>
              <a:t>2021-11-07</a:t>
            </a:fld>
            <a:endParaRPr lang="en-CA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3864864" y="6355080"/>
            <a:ext cx="4632960" cy="365760"/>
          </a:xfrm>
        </p:spPr>
        <p:txBody>
          <a:bodyPr/>
          <a:lstStyle/>
          <a:p>
            <a:endParaRPr lang="en-CA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621536" y="6355080"/>
            <a:ext cx="1625600" cy="365760"/>
          </a:xfrm>
        </p:spPr>
        <p:txBody>
          <a:bodyPr/>
          <a:lstStyle/>
          <a:p>
            <a:fld id="{809A89E4-AED2-4E1E-B9EE-8805A3FD9716}" type="slidenum">
              <a:rPr lang="en-CA" smtClean="0"/>
              <a:t>‹#›</a:t>
            </a:fld>
            <a:endParaRPr lang="en-CA"/>
          </a:p>
        </p:txBody>
      </p:sp>
      <p:sp>
        <p:nvSpPr>
          <p:cNvPr id="21" name="Rectangle 20"/>
          <p:cNvSpPr/>
          <p:nvPr/>
        </p:nvSpPr>
        <p:spPr>
          <a:xfrm>
            <a:off x="1206500" y="3648075"/>
            <a:ext cx="97536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33" name="Rectangle 32"/>
          <p:cNvSpPr/>
          <p:nvPr/>
        </p:nvSpPr>
        <p:spPr>
          <a:xfrm>
            <a:off x="1219200" y="5048250"/>
            <a:ext cx="97536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2" name="Rectangle 21"/>
          <p:cNvSpPr/>
          <p:nvPr/>
        </p:nvSpPr>
        <p:spPr>
          <a:xfrm>
            <a:off x="1206500" y="3648075"/>
            <a:ext cx="3048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32" name="Rectangle 31"/>
          <p:cNvSpPr/>
          <p:nvPr/>
        </p:nvSpPr>
        <p:spPr>
          <a:xfrm>
            <a:off x="1219200" y="5048250"/>
            <a:ext cx="3048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1D473-5210-40A7-8358-2350ECB39BC5}" type="datetimeFigureOut">
              <a:rPr lang="en-CA" smtClean="0"/>
              <a:t>2021-11-07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A89E4-AED2-4E1E-B9EE-8805A3FD9716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1D473-5210-40A7-8358-2350ECB39BC5}" type="datetimeFigureOut">
              <a:rPr lang="en-CA" smtClean="0"/>
              <a:t>2021-11-07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A89E4-AED2-4E1E-B9EE-8805A3FD9716}" type="slidenum">
              <a:rPr lang="en-CA" smtClean="0"/>
              <a:t>‹#›</a:t>
            </a:fld>
            <a:endParaRPr lang="en-CA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609600" y="6353175"/>
            <a:ext cx="109728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590609" y="6447423"/>
            <a:ext cx="190849" cy="160419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5814836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1D473-5210-40A7-8358-2350ECB39BC5}" type="datetimeFigureOut">
              <a:rPr lang="en-CA" smtClean="0"/>
              <a:t>2021-11-07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A89E4-AED2-4E1E-B9EE-8805A3FD9716}" type="slidenum">
              <a:rPr lang="en-CA" smtClean="0"/>
              <a:t>‹#›</a:t>
            </a:fld>
            <a:endParaRPr lang="en-CA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09600" y="1219200"/>
            <a:ext cx="10972800" cy="493776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5600" y="2971800"/>
            <a:ext cx="9144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27200" y="4267200"/>
            <a:ext cx="90424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34400" y="6355080"/>
            <a:ext cx="3048000" cy="365760"/>
          </a:xfrm>
        </p:spPr>
        <p:txBody>
          <a:bodyPr/>
          <a:lstStyle/>
          <a:p>
            <a:fld id="{FD71D473-5210-40A7-8358-2350ECB39BC5}" type="datetimeFigureOut">
              <a:rPr lang="en-CA" smtClean="0"/>
              <a:t>2021-11-07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864864" y="6355080"/>
            <a:ext cx="4632960" cy="365760"/>
          </a:xfrm>
        </p:spPr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26464" y="6355080"/>
            <a:ext cx="2027936" cy="365760"/>
          </a:xfrm>
        </p:spPr>
        <p:txBody>
          <a:bodyPr/>
          <a:lstStyle/>
          <a:p>
            <a:fld id="{809A89E4-AED2-4E1E-B9EE-8805A3FD9716}" type="slidenum">
              <a:rPr lang="en-CA" smtClean="0"/>
              <a:t>‹#›</a:t>
            </a:fld>
            <a:endParaRPr lang="en-CA"/>
          </a:p>
        </p:txBody>
      </p:sp>
      <p:sp>
        <p:nvSpPr>
          <p:cNvPr id="7" name="Rectangle 6"/>
          <p:cNvSpPr/>
          <p:nvPr/>
        </p:nvSpPr>
        <p:spPr>
          <a:xfrm>
            <a:off x="1219200" y="2819400"/>
            <a:ext cx="97536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Rectangle 7"/>
          <p:cNvSpPr/>
          <p:nvPr/>
        </p:nvSpPr>
        <p:spPr>
          <a:xfrm>
            <a:off x="1219200" y="2819400"/>
            <a:ext cx="3048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10972800" cy="9144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1D473-5210-40A7-8358-2350ECB39BC5}" type="datetimeFigureOut">
              <a:rPr lang="en-CA" smtClean="0"/>
              <a:t>2021-11-07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A89E4-AED2-4E1E-B9EE-8805A3FD9716}" type="slidenum">
              <a:rPr lang="en-CA" smtClean="0"/>
              <a:t>‹#›</a:t>
            </a:fld>
            <a:endParaRPr lang="en-CA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219200"/>
            <a:ext cx="5388864" cy="493776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176264" y="1216152"/>
            <a:ext cx="5388864" cy="493776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109728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285875"/>
            <a:ext cx="5386917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7601" y="1295400"/>
            <a:ext cx="5389033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1D473-5210-40A7-8358-2350ECB39BC5}" type="datetimeFigureOut">
              <a:rPr lang="en-CA" smtClean="0"/>
              <a:t>2021-11-07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A89E4-AED2-4E1E-B9EE-8805A3FD9716}" type="slidenum">
              <a:rPr lang="en-CA" smtClean="0"/>
              <a:t>‹#›</a:t>
            </a:fld>
            <a:endParaRPr lang="en-CA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133600"/>
            <a:ext cx="5384800" cy="40386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6197600" y="2133600"/>
            <a:ext cx="5384800" cy="40386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10972800" cy="9144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1D473-5210-40A7-8358-2350ECB39BC5}" type="datetimeFigureOut">
              <a:rPr lang="en-CA" smtClean="0"/>
              <a:t>2021-11-07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A89E4-AED2-4E1E-B9EE-8805A3FD9716}" type="slidenum">
              <a:rPr lang="en-CA" smtClean="0"/>
              <a:t>‹#›</a:t>
            </a:fld>
            <a:endParaRPr lang="en-CA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590609" y="6447423"/>
            <a:ext cx="190849" cy="160419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1D473-5210-40A7-8358-2350ECB39BC5}" type="datetimeFigureOut">
              <a:rPr lang="en-CA" smtClean="0"/>
              <a:t>2021-11-07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A89E4-AED2-4E1E-B9EE-8805A3FD9716}" type="slidenum">
              <a:rPr lang="en-CA" smtClean="0"/>
              <a:t>‹#›</a:t>
            </a:fld>
            <a:endParaRPr lang="en-CA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609600" y="6353175"/>
            <a:ext cx="109728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590609" y="6447423"/>
            <a:ext cx="190849" cy="160419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32800" y="304800"/>
            <a:ext cx="33528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8432800" y="1219201"/>
            <a:ext cx="33528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1D473-5210-40A7-8358-2350ECB39BC5}" type="datetimeFigureOut">
              <a:rPr lang="en-CA" smtClean="0"/>
              <a:t>2021-11-07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A89E4-AED2-4E1E-B9EE-8805A3FD9716}" type="slidenum">
              <a:rPr lang="en-CA" smtClean="0"/>
              <a:t>‹#›</a:t>
            </a:fld>
            <a:endParaRPr lang="en-CA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09600" y="6353175"/>
            <a:ext cx="109728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5220033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590609" y="6447423"/>
            <a:ext cx="190849" cy="160419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406400" y="304800"/>
            <a:ext cx="7620000" cy="5715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00856"/>
            <a:ext cx="109728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09600" y="1905000"/>
            <a:ext cx="109728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1219200"/>
            <a:ext cx="109728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1D473-5210-40A7-8358-2350ECB39BC5}" type="datetimeFigureOut">
              <a:rPr lang="en-CA" smtClean="0"/>
              <a:t>2021-11-07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A89E4-AED2-4E1E-B9EE-8805A3FD9716}" type="slidenum">
              <a:rPr lang="en-CA" smtClean="0"/>
              <a:t>‹#›</a:t>
            </a:fld>
            <a:endParaRPr lang="en-CA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09600" y="6353175"/>
            <a:ext cx="109728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590609" y="6447423"/>
            <a:ext cx="190849" cy="160419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0" name="Rectangle 9"/>
          <p:cNvSpPr/>
          <p:nvPr/>
        </p:nvSpPr>
        <p:spPr>
          <a:xfrm>
            <a:off x="609600" y="500856"/>
            <a:ext cx="24384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152400"/>
            <a:ext cx="109728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09600" y="1219200"/>
            <a:ext cx="109728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8534400" y="6356350"/>
            <a:ext cx="3052064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D71D473-5210-40A7-8358-2350ECB39BC5}" type="datetimeFigureOut">
              <a:rPr lang="en-CA" smtClean="0"/>
              <a:t>2021-11-07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864864" y="6356350"/>
            <a:ext cx="46736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CA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6864" y="6356350"/>
            <a:ext cx="26416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09A89E4-AED2-4E1E-B9EE-8805A3FD9716}" type="slidenum">
              <a:rPr lang="en-CA" smtClean="0"/>
              <a:t>‹#›</a:t>
            </a:fld>
            <a:endParaRPr lang="en-CA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609600" y="6353175"/>
            <a:ext cx="109728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609600" y="1143000"/>
            <a:ext cx="109728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590609" y="6447423"/>
            <a:ext cx="190849" cy="160419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/>
              <a:t>Visiting other churches of Christ</a:t>
            </a:r>
          </a:p>
        </p:txBody>
      </p:sp>
      <p:pic>
        <p:nvPicPr>
          <p:cNvPr id="6" name="Content Placeholder 5" descr="Athens (1)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767409" y="1334584"/>
            <a:ext cx="3240360" cy="1820202"/>
          </a:xfrm>
        </p:spPr>
      </p:pic>
      <p:pic>
        <p:nvPicPr>
          <p:cNvPr id="7" name="Picture 6" descr="Athens (2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079776" y="2708920"/>
            <a:ext cx="3461133" cy="1944216"/>
          </a:xfrm>
          <a:prstGeom prst="rect">
            <a:avLst/>
          </a:prstGeom>
        </p:spPr>
      </p:pic>
      <p:pic>
        <p:nvPicPr>
          <p:cNvPr id="8" name="Picture 7" descr="Athens (3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612916" y="4221088"/>
            <a:ext cx="3461132" cy="1944216"/>
          </a:xfrm>
          <a:prstGeom prst="rect">
            <a:avLst/>
          </a:prstGeom>
        </p:spPr>
      </p:pic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Visiting other churches of Christ</a:t>
            </a:r>
          </a:p>
        </p:txBody>
      </p:sp>
      <p:pic>
        <p:nvPicPr>
          <p:cNvPr id="4" name="Content Placeholder 3" descr="Journey To Rome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949340" y="1196752"/>
            <a:ext cx="8280920" cy="5152466"/>
          </a:xfrm>
        </p:spPr>
      </p:pic>
      <p:sp>
        <p:nvSpPr>
          <p:cNvPr id="5" name="Oval 4"/>
          <p:cNvSpPr/>
          <p:nvPr/>
        </p:nvSpPr>
        <p:spPr>
          <a:xfrm>
            <a:off x="5735960" y="4221088"/>
            <a:ext cx="3456384" cy="20162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2200" b="1" dirty="0"/>
              <a:t>Acts 28:11-16</a:t>
            </a:r>
          </a:p>
          <a:p>
            <a:pPr algn="ctr"/>
            <a:r>
              <a:rPr lang="en-CA" sz="2200" b="1" dirty="0"/>
              <a:t>Acts 21:4-6</a:t>
            </a:r>
          </a:p>
          <a:p>
            <a:pPr algn="ctr"/>
            <a:r>
              <a:rPr lang="en-CA" sz="2200" b="1" dirty="0"/>
              <a:t>Acts 21:7</a:t>
            </a:r>
          </a:p>
          <a:p>
            <a:pPr algn="ctr"/>
            <a:r>
              <a:rPr lang="en-CA" sz="2200" b="1" dirty="0"/>
              <a:t>Acts 21:8-16</a:t>
            </a:r>
          </a:p>
        </p:txBody>
      </p:sp>
    </p:spTree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Visiting other churches of Christ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219200"/>
            <a:ext cx="9734872" cy="5090120"/>
          </a:xfrm>
        </p:spPr>
        <p:txBody>
          <a:bodyPr anchor="t">
            <a:normAutofit/>
          </a:bodyPr>
          <a:lstStyle/>
          <a:p>
            <a:pPr>
              <a:spcBef>
                <a:spcPts val="1800"/>
              </a:spcBef>
            </a:pPr>
            <a:r>
              <a:rPr lang="en-CA" sz="3200" b="1" dirty="0"/>
              <a:t>Blessings From Meeting Other Churches</a:t>
            </a:r>
          </a:p>
          <a:p>
            <a:pPr lvl="1">
              <a:spcBef>
                <a:spcPts val="1800"/>
              </a:spcBef>
            </a:pPr>
            <a:r>
              <a:rPr lang="en-CA" sz="2800" dirty="0"/>
              <a:t>Mutual Encouragement</a:t>
            </a:r>
          </a:p>
          <a:p>
            <a:pPr lvl="2"/>
            <a:r>
              <a:rPr lang="en-CA" sz="2800" dirty="0"/>
              <a:t>Romans 1:9-12</a:t>
            </a:r>
          </a:p>
          <a:p>
            <a:pPr lvl="1">
              <a:spcBef>
                <a:spcPts val="1800"/>
              </a:spcBef>
            </a:pPr>
            <a:r>
              <a:rPr lang="en-CA" sz="2800" dirty="0"/>
              <a:t>Seeing We Are Part Of A Bigger Family</a:t>
            </a:r>
          </a:p>
          <a:p>
            <a:pPr lvl="2"/>
            <a:r>
              <a:rPr lang="en-CA" sz="2800" dirty="0"/>
              <a:t>Ephesians 2:19</a:t>
            </a:r>
          </a:p>
          <a:p>
            <a:pPr lvl="2"/>
            <a:r>
              <a:rPr lang="en-CA" sz="2800" dirty="0"/>
              <a:t>Revelation 7:9-10</a:t>
            </a:r>
          </a:p>
          <a:p>
            <a:pPr lvl="1">
              <a:spcBef>
                <a:spcPts val="1800"/>
              </a:spcBef>
            </a:pPr>
            <a:r>
              <a:rPr lang="en-CA" sz="2800" dirty="0"/>
              <a:t>Knowing That We Are Not Alone</a:t>
            </a:r>
          </a:p>
          <a:p>
            <a:pPr lvl="2"/>
            <a:r>
              <a:rPr lang="en-CA" sz="2800" dirty="0"/>
              <a:t>1 Kings 19:10,18</a:t>
            </a:r>
          </a:p>
          <a:p>
            <a:pPr lvl="2"/>
            <a:r>
              <a:rPr lang="en-CA" sz="2800" dirty="0"/>
              <a:t>1 Peter 5:9, 2:17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9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9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9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9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900" decel="100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900" decel="100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Visiting other churches of Christ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219200"/>
            <a:ext cx="9734872" cy="5234136"/>
          </a:xfrm>
        </p:spPr>
        <p:txBody>
          <a:bodyPr anchor="t">
            <a:normAutofit/>
          </a:bodyPr>
          <a:lstStyle/>
          <a:p>
            <a:pPr>
              <a:spcBef>
                <a:spcPts val="1800"/>
              </a:spcBef>
            </a:pPr>
            <a:r>
              <a:rPr lang="en-CA" sz="3200" b="1" dirty="0"/>
              <a:t>Ways To Meet With Other Churches</a:t>
            </a:r>
          </a:p>
          <a:p>
            <a:pPr lvl="1">
              <a:spcBef>
                <a:spcPts val="1800"/>
              </a:spcBef>
            </a:pPr>
            <a:r>
              <a:rPr lang="en-CA" sz="2800" dirty="0"/>
              <a:t>Visit ‘Gospel Meetings’ Of Nearby Churches</a:t>
            </a:r>
          </a:p>
          <a:p>
            <a:pPr lvl="1"/>
            <a:r>
              <a:rPr lang="en-CA" sz="2800" dirty="0"/>
              <a:t>Visit Assemblies Of Nearby Churches</a:t>
            </a:r>
          </a:p>
          <a:p>
            <a:pPr lvl="1"/>
            <a:r>
              <a:rPr lang="en-CA" sz="2800" dirty="0"/>
              <a:t>Visit Churches When You Are Traveling</a:t>
            </a:r>
          </a:p>
          <a:p>
            <a:pPr>
              <a:spcBef>
                <a:spcPts val="1800"/>
              </a:spcBef>
            </a:pPr>
            <a:r>
              <a:rPr lang="en-CA" sz="3200" b="1" dirty="0"/>
              <a:t>How To Find A Church To Meet With</a:t>
            </a:r>
          </a:p>
          <a:p>
            <a:pPr lvl="1">
              <a:spcBef>
                <a:spcPts val="1800"/>
              </a:spcBef>
            </a:pPr>
            <a:r>
              <a:rPr lang="en-CA" sz="2800" dirty="0"/>
              <a:t>Be committed and prepare in advance.</a:t>
            </a:r>
          </a:p>
          <a:p>
            <a:pPr lvl="1"/>
            <a:r>
              <a:rPr lang="en-CA" sz="2800" dirty="0"/>
              <a:t>Seek good recommendations.</a:t>
            </a:r>
          </a:p>
          <a:p>
            <a:pPr lvl="1"/>
            <a:r>
              <a:rPr lang="en-CA" sz="2800" dirty="0"/>
              <a:t>Be diligent to find a faithful church.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9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9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900" decel="100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Hebrews 10:24-25</a:t>
            </a:r>
            <a:br>
              <a:rPr lang="en-CA" dirty="0"/>
            </a:br>
            <a:r>
              <a:rPr lang="en-CA" dirty="0"/>
              <a:t>John 13:34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27200" y="4267200"/>
            <a:ext cx="9042400" cy="1682080"/>
          </a:xfrm>
        </p:spPr>
        <p:txBody>
          <a:bodyPr>
            <a:normAutofit/>
          </a:bodyPr>
          <a:lstStyle/>
          <a:p>
            <a:r>
              <a:rPr lang="en-CA" i="1" dirty="0"/>
              <a:t>“And let us consider one another in order to stir up love and good works,</a:t>
            </a:r>
          </a:p>
          <a:p>
            <a:r>
              <a:rPr lang="en-CA" i="1" dirty="0"/>
              <a:t>not forsaking the assembling of ourselves together …”</a:t>
            </a:r>
          </a:p>
          <a:p>
            <a:endParaRPr lang="en-CA" i="1" dirty="0"/>
          </a:p>
          <a:p>
            <a:r>
              <a:rPr lang="en-CA" i="1" dirty="0"/>
              <a:t>“love one another”</a:t>
            </a:r>
          </a:p>
        </p:txBody>
      </p:sp>
    </p:spTree>
  </p:cSld>
  <p:clrMapOvr>
    <a:masterClrMapping/>
  </p:clrMapOvr>
  <p:transition>
    <p:fad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254</TotalTime>
  <Words>150</Words>
  <Application>Microsoft Macintosh PowerPoint</Application>
  <PresentationFormat>Widescreen</PresentationFormat>
  <Paragraphs>30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Bookman Old Style</vt:lpstr>
      <vt:lpstr>Gill Sans MT</vt:lpstr>
      <vt:lpstr>Wingdings</vt:lpstr>
      <vt:lpstr>Wingdings 3</vt:lpstr>
      <vt:lpstr>Origin</vt:lpstr>
      <vt:lpstr>Visiting other churches of Christ</vt:lpstr>
      <vt:lpstr>Visiting other churches of Christ</vt:lpstr>
      <vt:lpstr>Visiting other churches of Christ</vt:lpstr>
      <vt:lpstr>Visiting other churches of Christ</vt:lpstr>
      <vt:lpstr>Hebrews 10:24-25 John 13:34 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Visiting Other Churches Of Christ</dc:title>
  <dc:creator>Dave</dc:creator>
  <cp:lastModifiedBy>David Hamlett</cp:lastModifiedBy>
  <cp:revision>12</cp:revision>
  <dcterms:created xsi:type="dcterms:W3CDTF">2012-03-11T12:13:31Z</dcterms:created>
  <dcterms:modified xsi:type="dcterms:W3CDTF">2021-11-07T22:14:03Z</dcterms:modified>
</cp:coreProperties>
</file>