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78" r:id="rId2"/>
    <p:sldId id="380" r:id="rId3"/>
    <p:sldId id="381" r:id="rId4"/>
    <p:sldId id="383" r:id="rId5"/>
    <p:sldId id="390" r:id="rId6"/>
    <p:sldId id="382" r:id="rId7"/>
    <p:sldId id="384" r:id="rId8"/>
    <p:sldId id="385" r:id="rId9"/>
    <p:sldId id="386" r:id="rId10"/>
    <p:sldId id="387" r:id="rId11"/>
    <p:sldId id="389" r:id="rId12"/>
    <p:sldId id="379" r:id="rId13"/>
    <p:sldId id="388" r:id="rId14"/>
    <p:sldId id="391" r:id="rId15"/>
  </p:sldIdLst>
  <p:sldSz cx="9144000" cy="5715000" type="screen16x10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0">
          <p15:clr>
            <a:srgbClr val="A4A3A4"/>
          </p15:clr>
        </p15:guide>
        <p15:guide id="2" pos="14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FFFF"/>
    <a:srgbClr val="0000CC"/>
    <a:srgbClr val="00FF00"/>
    <a:srgbClr val="CC9900"/>
    <a:srgbClr val="0000FF"/>
    <a:srgbClr val="FF0000"/>
    <a:srgbClr val="C0C0C0"/>
    <a:srgbClr val="DDDDDD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E4B08B-DD39-4F03-B340-D68C91A29570}" v="1087" dt="2021-11-07T01:34:23.9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644" autoAdjust="0"/>
    <p:restoredTop sz="95238" autoAdjust="0"/>
  </p:normalViewPr>
  <p:slideViewPr>
    <p:cSldViewPr snapToGrid="0">
      <p:cViewPr varScale="1">
        <p:scale>
          <a:sx n="121" d="100"/>
          <a:sy n="121" d="100"/>
        </p:scale>
        <p:origin x="114" y="90"/>
      </p:cViewPr>
      <p:guideLst>
        <p:guide orient="horz" pos="720"/>
        <p:guide pos="14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y Broadwell" userId="8c8ea40a403f8424" providerId="LiveId" clId="{19E4B08B-DD39-4F03-B340-D68C91A29570}"/>
    <pc:docChg chg="undo custSel addSld delSld modSld sldOrd">
      <pc:chgData name="Marty Broadwell" userId="8c8ea40a403f8424" providerId="LiveId" clId="{19E4B08B-DD39-4F03-B340-D68C91A29570}" dt="2021-11-07T01:34:23.992" v="2879" actId="1076"/>
      <pc:docMkLst>
        <pc:docMk/>
      </pc:docMkLst>
      <pc:sldChg chg="modSp mod">
        <pc:chgData name="Marty Broadwell" userId="8c8ea40a403f8424" providerId="LiveId" clId="{19E4B08B-DD39-4F03-B340-D68C91A29570}" dt="2021-11-05T22:24:57.316" v="51" actId="20577"/>
        <pc:sldMkLst>
          <pc:docMk/>
          <pc:sldMk cId="2532656577" sldId="378"/>
        </pc:sldMkLst>
        <pc:spChg chg="mod">
          <ac:chgData name="Marty Broadwell" userId="8c8ea40a403f8424" providerId="LiveId" clId="{19E4B08B-DD39-4F03-B340-D68C91A29570}" dt="2021-11-05T22:24:46.149" v="30" actId="1076"/>
          <ac:spMkLst>
            <pc:docMk/>
            <pc:sldMk cId="2532656577" sldId="378"/>
            <ac:spMk id="3" creationId="{00000000-0000-0000-0000-000000000000}"/>
          </ac:spMkLst>
        </pc:spChg>
        <pc:spChg chg="mod">
          <ac:chgData name="Marty Broadwell" userId="8c8ea40a403f8424" providerId="LiveId" clId="{19E4B08B-DD39-4F03-B340-D68C91A29570}" dt="2021-11-05T22:24:57.316" v="51" actId="20577"/>
          <ac:spMkLst>
            <pc:docMk/>
            <pc:sldMk cId="2532656577" sldId="378"/>
            <ac:spMk id="4" creationId="{00000000-0000-0000-0000-000000000000}"/>
          </ac:spMkLst>
        </pc:spChg>
      </pc:sldChg>
      <pc:sldChg chg="addSp modSp new mod ord modAnim">
        <pc:chgData name="Marty Broadwell" userId="8c8ea40a403f8424" providerId="LiveId" clId="{19E4B08B-DD39-4F03-B340-D68C91A29570}" dt="2021-11-07T01:30:47.182" v="2853" actId="1037"/>
        <pc:sldMkLst>
          <pc:docMk/>
          <pc:sldMk cId="4215403128" sldId="379"/>
        </pc:sldMkLst>
        <pc:spChg chg="mod">
          <ac:chgData name="Marty Broadwell" userId="8c8ea40a403f8424" providerId="LiveId" clId="{19E4B08B-DD39-4F03-B340-D68C91A29570}" dt="2021-11-06T02:44:20.853" v="2186" actId="404"/>
          <ac:spMkLst>
            <pc:docMk/>
            <pc:sldMk cId="4215403128" sldId="379"/>
            <ac:spMk id="2" creationId="{A688837A-AEEB-438A-BCEB-AA575D5AF30D}"/>
          </ac:spMkLst>
        </pc:spChg>
        <pc:spChg chg="mod">
          <ac:chgData name="Marty Broadwell" userId="8c8ea40a403f8424" providerId="LiveId" clId="{19E4B08B-DD39-4F03-B340-D68C91A29570}" dt="2021-11-06T02:44:54.978" v="2207" actId="1035"/>
          <ac:spMkLst>
            <pc:docMk/>
            <pc:sldMk cId="4215403128" sldId="379"/>
            <ac:spMk id="3" creationId="{86A91410-43FA-41D4-9B27-0639C41AC1AA}"/>
          </ac:spMkLst>
        </pc:spChg>
        <pc:spChg chg="mod">
          <ac:chgData name="Marty Broadwell" userId="8c8ea40a403f8424" providerId="LiveId" clId="{19E4B08B-DD39-4F03-B340-D68C91A29570}" dt="2021-11-07T01:28:59.688" v="2806" actId="20577"/>
          <ac:spMkLst>
            <pc:docMk/>
            <pc:sldMk cId="4215403128" sldId="379"/>
            <ac:spMk id="4" creationId="{694BB3A6-7760-4C63-B627-CA43A362B972}"/>
          </ac:spMkLst>
        </pc:spChg>
        <pc:spChg chg="mod">
          <ac:chgData name="Marty Broadwell" userId="8c8ea40a403f8424" providerId="LiveId" clId="{19E4B08B-DD39-4F03-B340-D68C91A29570}" dt="2021-11-06T02:44:54.978" v="2207" actId="1035"/>
          <ac:spMkLst>
            <pc:docMk/>
            <pc:sldMk cId="4215403128" sldId="379"/>
            <ac:spMk id="5" creationId="{FACBA2E6-EE21-4E36-821A-3F9BD4619589}"/>
          </ac:spMkLst>
        </pc:spChg>
        <pc:spChg chg="mod">
          <ac:chgData name="Marty Broadwell" userId="8c8ea40a403f8424" providerId="LiveId" clId="{19E4B08B-DD39-4F03-B340-D68C91A29570}" dt="2021-11-07T01:30:47.182" v="2853" actId="1037"/>
          <ac:spMkLst>
            <pc:docMk/>
            <pc:sldMk cId="4215403128" sldId="379"/>
            <ac:spMk id="6" creationId="{86D85884-BE46-4336-9566-74F142654C51}"/>
          </ac:spMkLst>
        </pc:spChg>
        <pc:spChg chg="add mod">
          <ac:chgData name="Marty Broadwell" userId="8c8ea40a403f8424" providerId="LiveId" clId="{19E4B08B-DD39-4F03-B340-D68C91A29570}" dt="2021-11-06T17:20:21.335" v="2559" actId="14100"/>
          <ac:spMkLst>
            <pc:docMk/>
            <pc:sldMk cId="4215403128" sldId="379"/>
            <ac:spMk id="8" creationId="{89B64F6B-7EFF-4366-931A-D9EB76FCB77E}"/>
          </ac:spMkLst>
        </pc:spChg>
      </pc:sldChg>
      <pc:sldChg chg="modSp new mod modAnim">
        <pc:chgData name="Marty Broadwell" userId="8c8ea40a403f8424" providerId="LiveId" clId="{19E4B08B-DD39-4F03-B340-D68C91A29570}" dt="2021-11-07T01:08:47.716" v="2724" actId="20577"/>
        <pc:sldMkLst>
          <pc:docMk/>
          <pc:sldMk cId="3637443364" sldId="380"/>
        </pc:sldMkLst>
        <pc:spChg chg="mod">
          <ac:chgData name="Marty Broadwell" userId="8c8ea40a403f8424" providerId="LiveId" clId="{19E4B08B-DD39-4F03-B340-D68C91A29570}" dt="2021-11-06T01:42:20.461" v="497" actId="20577"/>
          <ac:spMkLst>
            <pc:docMk/>
            <pc:sldMk cId="3637443364" sldId="380"/>
            <ac:spMk id="2" creationId="{6737B4D9-674B-4865-95DF-097C77207B13}"/>
          </ac:spMkLst>
        </pc:spChg>
        <pc:spChg chg="mod">
          <ac:chgData name="Marty Broadwell" userId="8c8ea40a403f8424" providerId="LiveId" clId="{19E4B08B-DD39-4F03-B340-D68C91A29570}" dt="2021-11-07T01:08:47.716" v="2724" actId="20577"/>
          <ac:spMkLst>
            <pc:docMk/>
            <pc:sldMk cId="3637443364" sldId="380"/>
            <ac:spMk id="3" creationId="{F07CF8C1-85FE-4356-A81F-A894E62635E2}"/>
          </ac:spMkLst>
        </pc:spChg>
      </pc:sldChg>
      <pc:sldChg chg="addSp modSp new mod modAnim">
        <pc:chgData name="Marty Broadwell" userId="8c8ea40a403f8424" providerId="LiveId" clId="{19E4B08B-DD39-4F03-B340-D68C91A29570}" dt="2021-11-07T01:09:28.366" v="2725"/>
        <pc:sldMkLst>
          <pc:docMk/>
          <pc:sldMk cId="1889203271" sldId="381"/>
        </pc:sldMkLst>
        <pc:spChg chg="mod">
          <ac:chgData name="Marty Broadwell" userId="8c8ea40a403f8424" providerId="LiveId" clId="{19E4B08B-DD39-4F03-B340-D68C91A29570}" dt="2021-11-07T01:00:01.722" v="2579" actId="20577"/>
          <ac:spMkLst>
            <pc:docMk/>
            <pc:sldMk cId="1889203271" sldId="381"/>
            <ac:spMk id="2" creationId="{5BCAC486-BA13-4D1C-88AA-EF95A9FAEBF7}"/>
          </ac:spMkLst>
        </pc:spChg>
        <pc:spChg chg="mod">
          <ac:chgData name="Marty Broadwell" userId="8c8ea40a403f8424" providerId="LiveId" clId="{19E4B08B-DD39-4F03-B340-D68C91A29570}" dt="2021-11-06T17:10:23.991" v="2520" actId="20577"/>
          <ac:spMkLst>
            <pc:docMk/>
            <pc:sldMk cId="1889203271" sldId="381"/>
            <ac:spMk id="3" creationId="{4BAD7AD4-96F0-4CA5-B7AA-563005F3D1EE}"/>
          </ac:spMkLst>
        </pc:spChg>
        <pc:spChg chg="add mod">
          <ac:chgData name="Marty Broadwell" userId="8c8ea40a403f8424" providerId="LiveId" clId="{19E4B08B-DD39-4F03-B340-D68C91A29570}" dt="2021-11-06T17:18:50.808" v="2539" actId="122"/>
          <ac:spMkLst>
            <pc:docMk/>
            <pc:sldMk cId="1889203271" sldId="381"/>
            <ac:spMk id="5" creationId="{73C874C3-D27C-498D-99A6-2A9B482A1E09}"/>
          </ac:spMkLst>
        </pc:spChg>
      </pc:sldChg>
      <pc:sldChg chg="modSp new mod modAnim">
        <pc:chgData name="Marty Broadwell" userId="8c8ea40a403f8424" providerId="LiveId" clId="{19E4B08B-DD39-4F03-B340-D68C91A29570}" dt="2021-11-07T01:14:52.228" v="2743" actId="20577"/>
        <pc:sldMkLst>
          <pc:docMk/>
          <pc:sldMk cId="2263514339" sldId="382"/>
        </pc:sldMkLst>
        <pc:spChg chg="mod">
          <ac:chgData name="Marty Broadwell" userId="8c8ea40a403f8424" providerId="LiveId" clId="{19E4B08B-DD39-4F03-B340-D68C91A29570}" dt="2021-11-06T01:58:36.199" v="1113" actId="20577"/>
          <ac:spMkLst>
            <pc:docMk/>
            <pc:sldMk cId="2263514339" sldId="382"/>
            <ac:spMk id="2" creationId="{9E64C499-0922-4BF3-AD99-05B23958F7BF}"/>
          </ac:spMkLst>
        </pc:spChg>
        <pc:spChg chg="mod">
          <ac:chgData name="Marty Broadwell" userId="8c8ea40a403f8424" providerId="LiveId" clId="{19E4B08B-DD39-4F03-B340-D68C91A29570}" dt="2021-11-07T01:14:52.228" v="2743" actId="20577"/>
          <ac:spMkLst>
            <pc:docMk/>
            <pc:sldMk cId="2263514339" sldId="382"/>
            <ac:spMk id="3" creationId="{6C0A931E-0316-44E3-A434-F83A6B25863C}"/>
          </ac:spMkLst>
        </pc:spChg>
      </pc:sldChg>
      <pc:sldChg chg="addSp delSp modSp add mod modAnim">
        <pc:chgData name="Marty Broadwell" userId="8c8ea40a403f8424" providerId="LiveId" clId="{19E4B08B-DD39-4F03-B340-D68C91A29570}" dt="2021-11-07T01:28:51.962" v="2805" actId="20577"/>
        <pc:sldMkLst>
          <pc:docMk/>
          <pc:sldMk cId="2826948624" sldId="383"/>
        </pc:sldMkLst>
        <pc:spChg chg="mod">
          <ac:chgData name="Marty Broadwell" userId="8c8ea40a403f8424" providerId="LiveId" clId="{19E4B08B-DD39-4F03-B340-D68C91A29570}" dt="2021-11-06T01:53:14.032" v="986" actId="313"/>
          <ac:spMkLst>
            <pc:docMk/>
            <pc:sldMk cId="2826948624" sldId="383"/>
            <ac:spMk id="2" creationId="{A688837A-AEEB-438A-BCEB-AA575D5AF30D}"/>
          </ac:spMkLst>
        </pc:spChg>
        <pc:spChg chg="del">
          <ac:chgData name="Marty Broadwell" userId="8c8ea40a403f8424" providerId="LiveId" clId="{19E4B08B-DD39-4F03-B340-D68C91A29570}" dt="2021-11-06T01:57:34.265" v="1064" actId="478"/>
          <ac:spMkLst>
            <pc:docMk/>
            <pc:sldMk cId="2826948624" sldId="383"/>
            <ac:spMk id="3" creationId="{86A91410-43FA-41D4-9B27-0639C41AC1AA}"/>
          </ac:spMkLst>
        </pc:spChg>
        <pc:spChg chg="mod">
          <ac:chgData name="Marty Broadwell" userId="8c8ea40a403f8424" providerId="LiveId" clId="{19E4B08B-DD39-4F03-B340-D68C91A29570}" dt="2021-11-07T01:28:51.962" v="2805" actId="20577"/>
          <ac:spMkLst>
            <pc:docMk/>
            <pc:sldMk cId="2826948624" sldId="383"/>
            <ac:spMk id="4" creationId="{694BB3A6-7760-4C63-B627-CA43A362B972}"/>
          </ac:spMkLst>
        </pc:spChg>
        <pc:spChg chg="del">
          <ac:chgData name="Marty Broadwell" userId="8c8ea40a403f8424" providerId="LiveId" clId="{19E4B08B-DD39-4F03-B340-D68C91A29570}" dt="2021-11-06T01:57:19.790" v="1059" actId="478"/>
          <ac:spMkLst>
            <pc:docMk/>
            <pc:sldMk cId="2826948624" sldId="383"/>
            <ac:spMk id="5" creationId="{FACBA2E6-EE21-4E36-821A-3F9BD4619589}"/>
          </ac:spMkLst>
        </pc:spChg>
        <pc:spChg chg="del">
          <ac:chgData name="Marty Broadwell" userId="8c8ea40a403f8424" providerId="LiveId" clId="{19E4B08B-DD39-4F03-B340-D68C91A29570}" dt="2021-11-06T01:57:21.716" v="1060" actId="478"/>
          <ac:spMkLst>
            <pc:docMk/>
            <pc:sldMk cId="2826948624" sldId="383"/>
            <ac:spMk id="6" creationId="{86D85884-BE46-4336-9566-74F142654C51}"/>
          </ac:spMkLst>
        </pc:spChg>
        <pc:spChg chg="add del mod">
          <ac:chgData name="Marty Broadwell" userId="8c8ea40a403f8424" providerId="LiveId" clId="{19E4B08B-DD39-4F03-B340-D68C91A29570}" dt="2021-11-06T01:57:23.345" v="1061" actId="478"/>
          <ac:spMkLst>
            <pc:docMk/>
            <pc:sldMk cId="2826948624" sldId="383"/>
            <ac:spMk id="8" creationId="{6ED0B0E8-5F6B-4349-BE48-057CA9A85AB8}"/>
          </ac:spMkLst>
        </pc:spChg>
        <pc:spChg chg="add del mod">
          <ac:chgData name="Marty Broadwell" userId="8c8ea40a403f8424" providerId="LiveId" clId="{19E4B08B-DD39-4F03-B340-D68C91A29570}" dt="2021-11-06T01:57:25.430" v="1062" actId="478"/>
          <ac:spMkLst>
            <pc:docMk/>
            <pc:sldMk cId="2826948624" sldId="383"/>
            <ac:spMk id="9" creationId="{B15ECA64-43B4-422D-9F3B-784BD71DDD24}"/>
          </ac:spMkLst>
        </pc:spChg>
        <pc:spChg chg="add del mod">
          <ac:chgData name="Marty Broadwell" userId="8c8ea40a403f8424" providerId="LiveId" clId="{19E4B08B-DD39-4F03-B340-D68C91A29570}" dt="2021-11-06T01:57:36.687" v="1065" actId="478"/>
          <ac:spMkLst>
            <pc:docMk/>
            <pc:sldMk cId="2826948624" sldId="383"/>
            <ac:spMk id="10" creationId="{24BEF370-CE46-46DE-BADC-8FACB489C2A9}"/>
          </ac:spMkLst>
        </pc:spChg>
        <pc:picChg chg="add mod">
          <ac:chgData name="Marty Broadwell" userId="8c8ea40a403f8424" providerId="LiveId" clId="{19E4B08B-DD39-4F03-B340-D68C91A29570}" dt="2021-11-06T16:29:20.459" v="2401" actId="1076"/>
          <ac:picMkLst>
            <pc:docMk/>
            <pc:sldMk cId="2826948624" sldId="383"/>
            <ac:picMk id="11" creationId="{DB3C5DE0-0712-4E54-9294-F74B4583A94E}"/>
          </ac:picMkLst>
        </pc:picChg>
      </pc:sldChg>
      <pc:sldChg chg="addSp delSp modSp new mod modClrScheme modAnim chgLayout">
        <pc:chgData name="Marty Broadwell" userId="8c8ea40a403f8424" providerId="LiveId" clId="{19E4B08B-DD39-4F03-B340-D68C91A29570}" dt="2021-11-07T01:16:47.428" v="2751" actId="20577"/>
        <pc:sldMkLst>
          <pc:docMk/>
          <pc:sldMk cId="31021746" sldId="384"/>
        </pc:sldMkLst>
        <pc:spChg chg="del mod ord">
          <ac:chgData name="Marty Broadwell" userId="8c8ea40a403f8424" providerId="LiveId" clId="{19E4B08B-DD39-4F03-B340-D68C91A29570}" dt="2021-11-06T02:05:57.959" v="1305" actId="700"/>
          <ac:spMkLst>
            <pc:docMk/>
            <pc:sldMk cId="31021746" sldId="384"/>
            <ac:spMk id="2" creationId="{42671A31-7809-460A-B3F5-2DF2BA41AB3D}"/>
          </ac:spMkLst>
        </pc:spChg>
        <pc:spChg chg="mod ord">
          <ac:chgData name="Marty Broadwell" userId="8c8ea40a403f8424" providerId="LiveId" clId="{19E4B08B-DD39-4F03-B340-D68C91A29570}" dt="2021-11-06T02:05:57.959" v="1305" actId="700"/>
          <ac:spMkLst>
            <pc:docMk/>
            <pc:sldMk cId="31021746" sldId="384"/>
            <ac:spMk id="3" creationId="{32DC2E83-D009-4012-ACF5-2D36E931B59B}"/>
          </ac:spMkLst>
        </pc:spChg>
        <pc:spChg chg="add mod ord">
          <ac:chgData name="Marty Broadwell" userId="8c8ea40a403f8424" providerId="LiveId" clId="{19E4B08B-DD39-4F03-B340-D68C91A29570}" dt="2021-11-06T02:06:02.804" v="1319" actId="20577"/>
          <ac:spMkLst>
            <pc:docMk/>
            <pc:sldMk cId="31021746" sldId="384"/>
            <ac:spMk id="4" creationId="{088A0640-F2E6-4622-9A6F-99E2E6381086}"/>
          </ac:spMkLst>
        </pc:spChg>
        <pc:spChg chg="add mod ord">
          <ac:chgData name="Marty Broadwell" userId="8c8ea40a403f8424" providerId="LiveId" clId="{19E4B08B-DD39-4F03-B340-D68C91A29570}" dt="2021-11-07T01:16:47.428" v="2751" actId="20577"/>
          <ac:spMkLst>
            <pc:docMk/>
            <pc:sldMk cId="31021746" sldId="384"/>
            <ac:spMk id="5" creationId="{2C9D5DA4-D628-469E-9A72-16821FC5782B}"/>
          </ac:spMkLst>
        </pc:spChg>
      </pc:sldChg>
      <pc:sldChg chg="add del">
        <pc:chgData name="Marty Broadwell" userId="8c8ea40a403f8424" providerId="LiveId" clId="{19E4B08B-DD39-4F03-B340-D68C91A29570}" dt="2021-11-06T01:55:14.973" v="1022"/>
        <pc:sldMkLst>
          <pc:docMk/>
          <pc:sldMk cId="3815528081" sldId="384"/>
        </pc:sldMkLst>
      </pc:sldChg>
      <pc:sldChg chg="add del">
        <pc:chgData name="Marty Broadwell" userId="8c8ea40a403f8424" providerId="LiveId" clId="{19E4B08B-DD39-4F03-B340-D68C91A29570}" dt="2021-11-06T02:09:14.238" v="1371"/>
        <pc:sldMkLst>
          <pc:docMk/>
          <pc:sldMk cId="387091809" sldId="385"/>
        </pc:sldMkLst>
      </pc:sldChg>
      <pc:sldChg chg="modSp add mod modAnim">
        <pc:chgData name="Marty Broadwell" userId="8c8ea40a403f8424" providerId="LiveId" clId="{19E4B08B-DD39-4F03-B340-D68C91A29570}" dt="2021-11-07T01:19:07.984" v="2773" actId="20577"/>
        <pc:sldMkLst>
          <pc:docMk/>
          <pc:sldMk cId="3768709044" sldId="385"/>
        </pc:sldMkLst>
        <pc:spChg chg="mod">
          <ac:chgData name="Marty Broadwell" userId="8c8ea40a403f8424" providerId="LiveId" clId="{19E4B08B-DD39-4F03-B340-D68C91A29570}" dt="2021-11-06T02:09:33.684" v="1383" actId="20577"/>
          <ac:spMkLst>
            <pc:docMk/>
            <pc:sldMk cId="3768709044" sldId="385"/>
            <ac:spMk id="2" creationId="{5BCAC486-BA13-4D1C-88AA-EF95A9FAEBF7}"/>
          </ac:spMkLst>
        </pc:spChg>
        <pc:spChg chg="mod">
          <ac:chgData name="Marty Broadwell" userId="8c8ea40a403f8424" providerId="LiveId" clId="{19E4B08B-DD39-4F03-B340-D68C91A29570}" dt="2021-11-07T01:19:07.984" v="2773" actId="20577"/>
          <ac:spMkLst>
            <pc:docMk/>
            <pc:sldMk cId="3768709044" sldId="385"/>
            <ac:spMk id="3" creationId="{4BAD7AD4-96F0-4CA5-B7AA-563005F3D1EE}"/>
          </ac:spMkLst>
        </pc:spChg>
        <pc:spChg chg="mod">
          <ac:chgData name="Marty Broadwell" userId="8c8ea40a403f8424" providerId="LiveId" clId="{19E4B08B-DD39-4F03-B340-D68C91A29570}" dt="2021-11-06T17:19:03.767" v="2542" actId="122"/>
          <ac:spMkLst>
            <pc:docMk/>
            <pc:sldMk cId="3768709044" sldId="385"/>
            <ac:spMk id="5" creationId="{73C874C3-D27C-498D-99A6-2A9B482A1E09}"/>
          </ac:spMkLst>
        </pc:spChg>
      </pc:sldChg>
      <pc:sldChg chg="modSp new mod modAnim">
        <pc:chgData name="Marty Broadwell" userId="8c8ea40a403f8424" providerId="LiveId" clId="{19E4B08B-DD39-4F03-B340-D68C91A29570}" dt="2021-11-07T01:20:25.160" v="2777" actId="20577"/>
        <pc:sldMkLst>
          <pc:docMk/>
          <pc:sldMk cId="3409554181" sldId="386"/>
        </pc:sldMkLst>
        <pc:spChg chg="mod">
          <ac:chgData name="Marty Broadwell" userId="8c8ea40a403f8424" providerId="LiveId" clId="{19E4B08B-DD39-4F03-B340-D68C91A29570}" dt="2021-11-06T02:15:09.074" v="1502" actId="20577"/>
          <ac:spMkLst>
            <pc:docMk/>
            <pc:sldMk cId="3409554181" sldId="386"/>
            <ac:spMk id="2" creationId="{4CC8D50B-D30F-4096-A22B-FC2FEC1D4CE2}"/>
          </ac:spMkLst>
        </pc:spChg>
        <pc:spChg chg="mod">
          <ac:chgData name="Marty Broadwell" userId="8c8ea40a403f8424" providerId="LiveId" clId="{19E4B08B-DD39-4F03-B340-D68C91A29570}" dt="2021-11-07T01:20:25.160" v="2777" actId="20577"/>
          <ac:spMkLst>
            <pc:docMk/>
            <pc:sldMk cId="3409554181" sldId="386"/>
            <ac:spMk id="3" creationId="{72C1E24D-C1BF-455E-9B17-408E411EFDC9}"/>
          </ac:spMkLst>
        </pc:spChg>
      </pc:sldChg>
      <pc:sldChg chg="addSp modSp new mod modAnim">
        <pc:chgData name="Marty Broadwell" userId="8c8ea40a403f8424" providerId="LiveId" clId="{19E4B08B-DD39-4F03-B340-D68C91A29570}" dt="2021-11-07T01:21:15.065" v="2786" actId="20577"/>
        <pc:sldMkLst>
          <pc:docMk/>
          <pc:sldMk cId="2026477762" sldId="387"/>
        </pc:sldMkLst>
        <pc:spChg chg="mod">
          <ac:chgData name="Marty Broadwell" userId="8c8ea40a403f8424" providerId="LiveId" clId="{19E4B08B-DD39-4F03-B340-D68C91A29570}" dt="2021-11-06T02:21:29.440" v="1651" actId="20577"/>
          <ac:spMkLst>
            <pc:docMk/>
            <pc:sldMk cId="2026477762" sldId="387"/>
            <ac:spMk id="2" creationId="{424E8F4C-936B-4CAC-8D0C-6EFC01C230D2}"/>
          </ac:spMkLst>
        </pc:spChg>
        <pc:spChg chg="mod">
          <ac:chgData name="Marty Broadwell" userId="8c8ea40a403f8424" providerId="LiveId" clId="{19E4B08B-DD39-4F03-B340-D68C91A29570}" dt="2021-11-07T01:21:15.065" v="2786" actId="20577"/>
          <ac:spMkLst>
            <pc:docMk/>
            <pc:sldMk cId="2026477762" sldId="387"/>
            <ac:spMk id="3" creationId="{FC29DB5F-607C-42BD-B271-2352CAB90D40}"/>
          </ac:spMkLst>
        </pc:spChg>
        <pc:spChg chg="add mod">
          <ac:chgData name="Marty Broadwell" userId="8c8ea40a403f8424" providerId="LiveId" clId="{19E4B08B-DD39-4F03-B340-D68C91A29570}" dt="2021-11-06T02:25:32.279" v="1747" actId="20577"/>
          <ac:spMkLst>
            <pc:docMk/>
            <pc:sldMk cId="2026477762" sldId="387"/>
            <ac:spMk id="5" creationId="{2ECD0CB6-B507-431E-9882-5F573927A5F1}"/>
          </ac:spMkLst>
        </pc:spChg>
      </pc:sldChg>
      <pc:sldChg chg="modSp new mod modAnim">
        <pc:chgData name="Marty Broadwell" userId="8c8ea40a403f8424" providerId="LiveId" clId="{19E4B08B-DD39-4F03-B340-D68C91A29570}" dt="2021-11-07T00:54:01.916" v="2563" actId="20577"/>
        <pc:sldMkLst>
          <pc:docMk/>
          <pc:sldMk cId="838873470" sldId="388"/>
        </pc:sldMkLst>
        <pc:spChg chg="mod">
          <ac:chgData name="Marty Broadwell" userId="8c8ea40a403f8424" providerId="LiveId" clId="{19E4B08B-DD39-4F03-B340-D68C91A29570}" dt="2021-11-06T02:38:22.643" v="2051" actId="20577"/>
          <ac:spMkLst>
            <pc:docMk/>
            <pc:sldMk cId="838873470" sldId="388"/>
            <ac:spMk id="2" creationId="{594BDF60-980E-43A0-96D4-C801E3BB7776}"/>
          </ac:spMkLst>
        </pc:spChg>
        <pc:spChg chg="mod">
          <ac:chgData name="Marty Broadwell" userId="8c8ea40a403f8424" providerId="LiveId" clId="{19E4B08B-DD39-4F03-B340-D68C91A29570}" dt="2021-11-07T00:54:01.916" v="2563" actId="20577"/>
          <ac:spMkLst>
            <pc:docMk/>
            <pc:sldMk cId="838873470" sldId="388"/>
            <ac:spMk id="3" creationId="{9CBB5EDD-8E32-4A10-B8F2-A86A9EED13B8}"/>
          </ac:spMkLst>
        </pc:spChg>
      </pc:sldChg>
      <pc:sldChg chg="modSp add mod modAnim">
        <pc:chgData name="Marty Broadwell" userId="8c8ea40a403f8424" providerId="LiveId" clId="{19E4B08B-DD39-4F03-B340-D68C91A29570}" dt="2021-11-06T17:20:02.849" v="2555" actId="14100"/>
        <pc:sldMkLst>
          <pc:docMk/>
          <pc:sldMk cId="2393435485" sldId="389"/>
        </pc:sldMkLst>
        <pc:spChg chg="mod">
          <ac:chgData name="Marty Broadwell" userId="8c8ea40a403f8424" providerId="LiveId" clId="{19E4B08B-DD39-4F03-B340-D68C91A29570}" dt="2021-11-06T02:27:01.409" v="1812" actId="20577"/>
          <ac:spMkLst>
            <pc:docMk/>
            <pc:sldMk cId="2393435485" sldId="389"/>
            <ac:spMk id="2" creationId="{5BCAC486-BA13-4D1C-88AA-EF95A9FAEBF7}"/>
          </ac:spMkLst>
        </pc:spChg>
        <pc:spChg chg="mod">
          <ac:chgData name="Marty Broadwell" userId="8c8ea40a403f8424" providerId="LiveId" clId="{19E4B08B-DD39-4F03-B340-D68C91A29570}" dt="2021-11-06T17:10:50.163" v="2524" actId="1076"/>
          <ac:spMkLst>
            <pc:docMk/>
            <pc:sldMk cId="2393435485" sldId="389"/>
            <ac:spMk id="3" creationId="{4BAD7AD4-96F0-4CA5-B7AA-563005F3D1EE}"/>
          </ac:spMkLst>
        </pc:spChg>
        <pc:spChg chg="mod">
          <ac:chgData name="Marty Broadwell" userId="8c8ea40a403f8424" providerId="LiveId" clId="{19E4B08B-DD39-4F03-B340-D68C91A29570}" dt="2021-11-06T17:20:02.849" v="2555" actId="14100"/>
          <ac:spMkLst>
            <pc:docMk/>
            <pc:sldMk cId="2393435485" sldId="389"/>
            <ac:spMk id="5" creationId="{73C874C3-D27C-498D-99A6-2A9B482A1E09}"/>
          </ac:spMkLst>
        </pc:spChg>
      </pc:sldChg>
      <pc:sldChg chg="delSp modSp new mod">
        <pc:chgData name="Marty Broadwell" userId="8c8ea40a403f8424" providerId="LiveId" clId="{19E4B08B-DD39-4F03-B340-D68C91A29570}" dt="2021-11-07T00:58:44.381" v="2578" actId="403"/>
        <pc:sldMkLst>
          <pc:docMk/>
          <pc:sldMk cId="2187327297" sldId="390"/>
        </pc:sldMkLst>
        <pc:spChg chg="del">
          <ac:chgData name="Marty Broadwell" userId="8c8ea40a403f8424" providerId="LiveId" clId="{19E4B08B-DD39-4F03-B340-D68C91A29570}" dt="2021-11-07T00:56:09.883" v="2565" actId="478"/>
          <ac:spMkLst>
            <pc:docMk/>
            <pc:sldMk cId="2187327297" sldId="390"/>
            <ac:spMk id="2" creationId="{0229E1A4-9161-4E5B-9154-A89A87487DAC}"/>
          </ac:spMkLst>
        </pc:spChg>
        <pc:spChg chg="mod">
          <ac:chgData name="Marty Broadwell" userId="8c8ea40a403f8424" providerId="LiveId" clId="{19E4B08B-DD39-4F03-B340-D68C91A29570}" dt="2021-11-07T00:58:44.381" v="2578" actId="403"/>
          <ac:spMkLst>
            <pc:docMk/>
            <pc:sldMk cId="2187327297" sldId="390"/>
            <ac:spMk id="3" creationId="{84D59CC4-D8C5-4E66-BD4A-AB5CB41A8FFF}"/>
          </ac:spMkLst>
        </pc:spChg>
      </pc:sldChg>
      <pc:sldChg chg="delSp modSp new mod">
        <pc:chgData name="Marty Broadwell" userId="8c8ea40a403f8424" providerId="LiveId" clId="{19E4B08B-DD39-4F03-B340-D68C91A29570}" dt="2021-11-07T01:34:23.992" v="2879" actId="1076"/>
        <pc:sldMkLst>
          <pc:docMk/>
          <pc:sldMk cId="2758431803" sldId="391"/>
        </pc:sldMkLst>
        <pc:spChg chg="del">
          <ac:chgData name="Marty Broadwell" userId="8c8ea40a403f8424" providerId="LiveId" clId="{19E4B08B-DD39-4F03-B340-D68C91A29570}" dt="2021-11-07T01:33:12.215" v="2864" actId="478"/>
          <ac:spMkLst>
            <pc:docMk/>
            <pc:sldMk cId="2758431803" sldId="391"/>
            <ac:spMk id="2" creationId="{FF7E9F6A-77AE-4C18-A9EA-B7B4FDEC404D}"/>
          </ac:spMkLst>
        </pc:spChg>
        <pc:spChg chg="mod">
          <ac:chgData name="Marty Broadwell" userId="8c8ea40a403f8424" providerId="LiveId" clId="{19E4B08B-DD39-4F03-B340-D68C91A29570}" dt="2021-11-07T01:34:23.992" v="2879" actId="1076"/>
          <ac:spMkLst>
            <pc:docMk/>
            <pc:sldMk cId="2758431803" sldId="391"/>
            <ac:spMk id="3" creationId="{4CDF541A-5CDA-433A-9E70-32FC169BFEA7}"/>
          </ac:spMkLst>
        </pc:spChg>
      </pc:sldChg>
      <pc:sldChg chg="del">
        <pc:chgData name="Marty Broadwell" userId="8c8ea40a403f8424" providerId="LiveId" clId="{19E4B08B-DD39-4F03-B340-D68C91A29570}" dt="2021-11-05T22:24:04.145" v="0" actId="47"/>
        <pc:sldMkLst>
          <pc:docMk/>
          <pc:sldMk cId="0" sldId="802"/>
        </pc:sldMkLst>
      </pc:sldChg>
      <pc:sldChg chg="del">
        <pc:chgData name="Marty Broadwell" userId="8c8ea40a403f8424" providerId="LiveId" clId="{19E4B08B-DD39-4F03-B340-D68C91A29570}" dt="2021-11-05T22:24:04.145" v="0" actId="47"/>
        <pc:sldMkLst>
          <pc:docMk/>
          <pc:sldMk cId="0" sldId="803"/>
        </pc:sldMkLst>
      </pc:sldChg>
      <pc:sldChg chg="del">
        <pc:chgData name="Marty Broadwell" userId="8c8ea40a403f8424" providerId="LiveId" clId="{19E4B08B-DD39-4F03-B340-D68C91A29570}" dt="2021-11-05T22:24:04.145" v="0" actId="47"/>
        <pc:sldMkLst>
          <pc:docMk/>
          <pc:sldMk cId="0" sldId="804"/>
        </pc:sldMkLst>
      </pc:sldChg>
      <pc:sldChg chg="del">
        <pc:chgData name="Marty Broadwell" userId="8c8ea40a403f8424" providerId="LiveId" clId="{19E4B08B-DD39-4F03-B340-D68C91A29570}" dt="2021-11-05T22:24:04.145" v="0" actId="47"/>
        <pc:sldMkLst>
          <pc:docMk/>
          <pc:sldMk cId="0" sldId="805"/>
        </pc:sldMkLst>
      </pc:sldChg>
      <pc:sldChg chg="del">
        <pc:chgData name="Marty Broadwell" userId="8c8ea40a403f8424" providerId="LiveId" clId="{19E4B08B-DD39-4F03-B340-D68C91A29570}" dt="2021-11-05T22:24:04.145" v="0" actId="47"/>
        <pc:sldMkLst>
          <pc:docMk/>
          <pc:sldMk cId="0" sldId="806"/>
        </pc:sldMkLst>
      </pc:sldChg>
      <pc:sldChg chg="del">
        <pc:chgData name="Marty Broadwell" userId="8c8ea40a403f8424" providerId="LiveId" clId="{19E4B08B-DD39-4F03-B340-D68C91A29570}" dt="2021-11-05T22:24:04.145" v="0" actId="47"/>
        <pc:sldMkLst>
          <pc:docMk/>
          <pc:sldMk cId="0" sldId="807"/>
        </pc:sldMkLst>
      </pc:sldChg>
      <pc:sldChg chg="del">
        <pc:chgData name="Marty Broadwell" userId="8c8ea40a403f8424" providerId="LiveId" clId="{19E4B08B-DD39-4F03-B340-D68C91A29570}" dt="2021-11-05T22:24:04.145" v="0" actId="47"/>
        <pc:sldMkLst>
          <pc:docMk/>
          <pc:sldMk cId="0" sldId="808"/>
        </pc:sldMkLst>
      </pc:sldChg>
      <pc:sldChg chg="del">
        <pc:chgData name="Marty Broadwell" userId="8c8ea40a403f8424" providerId="LiveId" clId="{19E4B08B-DD39-4F03-B340-D68C91A29570}" dt="2021-11-05T22:24:04.145" v="0" actId="47"/>
        <pc:sldMkLst>
          <pc:docMk/>
          <pc:sldMk cId="0" sldId="809"/>
        </pc:sldMkLst>
      </pc:sldChg>
      <pc:sldChg chg="del">
        <pc:chgData name="Marty Broadwell" userId="8c8ea40a403f8424" providerId="LiveId" clId="{19E4B08B-DD39-4F03-B340-D68C91A29570}" dt="2021-11-05T22:24:04.145" v="0" actId="47"/>
        <pc:sldMkLst>
          <pc:docMk/>
          <pc:sldMk cId="0" sldId="810"/>
        </pc:sldMkLst>
      </pc:sldChg>
      <pc:sldChg chg="del">
        <pc:chgData name="Marty Broadwell" userId="8c8ea40a403f8424" providerId="LiveId" clId="{19E4B08B-DD39-4F03-B340-D68C91A29570}" dt="2021-11-05T22:24:04.145" v="0" actId="47"/>
        <pc:sldMkLst>
          <pc:docMk/>
          <pc:sldMk cId="0" sldId="812"/>
        </pc:sldMkLst>
      </pc:sldChg>
      <pc:sldChg chg="del">
        <pc:chgData name="Marty Broadwell" userId="8c8ea40a403f8424" providerId="LiveId" clId="{19E4B08B-DD39-4F03-B340-D68C91A29570}" dt="2021-11-05T22:24:04.145" v="0" actId="47"/>
        <pc:sldMkLst>
          <pc:docMk/>
          <pc:sldMk cId="0" sldId="814"/>
        </pc:sldMkLst>
      </pc:sldChg>
      <pc:sldChg chg="del">
        <pc:chgData name="Marty Broadwell" userId="8c8ea40a403f8424" providerId="LiveId" clId="{19E4B08B-DD39-4F03-B340-D68C91A29570}" dt="2021-11-05T22:24:04.145" v="0" actId="47"/>
        <pc:sldMkLst>
          <pc:docMk/>
          <pc:sldMk cId="2537965320" sldId="815"/>
        </pc:sldMkLst>
      </pc:sldChg>
      <pc:sldChg chg="del">
        <pc:chgData name="Marty Broadwell" userId="8c8ea40a403f8424" providerId="LiveId" clId="{19E4B08B-DD39-4F03-B340-D68C91A29570}" dt="2021-11-05T22:24:04.145" v="0" actId="47"/>
        <pc:sldMkLst>
          <pc:docMk/>
          <pc:sldMk cId="1660945621" sldId="816"/>
        </pc:sldMkLst>
      </pc:sldChg>
      <pc:sldChg chg="del">
        <pc:chgData name="Marty Broadwell" userId="8c8ea40a403f8424" providerId="LiveId" clId="{19E4B08B-DD39-4F03-B340-D68C91A29570}" dt="2021-11-05T22:24:04.145" v="0" actId="47"/>
        <pc:sldMkLst>
          <pc:docMk/>
          <pc:sldMk cId="2031310633" sldId="818"/>
        </pc:sldMkLst>
      </pc:sldChg>
      <pc:sldChg chg="del">
        <pc:chgData name="Marty Broadwell" userId="8c8ea40a403f8424" providerId="LiveId" clId="{19E4B08B-DD39-4F03-B340-D68C91A29570}" dt="2021-11-05T22:24:04.145" v="0" actId="47"/>
        <pc:sldMkLst>
          <pc:docMk/>
          <pc:sldMk cId="2987862444" sldId="819"/>
        </pc:sldMkLst>
      </pc:sldChg>
      <pc:sldChg chg="del">
        <pc:chgData name="Marty Broadwell" userId="8c8ea40a403f8424" providerId="LiveId" clId="{19E4B08B-DD39-4F03-B340-D68C91A29570}" dt="2021-11-05T22:24:04.145" v="0" actId="47"/>
        <pc:sldMkLst>
          <pc:docMk/>
          <pc:sldMk cId="3993878602" sldId="820"/>
        </pc:sldMkLst>
      </pc:sldChg>
      <pc:sldChg chg="del">
        <pc:chgData name="Marty Broadwell" userId="8c8ea40a403f8424" providerId="LiveId" clId="{19E4B08B-DD39-4F03-B340-D68C91A29570}" dt="2021-11-05T22:24:04.145" v="0" actId="47"/>
        <pc:sldMkLst>
          <pc:docMk/>
          <pc:sldMk cId="377195400" sldId="821"/>
        </pc:sldMkLst>
      </pc:sldChg>
      <pc:sldChg chg="del">
        <pc:chgData name="Marty Broadwell" userId="8c8ea40a403f8424" providerId="LiveId" clId="{19E4B08B-DD39-4F03-B340-D68C91A29570}" dt="2021-11-05T22:24:04.145" v="0" actId="47"/>
        <pc:sldMkLst>
          <pc:docMk/>
          <pc:sldMk cId="3983562902" sldId="822"/>
        </pc:sldMkLst>
      </pc:sldChg>
      <pc:sldChg chg="del">
        <pc:chgData name="Marty Broadwell" userId="8c8ea40a403f8424" providerId="LiveId" clId="{19E4B08B-DD39-4F03-B340-D68C91A29570}" dt="2021-11-05T22:24:04.145" v="0" actId="47"/>
        <pc:sldMkLst>
          <pc:docMk/>
          <pc:sldMk cId="2712300531" sldId="82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160937" cy="36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2347" y="1"/>
            <a:ext cx="4158853" cy="3664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715"/>
            <a:ext cx="4160937" cy="366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2347" y="6948715"/>
            <a:ext cx="4158853" cy="3664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8722183-28E7-4A62-A956-B5CF2CB3B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456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5442347" y="0"/>
            <a:ext cx="4158853" cy="36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00325" y="550863"/>
            <a:ext cx="4400550" cy="2751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55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79327" y="3484640"/>
            <a:ext cx="7042547" cy="33007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55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9276"/>
            <a:ext cx="4160937" cy="36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2347" y="6969276"/>
            <a:ext cx="4158853" cy="3676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918" tIns="48459" rIns="96918" bIns="48459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34" charset="0"/>
              </a:defRPr>
            </a:lvl1pPr>
          </a:lstStyle>
          <a:p>
            <a:pPr>
              <a:defRPr/>
            </a:pPr>
            <a:fld id="{F3677BD1-F61E-4A8A-93FD-955EDF7EC0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847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592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74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845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72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3677BD1-F61E-4A8A-93FD-955EDF7EC03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22C54-73A3-46A9-9681-4B2392B7E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32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BAC15-BA32-4120-B239-1BCD0E786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0"/>
            <a:ext cx="2152650" cy="50165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305550" cy="50165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78603-6850-46E9-AFC8-79F4A98EA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539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3500"/>
            <a:ext cx="7772400" cy="508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49300"/>
            <a:ext cx="8610600" cy="4318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A389DF-B1F5-4991-89B8-72C57CDB7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84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7E66E8-EC9A-4C81-A4F1-A7D9E5A27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6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698500"/>
            <a:ext cx="42291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698500"/>
            <a:ext cx="42291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273BF-ED1D-4F21-8D62-A72031FF0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7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C1C0B-9345-4355-826E-E62B859D5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41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D5E7F-5B88-49A2-B514-B1E99E37D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251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BB770-531F-49C4-83F7-842E0B8C6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5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E8664-7A74-4C3A-8C93-8E2EDCADBA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1087F-6DDF-4D0E-8711-10D5440661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08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698500"/>
            <a:ext cx="8610600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86800" y="5461000"/>
            <a:ext cx="457200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58B422F-BE06-4BB0-9173-E47491106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FF00"/>
          </a:solidFill>
          <a:latin typeface="Calibri" charset="0"/>
          <a:ea typeface="Calibri" pitchFamily="34" charset="0"/>
          <a:cs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b="1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400233"/>
            <a:ext cx="9144000" cy="2365894"/>
          </a:xfrm>
        </p:spPr>
        <p:txBody>
          <a:bodyPr/>
          <a:lstStyle/>
          <a:p>
            <a:r>
              <a:rPr lang="en-US" sz="6000" dirty="0"/>
              <a:t>Greatness</a:t>
            </a:r>
            <a:br>
              <a:rPr lang="en-US" sz="6000" dirty="0"/>
            </a:br>
            <a:r>
              <a:rPr lang="en-US" sz="5400" b="0" dirty="0"/>
              <a:t>(Matt 20:20-28)</a:t>
            </a:r>
            <a:endParaRPr lang="en-US" sz="4800" b="0" dirty="0">
              <a:solidFill>
                <a:schemeClr val="bg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5313680"/>
            <a:ext cx="6400800" cy="393700"/>
          </a:xfrm>
        </p:spPr>
        <p:txBody>
          <a:bodyPr>
            <a:noAutofit/>
          </a:bodyPr>
          <a:lstStyle/>
          <a:p>
            <a:r>
              <a:rPr lang="en-US" sz="1800" dirty="0"/>
              <a:t>Embry Hills – November 2021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23B408B-7A52-439F-A942-49859F450F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56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E8F4C-936B-4CAC-8D0C-6EFC01C23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144000" cy="508000"/>
          </a:xfrm>
        </p:spPr>
        <p:txBody>
          <a:bodyPr/>
          <a:lstStyle/>
          <a:p>
            <a:r>
              <a:rPr lang="en-US" sz="4000" dirty="0"/>
              <a:t>Reaction of the Ten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9DB5F-607C-42BD-B271-2352CAB90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467" y="857250"/>
            <a:ext cx="8751065" cy="4318000"/>
          </a:xfrm>
        </p:spPr>
        <p:txBody>
          <a:bodyPr/>
          <a:lstStyle/>
          <a:p>
            <a:pPr marL="231775" lvl="2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Times New Roman" panose="02020603050405020304" pitchFamily="18" charset="0"/>
              </a:rPr>
              <a:t>(24) Other ten “greatly displeased” with “their brethren”.</a:t>
            </a:r>
          </a:p>
          <a:p>
            <a:pPr marL="688975" lvl="3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0" dirty="0">
                <a:latin typeface="Arial" panose="020B0604020202020204" pitchFamily="34" charset="0"/>
                <a:cs typeface="Times New Roman" panose="02020603050405020304" pitchFamily="18" charset="0"/>
              </a:rPr>
              <a:t>Outgrowth of ongoing controversy over greatness</a:t>
            </a:r>
          </a:p>
          <a:p>
            <a:pPr marL="688975" lvl="3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0" dirty="0">
                <a:latin typeface="Arial" panose="020B0604020202020204" pitchFamily="34" charset="0"/>
                <a:cs typeface="Times New Roman" panose="02020603050405020304" pitchFamily="18" charset="0"/>
              </a:rPr>
              <a:t>Felt they had been out maneuvered? Preempted?</a:t>
            </a:r>
          </a:p>
          <a:p>
            <a:pPr marL="688975" lvl="3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0" dirty="0">
                <a:latin typeface="Arial" panose="020B0604020202020204" pitchFamily="34" charset="0"/>
                <a:cs typeface="Times New Roman" panose="02020603050405020304" pitchFamily="18" charset="0"/>
              </a:rPr>
              <a:t>They saw it as a limited opportunity, now lost</a:t>
            </a:r>
          </a:p>
          <a:p>
            <a:pPr marL="231775" lvl="2">
              <a:lnSpc>
                <a:spcPct val="107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Arial" panose="020B0604020202020204" pitchFamily="34" charset="0"/>
                <a:cs typeface="Times New Roman" panose="02020603050405020304" pitchFamily="18" charset="0"/>
              </a:rPr>
              <a:t>(25) Jesus calls them </a:t>
            </a:r>
            <a:r>
              <a:rPr lang="en-US" sz="2200" dirty="0">
                <a:latin typeface="Arial" panose="020B0604020202020204" pitchFamily="34" charset="0"/>
                <a:cs typeface="Times New Roman" panose="02020603050405020304" pitchFamily="18" charset="0"/>
              </a:rPr>
              <a:t>to [near] Himself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F1C400-9485-4A42-9142-51D86A1CF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CD0CB6-B507-431E-9882-5F573927A5F1}"/>
              </a:ext>
            </a:extLst>
          </p:cNvPr>
          <p:cNvSpPr txBox="1"/>
          <p:nvPr/>
        </p:nvSpPr>
        <p:spPr>
          <a:xfrm>
            <a:off x="196467" y="3679633"/>
            <a:ext cx="8769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31775" indent="-231775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FF00"/>
                </a:solidFill>
              </a:rPr>
              <a:t>(25) [Teaching on “Greatness in the Nations” goes here.] </a:t>
            </a:r>
          </a:p>
        </p:txBody>
      </p:sp>
    </p:spTree>
    <p:extLst>
      <p:ext uri="{BB962C8B-B14F-4D97-AF65-F5344CB8AC3E}">
        <p14:creationId xmlns:p14="http://schemas.microsoft.com/office/powerpoint/2010/main" val="2026477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AC486-BA13-4D1C-88AA-EF95A9FAE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018872" cy="508000"/>
          </a:xfrm>
        </p:spPr>
        <p:txBody>
          <a:bodyPr/>
          <a:lstStyle/>
          <a:p>
            <a:r>
              <a:rPr lang="en-US" dirty="0"/>
              <a:t>Jesus Teaching about His Great Ones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D7AD4-96F0-4CA5-B7AA-563005F3D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849" y="2697291"/>
            <a:ext cx="8644299" cy="2890709"/>
          </a:xfrm>
        </p:spPr>
        <p:txBody>
          <a:bodyPr>
            <a:normAutofit/>
          </a:bodyPr>
          <a:lstStyle/>
          <a:p>
            <a:pPr marL="0" marR="0" lvl="3" indent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b="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Great (adj) </a:t>
            </a:r>
            <a:r>
              <a:rPr lang="en-US" sz="28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US" sz="2800" b="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0" dirty="0">
                <a:solidFill>
                  <a:srgbClr val="66FFFF"/>
                </a:solidFill>
                <a:latin typeface="+mj-lt"/>
                <a:cs typeface="Times New Roman" panose="02020603050405020304" pitchFamily="18" charset="0"/>
              </a:rPr>
              <a:t>[</a:t>
            </a:r>
            <a:r>
              <a:rPr lang="en-US" sz="2800" b="0" dirty="0" err="1">
                <a:solidFill>
                  <a:srgbClr val="66FFFF"/>
                </a:solidFill>
                <a:latin typeface="+mj-lt"/>
                <a:cs typeface="Times New Roman" panose="02020603050405020304" pitchFamily="18" charset="0"/>
              </a:rPr>
              <a:t>megas</a:t>
            </a:r>
            <a:r>
              <a:rPr lang="en-US" sz="2800" b="0" dirty="0">
                <a:solidFill>
                  <a:srgbClr val="66FFFF"/>
                </a:solidFill>
                <a:latin typeface="+mj-lt"/>
                <a:cs typeface="Times New Roman" panose="02020603050405020304" pitchFamily="18" charset="0"/>
              </a:rPr>
              <a:t>] </a:t>
            </a:r>
            <a:r>
              <a:rPr lang="en-US" sz="2800" b="0" dirty="0">
                <a:latin typeface="Arial" panose="020B0604020202020204" pitchFamily="34" charset="0"/>
                <a:cs typeface="Times New Roman" panose="02020603050405020304" pitchFamily="18" charset="0"/>
              </a:rPr>
              <a:t>–</a:t>
            </a:r>
            <a:r>
              <a:rPr lang="en-US" sz="2800" b="0" dirty="0">
                <a:solidFill>
                  <a:srgbClr val="66FFFF"/>
                </a:solidFill>
                <a:latin typeface="Galatia SIL" panose="02000600020000020004" pitchFamily="2" charset="0"/>
                <a:cs typeface="Times New Roman" panose="02020603050405020304" pitchFamily="18" charset="0"/>
              </a:rPr>
              <a:t> </a:t>
            </a:r>
            <a:r>
              <a:rPr lang="en-US" sz="2800" b="0" dirty="0">
                <a:latin typeface="Arial" panose="020B0604020202020204" pitchFamily="34" charset="0"/>
                <a:cs typeface="Times New Roman" panose="02020603050405020304" pitchFamily="18" charset="0"/>
              </a:rPr>
              <a:t>high, large, mighty</a:t>
            </a:r>
          </a:p>
          <a:p>
            <a:pPr marL="0" marR="0" lvl="3" indent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b="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Servant</a:t>
            </a:r>
            <a:r>
              <a:rPr lang="en-US" sz="28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800" b="0" dirty="0">
                <a:solidFill>
                  <a:srgbClr val="66FFFF"/>
                </a:solidFill>
                <a:latin typeface="+mj-lt"/>
                <a:cs typeface="Times New Roman" panose="02020603050405020304" pitchFamily="18" charset="0"/>
              </a:rPr>
              <a:t>[</a:t>
            </a:r>
            <a:r>
              <a:rPr lang="en-US" sz="2800" b="0" dirty="0" err="1">
                <a:solidFill>
                  <a:srgbClr val="66FFFF"/>
                </a:solidFill>
                <a:latin typeface="+mj-lt"/>
                <a:cs typeface="Times New Roman" panose="02020603050405020304" pitchFamily="18" charset="0"/>
              </a:rPr>
              <a:t>diakonos</a:t>
            </a:r>
            <a:r>
              <a:rPr lang="en-US" sz="2800" b="0" dirty="0">
                <a:solidFill>
                  <a:srgbClr val="66FFFF"/>
                </a:solidFill>
                <a:latin typeface="+mj-lt"/>
                <a:cs typeface="Times New Roman" panose="02020603050405020304" pitchFamily="18" charset="0"/>
              </a:rPr>
              <a:t>] </a:t>
            </a:r>
            <a:r>
              <a:rPr lang="en-US" sz="28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attendant, minister, waiter</a:t>
            </a:r>
            <a:endParaRPr lang="en-US" sz="28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3" indent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b="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First (adj) </a:t>
            </a:r>
            <a:r>
              <a:rPr lang="en-US" sz="28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800" b="0" dirty="0">
                <a:solidFill>
                  <a:srgbClr val="66FFFF"/>
                </a:solidFill>
                <a:latin typeface="+mj-lt"/>
                <a:cs typeface="Times New Roman" panose="02020603050405020304" pitchFamily="18" charset="0"/>
              </a:rPr>
              <a:t>[protos] </a:t>
            </a:r>
            <a:r>
              <a:rPr lang="en-US" sz="2800" b="0" dirty="0">
                <a:latin typeface="Arial" panose="020B0604020202020204" pitchFamily="34" charset="0"/>
                <a:cs typeface="Times New Roman" panose="02020603050405020304" pitchFamily="18" charset="0"/>
              </a:rPr>
              <a:t>– best, chief, foremost</a:t>
            </a:r>
          </a:p>
          <a:p>
            <a:pPr marL="0" marR="0" lvl="3" indent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b="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Slave </a:t>
            </a:r>
            <a:r>
              <a:rPr lang="en-US" sz="2800" b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</a:t>
            </a:r>
            <a:r>
              <a:rPr lang="en-US" sz="2800" b="0" dirty="0">
                <a:solidFill>
                  <a:srgbClr val="66FFFF"/>
                </a:solidFill>
                <a:latin typeface="+mj-lt"/>
                <a:cs typeface="Times New Roman" panose="02020603050405020304" pitchFamily="18" charset="0"/>
              </a:rPr>
              <a:t>[</a:t>
            </a:r>
            <a:r>
              <a:rPr lang="en-US" sz="2800" b="0" dirty="0" err="1">
                <a:solidFill>
                  <a:srgbClr val="66FFFF"/>
                </a:solidFill>
                <a:latin typeface="+mj-lt"/>
                <a:cs typeface="Times New Roman" panose="02020603050405020304" pitchFamily="18" charset="0"/>
              </a:rPr>
              <a:t>doulos</a:t>
            </a:r>
            <a:r>
              <a:rPr lang="en-US" sz="2800" b="0" dirty="0">
                <a:solidFill>
                  <a:srgbClr val="66FFFF"/>
                </a:solidFill>
                <a:latin typeface="+mj-lt"/>
                <a:cs typeface="Times New Roman" panose="02020603050405020304" pitchFamily="18" charset="0"/>
              </a:rPr>
              <a:t>] </a:t>
            </a:r>
            <a:r>
              <a:rPr lang="en-US" sz="2800" b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</a:t>
            </a:r>
            <a:r>
              <a:rPr lang="en-US" sz="2800" b="0" dirty="0">
                <a:latin typeface="Arial" panose="020B0604020202020204" pitchFamily="34" charset="0"/>
                <a:cs typeface="Times New Roman" panose="02020603050405020304" pitchFamily="18" charset="0"/>
              </a:rPr>
              <a:t>someone who belongs to another; a bond-slave, without any ownership rights of his own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519A72-F9A6-4198-9307-71AAF2E4A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C874C3-D27C-498D-99A6-2A9B482A1E09}"/>
              </a:ext>
            </a:extLst>
          </p:cNvPr>
          <p:cNvSpPr txBox="1"/>
          <p:nvPr/>
        </p:nvSpPr>
        <p:spPr>
          <a:xfrm>
            <a:off x="271101" y="733119"/>
            <a:ext cx="8538944" cy="1643527"/>
          </a:xfrm>
          <a:prstGeom prst="rect">
            <a:avLst/>
          </a:prstGeom>
          <a:solidFill>
            <a:srgbClr val="0000CC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“Yet it shall not be so among you; but whoever desires</a:t>
            </a:r>
            <a:br>
              <a:rPr lang="en-US" sz="28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 to become </a:t>
            </a:r>
            <a:r>
              <a:rPr lang="en-US" sz="2800" i="1" dirty="0">
                <a:solidFill>
                  <a:srgbClr val="FFFF00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great</a:t>
            </a:r>
            <a:r>
              <a:rPr lang="en-US" sz="28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 among you, let him be your </a:t>
            </a:r>
            <a:r>
              <a:rPr lang="en-US" sz="2800" i="1" dirty="0">
                <a:solidFill>
                  <a:srgbClr val="FFFF00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servant</a:t>
            </a:r>
            <a:r>
              <a:rPr lang="en-US" sz="28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sz="28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i="1" baseline="30000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27 </a:t>
            </a:r>
            <a:r>
              <a:rPr lang="en-US" sz="28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And whoever desires to be </a:t>
            </a:r>
            <a:r>
              <a:rPr lang="en-US" sz="2800" i="1" dirty="0">
                <a:solidFill>
                  <a:srgbClr val="FFFF00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first</a:t>
            </a:r>
            <a:r>
              <a:rPr lang="en-US" sz="28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 among you, let him </a:t>
            </a:r>
            <a:br>
              <a:rPr lang="en-US" sz="28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be your </a:t>
            </a:r>
            <a:r>
              <a:rPr lang="en-US" sz="2800" i="1" dirty="0">
                <a:solidFill>
                  <a:srgbClr val="FFFF00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slave</a:t>
            </a:r>
            <a:r>
              <a:rPr lang="en-US" sz="28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(Matt 20:26-27)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43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8837A-AEEB-438A-BCEB-AA575D5AF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135"/>
          </a:xfrm>
        </p:spPr>
        <p:txBody>
          <a:bodyPr/>
          <a:lstStyle/>
          <a:p>
            <a:r>
              <a:rPr lang="en-US" sz="4000" dirty="0"/>
              <a:t>Greatness in Two Realms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A91410-43FA-41D4-9B27-0639C41AC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8481" y="522228"/>
            <a:ext cx="4275913" cy="533135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rgbClr val="66FFFF"/>
                </a:solidFill>
              </a:rPr>
              <a:t>Rulers of “The Nations”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4BB3A6-7760-4C63-B627-CA43A362B9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4743" y="1044345"/>
            <a:ext cx="4503787" cy="3617331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6075" lvl="3" indent="-3460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Limited top positions </a:t>
            </a:r>
          </a:p>
          <a:p>
            <a:pPr marL="346075" lvl="3" indent="-3460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Self-centered conflicts create winners and losers</a:t>
            </a:r>
          </a:p>
          <a:p>
            <a:pPr marL="346075" lvl="3" indent="-3460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Carnal power (“sword”) </a:t>
            </a:r>
            <a:br>
              <a:rPr 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required to enforce</a:t>
            </a:r>
          </a:p>
          <a:p>
            <a:pPr marL="346075" lvl="3" indent="-3460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Benefit of “the great </a:t>
            </a:r>
            <a:br>
              <a:rPr 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ones” served, including…</a:t>
            </a:r>
          </a:p>
          <a:p>
            <a:pPr marL="346075" lvl="3" indent="-3460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Getting and staying in power—the primary task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CBA2E6-EE21-4E36-821A-3F9BD46195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777367" y="522227"/>
            <a:ext cx="4041775" cy="533135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200" dirty="0">
                <a:solidFill>
                  <a:srgbClr val="66FFFF"/>
                </a:solidFill>
              </a:rPr>
              <a:t>Jesus’ Kingdom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D85884-BE46-4336-9566-74F142654C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74888" y="1044345"/>
            <a:ext cx="4366633" cy="3617331"/>
          </a:xfrm>
        </p:spPr>
        <p:txBody>
          <a:bodyPr>
            <a:noAutofit/>
          </a:bodyPr>
          <a:lstStyle/>
          <a:p>
            <a:pPr marL="346075" lvl="3" indent="-3460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2400" dirty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Limitless opportunities </a:t>
            </a:r>
            <a:endParaRPr lang="en-US" sz="2400" dirty="0">
              <a:effectLst/>
              <a:cs typeface="Times New Roman" panose="02020603050405020304" pitchFamily="18" charset="0"/>
            </a:endParaRPr>
          </a:p>
          <a:p>
            <a:pPr marL="346075" lvl="3" indent="-3460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2400" dirty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Serving others eliminates self-centered conflicts</a:t>
            </a:r>
            <a:endParaRPr lang="en-US" sz="2400" dirty="0">
              <a:effectLst/>
              <a:cs typeface="Times New Roman" panose="02020603050405020304" pitchFamily="18" charset="0"/>
            </a:endParaRPr>
          </a:p>
          <a:p>
            <a:pPr marL="346075" lvl="3" indent="-3460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2400" dirty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No coercive power is required to serve others</a:t>
            </a:r>
            <a:endParaRPr lang="en-US" sz="2400" dirty="0">
              <a:effectLst/>
              <a:cs typeface="Times New Roman" panose="02020603050405020304" pitchFamily="18" charset="0"/>
            </a:endParaRPr>
          </a:p>
          <a:p>
            <a:pPr marL="346075" lvl="3" indent="-3460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2400" dirty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Self-benefit (of the great) </a:t>
            </a:r>
            <a:r>
              <a:rPr 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is sacrificially discarded</a:t>
            </a:r>
            <a:endParaRPr lang="en-US" sz="2400" dirty="0">
              <a:cs typeface="Times New Roman" panose="02020603050405020304" pitchFamily="18" charset="0"/>
            </a:endParaRPr>
          </a:p>
          <a:p>
            <a:pPr marL="346075" lvl="3" indent="-3460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</a:rPr>
              <a:t>God prepares &amp; preserves “the position”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1DA965-1996-4D98-82EA-6095CF486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C1C0B-9345-4355-826E-E62B859D510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B64F6B-7EFF-4366-931A-D9EB76FCB77E}"/>
              </a:ext>
            </a:extLst>
          </p:cNvPr>
          <p:cNvSpPr txBox="1"/>
          <p:nvPr/>
        </p:nvSpPr>
        <p:spPr>
          <a:xfrm>
            <a:off x="128481" y="4800412"/>
            <a:ext cx="8864444" cy="787588"/>
          </a:xfrm>
          <a:prstGeom prst="rect">
            <a:avLst/>
          </a:prstGeom>
          <a:solidFill>
            <a:srgbClr val="0000CC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800" b="0" i="1" dirty="0">
                <a:solidFill>
                  <a:schemeClr val="bg1"/>
                </a:solidFill>
                <a:effectLst/>
                <a:latin typeface="system-ui"/>
              </a:rPr>
              <a:t>“The Son of Man did not come to be served, but to serve, and to give His life a ransom for many.” (Matt 20:28)</a:t>
            </a:r>
            <a:endParaRPr lang="en-US" sz="28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40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BDF60-980E-43A0-96D4-C801E3BB7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B5EDD-8E32-4A10-B8F2-A86A9EED1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" y="784799"/>
            <a:ext cx="8802094" cy="4803201"/>
          </a:xfrm>
        </p:spPr>
        <p:txBody>
          <a:bodyPr>
            <a:noAutofit/>
          </a:bodyPr>
          <a:lstStyle/>
          <a:p>
            <a:pPr marL="230188" indent="-23018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[“The Nations” do not get it.] </a:t>
            </a:r>
            <a:endParaRPr lang="en-US" sz="24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30188" indent="-23018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Religious organizations that create positions and hierarchies like “the Nations” are not Jesus’ Kingdom. </a:t>
            </a:r>
            <a:endParaRPr lang="en-US" sz="24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30188" indent="-23018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0" dirty="0">
                <a:latin typeface="Arial" panose="020B0604020202020204" pitchFamily="34" charset="0"/>
                <a:cs typeface="Times New Roman" panose="02020603050405020304" pitchFamily="18" charset="0"/>
              </a:rPr>
              <a:t>Our elders (rulers, see Heb 13:7,17) are not like “the Nations’” rulers.</a:t>
            </a:r>
            <a:endParaRPr lang="en-US" sz="24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30188" indent="-23018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0" dirty="0">
                <a:latin typeface="Arial" panose="020B0604020202020204" pitchFamily="34" charset="0"/>
                <a:cs typeface="Times New Roman" panose="02020603050405020304" pitchFamily="18" charset="0"/>
              </a:rPr>
              <a:t>Opportunities for positions of power, personal rights, equal recognition, say-so in decisions is what “the Nations” seek.  </a:t>
            </a:r>
            <a:br>
              <a:rPr lang="en-US" sz="24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4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(Do we want these for our own benefit or as opportunities for service?)</a:t>
            </a:r>
            <a:endParaRPr lang="en-US" sz="24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30188" indent="-230188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our personal relationships, do we aspire to positions of servant and slave?</a:t>
            </a:r>
          </a:p>
          <a:p>
            <a:pPr marL="685800" lvl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000" b="0" dirty="0">
                <a:latin typeface="Arial" panose="020B0604020202020204" pitchFamily="34" charset="0"/>
                <a:cs typeface="Times New Roman" panose="02020603050405020304" pitchFamily="18" charset="0"/>
              </a:rPr>
              <a:t>We are qualified for greatness by our service “to all”</a:t>
            </a:r>
            <a:endParaRPr lang="en-US" sz="20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971563-9105-4DC8-9DA7-657E4E4D5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7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F541A-5CDA-433A-9E70-32FC169BF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172" y="1636329"/>
            <a:ext cx="7777656" cy="22814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0" dirty="0">
                <a:solidFill>
                  <a:schemeClr val="bg1"/>
                </a:solidFill>
                <a:effectLst/>
                <a:latin typeface="system-ui"/>
              </a:rPr>
              <a:t>The Son of Man did not come to be served, but to serve, and to </a:t>
            </a:r>
            <a:r>
              <a:rPr lang="en-US" sz="4400" b="0" dirty="0">
                <a:solidFill>
                  <a:srgbClr val="FFFF00"/>
                </a:solidFill>
                <a:effectLst/>
                <a:latin typeface="system-ui"/>
              </a:rPr>
              <a:t>give His life a ransom for many</a:t>
            </a:r>
            <a:r>
              <a:rPr lang="en-US" sz="4400" b="0" dirty="0">
                <a:solidFill>
                  <a:schemeClr val="bg1"/>
                </a:solidFill>
                <a:effectLst/>
                <a:latin typeface="system-ui"/>
              </a:rPr>
              <a:t>.</a:t>
            </a:r>
            <a:endParaRPr lang="en-US" sz="4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C9495E-1D1B-491C-8CBD-19D0F53FD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4318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7B4D9-674B-4865-95DF-097C77207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&amp; Political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F8C1-85FE-4356-A81F-A894E6263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76" y="718563"/>
            <a:ext cx="8991600" cy="4804477"/>
          </a:xfrm>
        </p:spPr>
        <p:txBody>
          <a:bodyPr>
            <a:normAutofit fontScale="92500"/>
          </a:bodyPr>
          <a:lstStyle/>
          <a:p>
            <a:r>
              <a:rPr lang="en-US" dirty="0"/>
              <a:t>Notably NOT involved</a:t>
            </a:r>
          </a:p>
          <a:p>
            <a:r>
              <a:rPr lang="en-US" dirty="0"/>
              <a:t>Aware, but said little</a:t>
            </a:r>
          </a:p>
          <a:p>
            <a:pPr marL="630238" lvl="1"/>
            <a:r>
              <a:rPr lang="en-US" dirty="0"/>
              <a:t>Never mentioned Herod’s cruelty at His birth (Mt 2:16)</a:t>
            </a:r>
          </a:p>
          <a:p>
            <a:pPr marL="630238" lvl="1"/>
            <a:r>
              <a:rPr lang="en-US" dirty="0"/>
              <a:t>Took little note of Pilate’s atrocities (Lk 13:1)</a:t>
            </a:r>
          </a:p>
          <a:p>
            <a:pPr marL="630238" lvl="1"/>
            <a:r>
              <a:rPr lang="en-US" dirty="0"/>
              <a:t>Called Herod a fox; but: “I’ll perish in Jerusalem.” (Lk 13:31)</a:t>
            </a:r>
          </a:p>
          <a:p>
            <a:pPr marL="630238" lvl="1"/>
            <a:r>
              <a:rPr lang="en-US" dirty="0"/>
              <a:t>Said “Give Caesar’s things to Caesar” (Mt 22:21)</a:t>
            </a:r>
          </a:p>
          <a:p>
            <a:pPr marL="630238" lvl="1"/>
            <a:r>
              <a:rPr lang="en-US" dirty="0"/>
              <a:t>Said Pilate’s authority was “given from above” (Jn 19:11)</a:t>
            </a:r>
          </a:p>
          <a:p>
            <a:r>
              <a:rPr lang="en-US" dirty="0"/>
              <a:t>Refused to be made a king (Jn 6:15)</a:t>
            </a:r>
          </a:p>
          <a:p>
            <a:r>
              <a:rPr lang="en-US" dirty="0"/>
              <a:t>But one discussion of earthly political power…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5F473-4709-4DBC-AB8A-051372250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4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AC486-BA13-4D1C-88AA-EF95A9FAE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018872" cy="508000"/>
          </a:xfrm>
        </p:spPr>
        <p:txBody>
          <a:bodyPr/>
          <a:lstStyle/>
          <a:p>
            <a:r>
              <a:rPr lang="en-US" dirty="0"/>
              <a:t>Matt 20:25, Mark 10:42, Lk 22:25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D7AD4-96F0-4CA5-B7AA-563005F3D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244" y="1929314"/>
            <a:ext cx="8697628" cy="3658686"/>
          </a:xfrm>
        </p:spPr>
        <p:txBody>
          <a:bodyPr>
            <a:normAutofit lnSpcReduction="10000"/>
          </a:bodyPr>
          <a:lstStyle/>
          <a:p>
            <a:pPr marL="0" marR="0" lvl="3" indent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b="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Gentiles [Nations] – </a:t>
            </a:r>
            <a:r>
              <a:rPr lang="en-US" sz="2800" b="0" dirty="0">
                <a:solidFill>
                  <a:srgbClr val="66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[</a:t>
            </a:r>
            <a:r>
              <a:rPr lang="en-US" sz="2800" b="0" dirty="0" err="1">
                <a:solidFill>
                  <a:srgbClr val="66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ethnōn</a:t>
            </a:r>
            <a:r>
              <a:rPr lang="en-US" sz="2800" b="0" dirty="0">
                <a:solidFill>
                  <a:srgbClr val="66FFFF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] </a:t>
            </a:r>
            <a:r>
              <a:rPr lang="en-US" sz="2800" b="0" dirty="0">
                <a:latin typeface="Arial" panose="020B0604020202020204" pitchFamily="34" charset="0"/>
                <a:cs typeface="Times New Roman" panose="02020603050405020304" pitchFamily="18" charset="0"/>
              </a:rPr>
              <a:t>– race, people, nation</a:t>
            </a:r>
          </a:p>
          <a:p>
            <a:pPr marL="0" marR="0" lvl="3" indent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b="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Rulers</a:t>
            </a:r>
            <a:r>
              <a:rPr lang="en-US" sz="28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(n) </a:t>
            </a:r>
            <a:r>
              <a:rPr lang="en-US" sz="28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800" b="0" dirty="0">
                <a:solidFill>
                  <a:srgbClr val="66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US" sz="2800" b="0" dirty="0" err="1">
                <a:solidFill>
                  <a:srgbClr val="66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archontes</a:t>
            </a:r>
            <a:r>
              <a:rPr lang="en-US" sz="2800" b="0" dirty="0">
                <a:solidFill>
                  <a:srgbClr val="66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en-US" sz="28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first, in rank or power</a:t>
            </a:r>
            <a:endParaRPr lang="en-US" sz="28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3" indent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b="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Lord it over; exercise lordship </a:t>
            </a:r>
            <a:r>
              <a:rPr lang="en-US" sz="2800" b="0" dirty="0">
                <a:latin typeface="Arial" panose="020B0604020202020204" pitchFamily="34" charset="0"/>
                <a:cs typeface="Times New Roman" panose="02020603050405020304" pitchFamily="18" charset="0"/>
              </a:rPr>
              <a:t>– </a:t>
            </a:r>
            <a:r>
              <a:rPr lang="en-US" sz="2800" b="0" dirty="0">
                <a:solidFill>
                  <a:srgbClr val="66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[kata-</a:t>
            </a:r>
            <a:r>
              <a:rPr lang="en-US" sz="2800" b="0" dirty="0" err="1">
                <a:solidFill>
                  <a:srgbClr val="66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kyrieuousin</a:t>
            </a:r>
            <a:r>
              <a:rPr lang="en-US" sz="2800" b="0" dirty="0">
                <a:solidFill>
                  <a:srgbClr val="66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en-US" sz="2800" b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0" dirty="0">
                <a:latin typeface="Arial" panose="020B0604020202020204" pitchFamily="34" charset="0"/>
                <a:cs typeface="Times New Roman" panose="02020603050405020304" pitchFamily="18" charset="0"/>
              </a:rPr>
              <a:t>– over/against + lord, control, dominate </a:t>
            </a:r>
          </a:p>
          <a:p>
            <a:pPr marL="0" marR="0" lvl="3" indent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b="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great </a:t>
            </a:r>
            <a:r>
              <a:rPr lang="en-US" sz="2800" b="0" i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ones</a:t>
            </a:r>
            <a:r>
              <a:rPr lang="en-US" sz="2800" b="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(adj/n) </a:t>
            </a:r>
            <a:r>
              <a:rPr lang="en-US" sz="28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lang="en-US" sz="2800" b="0" dirty="0">
                <a:effectLst/>
                <a:latin typeface="Galatia SIL" panose="02000600020000020004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0" dirty="0">
                <a:solidFill>
                  <a:srgbClr val="66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en-US" sz="2800" b="0" dirty="0" err="1">
                <a:solidFill>
                  <a:srgbClr val="66FFFF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megaloi</a:t>
            </a:r>
            <a:r>
              <a:rPr lang="en-US" sz="2800" b="0" dirty="0">
                <a:solidFill>
                  <a:srgbClr val="66FFFF"/>
                </a:solidFill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] </a:t>
            </a:r>
            <a:r>
              <a:rPr lang="en-US" sz="2800" b="0" dirty="0">
                <a:latin typeface="Arial" panose="020B0604020202020204" pitchFamily="34" charset="0"/>
                <a:cs typeface="Times New Roman" panose="02020603050405020304" pitchFamily="18" charset="0"/>
              </a:rPr>
              <a:t>– big, high, large</a:t>
            </a:r>
          </a:p>
          <a:p>
            <a:pPr marL="0" marR="0" lvl="3" indent="0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b="0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Exercise authority over </a:t>
            </a:r>
            <a:r>
              <a:rPr lang="en-US" sz="2800" b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</a:t>
            </a:r>
            <a:r>
              <a:rPr lang="en-US" sz="2800" b="0" dirty="0">
                <a:solidFill>
                  <a:srgbClr val="66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[</a:t>
            </a:r>
            <a:r>
              <a:rPr lang="en-US" sz="2800" b="0" dirty="0" err="1">
                <a:solidFill>
                  <a:srgbClr val="66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kate-xousiazousin</a:t>
            </a:r>
            <a:r>
              <a:rPr lang="en-US" sz="2800" b="0" dirty="0">
                <a:solidFill>
                  <a:srgbClr val="66FFF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]</a:t>
            </a:r>
            <a:r>
              <a:rPr lang="en-US" sz="2800" b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– </a:t>
            </a:r>
            <a:r>
              <a:rPr lang="en-US" sz="2800" b="0" dirty="0">
                <a:latin typeface="Arial" panose="020B0604020202020204" pitchFamily="34" charset="0"/>
                <a:cs typeface="Times New Roman" panose="02020603050405020304" pitchFamily="18" charset="0"/>
              </a:rPr>
              <a:t>to have (wield) full privilege over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519A72-F9A6-4198-9307-71AAF2E4A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C874C3-D27C-498D-99A6-2A9B482A1E09}"/>
              </a:ext>
            </a:extLst>
          </p:cNvPr>
          <p:cNvSpPr txBox="1"/>
          <p:nvPr/>
        </p:nvSpPr>
        <p:spPr>
          <a:xfrm>
            <a:off x="159026" y="816442"/>
            <a:ext cx="8859846" cy="867930"/>
          </a:xfrm>
          <a:prstGeom prst="rect">
            <a:avLst/>
          </a:prstGeom>
          <a:solidFill>
            <a:srgbClr val="0000CC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“You know that the </a:t>
            </a:r>
            <a:r>
              <a:rPr lang="en-US" sz="2800" i="1" dirty="0">
                <a:solidFill>
                  <a:srgbClr val="FFFF00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rulers</a:t>
            </a:r>
            <a:r>
              <a:rPr lang="en-US" sz="28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 of the </a:t>
            </a:r>
            <a:r>
              <a:rPr lang="en-US" sz="2800" i="1" dirty="0">
                <a:solidFill>
                  <a:srgbClr val="FFFF00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Gentiles</a:t>
            </a:r>
            <a:r>
              <a:rPr lang="en-US" sz="28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FF00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lord it over </a:t>
            </a:r>
            <a:r>
              <a:rPr lang="en-US" sz="28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them, and </a:t>
            </a:r>
            <a:r>
              <a:rPr lang="en-US" sz="2800" i="1" dirty="0">
                <a:solidFill>
                  <a:srgbClr val="FFFF00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those</a:t>
            </a:r>
            <a:r>
              <a:rPr lang="en-US" sz="28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 who are </a:t>
            </a:r>
            <a:r>
              <a:rPr lang="en-US" sz="2800" i="1" dirty="0">
                <a:solidFill>
                  <a:srgbClr val="FFFF00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great</a:t>
            </a:r>
            <a:r>
              <a:rPr lang="en-US" sz="28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i="1" dirty="0">
                <a:solidFill>
                  <a:srgbClr val="FFFF00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exercise authority </a:t>
            </a:r>
            <a:r>
              <a:rPr lang="en-US" sz="28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over them.</a:t>
            </a: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203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88837A-AEEB-438A-BCEB-AA575D5AF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4893"/>
          </a:xfrm>
        </p:spPr>
        <p:txBody>
          <a:bodyPr/>
          <a:lstStyle/>
          <a:p>
            <a:r>
              <a:rPr lang="en-US" sz="4800" dirty="0"/>
              <a:t>Greatness in “The Nations”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4BB3A6-7760-4C63-B627-CA43A362B9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7318" y="1001028"/>
            <a:ext cx="8638674" cy="4459972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346075" lvl="3" indent="-346075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Times New Roman" panose="02020603050405020304" pitchFamily="18" charset="0"/>
              </a:rPr>
              <a:t>Limited top positions </a:t>
            </a:r>
          </a:p>
          <a:p>
            <a:pPr marL="346075" lvl="3" indent="-346075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Times New Roman" panose="02020603050405020304" pitchFamily="18" charset="0"/>
              </a:rPr>
              <a:t>Self-centered conflicts </a:t>
            </a:r>
            <a:br>
              <a:rPr lang="en-US" sz="28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latin typeface="Arial" panose="020B0604020202020204" pitchFamily="34" charset="0"/>
                <a:cs typeface="Times New Roman" panose="02020603050405020304" pitchFamily="18" charset="0"/>
              </a:rPr>
              <a:t>create winners &amp; losers</a:t>
            </a:r>
          </a:p>
          <a:p>
            <a:pPr marL="346075" lvl="3" indent="-346075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Times New Roman" panose="02020603050405020304" pitchFamily="18" charset="0"/>
              </a:rPr>
              <a:t>Carnal power (“sword”) </a:t>
            </a:r>
            <a:br>
              <a:rPr lang="en-US" sz="28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latin typeface="Arial" panose="020B0604020202020204" pitchFamily="34" charset="0"/>
                <a:cs typeface="Times New Roman" panose="02020603050405020304" pitchFamily="18" charset="0"/>
              </a:rPr>
              <a:t>required to enforce</a:t>
            </a:r>
            <a:br>
              <a:rPr lang="en-US" sz="28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latin typeface="Arial" panose="020B0604020202020204" pitchFamily="34" charset="0"/>
                <a:cs typeface="Times New Roman" panose="02020603050405020304" pitchFamily="18" charset="0"/>
              </a:rPr>
              <a:t>(See Rom 13:2-4)</a:t>
            </a:r>
          </a:p>
          <a:p>
            <a:pPr marL="346075" lvl="3" indent="-346075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Times New Roman" panose="02020603050405020304" pitchFamily="18" charset="0"/>
              </a:rPr>
              <a:t>Benefit of “the great </a:t>
            </a:r>
            <a:br>
              <a:rPr lang="en-US" sz="28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latin typeface="Arial" panose="020B0604020202020204" pitchFamily="34" charset="0"/>
                <a:cs typeface="Times New Roman" panose="02020603050405020304" pitchFamily="18" charset="0"/>
              </a:rPr>
              <a:t>ones” served, including…</a:t>
            </a:r>
          </a:p>
          <a:p>
            <a:pPr marL="346075" lvl="3" indent="-346075">
              <a:lnSpc>
                <a:spcPct val="90000"/>
              </a:lnSpc>
              <a:spcBef>
                <a:spcPts val="0"/>
              </a:spcBef>
              <a:spcAft>
                <a:spcPts val="1800"/>
              </a:spcAft>
              <a:buClr>
                <a:schemeClr val="bg1"/>
              </a:buClr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cs typeface="Times New Roman" panose="02020603050405020304" pitchFamily="18" charset="0"/>
              </a:rPr>
              <a:t>Getting and staying in power—the primary task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1DA965-1996-4D98-82EA-6095CF486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2C1C0B-9345-4355-826E-E62B859D510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B3C5DE0-0712-4E54-9294-F74B4583A9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6577" y="1111822"/>
            <a:ext cx="4173419" cy="252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94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59CC4-D8C5-4E66-BD4A-AB5CB41A8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105424"/>
            <a:ext cx="8610600" cy="18364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0" i="0" dirty="0">
                <a:effectLst/>
                <a:latin typeface="system-ui"/>
              </a:rPr>
              <a:t>Yet it shall not be so among you.</a:t>
            </a:r>
            <a:endParaRPr lang="en-US" sz="4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A7B573-6A68-4623-A4A0-A6BB71265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2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4C499-0922-4BF3-AD99-05B23958F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in Matthew of 20:20-28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0A931E-0316-44E3-A434-F83A6B258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089" y="736868"/>
            <a:ext cx="8626836" cy="4851132"/>
          </a:xfrm>
        </p:spPr>
        <p:txBody>
          <a:bodyPr>
            <a:normAutofit lnSpcReduction="10000"/>
          </a:bodyPr>
          <a:lstStyle/>
          <a:p>
            <a:pPr marL="231775"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effectLst/>
                <a:latin typeface="+mj-lt"/>
                <a:cs typeface="Times New Roman" panose="02020603050405020304" pitchFamily="18" charset="0"/>
              </a:rPr>
              <a:t>Last year of Jesus’ ministry—preparing the disciples</a:t>
            </a:r>
          </a:p>
          <a:p>
            <a:pPr marL="231775"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effectLst/>
                <a:latin typeface="+mj-lt"/>
                <a:cs typeface="Times New Roman" panose="02020603050405020304" pitchFamily="18" charset="0"/>
              </a:rPr>
              <a:t>“Face set toward Jerusalem” (Lk 9:51, 53, etc..)</a:t>
            </a:r>
          </a:p>
          <a:p>
            <a:pPr marL="231775"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effectLst/>
                <a:latin typeface="+mj-lt"/>
                <a:cs typeface="Times New Roman" panose="02020603050405020304" pitchFamily="18" charset="0"/>
              </a:rPr>
              <a:t>Plain predictions of death (Mt 16:21; 17:22-23; 20:18-19) and other statements: “take up his cross…” (Mt 16:24)</a:t>
            </a:r>
          </a:p>
          <a:p>
            <a:pPr marL="231775" lvl="2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0" dirty="0">
                <a:effectLst/>
                <a:latin typeface="+mj-lt"/>
                <a:cs typeface="Times New Roman" panose="02020603050405020304" pitchFamily="18" charset="0"/>
              </a:rPr>
              <a:t>Other </a:t>
            </a:r>
            <a:r>
              <a:rPr lang="en-US" b="0" dirty="0">
                <a:latin typeface="+mj-lt"/>
                <a:cs typeface="Times New Roman" panose="02020603050405020304" pitchFamily="18" charset="0"/>
              </a:rPr>
              <a:t>events &amp; teaching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0" dirty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Peter’s confession (Mt 16:16-19); “keys” to be given to him...</a:t>
            </a:r>
            <a:endParaRPr lang="en-US" sz="2200" b="0" dirty="0">
              <a:effectLst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0" dirty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Who is greatest? (Mt 18:1ff, see Lk 9:46: “which of us?”)</a:t>
            </a:r>
            <a:endParaRPr lang="en-US" sz="2200" b="0" dirty="0">
              <a:effectLst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0" dirty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Rich young ruler (19:16ff) led to … “</a:t>
            </a:r>
            <a:r>
              <a:rPr lang="en-US" sz="2200" b="0" i="1" dirty="0">
                <a:effectLst/>
                <a:latin typeface="system-ui"/>
                <a:cs typeface="Times New Roman" panose="02020603050405020304" pitchFamily="18" charset="0"/>
              </a:rPr>
              <a:t>Assuredly I say to you, that in the regeneration, when the Son of Man sits on the throne of His glory, </a:t>
            </a:r>
            <a:r>
              <a:rPr lang="en-US" sz="2200" i="1" dirty="0">
                <a:solidFill>
                  <a:srgbClr val="FFFF00"/>
                </a:solidFill>
                <a:effectLst/>
                <a:latin typeface="system-ui"/>
                <a:cs typeface="Times New Roman" panose="02020603050405020304" pitchFamily="18" charset="0"/>
              </a:rPr>
              <a:t>you who have followed Me will also sit on twelve thrones</a:t>
            </a:r>
            <a:r>
              <a:rPr lang="en-US" sz="2200" b="0" i="1" dirty="0">
                <a:effectLst/>
                <a:latin typeface="system-ui"/>
                <a:cs typeface="Times New Roman" panose="02020603050405020304" pitchFamily="18" charset="0"/>
              </a:rPr>
              <a:t>, judging the twelve tribes of Israel.” </a:t>
            </a:r>
            <a:r>
              <a:rPr lang="en-US" sz="2200" b="0" dirty="0">
                <a:latin typeface="Arial" panose="020B0604020202020204" pitchFamily="34" charset="0"/>
                <a:cs typeface="Times New Roman" panose="02020603050405020304" pitchFamily="18" charset="0"/>
              </a:rPr>
              <a:t>(Mt 19:28)</a:t>
            </a:r>
            <a:endParaRPr lang="en-US" sz="2200" b="0" i="1" dirty="0">
              <a:effectLst/>
              <a:latin typeface="system-ui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200" b="0" i="1" dirty="0">
                <a:effectLst/>
                <a:latin typeface="Arial" panose="020B0604020202020204" pitchFamily="34" charset="0"/>
                <a:cs typeface="Times New Roman" panose="02020603050405020304" pitchFamily="18" charset="0"/>
              </a:rPr>
              <a:t>Teaching on discipline:  “</a:t>
            </a:r>
            <a:r>
              <a:rPr lang="en-US" sz="2200" b="0" i="1" dirty="0">
                <a:effectLst/>
                <a:latin typeface="system-ui"/>
                <a:cs typeface="Times New Roman" panose="02020603050405020304" pitchFamily="18" charset="0"/>
              </a:rPr>
              <a:t>I say to you that if two of you agree on earth concerning </a:t>
            </a:r>
            <a:r>
              <a:rPr lang="en-US" sz="2200" i="1" dirty="0">
                <a:solidFill>
                  <a:srgbClr val="FFFF00"/>
                </a:solidFill>
                <a:effectLst/>
                <a:latin typeface="system-ui"/>
                <a:cs typeface="Times New Roman" panose="02020603050405020304" pitchFamily="18" charset="0"/>
              </a:rPr>
              <a:t>anything that they ask, it will be done for them </a:t>
            </a:r>
            <a:r>
              <a:rPr lang="en-US" sz="2200" b="0" i="1" dirty="0">
                <a:effectLst/>
                <a:latin typeface="system-ui"/>
                <a:cs typeface="Times New Roman" panose="02020603050405020304" pitchFamily="18" charset="0"/>
              </a:rPr>
              <a:t>by My Father in heaven.” </a:t>
            </a:r>
            <a:r>
              <a:rPr lang="en-US" sz="2200" b="0" dirty="0">
                <a:latin typeface="Arial" panose="020B0604020202020204" pitchFamily="34" charset="0"/>
                <a:cs typeface="Times New Roman" panose="02020603050405020304" pitchFamily="18" charset="0"/>
              </a:rPr>
              <a:t>(Mt 18:19) </a:t>
            </a:r>
            <a:endParaRPr lang="en-US" sz="2200" b="0" dirty="0">
              <a:effectLst/>
              <a:cs typeface="Times New Roman" panose="02020603050405020304" pitchFamily="18" charset="0"/>
            </a:endParaRPr>
          </a:p>
          <a:p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BBE73B-061D-49FC-823E-0CFAAB42B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51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88A0640-F2E6-4622-9A6F-99E2E6381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Characters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C9D5DA4-D628-469E-9A72-16821FC578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986" y="749300"/>
            <a:ext cx="8610600" cy="4902200"/>
          </a:xfrm>
        </p:spPr>
        <p:txBody>
          <a:bodyPr>
            <a:normAutofit lnSpcReduction="10000"/>
          </a:bodyPr>
          <a:lstStyle/>
          <a:p>
            <a:pPr marL="288925" lvl="2" indent="-285750">
              <a:spcBef>
                <a:spcPts val="0"/>
              </a:spcBef>
              <a:spcAft>
                <a:spcPts val="6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James &amp; John, Sons of Zebedee</a:t>
            </a:r>
            <a:endParaRPr lang="en-US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6125" lvl="3" indent="-285750">
              <a:spcBef>
                <a:spcPts val="0"/>
              </a:spcBef>
              <a:spcAft>
                <a:spcPts val="600"/>
              </a:spcAft>
            </a:pPr>
            <a:r>
              <a:rPr lang="en-US" sz="24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Jesus: “Boanerges” = “Sons of Thunder” (Mk 3:17)</a:t>
            </a:r>
            <a:endParaRPr lang="en-US" sz="24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6125" lvl="3" indent="-285750">
              <a:spcBef>
                <a:spcPts val="0"/>
              </a:spcBef>
              <a:spcAft>
                <a:spcPts val="600"/>
              </a:spcAft>
            </a:pPr>
            <a:r>
              <a:rPr lang="en-US" sz="24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 of an inner circle (e.g., Mt 17:1) of apostles</a:t>
            </a:r>
            <a:endParaRPr lang="en-US" sz="24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6125" lvl="3" indent="-285750">
              <a:spcBef>
                <a:spcPts val="0"/>
              </a:spcBef>
              <a:spcAft>
                <a:spcPts val="600"/>
              </a:spcAft>
            </a:pPr>
            <a:r>
              <a:rPr lang="en-US" sz="24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forbid the unknown miracle worker (Lk 9:49)</a:t>
            </a:r>
            <a:endParaRPr lang="en-US" sz="24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6125" lvl="3" indent="-285750">
              <a:spcBef>
                <a:spcPts val="0"/>
              </a:spcBef>
              <a:spcAft>
                <a:spcPts val="600"/>
              </a:spcAft>
            </a:pPr>
            <a:r>
              <a:rPr lang="en-US" sz="24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Wanted to call down fire on Samaritans (Lk 9:54)</a:t>
            </a:r>
            <a:endParaRPr lang="en-US" sz="24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6125" lvl="3" indent="-285750">
              <a:spcBef>
                <a:spcPts val="0"/>
              </a:spcBef>
              <a:spcAft>
                <a:spcPts val="600"/>
              </a:spcAft>
            </a:pPr>
            <a:r>
              <a:rPr lang="en-US" sz="24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(and Peter had had his moment, too:  Mt 16:23)</a:t>
            </a:r>
            <a:endParaRPr lang="en-US" sz="24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8925" lvl="2" indent="-285750">
              <a:spcBef>
                <a:spcPts val="1200"/>
              </a:spcBef>
              <a:spcAft>
                <a:spcPts val="600"/>
              </a:spcAft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Mother of Zebedee’s sons (20:20-21)</a:t>
            </a:r>
            <a:endParaRPr lang="en-US" sz="2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6125" lvl="3" indent="-285750">
              <a:spcBef>
                <a:spcPts val="0"/>
              </a:spcBef>
              <a:spcAft>
                <a:spcPts val="600"/>
              </a:spcAft>
            </a:pPr>
            <a:r>
              <a:rPr lang="en-US" sz="2400" b="0" dirty="0">
                <a:latin typeface="Arial" panose="020B0604020202020204" pitchFamily="34" charset="0"/>
                <a:cs typeface="Times New Roman" panose="02020603050405020304" pitchFamily="18" charset="0"/>
              </a:rPr>
              <a:t>Salome (Mt 27:56 &amp; Mk 15:40)</a:t>
            </a:r>
            <a:endParaRPr lang="en-US" sz="2400" b="0" dirty="0">
              <a:cs typeface="Times New Roman" panose="02020603050405020304" pitchFamily="18" charset="0"/>
            </a:endParaRPr>
          </a:p>
          <a:p>
            <a:pPr marL="746125" lvl="3" indent="-285750">
              <a:spcBef>
                <a:spcPts val="0"/>
              </a:spcBef>
              <a:spcAft>
                <a:spcPts val="600"/>
              </a:spcAft>
            </a:pPr>
            <a:r>
              <a:rPr lang="en-US" sz="24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2400" b="0" dirty="0">
                <a:latin typeface="Arial" panose="020B0604020202020204" pitchFamily="34" charset="0"/>
                <a:cs typeface="Times New Roman" panose="02020603050405020304" pitchFamily="18" charset="0"/>
              </a:rPr>
              <a:t>widow? </a:t>
            </a:r>
            <a:r>
              <a:rPr lang="en-US" sz="24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(20:20) following Jesus</a:t>
            </a:r>
            <a:endParaRPr lang="en-US" sz="24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6125" lvl="3" indent="-285750">
              <a:spcBef>
                <a:spcPts val="0"/>
              </a:spcBef>
              <a:spcAft>
                <a:spcPts val="600"/>
              </a:spcAft>
            </a:pPr>
            <a:r>
              <a:rPr lang="en-US" sz="24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Devout, among the women at the cross &amp; tomb</a:t>
            </a:r>
            <a:endParaRPr lang="en-US" sz="24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6125" lvl="3" indent="-285750">
              <a:spcBef>
                <a:spcPts val="0"/>
              </a:spcBef>
              <a:spcAft>
                <a:spcPts val="600"/>
              </a:spcAft>
            </a:pPr>
            <a:r>
              <a:rPr lang="en-US" sz="24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respectful attitude and unselfish request </a:t>
            </a:r>
            <a:endParaRPr lang="en-US" sz="2400" b="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2DC2E83-D009-4012-ACF5-2D36E931B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9D5E7F-5B88-49A2-B514-B1E99E37D88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AC486-BA13-4D1C-88AA-EF95A9FAE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3500"/>
            <a:ext cx="9018872" cy="508000"/>
          </a:xfrm>
        </p:spPr>
        <p:txBody>
          <a:bodyPr/>
          <a:lstStyle/>
          <a:p>
            <a:r>
              <a:rPr lang="en-US" dirty="0"/>
              <a:t>The Request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AD7AD4-96F0-4CA5-B7AA-563005F3D1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244" y="1872867"/>
            <a:ext cx="8697628" cy="3715133"/>
          </a:xfrm>
        </p:spPr>
        <p:txBody>
          <a:bodyPr>
            <a:normAutofit fontScale="92500" lnSpcReduction="20000"/>
          </a:bodyPr>
          <a:lstStyle/>
          <a:p>
            <a:pPr marL="231775" lvl="1" indent="-231775"/>
            <a:r>
              <a:rPr lang="en-US" dirty="0"/>
              <a:t>An expression of faith: in Jesus, His Promises, His Kingdom</a:t>
            </a:r>
            <a:endParaRPr lang="en-US" sz="2400" dirty="0"/>
          </a:p>
          <a:p>
            <a:pPr marL="231775" lvl="1" indent="-231775"/>
            <a:r>
              <a:rPr lang="en-US" dirty="0"/>
              <a:t>Consistent with Jesus’ recent teaching </a:t>
            </a:r>
            <a:endParaRPr lang="en-US" sz="2400" dirty="0"/>
          </a:p>
          <a:p>
            <a:pPr marL="631825" lvl="2" indent="-231775"/>
            <a:r>
              <a:rPr lang="en-US" sz="2800" b="0" dirty="0"/>
              <a:t>“The twelve to sit on thrones, judging…”</a:t>
            </a:r>
          </a:p>
          <a:p>
            <a:pPr marL="631825" lvl="2" indent="-231775"/>
            <a:r>
              <a:rPr lang="en-US" sz="2800" b="0" dirty="0"/>
              <a:t>“If two agree…anything they ask will be done for them…</a:t>
            </a:r>
          </a:p>
          <a:p>
            <a:pPr marL="231775" lvl="1" indent="-231775"/>
            <a:r>
              <a:rPr lang="en-US" dirty="0"/>
              <a:t>Perhaps she believed it would be best for the Kingdom</a:t>
            </a:r>
            <a:endParaRPr lang="en-US" sz="2400" dirty="0"/>
          </a:p>
          <a:p>
            <a:pPr marL="231775" lvl="1" indent="-231775"/>
            <a:r>
              <a:rPr lang="en-US" dirty="0"/>
              <a:t>Yet, it reflected a worldly view (made the others mad, v 24)</a:t>
            </a:r>
            <a:endParaRPr lang="en-US" sz="2400" dirty="0"/>
          </a:p>
          <a:p>
            <a:pPr lvl="1"/>
            <a:r>
              <a:rPr lang="en-US" b="0" dirty="0"/>
              <a:t>Limited opportunity (only right/left hands); cut others out</a:t>
            </a:r>
          </a:p>
          <a:p>
            <a:pPr lvl="1"/>
            <a:r>
              <a:rPr lang="en-US" b="0" dirty="0"/>
              <a:t>“Grant”: bypassing a fair selection/qualification process?</a:t>
            </a:r>
          </a:p>
          <a:p>
            <a:pPr lvl="1"/>
            <a:r>
              <a:rPr lang="en-US" b="0" dirty="0"/>
              <a:t>Preemptive request, before others could think of it?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519A72-F9A6-4198-9307-71AAF2E4A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C874C3-D27C-498D-99A6-2A9B482A1E09}"/>
              </a:ext>
            </a:extLst>
          </p:cNvPr>
          <p:cNvSpPr txBox="1"/>
          <p:nvPr/>
        </p:nvSpPr>
        <p:spPr>
          <a:xfrm>
            <a:off x="135172" y="736722"/>
            <a:ext cx="8883700" cy="867930"/>
          </a:xfrm>
          <a:prstGeom prst="rect">
            <a:avLst/>
          </a:prstGeom>
          <a:solidFill>
            <a:srgbClr val="0000CC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2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i="1" dirty="0">
                <a:solidFill>
                  <a:schemeClr val="bg1"/>
                </a:solidFill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“Grant that these two sons of mine may sit, one on Your right hand and the other on the left, in Your kingdom.</a:t>
            </a:r>
            <a:r>
              <a:rPr lang="en-US" sz="2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70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C8D50B-D30F-4096-A22B-FC2FEC1D4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Jesus’ Response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1E24D-C1BF-455E-9B17-408E411EF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859468"/>
            <a:ext cx="8610600" cy="4362527"/>
          </a:xfrm>
        </p:spPr>
        <p:txBody>
          <a:bodyPr>
            <a:normAutofit/>
          </a:bodyPr>
          <a:lstStyle/>
          <a:p>
            <a:pPr marL="341313" lvl="2" indent="-338138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[Not “No”].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1313" lvl="2" indent="-338138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(22) You (pl.) don’t know what you (pl.) ask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1313" lvl="2" indent="-338138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(22) Are you able to drink the cup…, be baptized…?</a:t>
            </a:r>
            <a:b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refers to His </a:t>
            </a:r>
            <a:r>
              <a:rPr lang="en-US" dirty="0">
                <a:latin typeface="Arial" panose="020B0604020202020204" pitchFamily="34" charset="0"/>
                <a:cs typeface="Times New Roman" panose="02020603050405020304" pitchFamily="18" charset="0"/>
              </a:rPr>
              <a:t>sacrificial death (see Lk 12:50) </a:t>
            </a:r>
          </a:p>
          <a:p>
            <a:pPr marL="341313" lvl="2" indent="-338138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(22) We are able! (similar to claims at Last Supper)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1313" lvl="2" indent="-338138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(23) You will… (see Acts 12:1; Rev 1:9)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1313" lvl="2" indent="-338138"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(23) Granted to those for whom God prepares</a:t>
            </a:r>
            <a:b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b="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“…</a:t>
            </a:r>
            <a:r>
              <a:rPr lang="en-US" sz="2800" b="0" i="1" dirty="0">
                <a:effectLst/>
                <a:latin typeface="system-ui"/>
                <a:ea typeface="Calibri" panose="020F0502020204030204" pitchFamily="34" charset="0"/>
                <a:cs typeface="Times New Roman" panose="02020603050405020304" pitchFamily="18" charset="0"/>
              </a:rPr>
              <a:t>Is not Mine to give, but [except] </a:t>
            </a:r>
            <a:r>
              <a:rPr lang="en-US" sz="2800" b="0" i="1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for those</a:t>
            </a:r>
            <a:r>
              <a:rPr lang="en-US" sz="2800" b="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for whom it is prepared by My Father.”</a:t>
            </a:r>
            <a:endParaRPr lang="en-US" b="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87FF3D-56AB-4BC6-97B3-57233B669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A389DF-B1F5-4991-89B8-72C57CDB73F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5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77118</TotalTime>
  <Words>1278</Words>
  <Application>Microsoft Office PowerPoint</Application>
  <PresentationFormat>On-screen Show (16:10)</PresentationFormat>
  <Paragraphs>119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Galatia SIL</vt:lpstr>
      <vt:lpstr>system-ui</vt:lpstr>
      <vt:lpstr>Times New Roman</vt:lpstr>
      <vt:lpstr>Default Design</vt:lpstr>
      <vt:lpstr>Greatness (Matt 20:20-28)</vt:lpstr>
      <vt:lpstr>Jesus &amp; Political Power</vt:lpstr>
      <vt:lpstr>Matt 20:25, Mark 10:42, Lk 22:25</vt:lpstr>
      <vt:lpstr>Greatness in “The Nations”</vt:lpstr>
      <vt:lpstr>PowerPoint Presentation</vt:lpstr>
      <vt:lpstr>Context in Matthew of 20:20-28</vt:lpstr>
      <vt:lpstr>The Characters</vt:lpstr>
      <vt:lpstr>The Request</vt:lpstr>
      <vt:lpstr>Jesus’ Response</vt:lpstr>
      <vt:lpstr>Reaction of the Ten</vt:lpstr>
      <vt:lpstr>Jesus Teaching about His Great Ones</vt:lpstr>
      <vt:lpstr>Greatness in Two Realms</vt:lpstr>
      <vt:lpstr>Applications</vt:lpstr>
      <vt:lpstr>PowerPoint Presentation</vt:lpstr>
    </vt:vector>
  </TitlesOfParts>
  <Company>EMS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mmb4175</dc:creator>
  <cp:lastModifiedBy>Marty Broadwell</cp:lastModifiedBy>
  <cp:revision>703</cp:revision>
  <cp:lastPrinted>2021-03-28T04:04:14Z</cp:lastPrinted>
  <dcterms:created xsi:type="dcterms:W3CDTF">2002-06-13T20:47:56Z</dcterms:created>
  <dcterms:modified xsi:type="dcterms:W3CDTF">2021-11-07T01:34:29Z</dcterms:modified>
</cp:coreProperties>
</file>