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8" r:id="rId2"/>
    <p:sldId id="259" r:id="rId3"/>
    <p:sldId id="260" r:id="rId4"/>
    <p:sldId id="261" r:id="rId5"/>
    <p:sldId id="262" r:id="rId6"/>
    <p:sldId id="263" r:id="rId7"/>
    <p:sldId id="264" r:id="rId8"/>
    <p:sldId id="256" r:id="rId9"/>
    <p:sldId id="266" r:id="rId10"/>
    <p:sldId id="271" r:id="rId11"/>
    <p:sldId id="267" r:id="rId12"/>
    <p:sldId id="278" r:id="rId13"/>
    <p:sldId id="276" r:id="rId14"/>
    <p:sldId id="268" r:id="rId15"/>
    <p:sldId id="269" r:id="rId16"/>
    <p:sldId id="277" r:id="rId17"/>
    <p:sldId id="270" r:id="rId18"/>
    <p:sldId id="273" r:id="rId19"/>
    <p:sldId id="274" r:id="rId20"/>
    <p:sldId id="275" r:id="rId2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65F00E-E69F-8241-BA41-2FC0329A1E15}" v="25" dt="2021-10-31T20:12:44.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75"/>
    <p:restoredTop sz="96208"/>
  </p:normalViewPr>
  <p:slideViewPr>
    <p:cSldViewPr snapToGrid="0" snapToObjects="1">
      <p:cViewPr varScale="1">
        <p:scale>
          <a:sx n="104" d="100"/>
          <a:sy n="104" d="100"/>
        </p:scale>
        <p:origin x="192" y="10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LiveId" clId="{F465F00E-E69F-8241-BA41-2FC0329A1E15}"/>
    <pc:docChg chg="undo custSel addSld delSld modSld sldOrd">
      <pc:chgData name="Bill Sanchez" userId="be5fc328e6f0cb13" providerId="LiveId" clId="{F465F00E-E69F-8241-BA41-2FC0329A1E15}" dt="2021-10-31T20:12:44.596" v="2681"/>
      <pc:docMkLst>
        <pc:docMk/>
      </pc:docMkLst>
      <pc:sldChg chg="modTransition">
        <pc:chgData name="Bill Sanchez" userId="be5fc328e6f0cb13" providerId="LiveId" clId="{F465F00E-E69F-8241-BA41-2FC0329A1E15}" dt="2021-10-31T20:05:06.350" v="2652"/>
        <pc:sldMkLst>
          <pc:docMk/>
          <pc:sldMk cId="109488645" sldId="256"/>
        </pc:sldMkLst>
      </pc:sldChg>
      <pc:sldChg chg="modTransition">
        <pc:chgData name="Bill Sanchez" userId="be5fc328e6f0cb13" providerId="LiveId" clId="{F465F00E-E69F-8241-BA41-2FC0329A1E15}" dt="2021-10-31T20:05:06.350" v="2652"/>
        <pc:sldMkLst>
          <pc:docMk/>
          <pc:sldMk cId="842876581" sldId="258"/>
        </pc:sldMkLst>
      </pc:sldChg>
      <pc:sldChg chg="modTransition">
        <pc:chgData name="Bill Sanchez" userId="be5fc328e6f0cb13" providerId="LiveId" clId="{F465F00E-E69F-8241-BA41-2FC0329A1E15}" dt="2021-10-31T20:05:06.350" v="2652"/>
        <pc:sldMkLst>
          <pc:docMk/>
          <pc:sldMk cId="4046365886" sldId="259"/>
        </pc:sldMkLst>
      </pc:sldChg>
      <pc:sldChg chg="modTransition">
        <pc:chgData name="Bill Sanchez" userId="be5fc328e6f0cb13" providerId="LiveId" clId="{F465F00E-E69F-8241-BA41-2FC0329A1E15}" dt="2021-10-31T20:05:06.350" v="2652"/>
        <pc:sldMkLst>
          <pc:docMk/>
          <pc:sldMk cId="775623119" sldId="260"/>
        </pc:sldMkLst>
      </pc:sldChg>
      <pc:sldChg chg="modTransition">
        <pc:chgData name="Bill Sanchez" userId="be5fc328e6f0cb13" providerId="LiveId" clId="{F465F00E-E69F-8241-BA41-2FC0329A1E15}" dt="2021-10-31T20:05:06.350" v="2652"/>
        <pc:sldMkLst>
          <pc:docMk/>
          <pc:sldMk cId="2362139512" sldId="261"/>
        </pc:sldMkLst>
      </pc:sldChg>
      <pc:sldChg chg="modTransition">
        <pc:chgData name="Bill Sanchez" userId="be5fc328e6f0cb13" providerId="LiveId" clId="{F465F00E-E69F-8241-BA41-2FC0329A1E15}" dt="2021-10-31T20:05:06.350" v="2652"/>
        <pc:sldMkLst>
          <pc:docMk/>
          <pc:sldMk cId="3991979282" sldId="262"/>
        </pc:sldMkLst>
      </pc:sldChg>
      <pc:sldChg chg="modTransition">
        <pc:chgData name="Bill Sanchez" userId="be5fc328e6f0cb13" providerId="LiveId" clId="{F465F00E-E69F-8241-BA41-2FC0329A1E15}" dt="2021-10-31T20:05:06.350" v="2652"/>
        <pc:sldMkLst>
          <pc:docMk/>
          <pc:sldMk cId="360789180" sldId="263"/>
        </pc:sldMkLst>
      </pc:sldChg>
      <pc:sldChg chg="modTransition modAnim">
        <pc:chgData name="Bill Sanchez" userId="be5fc328e6f0cb13" providerId="LiveId" clId="{F465F00E-E69F-8241-BA41-2FC0329A1E15}" dt="2021-10-31T20:12:44.596" v="2681"/>
        <pc:sldMkLst>
          <pc:docMk/>
          <pc:sldMk cId="3151328127" sldId="264"/>
        </pc:sldMkLst>
      </pc:sldChg>
      <pc:sldChg chg="modSp mod modTransition modAnim">
        <pc:chgData name="Bill Sanchez" userId="be5fc328e6f0cb13" providerId="LiveId" clId="{F465F00E-E69F-8241-BA41-2FC0329A1E15}" dt="2021-10-31T20:05:35.068" v="2655"/>
        <pc:sldMkLst>
          <pc:docMk/>
          <pc:sldMk cId="2396542550" sldId="266"/>
        </pc:sldMkLst>
        <pc:spChg chg="mod">
          <ac:chgData name="Bill Sanchez" userId="be5fc328e6f0cb13" providerId="LiveId" clId="{F465F00E-E69F-8241-BA41-2FC0329A1E15}" dt="2021-10-31T19:33:25.974" v="233" actId="20577"/>
          <ac:spMkLst>
            <pc:docMk/>
            <pc:sldMk cId="2396542550" sldId="266"/>
            <ac:spMk id="5" creationId="{1556D9CC-4F62-734C-B1F4-39BA60F5B802}"/>
          </ac:spMkLst>
        </pc:spChg>
      </pc:sldChg>
      <pc:sldChg chg="modSp mod modTransition modAnim">
        <pc:chgData name="Bill Sanchez" userId="be5fc328e6f0cb13" providerId="LiveId" clId="{F465F00E-E69F-8241-BA41-2FC0329A1E15}" dt="2021-10-31T20:06:12.479" v="2658"/>
        <pc:sldMkLst>
          <pc:docMk/>
          <pc:sldMk cId="3834492036" sldId="267"/>
        </pc:sldMkLst>
        <pc:spChg chg="mod">
          <ac:chgData name="Bill Sanchez" userId="be5fc328e6f0cb13" providerId="LiveId" clId="{F465F00E-E69F-8241-BA41-2FC0329A1E15}" dt="2021-10-31T20:01:18.765" v="2374" actId="20577"/>
          <ac:spMkLst>
            <pc:docMk/>
            <pc:sldMk cId="3834492036" sldId="267"/>
            <ac:spMk id="5" creationId="{1556D9CC-4F62-734C-B1F4-39BA60F5B802}"/>
          </ac:spMkLst>
        </pc:spChg>
      </pc:sldChg>
      <pc:sldChg chg="modSp mod modTransition">
        <pc:chgData name="Bill Sanchez" userId="be5fc328e6f0cb13" providerId="LiveId" clId="{F465F00E-E69F-8241-BA41-2FC0329A1E15}" dt="2021-10-31T20:05:06.350" v="2652"/>
        <pc:sldMkLst>
          <pc:docMk/>
          <pc:sldMk cId="2147317866" sldId="268"/>
        </pc:sldMkLst>
        <pc:spChg chg="mod">
          <ac:chgData name="Bill Sanchez" userId="be5fc328e6f0cb13" providerId="LiveId" clId="{F465F00E-E69F-8241-BA41-2FC0329A1E15}" dt="2021-10-31T19:47:57.973" v="944" actId="20577"/>
          <ac:spMkLst>
            <pc:docMk/>
            <pc:sldMk cId="2147317866" sldId="268"/>
            <ac:spMk id="5" creationId="{1556D9CC-4F62-734C-B1F4-39BA60F5B802}"/>
          </ac:spMkLst>
        </pc:spChg>
      </pc:sldChg>
      <pc:sldChg chg="modSp mod modTransition modAnim">
        <pc:chgData name="Bill Sanchez" userId="be5fc328e6f0cb13" providerId="LiveId" clId="{F465F00E-E69F-8241-BA41-2FC0329A1E15}" dt="2021-10-31T20:06:51.285" v="2662"/>
        <pc:sldMkLst>
          <pc:docMk/>
          <pc:sldMk cId="2748020343" sldId="269"/>
        </pc:sldMkLst>
        <pc:spChg chg="mod">
          <ac:chgData name="Bill Sanchez" userId="be5fc328e6f0cb13" providerId="LiveId" clId="{F465F00E-E69F-8241-BA41-2FC0329A1E15}" dt="2021-10-31T19:49:48.102" v="1116" actId="20577"/>
          <ac:spMkLst>
            <pc:docMk/>
            <pc:sldMk cId="2748020343" sldId="269"/>
            <ac:spMk id="5" creationId="{1556D9CC-4F62-734C-B1F4-39BA60F5B802}"/>
          </ac:spMkLst>
        </pc:spChg>
      </pc:sldChg>
      <pc:sldChg chg="modSp mod modTransition modAnim">
        <pc:chgData name="Bill Sanchez" userId="be5fc328e6f0cb13" providerId="LiveId" clId="{F465F00E-E69F-8241-BA41-2FC0329A1E15}" dt="2021-10-31T20:10:42.084" v="2679" actId="1076"/>
        <pc:sldMkLst>
          <pc:docMk/>
          <pc:sldMk cId="3431711617" sldId="270"/>
        </pc:sldMkLst>
        <pc:spChg chg="mod">
          <ac:chgData name="Bill Sanchez" userId="be5fc328e6f0cb13" providerId="LiveId" clId="{F465F00E-E69F-8241-BA41-2FC0329A1E15}" dt="2021-10-31T20:03:39.773" v="2650" actId="14100"/>
          <ac:spMkLst>
            <pc:docMk/>
            <pc:sldMk cId="3431711617" sldId="270"/>
            <ac:spMk id="5" creationId="{1556D9CC-4F62-734C-B1F4-39BA60F5B802}"/>
          </ac:spMkLst>
        </pc:spChg>
        <pc:spChg chg="mod">
          <ac:chgData name="Bill Sanchez" userId="be5fc328e6f0cb13" providerId="LiveId" clId="{F465F00E-E69F-8241-BA41-2FC0329A1E15}" dt="2021-10-31T20:10:42.084" v="2679" actId="1076"/>
          <ac:spMkLst>
            <pc:docMk/>
            <pc:sldMk cId="3431711617" sldId="270"/>
            <ac:spMk id="15" creationId="{0616FF8C-B8B8-6846-BD24-634F08C98D67}"/>
          </ac:spMkLst>
        </pc:spChg>
      </pc:sldChg>
      <pc:sldChg chg="modSp mod modTransition modAnim">
        <pc:chgData name="Bill Sanchez" userId="be5fc328e6f0cb13" providerId="LiveId" clId="{F465F00E-E69F-8241-BA41-2FC0329A1E15}" dt="2021-10-31T20:05:55.977" v="2656"/>
        <pc:sldMkLst>
          <pc:docMk/>
          <pc:sldMk cId="3959766992" sldId="271"/>
        </pc:sldMkLst>
        <pc:spChg chg="mod">
          <ac:chgData name="Bill Sanchez" userId="be5fc328e6f0cb13" providerId="LiveId" clId="{F465F00E-E69F-8241-BA41-2FC0329A1E15}" dt="2021-10-31T19:34:34.282" v="429" actId="20577"/>
          <ac:spMkLst>
            <pc:docMk/>
            <pc:sldMk cId="3959766992" sldId="271"/>
            <ac:spMk id="5" creationId="{1556D9CC-4F62-734C-B1F4-39BA60F5B802}"/>
          </ac:spMkLst>
        </pc:spChg>
      </pc:sldChg>
      <pc:sldChg chg="modSp add del mod">
        <pc:chgData name="Bill Sanchez" userId="be5fc328e6f0cb13" providerId="LiveId" clId="{F465F00E-E69F-8241-BA41-2FC0329A1E15}" dt="2021-10-31T19:54:47.115" v="1616" actId="2696"/>
        <pc:sldMkLst>
          <pc:docMk/>
          <pc:sldMk cId="1883077059" sldId="272"/>
        </pc:sldMkLst>
        <pc:spChg chg="mod">
          <ac:chgData name="Bill Sanchez" userId="be5fc328e6f0cb13" providerId="LiveId" clId="{F465F00E-E69F-8241-BA41-2FC0329A1E15}" dt="2021-10-31T19:54:03.304" v="1611" actId="15"/>
          <ac:spMkLst>
            <pc:docMk/>
            <pc:sldMk cId="1883077059" sldId="272"/>
            <ac:spMk id="5" creationId="{1556D9CC-4F62-734C-B1F4-39BA60F5B802}"/>
          </ac:spMkLst>
        </pc:spChg>
      </pc:sldChg>
      <pc:sldChg chg="modSp mod modTransition modAnim">
        <pc:chgData name="Bill Sanchez" userId="be5fc328e6f0cb13" providerId="LiveId" clId="{F465F00E-E69F-8241-BA41-2FC0329A1E15}" dt="2021-10-31T20:09:58.666" v="2675" actId="1076"/>
        <pc:sldMkLst>
          <pc:docMk/>
          <pc:sldMk cId="327598399" sldId="273"/>
        </pc:sldMkLst>
        <pc:spChg chg="mod">
          <ac:chgData name="Bill Sanchez" userId="be5fc328e6f0cb13" providerId="LiveId" clId="{F465F00E-E69F-8241-BA41-2FC0329A1E15}" dt="2021-10-31T20:07:22.325" v="2666" actId="33524"/>
          <ac:spMkLst>
            <pc:docMk/>
            <pc:sldMk cId="327598399" sldId="273"/>
            <ac:spMk id="5" creationId="{1556D9CC-4F62-734C-B1F4-39BA60F5B802}"/>
          </ac:spMkLst>
        </pc:spChg>
        <pc:spChg chg="mod">
          <ac:chgData name="Bill Sanchez" userId="be5fc328e6f0cb13" providerId="LiveId" clId="{F465F00E-E69F-8241-BA41-2FC0329A1E15}" dt="2021-10-31T19:56:28.671" v="1845" actId="27636"/>
          <ac:spMkLst>
            <pc:docMk/>
            <pc:sldMk cId="327598399" sldId="273"/>
            <ac:spMk id="7" creationId="{4953D69D-02D4-3B4F-8354-EF0FE0510D2C}"/>
          </ac:spMkLst>
        </pc:spChg>
        <pc:spChg chg="mod">
          <ac:chgData name="Bill Sanchez" userId="be5fc328e6f0cb13" providerId="LiveId" clId="{F465F00E-E69F-8241-BA41-2FC0329A1E15}" dt="2021-10-31T20:09:58.666" v="2675" actId="1076"/>
          <ac:spMkLst>
            <pc:docMk/>
            <pc:sldMk cId="327598399" sldId="273"/>
            <ac:spMk id="15" creationId="{0616FF8C-B8B8-6846-BD24-634F08C98D67}"/>
          </ac:spMkLst>
        </pc:spChg>
      </pc:sldChg>
      <pc:sldChg chg="modSp mod modTransition modAnim">
        <pc:chgData name="Bill Sanchez" userId="be5fc328e6f0cb13" providerId="LiveId" clId="{F465F00E-E69F-8241-BA41-2FC0329A1E15}" dt="2021-10-31T20:10:29.850" v="2678" actId="1076"/>
        <pc:sldMkLst>
          <pc:docMk/>
          <pc:sldMk cId="4086355188" sldId="274"/>
        </pc:sldMkLst>
        <pc:spChg chg="mod">
          <ac:chgData name="Bill Sanchez" userId="be5fc328e6f0cb13" providerId="LiveId" clId="{F465F00E-E69F-8241-BA41-2FC0329A1E15}" dt="2021-10-31T19:58:35.818" v="2184" actId="20577"/>
          <ac:spMkLst>
            <pc:docMk/>
            <pc:sldMk cId="4086355188" sldId="274"/>
            <ac:spMk id="5" creationId="{1556D9CC-4F62-734C-B1F4-39BA60F5B802}"/>
          </ac:spMkLst>
        </pc:spChg>
        <pc:spChg chg="mod">
          <ac:chgData name="Bill Sanchez" userId="be5fc328e6f0cb13" providerId="LiveId" clId="{F465F00E-E69F-8241-BA41-2FC0329A1E15}" dt="2021-10-31T19:58:33.336" v="2175" actId="27636"/>
          <ac:spMkLst>
            <pc:docMk/>
            <pc:sldMk cId="4086355188" sldId="274"/>
            <ac:spMk id="7" creationId="{4953D69D-02D4-3B4F-8354-EF0FE0510D2C}"/>
          </ac:spMkLst>
        </pc:spChg>
        <pc:spChg chg="mod">
          <ac:chgData name="Bill Sanchez" userId="be5fc328e6f0cb13" providerId="LiveId" clId="{F465F00E-E69F-8241-BA41-2FC0329A1E15}" dt="2021-10-31T20:10:29.850" v="2678" actId="1076"/>
          <ac:spMkLst>
            <pc:docMk/>
            <pc:sldMk cId="4086355188" sldId="274"/>
            <ac:spMk id="15" creationId="{0616FF8C-B8B8-6846-BD24-634F08C98D67}"/>
          </ac:spMkLst>
        </pc:spChg>
      </pc:sldChg>
      <pc:sldChg chg="modTransition modAnim">
        <pc:chgData name="Bill Sanchez" userId="be5fc328e6f0cb13" providerId="LiveId" clId="{F465F00E-E69F-8241-BA41-2FC0329A1E15}" dt="2021-10-31T20:08:19.016" v="2673"/>
        <pc:sldMkLst>
          <pc:docMk/>
          <pc:sldMk cId="1319416859" sldId="275"/>
        </pc:sldMkLst>
      </pc:sldChg>
      <pc:sldChg chg="modSp add mod ord modTransition modAnim">
        <pc:chgData name="Bill Sanchez" userId="be5fc328e6f0cb13" providerId="LiveId" clId="{F465F00E-E69F-8241-BA41-2FC0329A1E15}" dt="2021-10-31T20:06:35.446" v="2660"/>
        <pc:sldMkLst>
          <pc:docMk/>
          <pc:sldMk cId="1435634316" sldId="276"/>
        </pc:sldMkLst>
        <pc:spChg chg="mod">
          <ac:chgData name="Bill Sanchez" userId="be5fc328e6f0cb13" providerId="LiveId" clId="{F465F00E-E69F-8241-BA41-2FC0329A1E15}" dt="2021-10-31T19:38:02.690" v="691" actId="20577"/>
          <ac:spMkLst>
            <pc:docMk/>
            <pc:sldMk cId="1435634316" sldId="276"/>
            <ac:spMk id="5" creationId="{1556D9CC-4F62-734C-B1F4-39BA60F5B802}"/>
          </ac:spMkLst>
        </pc:spChg>
      </pc:sldChg>
      <pc:sldChg chg="modSp add mod modTransition">
        <pc:chgData name="Bill Sanchez" userId="be5fc328e6f0cb13" providerId="LiveId" clId="{F465F00E-E69F-8241-BA41-2FC0329A1E15}" dt="2021-10-31T20:05:06.350" v="2652"/>
        <pc:sldMkLst>
          <pc:docMk/>
          <pc:sldMk cId="444724302" sldId="277"/>
        </pc:sldMkLst>
        <pc:spChg chg="mod">
          <ac:chgData name="Bill Sanchez" userId="be5fc328e6f0cb13" providerId="LiveId" clId="{F465F00E-E69F-8241-BA41-2FC0329A1E15}" dt="2021-10-31T19:52:47.996" v="1481" actId="33524"/>
          <ac:spMkLst>
            <pc:docMk/>
            <pc:sldMk cId="444724302" sldId="277"/>
            <ac:spMk id="5" creationId="{1556D9CC-4F62-734C-B1F4-39BA60F5B802}"/>
          </ac:spMkLst>
        </pc:spChg>
      </pc:sldChg>
      <pc:sldChg chg="modSp add mod modTransition">
        <pc:chgData name="Bill Sanchez" userId="be5fc328e6f0cb13" providerId="LiveId" clId="{F465F00E-E69F-8241-BA41-2FC0329A1E15}" dt="2021-10-31T20:05:06.350" v="2652"/>
        <pc:sldMkLst>
          <pc:docMk/>
          <pc:sldMk cId="1099689743" sldId="278"/>
        </pc:sldMkLst>
        <pc:spChg chg="mod">
          <ac:chgData name="Bill Sanchez" userId="be5fc328e6f0cb13" providerId="LiveId" clId="{F465F00E-E69F-8241-BA41-2FC0329A1E15}" dt="2021-10-31T20:03:20.212" v="2649" actId="20577"/>
          <ac:spMkLst>
            <pc:docMk/>
            <pc:sldMk cId="1099689743" sldId="278"/>
            <ac:spMk id="5" creationId="{1556D9CC-4F62-734C-B1F4-39BA60F5B80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8A36C5-E88C-4572-917A-685E783D329E}" type="doc">
      <dgm:prSet loTypeId="urn:microsoft.com/office/officeart/2016/7/layout/VerticalSolidActionList" loCatId="List" qsTypeId="urn:microsoft.com/office/officeart/2005/8/quickstyle/simple1" qsCatId="simple" csTypeId="urn:microsoft.com/office/officeart/2005/8/colors/accent0_2" csCatId="mainScheme" phldr="1"/>
      <dgm:spPr/>
      <dgm:t>
        <a:bodyPr/>
        <a:lstStyle/>
        <a:p>
          <a:endParaRPr lang="en-US"/>
        </a:p>
      </dgm:t>
    </dgm:pt>
    <dgm:pt modelId="{E776F16A-9C0F-4357-8AB0-F08D6C8649C9}">
      <dgm:prSet/>
      <dgm:spPr/>
      <dgm:t>
        <a:bodyPr/>
        <a:lstStyle/>
        <a:p>
          <a:r>
            <a:rPr lang="en-US"/>
            <a:t>Trust</a:t>
          </a:r>
        </a:p>
      </dgm:t>
    </dgm:pt>
    <dgm:pt modelId="{1F47C3C5-7433-4072-8521-970063C0A7DD}" type="parTrans" cxnId="{3A79418D-FF97-47B0-9CCD-D9AA9108F9FE}">
      <dgm:prSet/>
      <dgm:spPr/>
      <dgm:t>
        <a:bodyPr/>
        <a:lstStyle/>
        <a:p>
          <a:endParaRPr lang="en-US"/>
        </a:p>
      </dgm:t>
    </dgm:pt>
    <dgm:pt modelId="{BAD804B9-011F-412D-A217-0A287A91BDB4}" type="sibTrans" cxnId="{3A79418D-FF97-47B0-9CCD-D9AA9108F9FE}">
      <dgm:prSet/>
      <dgm:spPr/>
      <dgm:t>
        <a:bodyPr/>
        <a:lstStyle/>
        <a:p>
          <a:endParaRPr lang="en-US"/>
        </a:p>
      </dgm:t>
    </dgm:pt>
    <dgm:pt modelId="{7366E0F3-14DC-4AB1-B564-A1F85B6FA8BF}">
      <dgm:prSet/>
      <dgm:spPr/>
      <dgm:t>
        <a:bodyPr/>
        <a:lstStyle/>
        <a:p>
          <a:r>
            <a:rPr lang="en-US" dirty="0"/>
            <a:t>God, His word, His actions, and His faithfulness. </a:t>
          </a:r>
        </a:p>
      </dgm:t>
    </dgm:pt>
    <dgm:pt modelId="{B5BAC2F5-A815-4994-BB99-F03F5B4748CA}" type="parTrans" cxnId="{AD8E1CD9-45D1-4E78-A79C-6EAB91A2AE81}">
      <dgm:prSet/>
      <dgm:spPr/>
      <dgm:t>
        <a:bodyPr/>
        <a:lstStyle/>
        <a:p>
          <a:endParaRPr lang="en-US"/>
        </a:p>
      </dgm:t>
    </dgm:pt>
    <dgm:pt modelId="{EF24C408-2864-40E1-8B9A-89BCFB4F5081}" type="sibTrans" cxnId="{AD8E1CD9-45D1-4E78-A79C-6EAB91A2AE81}">
      <dgm:prSet/>
      <dgm:spPr/>
      <dgm:t>
        <a:bodyPr/>
        <a:lstStyle/>
        <a:p>
          <a:endParaRPr lang="en-US"/>
        </a:p>
      </dgm:t>
    </dgm:pt>
    <dgm:pt modelId="{6A3046F4-221D-48DF-9F6B-DD64794A3201}">
      <dgm:prSet/>
      <dgm:spPr/>
      <dgm:t>
        <a:bodyPr/>
        <a:lstStyle/>
        <a:p>
          <a:r>
            <a:rPr lang="en-US" dirty="0"/>
            <a:t>Draw near</a:t>
          </a:r>
        </a:p>
      </dgm:t>
    </dgm:pt>
    <dgm:pt modelId="{0405AF9E-13E3-4380-A183-2EAE3C9979EA}" type="parTrans" cxnId="{DDB14393-EEF3-4F2F-893C-1702BD4169AA}">
      <dgm:prSet/>
      <dgm:spPr/>
      <dgm:t>
        <a:bodyPr/>
        <a:lstStyle/>
        <a:p>
          <a:endParaRPr lang="en-US"/>
        </a:p>
      </dgm:t>
    </dgm:pt>
    <dgm:pt modelId="{4C69C01A-698C-4CDD-BF67-BE2295B9C6CE}" type="sibTrans" cxnId="{DDB14393-EEF3-4F2F-893C-1702BD4169AA}">
      <dgm:prSet/>
      <dgm:spPr/>
      <dgm:t>
        <a:bodyPr/>
        <a:lstStyle/>
        <a:p>
          <a:endParaRPr lang="en-US"/>
        </a:p>
      </dgm:t>
    </dgm:pt>
    <dgm:pt modelId="{AA3EBDCB-A0E8-4122-B27E-E43427A13416}">
      <dgm:prSet/>
      <dgm:spPr/>
      <dgm:t>
        <a:bodyPr/>
        <a:lstStyle/>
        <a:p>
          <a:r>
            <a:rPr lang="en-US" dirty="0"/>
            <a:t>boldly to God, anticipating acceptance. </a:t>
          </a:r>
        </a:p>
      </dgm:t>
    </dgm:pt>
    <dgm:pt modelId="{E36D7F42-5107-4262-9D85-E1D3A614A687}" type="parTrans" cxnId="{78A23998-8D77-4DC9-9368-0448FB1397A3}">
      <dgm:prSet/>
      <dgm:spPr/>
      <dgm:t>
        <a:bodyPr/>
        <a:lstStyle/>
        <a:p>
          <a:endParaRPr lang="en-US"/>
        </a:p>
      </dgm:t>
    </dgm:pt>
    <dgm:pt modelId="{356B23BA-6856-4A03-BFD3-750FB2A5CCA5}" type="sibTrans" cxnId="{78A23998-8D77-4DC9-9368-0448FB1397A3}">
      <dgm:prSet/>
      <dgm:spPr/>
      <dgm:t>
        <a:bodyPr/>
        <a:lstStyle/>
        <a:p>
          <a:endParaRPr lang="en-US"/>
        </a:p>
      </dgm:t>
    </dgm:pt>
    <dgm:pt modelId="{4E0D1450-77BE-4532-9259-8DC7425BFD31}">
      <dgm:prSet/>
      <dgm:spPr/>
      <dgm:t>
        <a:bodyPr/>
        <a:lstStyle/>
        <a:p>
          <a:r>
            <a:rPr lang="en-US"/>
            <a:t>Let go</a:t>
          </a:r>
        </a:p>
      </dgm:t>
    </dgm:pt>
    <dgm:pt modelId="{441D18CB-835C-4E6E-99EF-84EDD71272F1}" type="parTrans" cxnId="{43C8FB0E-5FF3-41BA-B690-4EE23A9B00FF}">
      <dgm:prSet/>
      <dgm:spPr/>
      <dgm:t>
        <a:bodyPr/>
        <a:lstStyle/>
        <a:p>
          <a:endParaRPr lang="en-US"/>
        </a:p>
      </dgm:t>
    </dgm:pt>
    <dgm:pt modelId="{A0BA3F18-E78F-41DD-A0B4-38FC31671CD6}" type="sibTrans" cxnId="{43C8FB0E-5FF3-41BA-B690-4EE23A9B00FF}">
      <dgm:prSet/>
      <dgm:spPr/>
      <dgm:t>
        <a:bodyPr/>
        <a:lstStyle/>
        <a:p>
          <a:endParaRPr lang="en-US"/>
        </a:p>
      </dgm:t>
    </dgm:pt>
    <dgm:pt modelId="{4EC52803-2134-4B58-9698-6F75EBB627BA}">
      <dgm:prSet/>
      <dgm:spPr/>
      <dgm:t>
        <a:bodyPr/>
        <a:lstStyle/>
        <a:p>
          <a:r>
            <a:rPr lang="en-US" dirty="0"/>
            <a:t>of anything that keeps us from Him. </a:t>
          </a:r>
        </a:p>
      </dgm:t>
    </dgm:pt>
    <dgm:pt modelId="{BC40E2D3-574E-482D-A906-E363AE6B4AE7}" type="parTrans" cxnId="{92C51B1C-6814-4D37-9AB4-7E632C955D91}">
      <dgm:prSet/>
      <dgm:spPr/>
      <dgm:t>
        <a:bodyPr/>
        <a:lstStyle/>
        <a:p>
          <a:endParaRPr lang="en-US"/>
        </a:p>
      </dgm:t>
    </dgm:pt>
    <dgm:pt modelId="{A2B8DF8F-A2D9-4C91-A838-7A622D5E544B}" type="sibTrans" cxnId="{92C51B1C-6814-4D37-9AB4-7E632C955D91}">
      <dgm:prSet/>
      <dgm:spPr/>
      <dgm:t>
        <a:bodyPr/>
        <a:lstStyle/>
        <a:p>
          <a:endParaRPr lang="en-US"/>
        </a:p>
      </dgm:t>
    </dgm:pt>
    <dgm:pt modelId="{ACFD7D6E-405B-4742-81B9-EC7B422A6C93}">
      <dgm:prSet/>
      <dgm:spPr/>
      <dgm:t>
        <a:bodyPr/>
        <a:lstStyle/>
        <a:p>
          <a:r>
            <a:rPr lang="en-US"/>
            <a:t>Encourage</a:t>
          </a:r>
        </a:p>
      </dgm:t>
    </dgm:pt>
    <dgm:pt modelId="{EC1F774F-942C-4747-8D9B-BA40D856ACB3}" type="parTrans" cxnId="{618B88D6-C3D6-464A-9F42-CF805FBEB171}">
      <dgm:prSet/>
      <dgm:spPr/>
      <dgm:t>
        <a:bodyPr/>
        <a:lstStyle/>
        <a:p>
          <a:endParaRPr lang="en-US"/>
        </a:p>
      </dgm:t>
    </dgm:pt>
    <dgm:pt modelId="{4771A3F0-35A9-426E-BAFA-3E0A6A870F79}" type="sibTrans" cxnId="{618B88D6-C3D6-464A-9F42-CF805FBEB171}">
      <dgm:prSet/>
      <dgm:spPr/>
      <dgm:t>
        <a:bodyPr/>
        <a:lstStyle/>
        <a:p>
          <a:endParaRPr lang="en-US"/>
        </a:p>
      </dgm:t>
    </dgm:pt>
    <dgm:pt modelId="{29676EF6-4890-4E9F-8BD9-23600CEF7820}">
      <dgm:prSet/>
      <dgm:spPr/>
      <dgm:t>
        <a:bodyPr/>
        <a:lstStyle/>
        <a:p>
          <a:r>
            <a:rPr lang="en-US" dirty="0"/>
            <a:t>others to trust Him as well. </a:t>
          </a:r>
        </a:p>
      </dgm:t>
    </dgm:pt>
    <dgm:pt modelId="{E296E818-B1B2-4566-8FB4-B61549EFBA7E}" type="parTrans" cxnId="{26C29D0A-37DA-4A70-8C87-D226FE16F26B}">
      <dgm:prSet/>
      <dgm:spPr/>
      <dgm:t>
        <a:bodyPr/>
        <a:lstStyle/>
        <a:p>
          <a:endParaRPr lang="en-US"/>
        </a:p>
      </dgm:t>
    </dgm:pt>
    <dgm:pt modelId="{D76D94D7-22BA-43AB-972C-CF4103C199B5}" type="sibTrans" cxnId="{26C29D0A-37DA-4A70-8C87-D226FE16F26B}">
      <dgm:prSet/>
      <dgm:spPr/>
      <dgm:t>
        <a:bodyPr/>
        <a:lstStyle/>
        <a:p>
          <a:endParaRPr lang="en-US"/>
        </a:p>
      </dgm:t>
    </dgm:pt>
    <dgm:pt modelId="{62C78555-A5E7-154A-99A2-6F4B646F1AEB}" type="pres">
      <dgm:prSet presAssocID="{E38A36C5-E88C-4572-917A-685E783D329E}" presName="Name0" presStyleCnt="0">
        <dgm:presLayoutVars>
          <dgm:dir/>
          <dgm:animLvl val="lvl"/>
          <dgm:resizeHandles val="exact"/>
        </dgm:presLayoutVars>
      </dgm:prSet>
      <dgm:spPr/>
    </dgm:pt>
    <dgm:pt modelId="{9A1CFA71-0F57-C243-AE15-8A298F20430A}" type="pres">
      <dgm:prSet presAssocID="{E776F16A-9C0F-4357-8AB0-F08D6C8649C9}" presName="linNode" presStyleCnt="0"/>
      <dgm:spPr/>
    </dgm:pt>
    <dgm:pt modelId="{12697E9B-4115-7045-882A-DC0953BD8888}" type="pres">
      <dgm:prSet presAssocID="{E776F16A-9C0F-4357-8AB0-F08D6C8649C9}" presName="parentText" presStyleLbl="alignNode1" presStyleIdx="0" presStyleCnt="4">
        <dgm:presLayoutVars>
          <dgm:chMax val="1"/>
          <dgm:bulletEnabled/>
        </dgm:presLayoutVars>
      </dgm:prSet>
      <dgm:spPr/>
    </dgm:pt>
    <dgm:pt modelId="{34626DA2-47F7-5345-B1B3-E81BCB4947F2}" type="pres">
      <dgm:prSet presAssocID="{E776F16A-9C0F-4357-8AB0-F08D6C8649C9}" presName="descendantText" presStyleLbl="alignAccFollowNode1" presStyleIdx="0" presStyleCnt="4">
        <dgm:presLayoutVars>
          <dgm:bulletEnabled/>
        </dgm:presLayoutVars>
      </dgm:prSet>
      <dgm:spPr/>
    </dgm:pt>
    <dgm:pt modelId="{AE8B12EA-3C05-F046-AB71-8E8F285C6DBB}" type="pres">
      <dgm:prSet presAssocID="{BAD804B9-011F-412D-A217-0A287A91BDB4}" presName="sp" presStyleCnt="0"/>
      <dgm:spPr/>
    </dgm:pt>
    <dgm:pt modelId="{4A983E48-E02E-2F47-AB36-A1BCABCA6811}" type="pres">
      <dgm:prSet presAssocID="{6A3046F4-221D-48DF-9F6B-DD64794A3201}" presName="linNode" presStyleCnt="0"/>
      <dgm:spPr/>
    </dgm:pt>
    <dgm:pt modelId="{8F67EE6A-5D83-FB40-A2CA-807354DC29F4}" type="pres">
      <dgm:prSet presAssocID="{6A3046F4-221D-48DF-9F6B-DD64794A3201}" presName="parentText" presStyleLbl="alignNode1" presStyleIdx="1" presStyleCnt="4">
        <dgm:presLayoutVars>
          <dgm:chMax val="1"/>
          <dgm:bulletEnabled/>
        </dgm:presLayoutVars>
      </dgm:prSet>
      <dgm:spPr/>
    </dgm:pt>
    <dgm:pt modelId="{D8FC6A05-8F19-3B4D-9A7D-A65936CDFC87}" type="pres">
      <dgm:prSet presAssocID="{6A3046F4-221D-48DF-9F6B-DD64794A3201}" presName="descendantText" presStyleLbl="alignAccFollowNode1" presStyleIdx="1" presStyleCnt="4">
        <dgm:presLayoutVars>
          <dgm:bulletEnabled/>
        </dgm:presLayoutVars>
      </dgm:prSet>
      <dgm:spPr/>
    </dgm:pt>
    <dgm:pt modelId="{1DC6E530-DFF5-334E-A15F-0C9EEABCA885}" type="pres">
      <dgm:prSet presAssocID="{4C69C01A-698C-4CDD-BF67-BE2295B9C6CE}" presName="sp" presStyleCnt="0"/>
      <dgm:spPr/>
    </dgm:pt>
    <dgm:pt modelId="{2D395C52-949A-5844-A38C-98A2C17141A3}" type="pres">
      <dgm:prSet presAssocID="{4E0D1450-77BE-4532-9259-8DC7425BFD31}" presName="linNode" presStyleCnt="0"/>
      <dgm:spPr/>
    </dgm:pt>
    <dgm:pt modelId="{B0CF1555-23F9-3C4C-B7AF-72E295B1AFA0}" type="pres">
      <dgm:prSet presAssocID="{4E0D1450-77BE-4532-9259-8DC7425BFD31}" presName="parentText" presStyleLbl="alignNode1" presStyleIdx="2" presStyleCnt="4">
        <dgm:presLayoutVars>
          <dgm:chMax val="1"/>
          <dgm:bulletEnabled/>
        </dgm:presLayoutVars>
      </dgm:prSet>
      <dgm:spPr/>
    </dgm:pt>
    <dgm:pt modelId="{8231CA0A-E4A5-F84D-84F6-7F5239BC8D42}" type="pres">
      <dgm:prSet presAssocID="{4E0D1450-77BE-4532-9259-8DC7425BFD31}" presName="descendantText" presStyleLbl="alignAccFollowNode1" presStyleIdx="2" presStyleCnt="4">
        <dgm:presLayoutVars>
          <dgm:bulletEnabled/>
        </dgm:presLayoutVars>
      </dgm:prSet>
      <dgm:spPr/>
    </dgm:pt>
    <dgm:pt modelId="{0C2D1AAE-25B8-FC45-A2F0-D78DC0D111C8}" type="pres">
      <dgm:prSet presAssocID="{A0BA3F18-E78F-41DD-A0B4-38FC31671CD6}" presName="sp" presStyleCnt="0"/>
      <dgm:spPr/>
    </dgm:pt>
    <dgm:pt modelId="{97E9AB97-D2AA-D544-81E6-C997A94CF05D}" type="pres">
      <dgm:prSet presAssocID="{ACFD7D6E-405B-4742-81B9-EC7B422A6C93}" presName="linNode" presStyleCnt="0"/>
      <dgm:spPr/>
    </dgm:pt>
    <dgm:pt modelId="{1D60C70F-3388-8C43-A17B-FCC50420F2CC}" type="pres">
      <dgm:prSet presAssocID="{ACFD7D6E-405B-4742-81B9-EC7B422A6C93}" presName="parentText" presStyleLbl="alignNode1" presStyleIdx="3" presStyleCnt="4">
        <dgm:presLayoutVars>
          <dgm:chMax val="1"/>
          <dgm:bulletEnabled/>
        </dgm:presLayoutVars>
      </dgm:prSet>
      <dgm:spPr/>
    </dgm:pt>
    <dgm:pt modelId="{D74EF727-17CB-9945-964B-757270A2B0C0}" type="pres">
      <dgm:prSet presAssocID="{ACFD7D6E-405B-4742-81B9-EC7B422A6C93}" presName="descendantText" presStyleLbl="alignAccFollowNode1" presStyleIdx="3" presStyleCnt="4">
        <dgm:presLayoutVars>
          <dgm:bulletEnabled/>
        </dgm:presLayoutVars>
      </dgm:prSet>
      <dgm:spPr/>
    </dgm:pt>
  </dgm:ptLst>
  <dgm:cxnLst>
    <dgm:cxn modelId="{26C29D0A-37DA-4A70-8C87-D226FE16F26B}" srcId="{ACFD7D6E-405B-4742-81B9-EC7B422A6C93}" destId="{29676EF6-4890-4E9F-8BD9-23600CEF7820}" srcOrd="0" destOrd="0" parTransId="{E296E818-B1B2-4566-8FB4-B61549EFBA7E}" sibTransId="{D76D94D7-22BA-43AB-972C-CF4103C199B5}"/>
    <dgm:cxn modelId="{43C8FB0E-5FF3-41BA-B690-4EE23A9B00FF}" srcId="{E38A36C5-E88C-4572-917A-685E783D329E}" destId="{4E0D1450-77BE-4532-9259-8DC7425BFD31}" srcOrd="2" destOrd="0" parTransId="{441D18CB-835C-4E6E-99EF-84EDD71272F1}" sibTransId="{A0BA3F18-E78F-41DD-A0B4-38FC31671CD6}"/>
    <dgm:cxn modelId="{BFD13311-50D8-F746-83A0-B74485F0F7FF}" type="presOf" srcId="{AA3EBDCB-A0E8-4122-B27E-E43427A13416}" destId="{D8FC6A05-8F19-3B4D-9A7D-A65936CDFC87}" srcOrd="0" destOrd="0" presId="urn:microsoft.com/office/officeart/2016/7/layout/VerticalSolidActionList"/>
    <dgm:cxn modelId="{BBAA9913-5F75-1B45-9130-BC1E3109180B}" type="presOf" srcId="{E776F16A-9C0F-4357-8AB0-F08D6C8649C9}" destId="{12697E9B-4115-7045-882A-DC0953BD8888}" srcOrd="0" destOrd="0" presId="urn:microsoft.com/office/officeart/2016/7/layout/VerticalSolidActionList"/>
    <dgm:cxn modelId="{92C51B1C-6814-4D37-9AB4-7E632C955D91}" srcId="{4E0D1450-77BE-4532-9259-8DC7425BFD31}" destId="{4EC52803-2134-4B58-9698-6F75EBB627BA}" srcOrd="0" destOrd="0" parTransId="{BC40E2D3-574E-482D-A906-E363AE6B4AE7}" sibTransId="{A2B8DF8F-A2D9-4C91-A838-7A622D5E544B}"/>
    <dgm:cxn modelId="{1CD5D025-1260-F24D-89E4-0C8870F16816}" type="presOf" srcId="{4E0D1450-77BE-4532-9259-8DC7425BFD31}" destId="{B0CF1555-23F9-3C4C-B7AF-72E295B1AFA0}" srcOrd="0" destOrd="0" presId="urn:microsoft.com/office/officeart/2016/7/layout/VerticalSolidActionList"/>
    <dgm:cxn modelId="{E48DA06D-C1BB-9742-9E4A-34B85C25923F}" type="presOf" srcId="{E38A36C5-E88C-4572-917A-685E783D329E}" destId="{62C78555-A5E7-154A-99A2-6F4B646F1AEB}" srcOrd="0" destOrd="0" presId="urn:microsoft.com/office/officeart/2016/7/layout/VerticalSolidActionList"/>
    <dgm:cxn modelId="{3A79418D-FF97-47B0-9CCD-D9AA9108F9FE}" srcId="{E38A36C5-E88C-4572-917A-685E783D329E}" destId="{E776F16A-9C0F-4357-8AB0-F08D6C8649C9}" srcOrd="0" destOrd="0" parTransId="{1F47C3C5-7433-4072-8521-970063C0A7DD}" sibTransId="{BAD804B9-011F-412D-A217-0A287A91BDB4}"/>
    <dgm:cxn modelId="{69B83591-90BB-B04C-A933-AF90E48A6A0C}" type="presOf" srcId="{29676EF6-4890-4E9F-8BD9-23600CEF7820}" destId="{D74EF727-17CB-9945-964B-757270A2B0C0}" srcOrd="0" destOrd="0" presId="urn:microsoft.com/office/officeart/2016/7/layout/VerticalSolidActionList"/>
    <dgm:cxn modelId="{DDB14393-EEF3-4F2F-893C-1702BD4169AA}" srcId="{E38A36C5-E88C-4572-917A-685E783D329E}" destId="{6A3046F4-221D-48DF-9F6B-DD64794A3201}" srcOrd="1" destOrd="0" parTransId="{0405AF9E-13E3-4380-A183-2EAE3C9979EA}" sibTransId="{4C69C01A-698C-4CDD-BF67-BE2295B9C6CE}"/>
    <dgm:cxn modelId="{78A23998-8D77-4DC9-9368-0448FB1397A3}" srcId="{6A3046F4-221D-48DF-9F6B-DD64794A3201}" destId="{AA3EBDCB-A0E8-4122-B27E-E43427A13416}" srcOrd="0" destOrd="0" parTransId="{E36D7F42-5107-4262-9D85-E1D3A614A687}" sibTransId="{356B23BA-6856-4A03-BFD3-750FB2A5CCA5}"/>
    <dgm:cxn modelId="{EDF29FA1-50D9-CE4C-935B-2BEDAAE18BD1}" type="presOf" srcId="{6A3046F4-221D-48DF-9F6B-DD64794A3201}" destId="{8F67EE6A-5D83-FB40-A2CA-807354DC29F4}" srcOrd="0" destOrd="0" presId="urn:microsoft.com/office/officeart/2016/7/layout/VerticalSolidActionList"/>
    <dgm:cxn modelId="{0C0572BC-894B-2D48-827F-E06A82123509}" type="presOf" srcId="{ACFD7D6E-405B-4742-81B9-EC7B422A6C93}" destId="{1D60C70F-3388-8C43-A17B-FCC50420F2CC}" srcOrd="0" destOrd="0" presId="urn:microsoft.com/office/officeart/2016/7/layout/VerticalSolidActionList"/>
    <dgm:cxn modelId="{618B88D6-C3D6-464A-9F42-CF805FBEB171}" srcId="{E38A36C5-E88C-4572-917A-685E783D329E}" destId="{ACFD7D6E-405B-4742-81B9-EC7B422A6C93}" srcOrd="3" destOrd="0" parTransId="{EC1F774F-942C-4747-8D9B-BA40D856ACB3}" sibTransId="{4771A3F0-35A9-426E-BAFA-3E0A6A870F79}"/>
    <dgm:cxn modelId="{AD8E1CD9-45D1-4E78-A79C-6EAB91A2AE81}" srcId="{E776F16A-9C0F-4357-8AB0-F08D6C8649C9}" destId="{7366E0F3-14DC-4AB1-B564-A1F85B6FA8BF}" srcOrd="0" destOrd="0" parTransId="{B5BAC2F5-A815-4994-BB99-F03F5B4748CA}" sibTransId="{EF24C408-2864-40E1-8B9A-89BCFB4F5081}"/>
    <dgm:cxn modelId="{CEC74CE8-9EFC-1F43-AC20-FDBEB88173E8}" type="presOf" srcId="{7366E0F3-14DC-4AB1-B564-A1F85B6FA8BF}" destId="{34626DA2-47F7-5345-B1B3-E81BCB4947F2}" srcOrd="0" destOrd="0" presId="urn:microsoft.com/office/officeart/2016/7/layout/VerticalSolidActionList"/>
    <dgm:cxn modelId="{561999F4-F07B-4441-96BD-AB540271C6C0}" type="presOf" srcId="{4EC52803-2134-4B58-9698-6F75EBB627BA}" destId="{8231CA0A-E4A5-F84D-84F6-7F5239BC8D42}" srcOrd="0" destOrd="0" presId="urn:microsoft.com/office/officeart/2016/7/layout/VerticalSolidActionList"/>
    <dgm:cxn modelId="{730ACB18-7BB8-CF4C-8D27-BD879E4C3393}" type="presParOf" srcId="{62C78555-A5E7-154A-99A2-6F4B646F1AEB}" destId="{9A1CFA71-0F57-C243-AE15-8A298F20430A}" srcOrd="0" destOrd="0" presId="urn:microsoft.com/office/officeart/2016/7/layout/VerticalSolidActionList"/>
    <dgm:cxn modelId="{601D4062-74BC-FE47-A8CF-34D87A1D9BBB}" type="presParOf" srcId="{9A1CFA71-0F57-C243-AE15-8A298F20430A}" destId="{12697E9B-4115-7045-882A-DC0953BD8888}" srcOrd="0" destOrd="0" presId="urn:microsoft.com/office/officeart/2016/7/layout/VerticalSolidActionList"/>
    <dgm:cxn modelId="{005C392D-F274-324A-8331-22E6560698DC}" type="presParOf" srcId="{9A1CFA71-0F57-C243-AE15-8A298F20430A}" destId="{34626DA2-47F7-5345-B1B3-E81BCB4947F2}" srcOrd="1" destOrd="0" presId="urn:microsoft.com/office/officeart/2016/7/layout/VerticalSolidActionList"/>
    <dgm:cxn modelId="{EF634435-AA89-8040-A2C5-9A6BEBABCF96}" type="presParOf" srcId="{62C78555-A5E7-154A-99A2-6F4B646F1AEB}" destId="{AE8B12EA-3C05-F046-AB71-8E8F285C6DBB}" srcOrd="1" destOrd="0" presId="urn:microsoft.com/office/officeart/2016/7/layout/VerticalSolidActionList"/>
    <dgm:cxn modelId="{928D8667-2E5C-8E47-BDE6-EADE2655CBD1}" type="presParOf" srcId="{62C78555-A5E7-154A-99A2-6F4B646F1AEB}" destId="{4A983E48-E02E-2F47-AB36-A1BCABCA6811}" srcOrd="2" destOrd="0" presId="urn:microsoft.com/office/officeart/2016/7/layout/VerticalSolidActionList"/>
    <dgm:cxn modelId="{9FE48D37-E525-2F49-8C19-A5975E9DEAC8}" type="presParOf" srcId="{4A983E48-E02E-2F47-AB36-A1BCABCA6811}" destId="{8F67EE6A-5D83-FB40-A2CA-807354DC29F4}" srcOrd="0" destOrd="0" presId="urn:microsoft.com/office/officeart/2016/7/layout/VerticalSolidActionList"/>
    <dgm:cxn modelId="{A84FBE45-FB01-CF4A-A0DC-358C8D25DFED}" type="presParOf" srcId="{4A983E48-E02E-2F47-AB36-A1BCABCA6811}" destId="{D8FC6A05-8F19-3B4D-9A7D-A65936CDFC87}" srcOrd="1" destOrd="0" presId="urn:microsoft.com/office/officeart/2016/7/layout/VerticalSolidActionList"/>
    <dgm:cxn modelId="{7C727805-C3C8-6A48-B87B-818BBCC49558}" type="presParOf" srcId="{62C78555-A5E7-154A-99A2-6F4B646F1AEB}" destId="{1DC6E530-DFF5-334E-A15F-0C9EEABCA885}" srcOrd="3" destOrd="0" presId="urn:microsoft.com/office/officeart/2016/7/layout/VerticalSolidActionList"/>
    <dgm:cxn modelId="{833A4834-55B6-FC42-932E-8CBCCBEB6FCE}" type="presParOf" srcId="{62C78555-A5E7-154A-99A2-6F4B646F1AEB}" destId="{2D395C52-949A-5844-A38C-98A2C17141A3}" srcOrd="4" destOrd="0" presId="urn:microsoft.com/office/officeart/2016/7/layout/VerticalSolidActionList"/>
    <dgm:cxn modelId="{62F4BA2F-4D40-7240-82CE-A084F13EFF67}" type="presParOf" srcId="{2D395C52-949A-5844-A38C-98A2C17141A3}" destId="{B0CF1555-23F9-3C4C-B7AF-72E295B1AFA0}" srcOrd="0" destOrd="0" presId="urn:microsoft.com/office/officeart/2016/7/layout/VerticalSolidActionList"/>
    <dgm:cxn modelId="{1886569D-CDC2-8540-A4C3-B1F52266B2FB}" type="presParOf" srcId="{2D395C52-949A-5844-A38C-98A2C17141A3}" destId="{8231CA0A-E4A5-F84D-84F6-7F5239BC8D42}" srcOrd="1" destOrd="0" presId="urn:microsoft.com/office/officeart/2016/7/layout/VerticalSolidActionList"/>
    <dgm:cxn modelId="{B0857317-5042-CB42-8733-F85E70EBF98C}" type="presParOf" srcId="{62C78555-A5E7-154A-99A2-6F4B646F1AEB}" destId="{0C2D1AAE-25B8-FC45-A2F0-D78DC0D111C8}" srcOrd="5" destOrd="0" presId="urn:microsoft.com/office/officeart/2016/7/layout/VerticalSolidActionList"/>
    <dgm:cxn modelId="{850915A6-0FF3-4D4B-A5F3-8D1DDD257029}" type="presParOf" srcId="{62C78555-A5E7-154A-99A2-6F4B646F1AEB}" destId="{97E9AB97-D2AA-D544-81E6-C997A94CF05D}" srcOrd="6" destOrd="0" presId="urn:microsoft.com/office/officeart/2016/7/layout/VerticalSolidActionList"/>
    <dgm:cxn modelId="{3D1C1640-C812-F14B-AF4E-FA19D2C38AEA}" type="presParOf" srcId="{97E9AB97-D2AA-D544-81E6-C997A94CF05D}" destId="{1D60C70F-3388-8C43-A17B-FCC50420F2CC}" srcOrd="0" destOrd="0" presId="urn:microsoft.com/office/officeart/2016/7/layout/VerticalSolidActionList"/>
    <dgm:cxn modelId="{1CAF78DF-BED9-9843-B499-6691CD92D1FF}" type="presParOf" srcId="{97E9AB97-D2AA-D544-81E6-C997A94CF05D}" destId="{D74EF727-17CB-9945-964B-757270A2B0C0}"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626DA2-47F7-5345-B1B3-E81BCB4947F2}">
      <dsp:nvSpPr>
        <dsp:cNvPr id="0" name=""/>
        <dsp:cNvSpPr/>
      </dsp:nvSpPr>
      <dsp:spPr>
        <a:xfrm>
          <a:off x="1705636" y="2032"/>
          <a:ext cx="6822544" cy="1052585"/>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2376" tIns="267357" rIns="132376" bIns="267357" numCol="1" spcCol="1270" anchor="ctr" anchorCtr="0">
          <a:noAutofit/>
        </a:bodyPr>
        <a:lstStyle/>
        <a:p>
          <a:pPr marL="0" lvl="0" indent="0" algn="l" defTabSz="1066800">
            <a:lnSpc>
              <a:spcPct val="90000"/>
            </a:lnSpc>
            <a:spcBef>
              <a:spcPct val="0"/>
            </a:spcBef>
            <a:spcAft>
              <a:spcPct val="35000"/>
            </a:spcAft>
            <a:buNone/>
          </a:pPr>
          <a:r>
            <a:rPr lang="en-US" sz="2400" kern="1200" dirty="0"/>
            <a:t>God, His word, His actions, and His faithfulness. </a:t>
          </a:r>
        </a:p>
      </dsp:txBody>
      <dsp:txXfrm>
        <a:off x="1705636" y="2032"/>
        <a:ext cx="6822544" cy="1052585"/>
      </dsp:txXfrm>
    </dsp:sp>
    <dsp:sp modelId="{12697E9B-4115-7045-882A-DC0953BD8888}">
      <dsp:nvSpPr>
        <dsp:cNvPr id="0" name=""/>
        <dsp:cNvSpPr/>
      </dsp:nvSpPr>
      <dsp:spPr>
        <a:xfrm>
          <a:off x="0" y="2032"/>
          <a:ext cx="1705636" cy="105258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257" tIns="103972" rIns="90257" bIns="103972" numCol="1" spcCol="1270" anchor="ctr" anchorCtr="0">
          <a:noAutofit/>
        </a:bodyPr>
        <a:lstStyle/>
        <a:p>
          <a:pPr marL="0" lvl="0" indent="0" algn="ctr" defTabSz="1244600">
            <a:lnSpc>
              <a:spcPct val="90000"/>
            </a:lnSpc>
            <a:spcBef>
              <a:spcPct val="0"/>
            </a:spcBef>
            <a:spcAft>
              <a:spcPct val="35000"/>
            </a:spcAft>
            <a:buNone/>
          </a:pPr>
          <a:r>
            <a:rPr lang="en-US" sz="2800" kern="1200"/>
            <a:t>Trust</a:t>
          </a:r>
        </a:p>
      </dsp:txBody>
      <dsp:txXfrm>
        <a:off x="0" y="2032"/>
        <a:ext cx="1705636" cy="1052585"/>
      </dsp:txXfrm>
    </dsp:sp>
    <dsp:sp modelId="{D8FC6A05-8F19-3B4D-9A7D-A65936CDFC87}">
      <dsp:nvSpPr>
        <dsp:cNvPr id="0" name=""/>
        <dsp:cNvSpPr/>
      </dsp:nvSpPr>
      <dsp:spPr>
        <a:xfrm>
          <a:off x="1705636" y="1117773"/>
          <a:ext cx="6822544" cy="1052585"/>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2376" tIns="267357" rIns="132376" bIns="267357" numCol="1" spcCol="1270" anchor="ctr" anchorCtr="0">
          <a:noAutofit/>
        </a:bodyPr>
        <a:lstStyle/>
        <a:p>
          <a:pPr marL="0" lvl="0" indent="0" algn="l" defTabSz="1066800">
            <a:lnSpc>
              <a:spcPct val="90000"/>
            </a:lnSpc>
            <a:spcBef>
              <a:spcPct val="0"/>
            </a:spcBef>
            <a:spcAft>
              <a:spcPct val="35000"/>
            </a:spcAft>
            <a:buNone/>
          </a:pPr>
          <a:r>
            <a:rPr lang="en-US" sz="2400" kern="1200" dirty="0"/>
            <a:t>boldly to God, anticipating acceptance. </a:t>
          </a:r>
        </a:p>
      </dsp:txBody>
      <dsp:txXfrm>
        <a:off x="1705636" y="1117773"/>
        <a:ext cx="6822544" cy="1052585"/>
      </dsp:txXfrm>
    </dsp:sp>
    <dsp:sp modelId="{8F67EE6A-5D83-FB40-A2CA-807354DC29F4}">
      <dsp:nvSpPr>
        <dsp:cNvPr id="0" name=""/>
        <dsp:cNvSpPr/>
      </dsp:nvSpPr>
      <dsp:spPr>
        <a:xfrm>
          <a:off x="0" y="1117773"/>
          <a:ext cx="1705636" cy="105258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257" tIns="103972" rIns="90257" bIns="103972" numCol="1" spcCol="1270" anchor="ctr" anchorCtr="0">
          <a:noAutofit/>
        </a:bodyPr>
        <a:lstStyle/>
        <a:p>
          <a:pPr marL="0" lvl="0" indent="0" algn="ctr" defTabSz="1244600">
            <a:lnSpc>
              <a:spcPct val="90000"/>
            </a:lnSpc>
            <a:spcBef>
              <a:spcPct val="0"/>
            </a:spcBef>
            <a:spcAft>
              <a:spcPct val="35000"/>
            </a:spcAft>
            <a:buNone/>
          </a:pPr>
          <a:r>
            <a:rPr lang="en-US" sz="2800" kern="1200" dirty="0"/>
            <a:t>Draw near</a:t>
          </a:r>
        </a:p>
      </dsp:txBody>
      <dsp:txXfrm>
        <a:off x="0" y="1117773"/>
        <a:ext cx="1705636" cy="1052585"/>
      </dsp:txXfrm>
    </dsp:sp>
    <dsp:sp modelId="{8231CA0A-E4A5-F84D-84F6-7F5239BC8D42}">
      <dsp:nvSpPr>
        <dsp:cNvPr id="0" name=""/>
        <dsp:cNvSpPr/>
      </dsp:nvSpPr>
      <dsp:spPr>
        <a:xfrm>
          <a:off x="1705636" y="2233514"/>
          <a:ext cx="6822544" cy="1052585"/>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2376" tIns="267357" rIns="132376" bIns="267357" numCol="1" spcCol="1270" anchor="ctr" anchorCtr="0">
          <a:noAutofit/>
        </a:bodyPr>
        <a:lstStyle/>
        <a:p>
          <a:pPr marL="0" lvl="0" indent="0" algn="l" defTabSz="1066800">
            <a:lnSpc>
              <a:spcPct val="90000"/>
            </a:lnSpc>
            <a:spcBef>
              <a:spcPct val="0"/>
            </a:spcBef>
            <a:spcAft>
              <a:spcPct val="35000"/>
            </a:spcAft>
            <a:buNone/>
          </a:pPr>
          <a:r>
            <a:rPr lang="en-US" sz="2400" kern="1200" dirty="0"/>
            <a:t>of anything that keeps us from Him. </a:t>
          </a:r>
        </a:p>
      </dsp:txBody>
      <dsp:txXfrm>
        <a:off x="1705636" y="2233514"/>
        <a:ext cx="6822544" cy="1052585"/>
      </dsp:txXfrm>
    </dsp:sp>
    <dsp:sp modelId="{B0CF1555-23F9-3C4C-B7AF-72E295B1AFA0}">
      <dsp:nvSpPr>
        <dsp:cNvPr id="0" name=""/>
        <dsp:cNvSpPr/>
      </dsp:nvSpPr>
      <dsp:spPr>
        <a:xfrm>
          <a:off x="0" y="2233514"/>
          <a:ext cx="1705636" cy="105258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257" tIns="103972" rIns="90257" bIns="103972" numCol="1" spcCol="1270" anchor="ctr" anchorCtr="0">
          <a:noAutofit/>
        </a:bodyPr>
        <a:lstStyle/>
        <a:p>
          <a:pPr marL="0" lvl="0" indent="0" algn="ctr" defTabSz="1244600">
            <a:lnSpc>
              <a:spcPct val="90000"/>
            </a:lnSpc>
            <a:spcBef>
              <a:spcPct val="0"/>
            </a:spcBef>
            <a:spcAft>
              <a:spcPct val="35000"/>
            </a:spcAft>
            <a:buNone/>
          </a:pPr>
          <a:r>
            <a:rPr lang="en-US" sz="2800" kern="1200"/>
            <a:t>Let go</a:t>
          </a:r>
        </a:p>
      </dsp:txBody>
      <dsp:txXfrm>
        <a:off x="0" y="2233514"/>
        <a:ext cx="1705636" cy="1052585"/>
      </dsp:txXfrm>
    </dsp:sp>
    <dsp:sp modelId="{D74EF727-17CB-9945-964B-757270A2B0C0}">
      <dsp:nvSpPr>
        <dsp:cNvPr id="0" name=""/>
        <dsp:cNvSpPr/>
      </dsp:nvSpPr>
      <dsp:spPr>
        <a:xfrm>
          <a:off x="1705636" y="3349255"/>
          <a:ext cx="6822544" cy="1052585"/>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2376" tIns="267357" rIns="132376" bIns="267357" numCol="1" spcCol="1270" anchor="ctr" anchorCtr="0">
          <a:noAutofit/>
        </a:bodyPr>
        <a:lstStyle/>
        <a:p>
          <a:pPr marL="0" lvl="0" indent="0" algn="l" defTabSz="1066800">
            <a:lnSpc>
              <a:spcPct val="90000"/>
            </a:lnSpc>
            <a:spcBef>
              <a:spcPct val="0"/>
            </a:spcBef>
            <a:spcAft>
              <a:spcPct val="35000"/>
            </a:spcAft>
            <a:buNone/>
          </a:pPr>
          <a:r>
            <a:rPr lang="en-US" sz="2400" kern="1200" dirty="0"/>
            <a:t>others to trust Him as well. </a:t>
          </a:r>
        </a:p>
      </dsp:txBody>
      <dsp:txXfrm>
        <a:off x="1705636" y="3349255"/>
        <a:ext cx="6822544" cy="1052585"/>
      </dsp:txXfrm>
    </dsp:sp>
    <dsp:sp modelId="{1D60C70F-3388-8C43-A17B-FCC50420F2CC}">
      <dsp:nvSpPr>
        <dsp:cNvPr id="0" name=""/>
        <dsp:cNvSpPr/>
      </dsp:nvSpPr>
      <dsp:spPr>
        <a:xfrm>
          <a:off x="0" y="3349255"/>
          <a:ext cx="1705636" cy="105258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257" tIns="103972" rIns="90257" bIns="103972" numCol="1" spcCol="1270" anchor="ctr" anchorCtr="0">
          <a:noAutofit/>
        </a:bodyPr>
        <a:lstStyle/>
        <a:p>
          <a:pPr marL="0" lvl="0" indent="0" algn="ctr" defTabSz="1244600">
            <a:lnSpc>
              <a:spcPct val="90000"/>
            </a:lnSpc>
            <a:spcBef>
              <a:spcPct val="0"/>
            </a:spcBef>
            <a:spcAft>
              <a:spcPct val="35000"/>
            </a:spcAft>
            <a:buNone/>
          </a:pPr>
          <a:r>
            <a:rPr lang="en-US" sz="2800" kern="1200"/>
            <a:t>Encourage</a:t>
          </a:r>
        </a:p>
      </dsp:txBody>
      <dsp:txXfrm>
        <a:off x="0" y="3349255"/>
        <a:ext cx="1705636" cy="105258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666311-0CC4-D845-B21C-0825D3980324}"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357152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666311-0CC4-D845-B21C-0825D3980324}"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180434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666311-0CC4-D845-B21C-0825D3980324}"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199572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666311-0CC4-D845-B21C-0825D3980324}"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227684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666311-0CC4-D845-B21C-0825D3980324}"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361135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666311-0CC4-D845-B21C-0825D3980324}"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177804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666311-0CC4-D845-B21C-0825D3980324}" type="datetimeFigureOut">
              <a:rPr lang="en-US" smtClean="0"/>
              <a:t>10/31/21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334244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666311-0CC4-D845-B21C-0825D3980324}" type="datetimeFigureOut">
              <a:rPr lang="en-US" smtClean="0"/>
              <a:t>10/31/21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82358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66311-0CC4-D845-B21C-0825D3980324}" type="datetimeFigureOut">
              <a:rPr lang="en-US" smtClean="0"/>
              <a:t>10/31/21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203316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666311-0CC4-D845-B21C-0825D3980324}"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312004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666311-0CC4-D845-B21C-0825D3980324}"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1E2A2-6413-AF43-A0C6-FC038E8F2B0D}" type="slidenum">
              <a:rPr lang="en-US" smtClean="0"/>
              <a:t>‹#›</a:t>
            </a:fld>
            <a:endParaRPr lang="en-US"/>
          </a:p>
        </p:txBody>
      </p:sp>
    </p:spTree>
    <p:extLst>
      <p:ext uri="{BB962C8B-B14F-4D97-AF65-F5344CB8AC3E}">
        <p14:creationId xmlns:p14="http://schemas.microsoft.com/office/powerpoint/2010/main" val="226461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4666311-0CC4-D845-B21C-0825D3980324}" type="datetimeFigureOut">
              <a:rPr lang="en-US" smtClean="0"/>
              <a:t>10/31/21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4E91E2A2-6413-AF43-A0C6-FC038E8F2B0D}" type="slidenum">
              <a:rPr lang="en-US" smtClean="0"/>
              <a:t>‹#›</a:t>
            </a:fld>
            <a:endParaRPr lang="en-US"/>
          </a:p>
        </p:txBody>
      </p:sp>
    </p:spTree>
    <p:extLst>
      <p:ext uri="{BB962C8B-B14F-4D97-AF65-F5344CB8AC3E}">
        <p14:creationId xmlns:p14="http://schemas.microsoft.com/office/powerpoint/2010/main" val="1544299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422C-138D-B649-AF17-E3E0D464D4BB}"/>
              </a:ext>
            </a:extLst>
          </p:cNvPr>
          <p:cNvSpPr>
            <a:spLocks noGrp="1"/>
          </p:cNvSpPr>
          <p:nvPr>
            <p:ph type="title"/>
          </p:nvPr>
        </p:nvSpPr>
        <p:spPr>
          <a:xfrm>
            <a:off x="628650" y="0"/>
            <a:ext cx="7886700" cy="1104636"/>
          </a:xfrm>
        </p:spPr>
        <p:txBody>
          <a:bodyPr/>
          <a:lstStyle/>
          <a:p>
            <a:pPr algn="ctr"/>
            <a:r>
              <a:rPr lang="en-US" dirty="0"/>
              <a:t>God’s promises throughout Scripture</a:t>
            </a:r>
          </a:p>
        </p:txBody>
      </p:sp>
      <p:sp>
        <p:nvSpPr>
          <p:cNvPr id="3" name="Content Placeholder 2">
            <a:extLst>
              <a:ext uri="{FF2B5EF4-FFF2-40B4-BE49-F238E27FC236}">
                <a16:creationId xmlns:a16="http://schemas.microsoft.com/office/drawing/2014/main" id="{4AED7586-84AD-7E45-AC02-CBF7CC867047}"/>
              </a:ext>
            </a:extLst>
          </p:cNvPr>
          <p:cNvSpPr>
            <a:spLocks noGrp="1"/>
          </p:cNvSpPr>
          <p:nvPr>
            <p:ph idx="1"/>
          </p:nvPr>
        </p:nvSpPr>
        <p:spPr>
          <a:xfrm>
            <a:off x="628650" y="1104636"/>
            <a:ext cx="7886700" cy="4042833"/>
          </a:xfrm>
        </p:spPr>
        <p:txBody>
          <a:bodyPr anchor="ctr">
            <a:normAutofit/>
          </a:bodyPr>
          <a:lstStyle/>
          <a:p>
            <a:pPr marL="0" indent="0" algn="ctr">
              <a:buNone/>
            </a:pPr>
            <a:r>
              <a:rPr lang="en-US" sz="3600" dirty="0"/>
              <a:t>[Gen 12:2-3 NASB95] 2 And I will make you a great nation, And I will bless you, And make your name great; And so you shall be a blessing; 3 And I will bless those who bless you, And the one who curses you I will curse. And in you all the families of the earth will be blessed." </a:t>
            </a:r>
          </a:p>
        </p:txBody>
      </p:sp>
    </p:spTree>
    <p:extLst>
      <p:ext uri="{BB962C8B-B14F-4D97-AF65-F5344CB8AC3E}">
        <p14:creationId xmlns:p14="http://schemas.microsoft.com/office/powerpoint/2010/main" val="842876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2" y="2087563"/>
            <a:ext cx="2700671" cy="3070490"/>
          </a:xfrm>
        </p:spPr>
        <p:txBody>
          <a:bodyPr>
            <a:normAutofit/>
          </a:bodyPr>
          <a:lstStyle/>
          <a:p>
            <a:r>
              <a:rPr lang="en-US" dirty="0"/>
              <a:t>God has said:</a:t>
            </a:r>
          </a:p>
          <a:p>
            <a:pPr lvl="1"/>
            <a:r>
              <a:rPr lang="en-US" dirty="0"/>
              <a:t>All Scripture is breathed out by God. </a:t>
            </a:r>
          </a:p>
          <a:p>
            <a:pPr lvl="1"/>
            <a:r>
              <a:rPr lang="en-US" dirty="0"/>
              <a:t>God in wanting to make sure we heed the message spoke it through His Son. </a:t>
            </a:r>
          </a:p>
          <a:p>
            <a:pPr lvl="1"/>
            <a:r>
              <a:rPr lang="en-US" dirty="0"/>
              <a:t>God’s will is that we heed the messages of this book.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2"/>
            <a:ext cx="6443330" cy="4115279"/>
          </a:xfrm>
        </p:spPr>
        <p:txBody>
          <a:bodyPr>
            <a:normAutofit/>
          </a:bodyPr>
          <a:lstStyle/>
          <a:p>
            <a:pPr marL="0" indent="0" algn="ctr">
              <a:buNone/>
            </a:pPr>
            <a:r>
              <a:rPr lang="en-US" sz="2400" dirty="0"/>
              <a:t>[Heb 2:1-4 NASB95] 1 For this reason we must pay much closer attention to what we have heard, so that we do not drift away [from it.] 2 For if the word spoken through angels proved unalterable, and every transgression and disobedience received a just penalty, 3 how will we escape if we neglect so great a salvation? After it was at the first spoken through the Lord, it was confirmed to us by those who heard, 4 God also testifying with them, both by signs and wonders and by various miracles and by gifts of the Holy Spirit according to His own will.</a:t>
            </a:r>
          </a:p>
        </p:txBody>
      </p:sp>
    </p:spTree>
    <p:extLst>
      <p:ext uri="{BB962C8B-B14F-4D97-AF65-F5344CB8AC3E}">
        <p14:creationId xmlns:p14="http://schemas.microsoft.com/office/powerpoint/2010/main" val="3959766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2" y="2087563"/>
            <a:ext cx="2700671" cy="3070490"/>
          </a:xfrm>
        </p:spPr>
        <p:txBody>
          <a:bodyPr/>
          <a:lstStyle/>
          <a:p>
            <a:r>
              <a:rPr lang="en-US" dirty="0"/>
              <a:t>Sometimes we say:</a:t>
            </a:r>
          </a:p>
          <a:p>
            <a:pPr lvl="1"/>
            <a:r>
              <a:rPr lang="en-US" dirty="0"/>
              <a:t>I just don’t feel the Spirit of God in me. </a:t>
            </a:r>
          </a:p>
          <a:p>
            <a:pPr lvl="1"/>
            <a:r>
              <a:rPr lang="en-US" dirty="0"/>
              <a:t>How am I supposed to know if God is dwelling in me?</a:t>
            </a:r>
          </a:p>
          <a:p>
            <a:pPr lvl="1"/>
            <a:r>
              <a:rPr lang="en-US" dirty="0"/>
              <a:t>I got baptized and nothing crazy happened.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lstStyle/>
          <a:p>
            <a:pPr marL="0" indent="0" algn="ctr">
              <a:buNone/>
            </a:pPr>
            <a:r>
              <a:rPr lang="en-US" dirty="0"/>
              <a:t>[Heb 3:1-6 NASB95] 1 Therefore, holy brethren, partakers of a heavenly calling, consider Jesus, the Apostle and High Priest of our confession; 2 He was faithful to Him who appointed Him, as Moses also was in all His house. 3 For He has been counted worthy of more glory than Moses, by just so much as the builder of the house has more honor than the house. 4 For every house is built by someone, but the builder of all things is God. 5 Now Moses was faithful in all His house as a servant, for a testimony of those things which were to be spoken later; 6 but Christ [was faithful] as a Son over His house whose house we are, if we hold fast our confidence and the boast of our hope firm until the end.</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God living in you</a:t>
            </a:r>
          </a:p>
        </p:txBody>
      </p:sp>
    </p:spTree>
    <p:extLst>
      <p:ext uri="{BB962C8B-B14F-4D97-AF65-F5344CB8AC3E}">
        <p14:creationId xmlns:p14="http://schemas.microsoft.com/office/powerpoint/2010/main" val="3834492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2" y="2087563"/>
            <a:ext cx="2700671" cy="3553478"/>
          </a:xfrm>
        </p:spPr>
        <p:txBody>
          <a:bodyPr/>
          <a:lstStyle/>
          <a:p>
            <a:r>
              <a:rPr lang="en-US" dirty="0"/>
              <a:t>God has said: </a:t>
            </a:r>
          </a:p>
          <a:p>
            <a:pPr lvl="1"/>
            <a:r>
              <a:rPr lang="en-US" dirty="0"/>
              <a:t>Jesus as the Son has built God’s house.</a:t>
            </a:r>
          </a:p>
          <a:p>
            <a:pPr lvl="1"/>
            <a:r>
              <a:rPr lang="en-US" dirty="0"/>
              <a:t>We are that house, if we hold fast and hold firm until the end. </a:t>
            </a:r>
          </a:p>
          <a:p>
            <a:pPr lvl="1"/>
            <a:r>
              <a:rPr lang="en-US" dirty="0"/>
              <a:t>“The promise is for you and your children and for all who are far off, as many as the Lord our God will call to Himself."</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lstStyle/>
          <a:p>
            <a:pPr marL="0" indent="0" algn="ctr">
              <a:buNone/>
            </a:pPr>
            <a:r>
              <a:rPr lang="en-US" dirty="0"/>
              <a:t>[Heb 3:1-6 NASB95] 1 Therefore, holy brethren, partakers of a heavenly calling, consider Jesus, the Apostle and High Priest of our confession; 2 He was faithful to Him who appointed Him, as Moses also was in all His house. 3 For He has been counted worthy of more glory than Moses, by just so much as the builder of the house has more honor than the house. 4 For every house is built by someone, but the builder of all things is God. 5 Now Moses was faithful in all His house as a servant, for a testimony of those things which were to be spoken later; 6 but Christ [was faithful] as a Son over His house whose house we are, if we hold fast our confidence and the boast of our hope firm until the end.</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God living in you</a:t>
            </a:r>
          </a:p>
        </p:txBody>
      </p:sp>
    </p:spTree>
    <p:extLst>
      <p:ext uri="{BB962C8B-B14F-4D97-AF65-F5344CB8AC3E}">
        <p14:creationId xmlns:p14="http://schemas.microsoft.com/office/powerpoint/2010/main" val="1099689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2" y="2087563"/>
            <a:ext cx="2700671" cy="3070490"/>
          </a:xfrm>
        </p:spPr>
        <p:txBody>
          <a:bodyPr>
            <a:normAutofit lnSpcReduction="10000"/>
          </a:bodyPr>
          <a:lstStyle/>
          <a:p>
            <a:r>
              <a:rPr lang="en-US" dirty="0"/>
              <a:t>Sometimes we think:</a:t>
            </a:r>
          </a:p>
          <a:p>
            <a:pPr lvl="1"/>
            <a:r>
              <a:rPr lang="en-US" dirty="0"/>
              <a:t>Is heaven even real?</a:t>
            </a:r>
          </a:p>
          <a:p>
            <a:pPr lvl="1"/>
            <a:r>
              <a:rPr lang="en-US" dirty="0"/>
              <a:t>Is it going to be better to be there anyways?</a:t>
            </a:r>
          </a:p>
          <a:p>
            <a:pPr lvl="1"/>
            <a:r>
              <a:rPr lang="en-US" dirty="0"/>
              <a:t>I’ve done too much evil; I know I won’t get there. </a:t>
            </a:r>
          </a:p>
          <a:p>
            <a:pPr lvl="1"/>
            <a:r>
              <a:rPr lang="en-US" dirty="0"/>
              <a:t>Surely everyone will be there.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normAutofit lnSpcReduction="10000"/>
          </a:bodyPr>
          <a:lstStyle/>
          <a:p>
            <a:pPr marL="0" indent="0" algn="ctr">
              <a:buNone/>
            </a:pPr>
            <a:r>
              <a:rPr lang="en-US" dirty="0"/>
              <a:t>[Heb 4:1-11 NASB95] 1 Therefore, let us fear if, while a promise remains of entering His rest, any one of you may seem to have come short of it. 2 For indeed we have had good news preached to us, just as they also; but the word they heard did not profit them, because it was not united by faith in those who heard. 3 For we who have believed enter that rest, just as He has said, …6 Therefore, since it remains for some to enter it, and those who formerly had good news preached to them failed to enter because of disobedience…8 For if Joshua had given them rest, He would not have spoken of another day after that. 9 So there remains a Sabbath rest for the people of God. 10 For the one who has entered His rest has himself also rested from his works, as God did from His. 11 Therefore let us be diligent to enter that rest…</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living in you</a:t>
            </a:r>
          </a:p>
        </p:txBody>
      </p:sp>
      <p:sp>
        <p:nvSpPr>
          <p:cNvPr id="9" name="Text Placeholder 3">
            <a:extLst>
              <a:ext uri="{FF2B5EF4-FFF2-40B4-BE49-F238E27FC236}">
                <a16:creationId xmlns:a16="http://schemas.microsoft.com/office/drawing/2014/main" id="{922A3855-65C8-5F46-AC71-C167D02B0D08}"/>
              </a:ext>
            </a:extLst>
          </p:cNvPr>
          <p:cNvSpPr txBox="1">
            <a:spLocks/>
          </p:cNvSpPr>
          <p:nvPr/>
        </p:nvSpPr>
        <p:spPr>
          <a:xfrm>
            <a:off x="36576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A place of rest</a:t>
            </a:r>
          </a:p>
        </p:txBody>
      </p:sp>
    </p:spTree>
    <p:extLst>
      <p:ext uri="{BB962C8B-B14F-4D97-AF65-F5344CB8AC3E}">
        <p14:creationId xmlns:p14="http://schemas.microsoft.com/office/powerpoint/2010/main" val="14356343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2" y="2087563"/>
            <a:ext cx="2700671" cy="3070490"/>
          </a:xfrm>
        </p:spPr>
        <p:txBody>
          <a:bodyPr>
            <a:normAutofit lnSpcReduction="10000"/>
          </a:bodyPr>
          <a:lstStyle/>
          <a:p>
            <a:r>
              <a:rPr lang="en-US" dirty="0"/>
              <a:t>God has said: </a:t>
            </a:r>
          </a:p>
          <a:p>
            <a:pPr lvl="1"/>
            <a:r>
              <a:rPr lang="en-US" dirty="0"/>
              <a:t>Until the Lord returns, the promise of the rest is available. </a:t>
            </a:r>
          </a:p>
          <a:p>
            <a:pPr lvl="1"/>
            <a:r>
              <a:rPr lang="en-US" dirty="0"/>
              <a:t>This rest is found in the Lord, and we’ll rest from our labors. </a:t>
            </a:r>
          </a:p>
          <a:p>
            <a:pPr lvl="1"/>
            <a:r>
              <a:rPr lang="en-US" dirty="0"/>
              <a:t>That rest is the true fulfillment of all the other days of rest.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normAutofit lnSpcReduction="10000"/>
          </a:bodyPr>
          <a:lstStyle/>
          <a:p>
            <a:pPr marL="0" indent="0" algn="ctr">
              <a:buNone/>
            </a:pPr>
            <a:r>
              <a:rPr lang="en-US" dirty="0"/>
              <a:t>[Heb 4:1-11 NASB95] 1 Therefore, let us fear if, while a promise remains of entering His rest, any one of you may seem to have come short of it. 2 For indeed we have had good news preached to us, just as they also; but the word they heard did not profit them, because it was not united by faith in those who heard. 3 For we who have believed enter that rest, just as He has said, …6 Therefore, since it remains for some to enter it, and those who formerly had good news preached to them failed to enter because of disobedience…8 For if Joshua had given them rest, He would not have spoken of another day after that. 9 So there remains a Sabbath rest for the people of God. 10 For the one who has entered His rest has himself also rested from his works, as God did from His. 11 Therefore let us be diligent to enter that rest…</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living in you</a:t>
            </a:r>
          </a:p>
        </p:txBody>
      </p:sp>
      <p:sp>
        <p:nvSpPr>
          <p:cNvPr id="9" name="Text Placeholder 3">
            <a:extLst>
              <a:ext uri="{FF2B5EF4-FFF2-40B4-BE49-F238E27FC236}">
                <a16:creationId xmlns:a16="http://schemas.microsoft.com/office/drawing/2014/main" id="{922A3855-65C8-5F46-AC71-C167D02B0D08}"/>
              </a:ext>
            </a:extLst>
          </p:cNvPr>
          <p:cNvSpPr txBox="1">
            <a:spLocks/>
          </p:cNvSpPr>
          <p:nvPr/>
        </p:nvSpPr>
        <p:spPr>
          <a:xfrm>
            <a:off x="36576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A place of rest</a:t>
            </a:r>
          </a:p>
        </p:txBody>
      </p:sp>
    </p:spTree>
    <p:extLst>
      <p:ext uri="{BB962C8B-B14F-4D97-AF65-F5344CB8AC3E}">
        <p14:creationId xmlns:p14="http://schemas.microsoft.com/office/powerpoint/2010/main" val="2147317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0" y="2087563"/>
            <a:ext cx="2700670" cy="3070490"/>
          </a:xfrm>
        </p:spPr>
        <p:txBody>
          <a:bodyPr/>
          <a:lstStyle/>
          <a:p>
            <a:r>
              <a:rPr lang="en-US" dirty="0"/>
              <a:t>Sometimes we think:</a:t>
            </a:r>
          </a:p>
          <a:p>
            <a:pPr lvl="1"/>
            <a:r>
              <a:rPr lang="en-US" dirty="0"/>
              <a:t>What’s the point of all the labors I do for the Lord?</a:t>
            </a:r>
          </a:p>
          <a:p>
            <a:pPr lvl="1"/>
            <a:r>
              <a:rPr lang="en-US" dirty="0"/>
              <a:t>God doesn’t care about the works I do anyways it’s just how I feel.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normAutofit/>
          </a:bodyPr>
          <a:lstStyle/>
          <a:p>
            <a:pPr marL="0" indent="0" algn="ctr">
              <a:buNone/>
            </a:pPr>
            <a:r>
              <a:rPr lang="en-US" sz="2400" dirty="0"/>
              <a:t>[Heb 6:9-12 NASB95] 9 But, beloved, we are convinced of better things concerning you, and things that accompany salvation, though we are speaking in this way. 10 For God is not unjust so as to forget your work and the love which you have shown toward His name, in having ministered and in still ministering to the saints. 11 And we desire that each one of you show the same diligence so as to realize the full assurance of hope until the end, 12 so that you will not be sluggish, but imitators of those who through faith and patience inherit the promises.</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living in you</a:t>
            </a:r>
          </a:p>
        </p:txBody>
      </p:sp>
      <p:sp>
        <p:nvSpPr>
          <p:cNvPr id="9" name="Text Placeholder 3">
            <a:extLst>
              <a:ext uri="{FF2B5EF4-FFF2-40B4-BE49-F238E27FC236}">
                <a16:creationId xmlns:a16="http://schemas.microsoft.com/office/drawing/2014/main" id="{922A3855-65C8-5F46-AC71-C167D02B0D08}"/>
              </a:ext>
            </a:extLst>
          </p:cNvPr>
          <p:cNvSpPr txBox="1">
            <a:spLocks/>
          </p:cNvSpPr>
          <p:nvPr/>
        </p:nvSpPr>
        <p:spPr>
          <a:xfrm>
            <a:off x="36576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A place of rest</a:t>
            </a:r>
          </a:p>
        </p:txBody>
      </p:sp>
      <p:sp>
        <p:nvSpPr>
          <p:cNvPr id="14" name="Text Placeholder 3">
            <a:extLst>
              <a:ext uri="{FF2B5EF4-FFF2-40B4-BE49-F238E27FC236}">
                <a16:creationId xmlns:a16="http://schemas.microsoft.com/office/drawing/2014/main" id="{9C80F489-4416-134B-A6F7-12D8326FD024}"/>
              </a:ext>
            </a:extLst>
          </p:cNvPr>
          <p:cNvSpPr txBox="1">
            <a:spLocks/>
          </p:cNvSpPr>
          <p:nvPr/>
        </p:nvSpPr>
        <p:spPr>
          <a:xfrm>
            <a:off x="5478457"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God seeing your labors</a:t>
            </a:r>
          </a:p>
        </p:txBody>
      </p:sp>
    </p:spTree>
    <p:extLst>
      <p:ext uri="{BB962C8B-B14F-4D97-AF65-F5344CB8AC3E}">
        <p14:creationId xmlns:p14="http://schemas.microsoft.com/office/powerpoint/2010/main" val="27480203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0" y="2087563"/>
            <a:ext cx="2700670" cy="3331602"/>
          </a:xfrm>
        </p:spPr>
        <p:txBody>
          <a:bodyPr/>
          <a:lstStyle/>
          <a:p>
            <a:r>
              <a:rPr lang="en-US" dirty="0"/>
              <a:t>God has said:</a:t>
            </a:r>
          </a:p>
          <a:p>
            <a:pPr lvl="1"/>
            <a:r>
              <a:rPr lang="en-US" dirty="0"/>
              <a:t>I’m not so unjust as to forget everything that you have done.</a:t>
            </a:r>
          </a:p>
          <a:p>
            <a:pPr lvl="1"/>
            <a:r>
              <a:rPr lang="en-US" dirty="0"/>
              <a:t>Don’t allow for discouragement to make you sluggish.    </a:t>
            </a:r>
          </a:p>
          <a:p>
            <a:pPr lvl="1"/>
            <a:r>
              <a:rPr lang="en-US" dirty="0"/>
              <a:t>If you are diligent and continue to work, you will inherit the promises.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normAutofit/>
          </a:bodyPr>
          <a:lstStyle/>
          <a:p>
            <a:pPr marL="0" indent="0" algn="ctr">
              <a:buNone/>
            </a:pPr>
            <a:r>
              <a:rPr lang="en-US" sz="2400" dirty="0"/>
              <a:t>[Heb 6:9-12 NASB95] 9 But, beloved, we are convinced of better things concerning you, and things that accompany salvation, though we are speaking in this way. 10 For God is not unjust so as to forget your work and the love which you have shown toward His name, in having ministered and in still ministering to the saints. 11 And we desire that each one of you show the same diligence so as to realize the full assurance of hope until the end, 12 so that you will not be sluggish, but imitators of those who through faith and patience inherit the promises.</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living in you</a:t>
            </a:r>
          </a:p>
        </p:txBody>
      </p:sp>
      <p:sp>
        <p:nvSpPr>
          <p:cNvPr id="9" name="Text Placeholder 3">
            <a:extLst>
              <a:ext uri="{FF2B5EF4-FFF2-40B4-BE49-F238E27FC236}">
                <a16:creationId xmlns:a16="http://schemas.microsoft.com/office/drawing/2014/main" id="{922A3855-65C8-5F46-AC71-C167D02B0D08}"/>
              </a:ext>
            </a:extLst>
          </p:cNvPr>
          <p:cNvSpPr txBox="1">
            <a:spLocks/>
          </p:cNvSpPr>
          <p:nvPr/>
        </p:nvSpPr>
        <p:spPr>
          <a:xfrm>
            <a:off x="36576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A place of rest</a:t>
            </a:r>
          </a:p>
        </p:txBody>
      </p:sp>
      <p:sp>
        <p:nvSpPr>
          <p:cNvPr id="14" name="Text Placeholder 3">
            <a:extLst>
              <a:ext uri="{FF2B5EF4-FFF2-40B4-BE49-F238E27FC236}">
                <a16:creationId xmlns:a16="http://schemas.microsoft.com/office/drawing/2014/main" id="{9C80F489-4416-134B-A6F7-12D8326FD024}"/>
              </a:ext>
            </a:extLst>
          </p:cNvPr>
          <p:cNvSpPr txBox="1">
            <a:spLocks/>
          </p:cNvSpPr>
          <p:nvPr/>
        </p:nvSpPr>
        <p:spPr>
          <a:xfrm>
            <a:off x="5478457"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God seeing your labors</a:t>
            </a:r>
          </a:p>
        </p:txBody>
      </p:sp>
    </p:spTree>
    <p:extLst>
      <p:ext uri="{BB962C8B-B14F-4D97-AF65-F5344CB8AC3E}">
        <p14:creationId xmlns:p14="http://schemas.microsoft.com/office/powerpoint/2010/main" val="4447243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2" y="2087562"/>
            <a:ext cx="2700671" cy="3546755"/>
          </a:xfrm>
        </p:spPr>
        <p:txBody>
          <a:bodyPr>
            <a:normAutofit lnSpcReduction="10000"/>
          </a:bodyPr>
          <a:lstStyle/>
          <a:p>
            <a:r>
              <a:rPr lang="en-US" dirty="0"/>
              <a:t>Sometimes we say:</a:t>
            </a:r>
          </a:p>
          <a:p>
            <a:pPr lvl="1"/>
            <a:r>
              <a:rPr lang="en-US" dirty="0"/>
              <a:t>God just doesn’t understand my temptations. </a:t>
            </a:r>
          </a:p>
          <a:p>
            <a:pPr lvl="1"/>
            <a:r>
              <a:rPr lang="en-US" dirty="0"/>
              <a:t>I just feel like I’ll never be able to kick this.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normAutofit lnSpcReduction="10000"/>
          </a:bodyPr>
          <a:lstStyle/>
          <a:p>
            <a:pPr marL="0" indent="0" algn="ctr">
              <a:buNone/>
            </a:pPr>
            <a:r>
              <a:rPr lang="en-US" sz="2800" dirty="0"/>
              <a:t>[Heb 2:14-15, 18 NASB95] 14 Therefore, since the children share in flesh and blood, He Himself likewise also partook of the same, that through death He might render powerless him who had the power of death, that is, the devil, 15 and might free those who through fear of death were subject to slavery all their lives. ... 18 For since He Himself was tempted in that which He has suffered, He is able to come to the aid of those who are tempted.</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living in you</a:t>
            </a:r>
          </a:p>
        </p:txBody>
      </p:sp>
      <p:sp>
        <p:nvSpPr>
          <p:cNvPr id="9" name="Text Placeholder 3">
            <a:extLst>
              <a:ext uri="{FF2B5EF4-FFF2-40B4-BE49-F238E27FC236}">
                <a16:creationId xmlns:a16="http://schemas.microsoft.com/office/drawing/2014/main" id="{922A3855-65C8-5F46-AC71-C167D02B0D08}"/>
              </a:ext>
            </a:extLst>
          </p:cNvPr>
          <p:cNvSpPr txBox="1">
            <a:spLocks/>
          </p:cNvSpPr>
          <p:nvPr/>
        </p:nvSpPr>
        <p:spPr>
          <a:xfrm>
            <a:off x="36576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A place of rest</a:t>
            </a:r>
          </a:p>
        </p:txBody>
      </p:sp>
      <p:sp>
        <p:nvSpPr>
          <p:cNvPr id="14" name="Text Placeholder 3">
            <a:extLst>
              <a:ext uri="{FF2B5EF4-FFF2-40B4-BE49-F238E27FC236}">
                <a16:creationId xmlns:a16="http://schemas.microsoft.com/office/drawing/2014/main" id="{9C80F489-4416-134B-A6F7-12D8326FD024}"/>
              </a:ext>
            </a:extLst>
          </p:cNvPr>
          <p:cNvSpPr txBox="1">
            <a:spLocks/>
          </p:cNvSpPr>
          <p:nvPr/>
        </p:nvSpPr>
        <p:spPr>
          <a:xfrm>
            <a:off x="5478457"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seeing your labors</a:t>
            </a:r>
          </a:p>
        </p:txBody>
      </p:sp>
      <p:sp>
        <p:nvSpPr>
          <p:cNvPr id="15" name="Text Placeholder 3">
            <a:extLst>
              <a:ext uri="{FF2B5EF4-FFF2-40B4-BE49-F238E27FC236}">
                <a16:creationId xmlns:a16="http://schemas.microsoft.com/office/drawing/2014/main" id="{0616FF8C-B8B8-6846-BD24-634F08C98D67}"/>
              </a:ext>
            </a:extLst>
          </p:cNvPr>
          <p:cNvSpPr txBox="1">
            <a:spLocks/>
          </p:cNvSpPr>
          <p:nvPr/>
        </p:nvSpPr>
        <p:spPr>
          <a:xfrm>
            <a:off x="7307257"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Forgiveness in Jesus</a:t>
            </a:r>
          </a:p>
        </p:txBody>
      </p:sp>
    </p:spTree>
    <p:extLst>
      <p:ext uri="{BB962C8B-B14F-4D97-AF65-F5344CB8AC3E}">
        <p14:creationId xmlns:p14="http://schemas.microsoft.com/office/powerpoint/2010/main" val="3431711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0" y="2087562"/>
            <a:ext cx="2700670" cy="3553479"/>
          </a:xfrm>
        </p:spPr>
        <p:txBody>
          <a:bodyPr>
            <a:normAutofit/>
          </a:bodyPr>
          <a:lstStyle/>
          <a:p>
            <a:r>
              <a:rPr lang="en-US" dirty="0"/>
              <a:t>Sometimes we say:</a:t>
            </a:r>
          </a:p>
          <a:p>
            <a:pPr lvl="1"/>
            <a:r>
              <a:rPr lang="en-US" dirty="0"/>
              <a:t>My sins are too great. </a:t>
            </a:r>
          </a:p>
          <a:p>
            <a:pPr lvl="1"/>
            <a:r>
              <a:rPr lang="en-US" dirty="0"/>
              <a:t>I know Jesus died for my sins, but I just don’t know if I’ve been redeemed. </a:t>
            </a:r>
          </a:p>
          <a:p>
            <a:pPr lvl="1"/>
            <a:r>
              <a:rPr lang="en-US" dirty="0"/>
              <a:t>I don’t know if I want God to return just yet, cause deep down I feel like I’m still in my sins. </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normAutofit/>
          </a:bodyPr>
          <a:lstStyle/>
          <a:p>
            <a:pPr marL="0" indent="0" algn="ctr">
              <a:buNone/>
            </a:pPr>
            <a:r>
              <a:rPr lang="en-US" dirty="0"/>
              <a:t>[Heb 9:12-14, 28 NASB95] 12 and not through the blood of goats and calves, but through His own blood, He entered the holy place once for all, having obtained eternal redemption. 13 For if the blood of goats and bulls and the ashes of a heifer sprinkling those who have been defiled sanctify for the cleansing of the flesh, 14 how much more will the blood of Christ, who through the eternal Spirit offered Himself without blemish to God, cleanse your conscience from dead works to serve the living God?... 28 so Christ also, having been offered once to bear the sins of many, will appear a second time for salvation without [reference to] sin, to those who eagerly await Him.</a:t>
            </a:r>
            <a:endParaRPr lang="en-US" sz="2800" dirty="0"/>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living in you</a:t>
            </a:r>
          </a:p>
        </p:txBody>
      </p:sp>
      <p:sp>
        <p:nvSpPr>
          <p:cNvPr id="9" name="Text Placeholder 3">
            <a:extLst>
              <a:ext uri="{FF2B5EF4-FFF2-40B4-BE49-F238E27FC236}">
                <a16:creationId xmlns:a16="http://schemas.microsoft.com/office/drawing/2014/main" id="{922A3855-65C8-5F46-AC71-C167D02B0D08}"/>
              </a:ext>
            </a:extLst>
          </p:cNvPr>
          <p:cNvSpPr txBox="1">
            <a:spLocks/>
          </p:cNvSpPr>
          <p:nvPr/>
        </p:nvSpPr>
        <p:spPr>
          <a:xfrm>
            <a:off x="36576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A place of rest</a:t>
            </a:r>
          </a:p>
        </p:txBody>
      </p:sp>
      <p:sp>
        <p:nvSpPr>
          <p:cNvPr id="14" name="Text Placeholder 3">
            <a:extLst>
              <a:ext uri="{FF2B5EF4-FFF2-40B4-BE49-F238E27FC236}">
                <a16:creationId xmlns:a16="http://schemas.microsoft.com/office/drawing/2014/main" id="{9C80F489-4416-134B-A6F7-12D8326FD024}"/>
              </a:ext>
            </a:extLst>
          </p:cNvPr>
          <p:cNvSpPr txBox="1">
            <a:spLocks/>
          </p:cNvSpPr>
          <p:nvPr/>
        </p:nvSpPr>
        <p:spPr>
          <a:xfrm>
            <a:off x="5478457"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seeing your labors</a:t>
            </a:r>
          </a:p>
        </p:txBody>
      </p:sp>
      <p:sp>
        <p:nvSpPr>
          <p:cNvPr id="15" name="Text Placeholder 3">
            <a:extLst>
              <a:ext uri="{FF2B5EF4-FFF2-40B4-BE49-F238E27FC236}">
                <a16:creationId xmlns:a16="http://schemas.microsoft.com/office/drawing/2014/main" id="{0616FF8C-B8B8-6846-BD24-634F08C98D67}"/>
              </a:ext>
            </a:extLst>
          </p:cNvPr>
          <p:cNvSpPr txBox="1">
            <a:spLocks/>
          </p:cNvSpPr>
          <p:nvPr/>
        </p:nvSpPr>
        <p:spPr>
          <a:xfrm>
            <a:off x="7307257"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Forgiveness in Jesus</a:t>
            </a:r>
          </a:p>
        </p:txBody>
      </p:sp>
    </p:spTree>
    <p:extLst>
      <p:ext uri="{BB962C8B-B14F-4D97-AF65-F5344CB8AC3E}">
        <p14:creationId xmlns:p14="http://schemas.microsoft.com/office/powerpoint/2010/main" val="327598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1"/>
            <a:ext cx="6443330" cy="4115280"/>
          </a:xfrm>
        </p:spPr>
        <p:txBody>
          <a:bodyPr>
            <a:normAutofit/>
          </a:bodyPr>
          <a:lstStyle/>
          <a:p>
            <a:pPr marL="0" indent="0" algn="ctr">
              <a:buNone/>
            </a:pPr>
            <a:r>
              <a:rPr lang="en-US" sz="3200" dirty="0"/>
              <a:t>[Heb 10:10, 14, 18 NASB95] 10 By this will we have been sanctified through the offering of the body of Jesus Christ once for all. ... 14 For by one offering He has perfected for all time those who are sanctified. ... 18 Now where there is forgiveness of these things, there is no longer [any] offering for sin.</a:t>
            </a:r>
            <a:endParaRPr lang="en-US" sz="4000" dirty="0"/>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solidFill>
                  <a:schemeClr val="tx2">
                    <a:lumMod val="75000"/>
                  </a:schemeClr>
                </a:solidFill>
              </a:rPr>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0" y="2087563"/>
            <a:ext cx="2700670" cy="3533308"/>
          </a:xfrm>
        </p:spPr>
        <p:txBody>
          <a:bodyPr>
            <a:normAutofit/>
          </a:bodyPr>
          <a:lstStyle/>
          <a:p>
            <a:r>
              <a:rPr lang="en-US" dirty="0"/>
              <a:t>God has said: </a:t>
            </a:r>
          </a:p>
          <a:p>
            <a:pPr lvl="1"/>
            <a:r>
              <a:rPr lang="en-US" dirty="0"/>
              <a:t>Jesus’ sacrifice created sanctification. </a:t>
            </a:r>
          </a:p>
          <a:p>
            <a:pPr lvl="1"/>
            <a:r>
              <a:rPr lang="en-US" dirty="0"/>
              <a:t>Just not in the 1</a:t>
            </a:r>
            <a:r>
              <a:rPr lang="en-US" baseline="30000" dirty="0"/>
              <a:t>st</a:t>
            </a:r>
            <a:r>
              <a:rPr lang="en-US" dirty="0"/>
              <a:t> century, but for all of time, redemption will be found in Christ. </a:t>
            </a:r>
          </a:p>
          <a:p>
            <a:pPr lvl="1"/>
            <a:r>
              <a:rPr lang="en-US" dirty="0"/>
              <a:t>What we offer up to the Father are bodied both justified in and living in Christ. </a:t>
            </a:r>
          </a:p>
        </p:txBody>
      </p:sp>
      <p:sp>
        <p:nvSpPr>
          <p:cNvPr id="8" name="Text Placeholder 3">
            <a:extLst>
              <a:ext uri="{FF2B5EF4-FFF2-40B4-BE49-F238E27FC236}">
                <a16:creationId xmlns:a16="http://schemas.microsoft.com/office/drawing/2014/main" id="{8F1BE6DF-6AAA-6E46-B79A-336424312662}"/>
              </a:ext>
            </a:extLst>
          </p:cNvPr>
          <p:cNvSpPr txBox="1">
            <a:spLocks/>
          </p:cNvSpPr>
          <p:nvPr/>
        </p:nvSpPr>
        <p:spPr>
          <a:xfrm>
            <a:off x="18288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living in you</a:t>
            </a:r>
          </a:p>
        </p:txBody>
      </p:sp>
      <p:sp>
        <p:nvSpPr>
          <p:cNvPr id="9" name="Text Placeholder 3">
            <a:extLst>
              <a:ext uri="{FF2B5EF4-FFF2-40B4-BE49-F238E27FC236}">
                <a16:creationId xmlns:a16="http://schemas.microsoft.com/office/drawing/2014/main" id="{922A3855-65C8-5F46-AC71-C167D02B0D08}"/>
              </a:ext>
            </a:extLst>
          </p:cNvPr>
          <p:cNvSpPr txBox="1">
            <a:spLocks/>
          </p:cNvSpPr>
          <p:nvPr/>
        </p:nvSpPr>
        <p:spPr>
          <a:xfrm>
            <a:off x="3657600"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A place of rest</a:t>
            </a:r>
          </a:p>
        </p:txBody>
      </p:sp>
      <p:sp>
        <p:nvSpPr>
          <p:cNvPr id="14" name="Text Placeholder 3">
            <a:extLst>
              <a:ext uri="{FF2B5EF4-FFF2-40B4-BE49-F238E27FC236}">
                <a16:creationId xmlns:a16="http://schemas.microsoft.com/office/drawing/2014/main" id="{9C80F489-4416-134B-A6F7-12D8326FD024}"/>
              </a:ext>
            </a:extLst>
          </p:cNvPr>
          <p:cNvSpPr txBox="1">
            <a:spLocks/>
          </p:cNvSpPr>
          <p:nvPr/>
        </p:nvSpPr>
        <p:spPr>
          <a:xfrm>
            <a:off x="5478457" y="909291"/>
            <a:ext cx="1828800"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solidFill>
                  <a:schemeClr val="tx2">
                    <a:lumMod val="75000"/>
                  </a:schemeClr>
                </a:solidFill>
              </a:rPr>
              <a:t>God seeing your labors</a:t>
            </a:r>
          </a:p>
        </p:txBody>
      </p:sp>
      <p:sp>
        <p:nvSpPr>
          <p:cNvPr id="15" name="Text Placeholder 3">
            <a:extLst>
              <a:ext uri="{FF2B5EF4-FFF2-40B4-BE49-F238E27FC236}">
                <a16:creationId xmlns:a16="http://schemas.microsoft.com/office/drawing/2014/main" id="{0616FF8C-B8B8-6846-BD24-634F08C98D67}"/>
              </a:ext>
            </a:extLst>
          </p:cNvPr>
          <p:cNvSpPr txBox="1">
            <a:spLocks/>
          </p:cNvSpPr>
          <p:nvPr/>
        </p:nvSpPr>
        <p:spPr>
          <a:xfrm>
            <a:off x="7307257" y="909291"/>
            <a:ext cx="1827618" cy="685800"/>
          </a:xfrm>
          <a:prstGeom prst="rect">
            <a:avLst/>
          </a:prstGeom>
          <a:ln>
            <a:solidFill>
              <a:schemeClr val="accent4">
                <a:lumMod val="40000"/>
                <a:lumOff val="60000"/>
              </a:schemeClr>
            </a:solidFill>
          </a:ln>
        </p:spPr>
        <p:txBody>
          <a:bodyPr vert="horz" lIns="91440" tIns="45720" rIns="91440" bIns="45720" rtlCol="0" anchor="b">
            <a:normAutofit fontScale="925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800" dirty="0"/>
              <a:t>Forgiveness in Jesus</a:t>
            </a:r>
          </a:p>
        </p:txBody>
      </p:sp>
    </p:spTree>
    <p:extLst>
      <p:ext uri="{BB962C8B-B14F-4D97-AF65-F5344CB8AC3E}">
        <p14:creationId xmlns:p14="http://schemas.microsoft.com/office/powerpoint/2010/main" val="4086355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422C-138D-B649-AF17-E3E0D464D4BB}"/>
              </a:ext>
            </a:extLst>
          </p:cNvPr>
          <p:cNvSpPr>
            <a:spLocks noGrp="1"/>
          </p:cNvSpPr>
          <p:nvPr>
            <p:ph type="title"/>
          </p:nvPr>
        </p:nvSpPr>
        <p:spPr>
          <a:xfrm>
            <a:off x="628650" y="0"/>
            <a:ext cx="7886700" cy="1104636"/>
          </a:xfrm>
        </p:spPr>
        <p:txBody>
          <a:bodyPr/>
          <a:lstStyle/>
          <a:p>
            <a:pPr algn="ctr"/>
            <a:r>
              <a:rPr lang="en-US" dirty="0"/>
              <a:t>God’s promises throughout Scripture</a:t>
            </a:r>
          </a:p>
        </p:txBody>
      </p:sp>
      <p:sp>
        <p:nvSpPr>
          <p:cNvPr id="3" name="Content Placeholder 2">
            <a:extLst>
              <a:ext uri="{FF2B5EF4-FFF2-40B4-BE49-F238E27FC236}">
                <a16:creationId xmlns:a16="http://schemas.microsoft.com/office/drawing/2014/main" id="{4AED7586-84AD-7E45-AC02-CBF7CC867047}"/>
              </a:ext>
            </a:extLst>
          </p:cNvPr>
          <p:cNvSpPr>
            <a:spLocks noGrp="1"/>
          </p:cNvSpPr>
          <p:nvPr>
            <p:ph idx="1"/>
          </p:nvPr>
        </p:nvSpPr>
        <p:spPr>
          <a:xfrm>
            <a:off x="170121" y="1104636"/>
            <a:ext cx="8718697" cy="4610364"/>
          </a:xfrm>
        </p:spPr>
        <p:txBody>
          <a:bodyPr anchor="ctr">
            <a:normAutofit fontScale="92500" lnSpcReduction="10000"/>
          </a:bodyPr>
          <a:lstStyle/>
          <a:p>
            <a:pPr marL="0" indent="0" algn="ctr">
              <a:buNone/>
            </a:pPr>
            <a:r>
              <a:rPr lang="en-US" sz="3200" dirty="0"/>
              <a:t>[Jos 1:7-9 NASB95] 7 "Only be strong and very courageous; be careful to do according to all the law which Moses My servant commanded you; do not turn from it to the right or to the left, so that you may have success wherever you go. 8 "This book of the law shall not depart from your mouth, but you shall meditate on it day and night, so that you may be careful to do according to all that is written in it; for then you will make your way prosperous, and then you will have success. 9 "Have I not commanded you? Be strong and courageous! Do not tremble or be dismayed, for the LORD your God is with you wherever you go." </a:t>
            </a:r>
            <a:endParaRPr lang="en-US" sz="4800" dirty="0"/>
          </a:p>
        </p:txBody>
      </p:sp>
    </p:spTree>
    <p:extLst>
      <p:ext uri="{BB962C8B-B14F-4D97-AF65-F5344CB8AC3E}">
        <p14:creationId xmlns:p14="http://schemas.microsoft.com/office/powerpoint/2010/main" val="4046365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CB4A-D36B-404C-A556-C2B1D054F50F}"/>
              </a:ext>
            </a:extLst>
          </p:cNvPr>
          <p:cNvSpPr>
            <a:spLocks noGrp="1"/>
          </p:cNvSpPr>
          <p:nvPr>
            <p:ph type="title"/>
          </p:nvPr>
        </p:nvSpPr>
        <p:spPr>
          <a:xfrm>
            <a:off x="628650" y="15213"/>
            <a:ext cx="7886700" cy="1104636"/>
          </a:xfrm>
        </p:spPr>
        <p:txBody>
          <a:bodyPr/>
          <a:lstStyle/>
          <a:p>
            <a:pPr algn="ctr"/>
            <a:r>
              <a:rPr lang="en-US" dirty="0"/>
              <a:t>Since God has given us all these reasons to trust in Him, let us…</a:t>
            </a:r>
          </a:p>
        </p:txBody>
      </p:sp>
      <p:graphicFrame>
        <p:nvGraphicFramePr>
          <p:cNvPr id="5" name="Content Placeholder 2">
            <a:extLst>
              <a:ext uri="{FF2B5EF4-FFF2-40B4-BE49-F238E27FC236}">
                <a16:creationId xmlns:a16="http://schemas.microsoft.com/office/drawing/2014/main" id="{7851078F-3950-4DF9-A831-703251329774}"/>
              </a:ext>
            </a:extLst>
          </p:cNvPr>
          <p:cNvGraphicFramePr>
            <a:graphicFrameLocks noGrp="1"/>
          </p:cNvGraphicFramePr>
          <p:nvPr>
            <p:ph idx="1"/>
            <p:extLst>
              <p:ext uri="{D42A27DB-BD31-4B8C-83A1-F6EECF244321}">
                <p14:modId xmlns:p14="http://schemas.microsoft.com/office/powerpoint/2010/main" val="118010536"/>
              </p:ext>
            </p:extLst>
          </p:nvPr>
        </p:nvGraphicFramePr>
        <p:xfrm>
          <a:off x="307910" y="1119848"/>
          <a:ext cx="8528180" cy="4403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9416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4626DA2-47F7-5345-B1B3-E81BCB4947F2}"/>
                                            </p:graphicEl>
                                          </p:spTgt>
                                        </p:tgtEl>
                                        <p:attrNameLst>
                                          <p:attrName>style.visibility</p:attrName>
                                        </p:attrNameLst>
                                      </p:cBhvr>
                                      <p:to>
                                        <p:strVal val="visible"/>
                                      </p:to>
                                    </p:set>
                                    <p:animEffect transition="in" filter="fade">
                                      <p:cBhvr>
                                        <p:cTn id="7" dur="500"/>
                                        <p:tgtEl>
                                          <p:spTgt spid="5">
                                            <p:graphicEl>
                                              <a:dgm id="{34626DA2-47F7-5345-B1B3-E81BCB4947F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D8FC6A05-8F19-3B4D-9A7D-A65936CDFC87}"/>
                                            </p:graphicEl>
                                          </p:spTgt>
                                        </p:tgtEl>
                                        <p:attrNameLst>
                                          <p:attrName>style.visibility</p:attrName>
                                        </p:attrNameLst>
                                      </p:cBhvr>
                                      <p:to>
                                        <p:strVal val="visible"/>
                                      </p:to>
                                    </p:set>
                                    <p:animEffect transition="in" filter="fade">
                                      <p:cBhvr>
                                        <p:cTn id="12" dur="500"/>
                                        <p:tgtEl>
                                          <p:spTgt spid="5">
                                            <p:graphicEl>
                                              <a:dgm id="{D8FC6A05-8F19-3B4D-9A7D-A65936CDFC8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8231CA0A-E4A5-F84D-84F6-7F5239BC8D42}"/>
                                            </p:graphicEl>
                                          </p:spTgt>
                                        </p:tgtEl>
                                        <p:attrNameLst>
                                          <p:attrName>style.visibility</p:attrName>
                                        </p:attrNameLst>
                                      </p:cBhvr>
                                      <p:to>
                                        <p:strVal val="visible"/>
                                      </p:to>
                                    </p:set>
                                    <p:animEffect transition="in" filter="fade">
                                      <p:cBhvr>
                                        <p:cTn id="17" dur="500"/>
                                        <p:tgtEl>
                                          <p:spTgt spid="5">
                                            <p:graphicEl>
                                              <a:dgm id="{8231CA0A-E4A5-F84D-84F6-7F5239BC8D4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D74EF727-17CB-9945-964B-757270A2B0C0}"/>
                                            </p:graphicEl>
                                          </p:spTgt>
                                        </p:tgtEl>
                                        <p:attrNameLst>
                                          <p:attrName>style.visibility</p:attrName>
                                        </p:attrNameLst>
                                      </p:cBhvr>
                                      <p:to>
                                        <p:strVal val="visible"/>
                                      </p:to>
                                    </p:set>
                                    <p:animEffect transition="in" filter="fade">
                                      <p:cBhvr>
                                        <p:cTn id="22" dur="500"/>
                                        <p:tgtEl>
                                          <p:spTgt spid="5">
                                            <p:graphicEl>
                                              <a:dgm id="{D74EF727-17CB-9945-964B-757270A2B0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422C-138D-B649-AF17-E3E0D464D4BB}"/>
              </a:ext>
            </a:extLst>
          </p:cNvPr>
          <p:cNvSpPr>
            <a:spLocks noGrp="1"/>
          </p:cNvSpPr>
          <p:nvPr>
            <p:ph type="title"/>
          </p:nvPr>
        </p:nvSpPr>
        <p:spPr>
          <a:xfrm>
            <a:off x="628650" y="0"/>
            <a:ext cx="7886700" cy="1104636"/>
          </a:xfrm>
        </p:spPr>
        <p:txBody>
          <a:bodyPr/>
          <a:lstStyle/>
          <a:p>
            <a:pPr algn="ctr"/>
            <a:r>
              <a:rPr lang="en-US" dirty="0"/>
              <a:t>God’s promises throughout Scripture</a:t>
            </a:r>
          </a:p>
        </p:txBody>
      </p:sp>
      <p:sp>
        <p:nvSpPr>
          <p:cNvPr id="3" name="Content Placeholder 2">
            <a:extLst>
              <a:ext uri="{FF2B5EF4-FFF2-40B4-BE49-F238E27FC236}">
                <a16:creationId xmlns:a16="http://schemas.microsoft.com/office/drawing/2014/main" id="{4AED7586-84AD-7E45-AC02-CBF7CC867047}"/>
              </a:ext>
            </a:extLst>
          </p:cNvPr>
          <p:cNvSpPr>
            <a:spLocks noGrp="1"/>
          </p:cNvSpPr>
          <p:nvPr>
            <p:ph idx="1"/>
          </p:nvPr>
        </p:nvSpPr>
        <p:spPr>
          <a:xfrm>
            <a:off x="170121" y="1104636"/>
            <a:ext cx="8718697" cy="4610364"/>
          </a:xfrm>
        </p:spPr>
        <p:txBody>
          <a:bodyPr anchor="ctr">
            <a:normAutofit/>
          </a:bodyPr>
          <a:lstStyle/>
          <a:p>
            <a:pPr marL="0" indent="0" algn="ctr">
              <a:buNone/>
            </a:pPr>
            <a:r>
              <a:rPr lang="en-US" sz="3600" dirty="0"/>
              <a:t>[1Sa 15:27-29 NASB95] 27 As Samuel turned to go, [Saul] seized the edge of his robe, and it tore. 28 So Samuel said to him, "The LORD has torn the kingdom of Israel from you today and has given it to your neighbor, who is better than you. 29 "Also the Glory of Israel will not lie or change His mind; for He is not a man that He should change His mind." </a:t>
            </a:r>
            <a:endParaRPr lang="en-US" sz="4800" dirty="0"/>
          </a:p>
        </p:txBody>
      </p:sp>
    </p:spTree>
    <p:extLst>
      <p:ext uri="{BB962C8B-B14F-4D97-AF65-F5344CB8AC3E}">
        <p14:creationId xmlns:p14="http://schemas.microsoft.com/office/powerpoint/2010/main" val="775623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422C-138D-B649-AF17-E3E0D464D4BB}"/>
              </a:ext>
            </a:extLst>
          </p:cNvPr>
          <p:cNvSpPr>
            <a:spLocks noGrp="1"/>
          </p:cNvSpPr>
          <p:nvPr>
            <p:ph type="title"/>
          </p:nvPr>
        </p:nvSpPr>
        <p:spPr>
          <a:xfrm>
            <a:off x="628650" y="0"/>
            <a:ext cx="7886700" cy="1104636"/>
          </a:xfrm>
        </p:spPr>
        <p:txBody>
          <a:bodyPr/>
          <a:lstStyle/>
          <a:p>
            <a:pPr algn="ctr"/>
            <a:r>
              <a:rPr lang="en-US" dirty="0"/>
              <a:t>God’s promises throughout Scripture</a:t>
            </a:r>
          </a:p>
        </p:txBody>
      </p:sp>
      <p:sp>
        <p:nvSpPr>
          <p:cNvPr id="3" name="Content Placeholder 2">
            <a:extLst>
              <a:ext uri="{FF2B5EF4-FFF2-40B4-BE49-F238E27FC236}">
                <a16:creationId xmlns:a16="http://schemas.microsoft.com/office/drawing/2014/main" id="{4AED7586-84AD-7E45-AC02-CBF7CC867047}"/>
              </a:ext>
            </a:extLst>
          </p:cNvPr>
          <p:cNvSpPr>
            <a:spLocks noGrp="1"/>
          </p:cNvSpPr>
          <p:nvPr>
            <p:ph idx="1"/>
          </p:nvPr>
        </p:nvSpPr>
        <p:spPr>
          <a:xfrm>
            <a:off x="170121" y="1104636"/>
            <a:ext cx="8718697" cy="4610364"/>
          </a:xfrm>
        </p:spPr>
        <p:txBody>
          <a:bodyPr anchor="ctr">
            <a:normAutofit fontScale="92500" lnSpcReduction="20000"/>
          </a:bodyPr>
          <a:lstStyle/>
          <a:p>
            <a:pPr marL="0" indent="0" algn="ctr">
              <a:buNone/>
            </a:pPr>
            <a:r>
              <a:rPr lang="en-US" sz="3200" dirty="0"/>
              <a:t>[2Sa 7:12-16 NASB95] 12 "When your days are complete and you lie down with your fathers, I will raise up your descendant after you, who will come forth from you, and I will establish his kingdom. 13 "He shall build a house for My name, and I will establish the throne of his kingdom forever. 14 "I will be a father to him and he will be a son to Me; when he commits iniquity, I will correct him with the rod of men and the strokes of the sons of men, 15 but My lovingkindness shall not depart from him, as I took [it] away from Saul, whom I removed from before you. 16 "Your house and your kingdom shall endure before Me forever; your throne shall be established forever."'</a:t>
            </a:r>
            <a:endParaRPr lang="en-US" sz="4000" dirty="0"/>
          </a:p>
        </p:txBody>
      </p:sp>
    </p:spTree>
    <p:extLst>
      <p:ext uri="{BB962C8B-B14F-4D97-AF65-F5344CB8AC3E}">
        <p14:creationId xmlns:p14="http://schemas.microsoft.com/office/powerpoint/2010/main" val="23621395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422C-138D-B649-AF17-E3E0D464D4BB}"/>
              </a:ext>
            </a:extLst>
          </p:cNvPr>
          <p:cNvSpPr>
            <a:spLocks noGrp="1"/>
          </p:cNvSpPr>
          <p:nvPr>
            <p:ph type="title"/>
          </p:nvPr>
        </p:nvSpPr>
        <p:spPr>
          <a:xfrm>
            <a:off x="628650" y="0"/>
            <a:ext cx="7886700" cy="1104636"/>
          </a:xfrm>
        </p:spPr>
        <p:txBody>
          <a:bodyPr/>
          <a:lstStyle/>
          <a:p>
            <a:pPr algn="ctr"/>
            <a:r>
              <a:rPr lang="en-US" dirty="0"/>
              <a:t>God’s promises throughout Scripture</a:t>
            </a:r>
          </a:p>
        </p:txBody>
      </p:sp>
      <p:sp>
        <p:nvSpPr>
          <p:cNvPr id="3" name="Content Placeholder 2">
            <a:extLst>
              <a:ext uri="{FF2B5EF4-FFF2-40B4-BE49-F238E27FC236}">
                <a16:creationId xmlns:a16="http://schemas.microsoft.com/office/drawing/2014/main" id="{4AED7586-84AD-7E45-AC02-CBF7CC867047}"/>
              </a:ext>
            </a:extLst>
          </p:cNvPr>
          <p:cNvSpPr>
            <a:spLocks noGrp="1"/>
          </p:cNvSpPr>
          <p:nvPr>
            <p:ph idx="1"/>
          </p:nvPr>
        </p:nvSpPr>
        <p:spPr>
          <a:xfrm>
            <a:off x="170121" y="1104636"/>
            <a:ext cx="8718697" cy="4610364"/>
          </a:xfrm>
        </p:spPr>
        <p:txBody>
          <a:bodyPr anchor="ctr">
            <a:normAutofit fontScale="77500" lnSpcReduction="20000"/>
          </a:bodyPr>
          <a:lstStyle/>
          <a:p>
            <a:pPr marL="0" indent="0" algn="ctr">
              <a:buNone/>
            </a:pPr>
            <a:r>
              <a:rPr lang="en-US" sz="3200" dirty="0"/>
              <a:t>[Mar 8:31 NASB95] 31 And He began to teach them that the Son of Man must suffer many things and be rejected by the elders and the chief priests and the scribes, and be killed, and after three days rise again. </a:t>
            </a:r>
            <a:br>
              <a:rPr lang="en-US" sz="3200" dirty="0"/>
            </a:br>
            <a:br>
              <a:rPr lang="en-US" sz="3200" dirty="0"/>
            </a:br>
            <a:r>
              <a:rPr lang="en-US" sz="3200" dirty="0"/>
              <a:t>[Mar 9:31 NASB95] 31 For He was teaching His disciples and telling them, "The Son of Man is to be delivered into the hands of men, and they will kill Him; and when He has been killed, He will rise three days later." </a:t>
            </a:r>
            <a:br>
              <a:rPr lang="en-US" sz="3200" dirty="0"/>
            </a:br>
            <a:br>
              <a:rPr lang="en-US" sz="3200" dirty="0"/>
            </a:br>
            <a:r>
              <a:rPr lang="en-US" sz="3200" dirty="0"/>
              <a:t>[Mar 10:33-34 NASB95] 33 [saying,] "Behold, we are going up to Jerusalem, and the Son of Man will be delivered to the chief priests and the scribes; and they will condemn Him to death and will hand Him over to the Gentiles. 34 "They will mock Him and spit on Him, and scourge Him and kill [Him,] and three days later He will rise again." </a:t>
            </a:r>
            <a:endParaRPr lang="en-US" sz="4000" dirty="0"/>
          </a:p>
        </p:txBody>
      </p:sp>
    </p:spTree>
    <p:extLst>
      <p:ext uri="{BB962C8B-B14F-4D97-AF65-F5344CB8AC3E}">
        <p14:creationId xmlns:p14="http://schemas.microsoft.com/office/powerpoint/2010/main" val="3991979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A422C-138D-B649-AF17-E3E0D464D4BB}"/>
              </a:ext>
            </a:extLst>
          </p:cNvPr>
          <p:cNvSpPr>
            <a:spLocks noGrp="1"/>
          </p:cNvSpPr>
          <p:nvPr>
            <p:ph type="title"/>
          </p:nvPr>
        </p:nvSpPr>
        <p:spPr>
          <a:xfrm>
            <a:off x="628650" y="0"/>
            <a:ext cx="7886700" cy="1104636"/>
          </a:xfrm>
        </p:spPr>
        <p:txBody>
          <a:bodyPr/>
          <a:lstStyle/>
          <a:p>
            <a:pPr algn="ctr"/>
            <a:r>
              <a:rPr lang="en-US" dirty="0"/>
              <a:t>God’s promises throughout Scripture</a:t>
            </a:r>
          </a:p>
        </p:txBody>
      </p:sp>
      <p:sp>
        <p:nvSpPr>
          <p:cNvPr id="3" name="Content Placeholder 2">
            <a:extLst>
              <a:ext uri="{FF2B5EF4-FFF2-40B4-BE49-F238E27FC236}">
                <a16:creationId xmlns:a16="http://schemas.microsoft.com/office/drawing/2014/main" id="{4AED7586-84AD-7E45-AC02-CBF7CC867047}"/>
              </a:ext>
            </a:extLst>
          </p:cNvPr>
          <p:cNvSpPr>
            <a:spLocks noGrp="1"/>
          </p:cNvSpPr>
          <p:nvPr>
            <p:ph idx="1"/>
          </p:nvPr>
        </p:nvSpPr>
        <p:spPr>
          <a:xfrm>
            <a:off x="170121" y="1104636"/>
            <a:ext cx="8718697" cy="4610364"/>
          </a:xfrm>
        </p:spPr>
        <p:txBody>
          <a:bodyPr anchor="ctr">
            <a:normAutofit/>
          </a:bodyPr>
          <a:lstStyle/>
          <a:p>
            <a:pPr marL="0" indent="0" algn="ctr">
              <a:buNone/>
            </a:pPr>
            <a:r>
              <a:rPr lang="en-US" sz="3600" dirty="0"/>
              <a:t>[</a:t>
            </a:r>
            <a:r>
              <a:rPr lang="en-US" sz="3600" dirty="0" err="1"/>
              <a:t>Jhn</a:t>
            </a:r>
            <a:r>
              <a:rPr lang="en-US" sz="3600" dirty="0"/>
              <a:t> 16:5-7 NASB95] 5 "But now I am going to Him who sent Me; and none of you asks Me, 'Where are You going?' 6 "But because I have said these things to you, sorrow has filled your heart. 7 "But I tell you the truth, it is to your advantage that I go away; for if I do not go away, the Helper will not come to you; but if I go, I will send Him to you.</a:t>
            </a:r>
            <a:endParaRPr lang="en-US" sz="4400" dirty="0"/>
          </a:p>
        </p:txBody>
      </p:sp>
    </p:spTree>
    <p:extLst>
      <p:ext uri="{BB962C8B-B14F-4D97-AF65-F5344CB8AC3E}">
        <p14:creationId xmlns:p14="http://schemas.microsoft.com/office/powerpoint/2010/main" val="360789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4A62A6-DB48-754D-A678-FC53427DB875}"/>
              </a:ext>
            </a:extLst>
          </p:cNvPr>
          <p:cNvSpPr>
            <a:spLocks noGrp="1"/>
          </p:cNvSpPr>
          <p:nvPr>
            <p:ph idx="1"/>
          </p:nvPr>
        </p:nvSpPr>
        <p:spPr>
          <a:xfrm>
            <a:off x="628650" y="1044442"/>
            <a:ext cx="7886700" cy="3626115"/>
          </a:xfrm>
        </p:spPr>
        <p:txBody>
          <a:bodyPr anchor="ctr">
            <a:normAutofit/>
          </a:bodyPr>
          <a:lstStyle/>
          <a:p>
            <a:pPr marL="0" indent="0" algn="ctr">
              <a:buNone/>
            </a:pPr>
            <a:r>
              <a:rPr lang="en-US" sz="3600" dirty="0"/>
              <a:t>God has made good on every thing He’s ever said. He’s still saying some things to us today through His word. </a:t>
            </a:r>
          </a:p>
          <a:p>
            <a:pPr marL="0" indent="0" algn="ctr">
              <a:buNone/>
            </a:pPr>
            <a:r>
              <a:rPr lang="en-US" sz="3600" dirty="0"/>
              <a:t>Do you trust Him?</a:t>
            </a:r>
          </a:p>
          <a:p>
            <a:pPr marL="0" indent="0" algn="ctr">
              <a:buNone/>
            </a:pPr>
            <a:r>
              <a:rPr lang="en-US" sz="3600" dirty="0"/>
              <a:t> Do you believe that He’ll continue to make good on His words?</a:t>
            </a:r>
          </a:p>
        </p:txBody>
      </p:sp>
    </p:spTree>
    <p:extLst>
      <p:ext uri="{BB962C8B-B14F-4D97-AF65-F5344CB8AC3E}">
        <p14:creationId xmlns:p14="http://schemas.microsoft.com/office/powerpoint/2010/main" val="3151328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FAF7-8640-5240-A5E6-69841D84BA98}"/>
              </a:ext>
            </a:extLst>
          </p:cNvPr>
          <p:cNvSpPr>
            <a:spLocks noGrp="1"/>
          </p:cNvSpPr>
          <p:nvPr>
            <p:ph type="ctrTitle"/>
          </p:nvPr>
        </p:nvSpPr>
        <p:spPr/>
        <p:txBody>
          <a:bodyPr>
            <a:normAutofit/>
          </a:bodyPr>
          <a:lstStyle/>
          <a:p>
            <a:r>
              <a:rPr lang="en-US" sz="5400" dirty="0"/>
              <a:t>Trusting the </a:t>
            </a:r>
            <a:br>
              <a:rPr lang="en-US" sz="5400" dirty="0"/>
            </a:br>
            <a:r>
              <a:rPr lang="en-US" sz="5400" dirty="0"/>
              <a:t>Faithfulness of God</a:t>
            </a:r>
          </a:p>
        </p:txBody>
      </p:sp>
      <p:sp>
        <p:nvSpPr>
          <p:cNvPr id="3" name="Subtitle 2">
            <a:extLst>
              <a:ext uri="{FF2B5EF4-FFF2-40B4-BE49-F238E27FC236}">
                <a16:creationId xmlns:a16="http://schemas.microsoft.com/office/drawing/2014/main" id="{A54D4CD2-C6FE-8B42-9E24-DCE0ACFFF549}"/>
              </a:ext>
            </a:extLst>
          </p:cNvPr>
          <p:cNvSpPr>
            <a:spLocks noGrp="1"/>
          </p:cNvSpPr>
          <p:nvPr>
            <p:ph type="subTitle" idx="1"/>
          </p:nvPr>
        </p:nvSpPr>
        <p:spPr/>
        <p:txBody>
          <a:bodyPr>
            <a:normAutofit/>
          </a:bodyPr>
          <a:lstStyle/>
          <a:p>
            <a:r>
              <a:rPr lang="en-US" sz="2400" dirty="0"/>
              <a:t>Reasons to trust God from the book of Hebrews</a:t>
            </a:r>
          </a:p>
        </p:txBody>
      </p:sp>
    </p:spTree>
    <p:extLst>
      <p:ext uri="{BB962C8B-B14F-4D97-AF65-F5344CB8AC3E}">
        <p14:creationId xmlns:p14="http://schemas.microsoft.com/office/powerpoint/2010/main" val="109488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FFDD-E7E0-B648-B1AD-77274959DD42}"/>
              </a:ext>
            </a:extLst>
          </p:cNvPr>
          <p:cNvSpPr>
            <a:spLocks noGrp="1"/>
          </p:cNvSpPr>
          <p:nvPr>
            <p:ph type="title"/>
          </p:nvPr>
        </p:nvSpPr>
        <p:spPr>
          <a:xfrm>
            <a:off x="629841" y="4629"/>
            <a:ext cx="7886700" cy="904663"/>
          </a:xfrm>
        </p:spPr>
        <p:txBody>
          <a:bodyPr/>
          <a:lstStyle/>
          <a:p>
            <a:pPr algn="ctr"/>
            <a:r>
              <a:rPr lang="en-US" dirty="0"/>
              <a:t>Do you trust God’s faithfulness with…</a:t>
            </a:r>
          </a:p>
        </p:txBody>
      </p:sp>
      <p:sp>
        <p:nvSpPr>
          <p:cNvPr id="4" name="Text Placeholder 3">
            <a:extLst>
              <a:ext uri="{FF2B5EF4-FFF2-40B4-BE49-F238E27FC236}">
                <a16:creationId xmlns:a16="http://schemas.microsoft.com/office/drawing/2014/main" id="{7D4C31FE-1CFF-0C43-AFF5-9B81ED7F0527}"/>
              </a:ext>
            </a:extLst>
          </p:cNvPr>
          <p:cNvSpPr>
            <a:spLocks noGrp="1"/>
          </p:cNvSpPr>
          <p:nvPr>
            <p:ph type="body" idx="1"/>
          </p:nvPr>
        </p:nvSpPr>
        <p:spPr>
          <a:xfrm>
            <a:off x="-1" y="909292"/>
            <a:ext cx="1828800" cy="685800"/>
          </a:xfrm>
          <a:ln>
            <a:solidFill>
              <a:schemeClr val="accent4">
                <a:lumMod val="40000"/>
                <a:lumOff val="60000"/>
              </a:schemeClr>
            </a:solidFill>
          </a:ln>
        </p:spPr>
        <p:txBody>
          <a:bodyPr>
            <a:normAutofit fontScale="92500" lnSpcReduction="20000"/>
          </a:bodyPr>
          <a:lstStyle/>
          <a:p>
            <a:pPr algn="ctr"/>
            <a:r>
              <a:rPr lang="en-US" sz="2800" dirty="0"/>
              <a:t>Revealing His word</a:t>
            </a:r>
          </a:p>
        </p:txBody>
      </p:sp>
      <p:sp>
        <p:nvSpPr>
          <p:cNvPr id="5" name="Content Placeholder 4">
            <a:extLst>
              <a:ext uri="{FF2B5EF4-FFF2-40B4-BE49-F238E27FC236}">
                <a16:creationId xmlns:a16="http://schemas.microsoft.com/office/drawing/2014/main" id="{1556D9CC-4F62-734C-B1F4-39BA60F5B802}"/>
              </a:ext>
            </a:extLst>
          </p:cNvPr>
          <p:cNvSpPr>
            <a:spLocks noGrp="1"/>
          </p:cNvSpPr>
          <p:nvPr>
            <p:ph sz="half" idx="2"/>
          </p:nvPr>
        </p:nvSpPr>
        <p:spPr>
          <a:xfrm>
            <a:off x="0" y="2087563"/>
            <a:ext cx="2700670" cy="3070490"/>
          </a:xfrm>
        </p:spPr>
        <p:txBody>
          <a:bodyPr>
            <a:normAutofit/>
          </a:bodyPr>
          <a:lstStyle/>
          <a:p>
            <a:r>
              <a:rPr lang="en-US" dirty="0"/>
              <a:t>Sometimes we think:</a:t>
            </a:r>
          </a:p>
          <a:p>
            <a:pPr lvl="1"/>
            <a:r>
              <a:rPr lang="en-US" dirty="0"/>
              <a:t>Can we trust the bible?</a:t>
            </a:r>
          </a:p>
          <a:p>
            <a:pPr lvl="1"/>
            <a:r>
              <a:rPr lang="en-US" dirty="0"/>
              <a:t>Are we sure God isn’t still speaking to us?</a:t>
            </a:r>
          </a:p>
          <a:p>
            <a:pPr lvl="1"/>
            <a:r>
              <a:rPr lang="en-US" dirty="0"/>
              <a:t>Is everything here enough to make sure that I’m right with God?</a:t>
            </a:r>
          </a:p>
        </p:txBody>
      </p:sp>
      <p:sp>
        <p:nvSpPr>
          <p:cNvPr id="7" name="Content Placeholder 6">
            <a:extLst>
              <a:ext uri="{FF2B5EF4-FFF2-40B4-BE49-F238E27FC236}">
                <a16:creationId xmlns:a16="http://schemas.microsoft.com/office/drawing/2014/main" id="{4953D69D-02D4-3B4F-8354-EF0FE0510D2C}"/>
              </a:ext>
            </a:extLst>
          </p:cNvPr>
          <p:cNvSpPr>
            <a:spLocks noGrp="1"/>
          </p:cNvSpPr>
          <p:nvPr>
            <p:ph sz="quarter" idx="4"/>
          </p:nvPr>
        </p:nvSpPr>
        <p:spPr>
          <a:xfrm>
            <a:off x="2700670" y="1595092"/>
            <a:ext cx="6443330" cy="4115279"/>
          </a:xfrm>
        </p:spPr>
        <p:txBody>
          <a:bodyPr>
            <a:normAutofit/>
          </a:bodyPr>
          <a:lstStyle/>
          <a:p>
            <a:pPr marL="0" indent="0" algn="ctr">
              <a:buNone/>
            </a:pPr>
            <a:r>
              <a:rPr lang="en-US" sz="2400" dirty="0"/>
              <a:t>[Heb 1:1-4 NASB95] 1 God, after He spoke long ago to the fathers in the prophets in many portions and in many ways, 2 in these last days has spoken to us in His Son, whom He appointed heir of all things, through whom also He made the world. 3 And He is the radiance of His glory and the exact representation of His nature, and upholds all things by the word of His power. When He had made purification of sins, He sat down at the right hand of the Majesty on high, 4 having become as much better than the angels, as He has inherited a more excellent name than they. </a:t>
            </a:r>
          </a:p>
        </p:txBody>
      </p:sp>
    </p:spTree>
    <p:extLst>
      <p:ext uri="{BB962C8B-B14F-4D97-AF65-F5344CB8AC3E}">
        <p14:creationId xmlns:p14="http://schemas.microsoft.com/office/powerpoint/2010/main" val="2396542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500"/>
                                        <p:tgtEl>
                                          <p:spTgt spid="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660</TotalTime>
  <Words>2975</Words>
  <Application>Microsoft Macintosh PowerPoint</Application>
  <PresentationFormat>On-screen Show (16:10)</PresentationFormat>
  <Paragraphs>126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God’s promises throughout Scripture</vt:lpstr>
      <vt:lpstr>God’s promises throughout Scripture</vt:lpstr>
      <vt:lpstr>God’s promises throughout Scripture</vt:lpstr>
      <vt:lpstr>God’s promises throughout Scripture</vt:lpstr>
      <vt:lpstr>God’s promises throughout Scripture</vt:lpstr>
      <vt:lpstr>God’s promises throughout Scripture</vt:lpstr>
      <vt:lpstr>PowerPoint Presentation</vt:lpstr>
      <vt:lpstr>Trusting the  Faithfulness of God</vt:lpstr>
      <vt:lpstr>Do you trust God’s faithfulness with…</vt:lpstr>
      <vt:lpstr>Do you trust God’s faithfulness with…</vt:lpstr>
      <vt:lpstr>Do you trust God’s faithfulness with…</vt:lpstr>
      <vt:lpstr>Do you trust God’s faithfulness with…</vt:lpstr>
      <vt:lpstr>Do you trust God’s faithfulness with…</vt:lpstr>
      <vt:lpstr>Do you trust God’s faithfulness with…</vt:lpstr>
      <vt:lpstr>Do you trust God’s faithfulness with…</vt:lpstr>
      <vt:lpstr>Do you trust God’s faithfulness with…</vt:lpstr>
      <vt:lpstr>Do you trust God’s faithfulness with…</vt:lpstr>
      <vt:lpstr>Do you trust God’s faithfulness with…</vt:lpstr>
      <vt:lpstr>Do you trust God’s faithfulness with…</vt:lpstr>
      <vt:lpstr>Since God has given us all these reasons to trust in Him, let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promises throughout Scripture</dc:title>
  <dc:creator>Bill Sanchez</dc:creator>
  <cp:lastModifiedBy>Bill Sanchez</cp:lastModifiedBy>
  <cp:revision>2</cp:revision>
  <dcterms:created xsi:type="dcterms:W3CDTF">2021-10-30T16:29:57Z</dcterms:created>
  <dcterms:modified xsi:type="dcterms:W3CDTF">2021-10-31T20:13:02Z</dcterms:modified>
</cp:coreProperties>
</file>