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321" r:id="rId3"/>
    <p:sldId id="322" r:id="rId4"/>
    <p:sldId id="323" r:id="rId5"/>
    <p:sldId id="325" r:id="rId6"/>
    <p:sldId id="324" r:id="rId7"/>
    <p:sldId id="326" r:id="rId8"/>
    <p:sldId id="327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0"/>
    <p:restoredTop sz="95794"/>
  </p:normalViewPr>
  <p:slideViewPr>
    <p:cSldViewPr snapToGrid="0" snapToObjects="1">
      <p:cViewPr varScale="1">
        <p:scale>
          <a:sx n="122" d="100"/>
          <a:sy n="122" d="100"/>
        </p:scale>
        <p:origin x="21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9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27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142645"/>
            <a:ext cx="5459737" cy="28514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59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9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10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37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739512"/>
            <a:ext cx="5567362" cy="4474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4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5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5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6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3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1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2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1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8"/>
            <a:ext cx="3027759" cy="34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90"/>
            <a:ext cx="1141809" cy="1971211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95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080000"/>
            <a:ext cx="745301" cy="63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44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7068-094F-4E4E-B73A-67D186BD1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Gospel of John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B7558-14E9-DF41-A92C-C8BD1BA79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 12: HEALING OF THE BLIND MAN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3D4BB-C838-D54F-B365-D4139E5E10AE}"/>
              </a:ext>
            </a:extLst>
          </p:cNvPr>
          <p:cNvSpPr txBox="1"/>
          <p:nvPr/>
        </p:nvSpPr>
        <p:spPr>
          <a:xfrm>
            <a:off x="5448301" y="3805510"/>
            <a:ext cx="35105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THOUGHT QUESTION:</a:t>
            </a:r>
          </a:p>
          <a:p>
            <a:r>
              <a:rPr lang="en-US" sz="1400" dirty="0"/>
              <a:t>Recall that we’ve skipped over the passage on ’The Woman Caught in Adultery’ (7:53 – 8:11).  What has been said in chapters 7 and 8 so far that might have bearing on this passage?</a:t>
            </a:r>
          </a:p>
        </p:txBody>
      </p:sp>
    </p:spTree>
    <p:extLst>
      <p:ext uri="{BB962C8B-B14F-4D97-AF65-F5344CB8AC3E}">
        <p14:creationId xmlns:p14="http://schemas.microsoft.com/office/powerpoint/2010/main" val="245227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886C89-B6C8-6142-ACBF-9CD61151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918135"/>
          </a:xfrm>
        </p:spPr>
        <p:txBody>
          <a:bodyPr/>
          <a:lstStyle/>
          <a:p>
            <a:r>
              <a:rPr lang="en-US" dirty="0"/>
              <a:t>John 8:31-59</a:t>
            </a:r>
            <a:br>
              <a:rPr lang="en-US" dirty="0"/>
            </a:br>
            <a:r>
              <a:rPr lang="en-US" sz="2000" dirty="0"/>
              <a:t>The Children of Abraham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96DAD-3078-5245-AEC7-918695E4F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00175"/>
            <a:ext cx="8020050" cy="42291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Jews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/>
              <a:t>We were not born of sexual immorality</a:t>
            </a:r>
          </a:p>
          <a:p>
            <a:pPr lvl="1"/>
            <a:r>
              <a:rPr lang="en-US" dirty="0"/>
              <a:t>We have one Father – even God.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If God were your Father, you would love me.  He sent me.</a:t>
            </a:r>
          </a:p>
          <a:p>
            <a:pPr lvl="1"/>
            <a:r>
              <a:rPr lang="en-US" dirty="0"/>
              <a:t>Why do you not understand?  Because you cannot bear to hear.  You are of your father, the devil – your will, your works, your words, your character.  I tell you the truth, but you do not believe.</a:t>
            </a:r>
          </a:p>
          <a:p>
            <a:pPr lvl="1"/>
            <a:r>
              <a:rPr lang="en-US" dirty="0"/>
              <a:t>Which of you convicts me of sin?  And if I tell the truth, why do you not believe?  Whoever is of God hears the words of God.</a:t>
            </a:r>
          </a:p>
          <a:p>
            <a:r>
              <a:rPr lang="en-US" b="1" dirty="0">
                <a:solidFill>
                  <a:srgbClr val="00B0F0"/>
                </a:solidFill>
              </a:rPr>
              <a:t>Jews</a:t>
            </a:r>
            <a:r>
              <a:rPr lang="en-US" dirty="0">
                <a:solidFill>
                  <a:srgbClr val="00B0F0"/>
                </a:solidFill>
              </a:rPr>
              <a:t>: </a:t>
            </a:r>
            <a:r>
              <a:rPr lang="en-US" dirty="0"/>
              <a:t>Are we not right in saying you are a Samaritan and have a demon?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dirty="0"/>
              <a:t>No.  I honor my Father, and you dishonor me, which dishonors Him, and He is judge.</a:t>
            </a:r>
          </a:p>
          <a:p>
            <a:pPr lvl="1"/>
            <a:r>
              <a:rPr lang="en-US" dirty="0"/>
              <a:t>If anyone keeps my word, he will never see death.</a:t>
            </a:r>
          </a:p>
        </p:txBody>
      </p:sp>
    </p:spTree>
    <p:extLst>
      <p:ext uri="{BB962C8B-B14F-4D97-AF65-F5344CB8AC3E}">
        <p14:creationId xmlns:p14="http://schemas.microsoft.com/office/powerpoint/2010/main" val="237224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886C89-B6C8-6142-ACBF-9CD61151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918135"/>
          </a:xfrm>
        </p:spPr>
        <p:txBody>
          <a:bodyPr/>
          <a:lstStyle/>
          <a:p>
            <a:r>
              <a:rPr lang="en-US" dirty="0"/>
              <a:t>John 8:31-59</a:t>
            </a:r>
            <a:br>
              <a:rPr lang="en-US" dirty="0"/>
            </a:br>
            <a:r>
              <a:rPr lang="en-US" sz="2000" dirty="0"/>
              <a:t>The Children of Abraham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96DAD-3078-5245-AEC7-918695E4F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00175"/>
            <a:ext cx="8020050" cy="40671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Jews:</a:t>
            </a:r>
            <a:r>
              <a:rPr lang="en-US" dirty="0">
                <a:solidFill>
                  <a:srgbClr val="00B0F0"/>
                </a:solidFill>
              </a:rPr>
              <a:t>  </a:t>
            </a:r>
            <a:r>
              <a:rPr lang="en-US" dirty="0"/>
              <a:t>Abraham died.  The prophets died.  Are you greater than they?  Who do you make yourself out to be?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Jesus: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I don’t make myself out to be anyone.  It is my Father who glorifies me.  But you have not known him.  And I cannot deny him; I keep his word.</a:t>
            </a:r>
          </a:p>
          <a:p>
            <a:pPr lvl="1"/>
            <a:r>
              <a:rPr lang="en-US" dirty="0"/>
              <a:t>Your father Abraham rejoiced that he would see my day.  He saw it and was glad.</a:t>
            </a:r>
          </a:p>
          <a:p>
            <a:r>
              <a:rPr lang="en-US" b="1" dirty="0">
                <a:solidFill>
                  <a:srgbClr val="00B0F0"/>
                </a:solidFill>
              </a:rPr>
              <a:t>Jews</a:t>
            </a:r>
            <a:r>
              <a:rPr lang="en-US" dirty="0">
                <a:solidFill>
                  <a:srgbClr val="00B0F0"/>
                </a:solidFill>
              </a:rPr>
              <a:t>:  </a:t>
            </a:r>
            <a:r>
              <a:rPr lang="en-US" dirty="0"/>
              <a:t>You are not yet 50, and you’ve seen Abraham? (lol)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5948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7"/>
            <a:ext cx="3027759" cy="34902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89"/>
            <a:ext cx="1141809" cy="1971211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9511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080000"/>
            <a:ext cx="745301" cy="635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9143771" cy="39422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3128079"/>
            <a:ext cx="2604045" cy="688276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79610"/>
            <a:ext cx="9144000" cy="2335390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43506A-5867-1443-82D6-8B7094FE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128" y="519642"/>
            <a:ext cx="7695743" cy="293657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457200"/>
            <a:r>
              <a:rPr lang="en-US" sz="4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“Before Abraham was,</a:t>
            </a:r>
            <a:br>
              <a:rPr lang="en-US" sz="4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 AM.”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AEB931-DCD8-6D47-8934-0B11B5196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128" y="3981150"/>
            <a:ext cx="7695743" cy="10081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 defTabSz="457200">
              <a:spcBef>
                <a:spcPts val="1000"/>
              </a:spcBef>
            </a:pPr>
            <a:r>
              <a:rPr lang="en-US" sz="19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John 8:58</a:t>
            </a:r>
          </a:p>
          <a:p>
            <a:pPr algn="ctr" defTabSz="457200">
              <a:spcBef>
                <a:spcPts val="1000"/>
              </a:spcBef>
            </a:pPr>
            <a:r>
              <a:rPr lang="en-US" sz="1900" dirty="0">
                <a:solidFill>
                  <a:schemeClr val="bg2"/>
                </a:solidFill>
              </a:rPr>
              <a:t>(Exodus 3:14; </a:t>
            </a:r>
            <a:r>
              <a:rPr lang="en-US" sz="1900" dirty="0" err="1">
                <a:solidFill>
                  <a:schemeClr val="bg2"/>
                </a:solidFill>
              </a:rPr>
              <a:t>IsAiah</a:t>
            </a:r>
            <a:r>
              <a:rPr lang="en-US" sz="1900" dirty="0">
                <a:solidFill>
                  <a:schemeClr val="bg2"/>
                </a:solidFill>
              </a:rPr>
              <a:t> 41:4, 43:10, 43:13, 43:25, 46:4, 48:12, …)</a:t>
            </a:r>
            <a:endParaRPr lang="en-US" sz="1900" b="0" i="0" kern="1200" cap="all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338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073F-4AE8-0847-A904-7D3E6CF6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Healing of the Blind Man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EBC81-3CDC-9242-B886-866BC92FD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9:1-34</a:t>
            </a:r>
          </a:p>
        </p:txBody>
      </p:sp>
    </p:spTree>
    <p:extLst>
      <p:ext uri="{BB962C8B-B14F-4D97-AF65-F5344CB8AC3E}">
        <p14:creationId xmlns:p14="http://schemas.microsoft.com/office/powerpoint/2010/main" val="48973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B7B1-F5C5-044C-8802-4C1C33B1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‘Sent’ (9:7)</a:t>
            </a:r>
            <a:br>
              <a:rPr lang="en-US" dirty="0"/>
            </a:br>
            <a:r>
              <a:rPr lang="en-US" sz="2000" dirty="0"/>
              <a:t>Parallels between the healed blind man and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8C8DE-214F-CC42-B9FF-5DE5494B7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3" y="1710766"/>
            <a:ext cx="7854062" cy="3496234"/>
          </a:xfrm>
        </p:spPr>
        <p:txBody>
          <a:bodyPr/>
          <a:lstStyle/>
          <a:p>
            <a:r>
              <a:rPr lang="en-US" sz="1800" b="1" dirty="0"/>
              <a:t>V.9: </a:t>
            </a:r>
            <a:r>
              <a:rPr lang="en-US" sz="1800" dirty="0"/>
              <a:t>sounds like the division verses of chapter 7</a:t>
            </a:r>
          </a:p>
          <a:p>
            <a:r>
              <a:rPr lang="en-US" sz="1800" b="1" dirty="0"/>
              <a:t>V.15, 26: </a:t>
            </a:r>
            <a:r>
              <a:rPr lang="en-US" sz="1800" dirty="0"/>
              <a:t>multiple asking of the same questions</a:t>
            </a:r>
          </a:p>
          <a:p>
            <a:r>
              <a:rPr lang="en-US" sz="1800" b="1" dirty="0"/>
              <a:t>V.18: </a:t>
            </a:r>
            <a:r>
              <a:rPr lang="en-US" sz="1800" dirty="0"/>
              <a:t>you are bearing witness about yourself.</a:t>
            </a:r>
          </a:p>
          <a:p>
            <a:r>
              <a:rPr lang="en-US" sz="1800" b="1" dirty="0"/>
              <a:t>V.27: </a:t>
            </a:r>
            <a:r>
              <a:rPr lang="en-US" sz="1800" dirty="0"/>
              <a:t>“I have told you already” (cf. 8:25)</a:t>
            </a:r>
          </a:p>
          <a:p>
            <a:r>
              <a:rPr lang="en-US" sz="1800" b="1" dirty="0"/>
              <a:t>V.30: </a:t>
            </a:r>
            <a:r>
              <a:rPr lang="en-US" sz="1800" dirty="0"/>
              <a:t>the man emphasizes that the works of God have been done.</a:t>
            </a:r>
          </a:p>
          <a:p>
            <a:r>
              <a:rPr lang="en-US" sz="1800" b="1" dirty="0"/>
              <a:t>V.28-29, 34: </a:t>
            </a:r>
            <a:r>
              <a:rPr lang="en-US" sz="1800" dirty="0"/>
              <a:t>the Pharisees revile the man (cf. 7:7)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2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073F-4AE8-0847-A904-7D3E6CF6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“If you were blind,</a:t>
            </a:r>
            <a:br>
              <a:rPr lang="en-US" dirty="0"/>
            </a:br>
            <a:r>
              <a:rPr lang="en-US" dirty="0"/>
              <a:t>you would have no guilt;</a:t>
            </a:r>
            <a:br>
              <a:rPr lang="en-US" dirty="0"/>
            </a:br>
            <a:r>
              <a:rPr lang="en-US" dirty="0"/>
              <a:t>but now that you say, ‘We see’,</a:t>
            </a:r>
            <a:br>
              <a:rPr lang="en-US" dirty="0"/>
            </a:br>
            <a:r>
              <a:rPr lang="en-US" dirty="0"/>
              <a:t>your guilt remains.”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EBC81-3CDC-9242-B886-866BC92FD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9:41</a:t>
            </a:r>
          </a:p>
        </p:txBody>
      </p:sp>
    </p:spTree>
    <p:extLst>
      <p:ext uri="{BB962C8B-B14F-4D97-AF65-F5344CB8AC3E}">
        <p14:creationId xmlns:p14="http://schemas.microsoft.com/office/powerpoint/2010/main" val="251406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073F-4AE8-0847-A904-7D3E6CF6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Woman Caught in Adultery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EBC81-3CDC-9242-B886-866BC92FD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7:53 – 8:11</a:t>
            </a:r>
          </a:p>
        </p:txBody>
      </p:sp>
    </p:spTree>
    <p:extLst>
      <p:ext uri="{BB962C8B-B14F-4D97-AF65-F5344CB8AC3E}">
        <p14:creationId xmlns:p14="http://schemas.microsoft.com/office/powerpoint/2010/main" val="2777127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3001</TotalTime>
  <Words>500</Words>
  <Application>Microsoft Macintosh PowerPoint</Application>
  <PresentationFormat>On-screen Show (16:10)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Gospel of John</vt:lpstr>
      <vt:lpstr>John 8:31-59 The Children of Abraham</vt:lpstr>
      <vt:lpstr>John 8:31-59 The Children of Abraham</vt:lpstr>
      <vt:lpstr>“Before Abraham was, I AM.”</vt:lpstr>
      <vt:lpstr>The Healing of the Blind Man</vt:lpstr>
      <vt:lpstr>‘Sent’ (9:7) Parallels between the healed blind man and Jesus?</vt:lpstr>
      <vt:lpstr>“If you were blind, you would have no guilt; but now that you say, ‘We see’, your guilt remains.”</vt:lpstr>
      <vt:lpstr>The Woman Caught in Adultery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of John</dc:title>
  <dc:creator>David Hamlett</dc:creator>
  <cp:lastModifiedBy>David Hamlett</cp:lastModifiedBy>
  <cp:revision>45</cp:revision>
  <dcterms:created xsi:type="dcterms:W3CDTF">2021-10-24T06:09:08Z</dcterms:created>
  <dcterms:modified xsi:type="dcterms:W3CDTF">2021-12-08T22:11:16Z</dcterms:modified>
</cp:coreProperties>
</file>