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338" r:id="rId2"/>
    <p:sldId id="341" r:id="rId3"/>
    <p:sldId id="345" r:id="rId4"/>
    <p:sldId id="346" r:id="rId5"/>
    <p:sldId id="257" r:id="rId6"/>
    <p:sldId id="259" r:id="rId7"/>
    <p:sldId id="347" r:id="rId8"/>
    <p:sldId id="348" r:id="rId9"/>
    <p:sldId id="349" r:id="rId10"/>
    <p:sldId id="351" r:id="rId11"/>
    <p:sldId id="352" r:id="rId12"/>
    <p:sldId id="350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05"/>
    <p:restoredTop sz="95794"/>
  </p:normalViewPr>
  <p:slideViewPr>
    <p:cSldViewPr snapToGrid="0" snapToObjects="1">
      <p:cViewPr varScale="1">
        <p:scale>
          <a:sx n="73" d="100"/>
          <a:sy n="73" d="100"/>
        </p:scale>
        <p:origin x="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206500"/>
            <a:ext cx="6619244" cy="277465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981150"/>
            <a:ext cx="6619244" cy="71785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9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000489"/>
            <a:ext cx="6619243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71500"/>
            <a:ext cx="6619244" cy="303388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472771"/>
            <a:ext cx="6619242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06500"/>
            <a:ext cx="6619244" cy="1651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048000"/>
            <a:ext cx="6619244" cy="1968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2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206500"/>
            <a:ext cx="5999486" cy="193614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142645"/>
            <a:ext cx="5459737" cy="28514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25548"/>
            <a:ext cx="6619244" cy="13970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80937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178156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64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603501"/>
            <a:ext cx="6619245" cy="137765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981151"/>
            <a:ext cx="6619244" cy="7170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59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651000"/>
            <a:ext cx="2210150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222500"/>
            <a:ext cx="2195513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651000"/>
            <a:ext cx="220218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222500"/>
            <a:ext cx="2210096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651000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222500"/>
            <a:ext cx="2199085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778000"/>
            <a:ext cx="0" cy="33020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778000"/>
            <a:ext cx="0" cy="330573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98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542458"/>
            <a:ext cx="2205038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841500"/>
            <a:ext cx="2205038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022676"/>
            <a:ext cx="220503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542458"/>
            <a:ext cx="219789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841500"/>
            <a:ext cx="2197894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022676"/>
            <a:ext cx="2200805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542458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841500"/>
            <a:ext cx="2199085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022674"/>
            <a:ext cx="220199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778000"/>
            <a:ext cx="0" cy="33020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778000"/>
            <a:ext cx="0" cy="330573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10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37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58511"/>
            <a:ext cx="1314451" cy="485510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739512"/>
            <a:ext cx="5567362" cy="4474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4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5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384778"/>
            <a:ext cx="6619243" cy="1596373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981151"/>
            <a:ext cx="6619244" cy="7170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6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717146"/>
            <a:ext cx="3297254" cy="349646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713411"/>
            <a:ext cx="3297256" cy="35002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5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587500"/>
            <a:ext cx="329725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095500"/>
            <a:ext cx="3297254" cy="311811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587500"/>
            <a:ext cx="329725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095500"/>
            <a:ext cx="3297254" cy="311811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6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3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1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206500"/>
            <a:ext cx="2550798" cy="12065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206500"/>
            <a:ext cx="3896998" cy="3810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607734"/>
            <a:ext cx="2550797" cy="24129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2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545160"/>
            <a:ext cx="3819680" cy="131234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952500"/>
            <a:ext cx="2400300" cy="381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048000"/>
            <a:ext cx="3813734" cy="11430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1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224738"/>
            <a:ext cx="3027759" cy="3490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410290"/>
            <a:ext cx="1141809" cy="197121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397000"/>
            <a:ext cx="2114550" cy="23495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0"/>
            <a:ext cx="1202540" cy="951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080000"/>
            <a:ext cx="745301" cy="635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95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77265"/>
            <a:ext cx="7053542" cy="1167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710766"/>
            <a:ext cx="6709906" cy="349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75455" y="1504951"/>
            <a:ext cx="8254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552855" y="2700448"/>
            <a:ext cx="321649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46441"/>
            <a:ext cx="628649" cy="639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4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67068-094F-4E4E-B73A-67D186BD1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Gospel of John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B7558-14E9-DF41-A92C-C8BD1BA79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 12: RESURRECTION APPEARANCES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3D4BB-C838-D54F-B365-D4139E5E10AE}"/>
              </a:ext>
            </a:extLst>
          </p:cNvPr>
          <p:cNvSpPr txBox="1"/>
          <p:nvPr/>
        </p:nvSpPr>
        <p:spPr>
          <a:xfrm>
            <a:off x="5788123" y="3981149"/>
            <a:ext cx="3161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b="1" dirty="0">
                <a:solidFill>
                  <a:prstClr val="white"/>
                </a:solidFill>
                <a:latin typeface="Century Gothic" panose="020B0502020202020204"/>
              </a:rPr>
              <a:t>THOUGHT QUESTION:</a:t>
            </a:r>
          </a:p>
          <a:p>
            <a:pPr defTabSz="342900"/>
            <a:r>
              <a:rPr lang="en-US" sz="1350" dirty="0">
                <a:solidFill>
                  <a:prstClr val="white"/>
                </a:solidFill>
                <a:latin typeface="Century Gothic" panose="020B0502020202020204"/>
              </a:rPr>
              <a:t>It seems like John 20:30-31 could possibly conclude the book.  So why is there a John 21?</a:t>
            </a:r>
          </a:p>
        </p:txBody>
      </p:sp>
    </p:spTree>
    <p:extLst>
      <p:ext uri="{BB962C8B-B14F-4D97-AF65-F5344CB8AC3E}">
        <p14:creationId xmlns:p14="http://schemas.microsoft.com/office/powerpoint/2010/main" val="24502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B9AA-4691-C942-9485-1E9E15F9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Epilogue?</a:t>
            </a:r>
            <a:br>
              <a:rPr lang="en-US" dirty="0"/>
            </a:br>
            <a:r>
              <a:rPr lang="en-US" sz="2000" dirty="0"/>
              <a:t>John 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69FC7-AD67-4A49-A2FE-831FB5F38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Peter’s reconciliation with Jesus and recommission</a:t>
            </a:r>
          </a:p>
          <a:p>
            <a:r>
              <a:rPr lang="en-US" dirty="0"/>
              <a:t>The prediction of the coming fates of Peter and the beloved disciple</a:t>
            </a:r>
          </a:p>
          <a:p>
            <a:r>
              <a:rPr lang="en-US" dirty="0"/>
              <a:t>A further balancing of the Gospel’s dominant realized eschatology with futurist emphases</a:t>
            </a:r>
          </a:p>
          <a:p>
            <a:r>
              <a:rPr lang="en-US" dirty="0"/>
              <a:t>The reaffirmation of Jesus going ahead of the disciples and providing for them</a:t>
            </a:r>
          </a:p>
          <a:p>
            <a:r>
              <a:rPr lang="en-US" dirty="0"/>
              <a:t>Further clarification of the coming mission of the church</a:t>
            </a:r>
          </a:p>
          <a:p>
            <a:r>
              <a:rPr lang="en-US" dirty="0"/>
              <a:t>A fully triumphant Jesus</a:t>
            </a:r>
          </a:p>
          <a:p>
            <a:r>
              <a:rPr lang="en-US" dirty="0"/>
              <a:t>Further clues concerning the identity of the beloved disciples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200" i="1" dirty="0"/>
              <a:t>(Craig Blomberg, The Historical Reliability of John’s Gospel, p.273)</a:t>
            </a:r>
          </a:p>
        </p:txBody>
      </p:sp>
    </p:spTree>
    <p:extLst>
      <p:ext uri="{BB962C8B-B14F-4D97-AF65-F5344CB8AC3E}">
        <p14:creationId xmlns:p14="http://schemas.microsoft.com/office/powerpoint/2010/main" val="110654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B463-D43B-BD49-A33A-DF2D6055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“Follow me.”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049CC-490F-304C-8A6A-9FF6C1072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21:19,22</a:t>
            </a:r>
          </a:p>
        </p:txBody>
      </p:sp>
    </p:spTree>
    <p:extLst>
      <p:ext uri="{BB962C8B-B14F-4D97-AF65-F5344CB8AC3E}">
        <p14:creationId xmlns:p14="http://schemas.microsoft.com/office/powerpoint/2010/main" val="29306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096F-F451-914C-AF34-7E135BC7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21:25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82F21-DA39-C848-94B5-AFC886620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i="1" dirty="0"/>
              <a:t>“Now there are also many other things that Jesus did.  Were every one of them to be written, I suppose that the world itself could not contain the books that would be written.”</a:t>
            </a:r>
          </a:p>
        </p:txBody>
      </p:sp>
    </p:spTree>
    <p:extLst>
      <p:ext uri="{BB962C8B-B14F-4D97-AF65-F5344CB8AC3E}">
        <p14:creationId xmlns:p14="http://schemas.microsoft.com/office/powerpoint/2010/main" val="23517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224737"/>
            <a:ext cx="3027759" cy="34902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410289"/>
            <a:ext cx="1141809" cy="197121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408" y="1397000"/>
            <a:ext cx="2114550" cy="23495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951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080000"/>
            <a:ext cx="745301" cy="635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95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7" descr="A picture containing outdoor, grass, rock, building&#10;&#10;Description automatically generated">
            <a:extLst>
              <a:ext uri="{FF2B5EF4-FFF2-40B4-BE49-F238E27FC236}">
                <a16:creationId xmlns:a16="http://schemas.microsoft.com/office/drawing/2014/main" id="{F6CAEE11-A633-054A-BFFE-5E94A139E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13290" b="3377"/>
          <a:stretch/>
        </p:blipFill>
        <p:spPr>
          <a:xfrm>
            <a:off x="20" y="10"/>
            <a:ext cx="9143980" cy="57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5715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524000"/>
            <a:ext cx="0" cy="26670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190066"/>
            <a:ext cx="745301" cy="63500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5713677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19DD79-7963-244E-9E61-854B38A5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46" y="670560"/>
            <a:ext cx="2641019" cy="437388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 The Ten</a:t>
            </a:r>
            <a:br>
              <a:rPr lang="en-US" dirty="0"/>
            </a:br>
            <a:r>
              <a:rPr lang="en-US" sz="2000" dirty="0"/>
              <a:t>(20:19-23)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0C66EC-5DB4-6F48-ACB8-6213B668A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895" y="670559"/>
            <a:ext cx="4799948" cy="4373881"/>
          </a:xfrm>
        </p:spPr>
        <p:txBody>
          <a:bodyPr anchor="ctr">
            <a:normAutofit/>
          </a:bodyPr>
          <a:lstStyle/>
          <a:p>
            <a:r>
              <a:rPr lang="en-US" dirty="0"/>
              <a:t>“Peace be with you”</a:t>
            </a:r>
          </a:p>
          <a:p>
            <a:r>
              <a:rPr lang="en-US" dirty="0"/>
              <a:t>“Receive the Holy Spirit”</a:t>
            </a:r>
          </a:p>
          <a:p>
            <a:r>
              <a:rPr lang="en-US" dirty="0"/>
              <a:t>“If you forgive the sins of any, they are forgiven them; if you withhold forgiveness from any, it is withheld.”</a:t>
            </a:r>
          </a:p>
        </p:txBody>
      </p:sp>
    </p:spTree>
    <p:extLst>
      <p:ext uri="{BB962C8B-B14F-4D97-AF65-F5344CB8AC3E}">
        <p14:creationId xmlns:p14="http://schemas.microsoft.com/office/powerpoint/2010/main" val="3050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5715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524000"/>
            <a:ext cx="0" cy="26670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190066"/>
            <a:ext cx="745301" cy="63500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5713677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19DD79-7963-244E-9E61-854B38A5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46" y="670560"/>
            <a:ext cx="2641019" cy="437388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 Thomas</a:t>
            </a:r>
            <a:br>
              <a:rPr lang="en-US" dirty="0"/>
            </a:br>
            <a:r>
              <a:rPr lang="en-US" sz="2000" dirty="0"/>
              <a:t>(20:24-29)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0C66EC-5DB4-6F48-ACB8-6213B668A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895" y="670559"/>
            <a:ext cx="4799948" cy="4373881"/>
          </a:xfrm>
        </p:spPr>
        <p:txBody>
          <a:bodyPr anchor="ctr">
            <a:normAutofit/>
          </a:bodyPr>
          <a:lstStyle/>
          <a:p>
            <a:r>
              <a:rPr lang="en-US" dirty="0"/>
              <a:t>”Peace be with you”</a:t>
            </a:r>
          </a:p>
          <a:p>
            <a:r>
              <a:rPr lang="en-US" dirty="0"/>
              <a:t>“Put your finger here, and see my hands; and put out your hand, and place it in my side.  Do not disbelieve, but believe.”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”My Lord and my God!”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“Have you believed because you have seen me?  Blessed are those who have no seen and yet have believed.”</a:t>
            </a:r>
          </a:p>
        </p:txBody>
      </p:sp>
    </p:spTree>
    <p:extLst>
      <p:ext uri="{BB962C8B-B14F-4D97-AF65-F5344CB8AC3E}">
        <p14:creationId xmlns:p14="http://schemas.microsoft.com/office/powerpoint/2010/main" val="65474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096F-F451-914C-AF34-7E135BC7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20:30-31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82F21-DA39-C848-94B5-AFC886620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i="1" dirty="0"/>
              <a:t>“Now Jesus did many other signs in the presence of the disciples which are not written in this book;</a:t>
            </a:r>
          </a:p>
          <a:p>
            <a:pPr marL="0" indent="0">
              <a:buNone/>
            </a:pPr>
            <a:r>
              <a:rPr lang="en-US" sz="2100" i="1" dirty="0"/>
              <a:t> but these are written so that you may believe that Jesus is the Christ, the Son of God, and that by believing you may have life in His name.”</a:t>
            </a:r>
          </a:p>
        </p:txBody>
      </p:sp>
    </p:spTree>
    <p:extLst>
      <p:ext uri="{BB962C8B-B14F-4D97-AF65-F5344CB8AC3E}">
        <p14:creationId xmlns:p14="http://schemas.microsoft.com/office/powerpoint/2010/main" val="737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B463-D43B-BD49-A33A-DF2D6055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049CC-490F-304C-8A6A-9FF6C1072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an ”</a:t>
            </a:r>
            <a:r>
              <a:rPr lang="en-US" dirty="0" err="1"/>
              <a:t>EPIlogue</a:t>
            </a:r>
            <a:r>
              <a:rPr lang="en-US" dirty="0"/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69453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224737"/>
            <a:ext cx="3027759" cy="3490263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410289"/>
            <a:ext cx="1141809" cy="1971211"/>
          </a:xfrm>
          <a:prstGeom prst="rect">
            <a:avLst/>
          </a:prstGeom>
        </p:spPr>
      </p:pic>
      <p:sp>
        <p:nvSpPr>
          <p:cNvPr id="27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397000"/>
            <a:ext cx="2114550" cy="23495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951172"/>
          </a:xfrm>
          <a:prstGeom prst="rect">
            <a:avLst/>
          </a:prstGeom>
        </p:spPr>
      </p:pic>
      <p:pic>
        <p:nvPicPr>
          <p:cNvPr id="2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080000"/>
            <a:ext cx="745301" cy="635000"/>
          </a:xfrm>
          <a:prstGeom prst="rect">
            <a:avLst/>
          </a:prstGeom>
        </p:spPr>
      </p:pic>
      <p:sp>
        <p:nvSpPr>
          <p:cNvPr id="30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95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3F244-E7EA-FB43-948F-0728418CF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41983" y="1206499"/>
            <a:ext cx="2913397" cy="3810001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</a:pPr>
            <a:r>
              <a:rPr lang="en-US" sz="1400" i="1" dirty="0"/>
              <a:t>“He said to them,</a:t>
            </a:r>
          </a:p>
          <a:p>
            <a:pPr defTabSz="457200">
              <a:spcBef>
                <a:spcPts val="1000"/>
              </a:spcBef>
            </a:pPr>
            <a:r>
              <a:rPr lang="en-US" sz="1400" i="1" dirty="0"/>
              <a:t>‘Cast the net on the right side of the boat, and you will find some.’</a:t>
            </a:r>
          </a:p>
          <a:p>
            <a:pPr defTabSz="457200">
              <a:spcBef>
                <a:spcPts val="1000"/>
              </a:spcBef>
            </a:pPr>
            <a:r>
              <a:rPr lang="en-US" sz="1400" i="1" dirty="0"/>
              <a:t>So they cast it, and now they were not able to haul it in, because of the quantity of fish.</a:t>
            </a:r>
          </a:p>
          <a:p>
            <a:pPr defTabSz="457200">
              <a:spcBef>
                <a:spcPts val="1000"/>
              </a:spcBef>
            </a:pPr>
            <a:r>
              <a:rPr lang="en-US" sz="1400" i="1" dirty="0"/>
              <a:t>That disciple whom Jesus loved therefore said to Peter,</a:t>
            </a:r>
          </a:p>
          <a:p>
            <a:pPr defTabSz="457200">
              <a:spcBef>
                <a:spcPts val="1000"/>
              </a:spcBef>
            </a:pPr>
            <a:r>
              <a:rPr lang="en-US" sz="1400" i="1" dirty="0"/>
              <a:t>‘It is the Lord!’</a:t>
            </a:r>
          </a:p>
          <a:p>
            <a:pPr algn="r" defTabSz="457200">
              <a:spcBef>
                <a:spcPts val="1000"/>
              </a:spcBef>
            </a:pPr>
            <a:r>
              <a:rPr lang="en-US" sz="1400" dirty="0"/>
              <a:t>(21:6-7a)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C62902-06DA-0C48-8458-1F22F95B7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23105" y="1056336"/>
            <a:ext cx="4647361" cy="3490263"/>
          </a:xfrm>
        </p:spPr>
      </p:pic>
    </p:spTree>
    <p:extLst>
      <p:ext uri="{BB962C8B-B14F-4D97-AF65-F5344CB8AC3E}">
        <p14:creationId xmlns:p14="http://schemas.microsoft.com/office/powerpoint/2010/main" val="28892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F048-A0CF-B24A-ABDE-AA764701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Charcoal Fire</a:t>
            </a:r>
            <a:br>
              <a:rPr lang="en-US" dirty="0"/>
            </a:br>
            <a:r>
              <a:rPr lang="en-US" sz="2000" dirty="0"/>
              <a:t>(18:18, 21:9)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63AD6-99C5-4B44-9FCF-0D913C59C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Denial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20F98-B2A3-A347-8206-248A174A61D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“ ’You are not also one of this man’s disciples, are you?’ He said, ‘I am not.’ “ (18:17)</a:t>
            </a:r>
          </a:p>
          <a:p>
            <a:r>
              <a:rPr lang="en-US" sz="1400" dirty="0"/>
              <a:t>“ ‘… are you?’ He denied it and said, ‘I am not’” (18:25)</a:t>
            </a:r>
          </a:p>
          <a:p>
            <a:r>
              <a:rPr lang="en-US" sz="1400" dirty="0"/>
              <a:t>”Peter again denied it, and at once a rooster crowed.” (18:27)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73CB82-A840-B049-B8FD-24236126E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Jesus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6E6548-0B99-714F-8292-1A96064C6039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“Simon, son of John, do you love </a:t>
            </a:r>
            <a:r>
              <a:rPr lang="en-US" sz="1400" i="1" dirty="0"/>
              <a:t>(</a:t>
            </a:r>
            <a:r>
              <a:rPr lang="en-US" sz="1400" i="1" dirty="0" err="1"/>
              <a:t>agapeo</a:t>
            </a:r>
            <a:r>
              <a:rPr lang="en-US" sz="1400" i="1" dirty="0"/>
              <a:t>)</a:t>
            </a:r>
            <a:r>
              <a:rPr lang="en-US" sz="1400" dirty="0"/>
              <a:t> me more than these?” (20:15)</a:t>
            </a:r>
          </a:p>
          <a:p>
            <a:r>
              <a:rPr lang="en-US" sz="1400" dirty="0"/>
              <a:t>“Simon, son of John, do you love </a:t>
            </a:r>
            <a:r>
              <a:rPr lang="en-US" sz="1400" i="1" dirty="0"/>
              <a:t>(</a:t>
            </a:r>
            <a:r>
              <a:rPr lang="en-US" sz="1400" i="1" dirty="0" err="1"/>
              <a:t>agapeo</a:t>
            </a:r>
            <a:r>
              <a:rPr lang="en-US" sz="1400" i="1" dirty="0"/>
              <a:t>)</a:t>
            </a:r>
            <a:r>
              <a:rPr lang="en-US" sz="1400" dirty="0"/>
              <a:t> me?” (20:16)</a:t>
            </a:r>
          </a:p>
          <a:p>
            <a:r>
              <a:rPr lang="en-US" sz="1400" dirty="0"/>
              <a:t>“Simon, son of John, do you love </a:t>
            </a:r>
            <a:r>
              <a:rPr lang="en-US" sz="1400" i="1" dirty="0"/>
              <a:t>(</a:t>
            </a:r>
            <a:r>
              <a:rPr lang="en-US" sz="1400" i="1" dirty="0" err="1"/>
              <a:t>phileo</a:t>
            </a:r>
            <a:r>
              <a:rPr lang="en-US" sz="1400" i="1" dirty="0"/>
              <a:t>)</a:t>
            </a:r>
            <a:r>
              <a:rPr lang="en-US" sz="1400" dirty="0"/>
              <a:t> me?” (20:17)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A6F04A-28E3-1842-AB90-026B0BB5D5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Peter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54DAFF-6EAE-4B44-8571-5C65D967D29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1400" dirty="0"/>
              <a:t>“He said to him, ‘Yes, Lord; you know that I love </a:t>
            </a:r>
            <a:r>
              <a:rPr lang="en-US" sz="1400" i="1" dirty="0"/>
              <a:t>(</a:t>
            </a:r>
            <a:r>
              <a:rPr lang="en-US" sz="1400" i="1" dirty="0" err="1"/>
              <a:t>phileo</a:t>
            </a:r>
            <a:r>
              <a:rPr lang="en-US" sz="1400" i="1" dirty="0"/>
              <a:t>)</a:t>
            </a:r>
            <a:r>
              <a:rPr lang="en-US" sz="1400" dirty="0"/>
              <a:t> you.’” (20:15)</a:t>
            </a:r>
          </a:p>
          <a:p>
            <a:r>
              <a:rPr lang="en-US" sz="1400" dirty="0"/>
              <a:t>“Yes, Lord; you know that I love </a:t>
            </a:r>
            <a:r>
              <a:rPr lang="en-US" sz="1400" i="1" dirty="0"/>
              <a:t>(</a:t>
            </a:r>
            <a:r>
              <a:rPr lang="en-US" sz="1400" i="1" dirty="0" err="1"/>
              <a:t>phileo</a:t>
            </a:r>
            <a:r>
              <a:rPr lang="en-US" sz="1400" i="1" dirty="0"/>
              <a:t>)</a:t>
            </a:r>
            <a:r>
              <a:rPr lang="en-US" sz="1400" dirty="0"/>
              <a:t> you.” (20:16)</a:t>
            </a:r>
          </a:p>
          <a:p>
            <a:r>
              <a:rPr lang="en-US" sz="1400" dirty="0"/>
              <a:t>“Lord, you know everything; you know that I love </a:t>
            </a:r>
            <a:r>
              <a:rPr lang="en-US" sz="1400" i="1" dirty="0"/>
              <a:t>(</a:t>
            </a:r>
            <a:r>
              <a:rPr lang="en-US" sz="1400" i="1" dirty="0" err="1"/>
              <a:t>phileo</a:t>
            </a:r>
            <a:r>
              <a:rPr lang="en-US" sz="1400" i="1" dirty="0"/>
              <a:t>)</a:t>
            </a:r>
            <a:r>
              <a:rPr lang="en-US" sz="1400" dirty="0"/>
              <a:t> you.” (20:17)</a:t>
            </a: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DA7618-C047-6B45-B000-76986038C18A}"/>
              </a:ext>
            </a:extLst>
          </p:cNvPr>
          <p:cNvSpPr/>
          <p:nvPr/>
        </p:nvSpPr>
        <p:spPr>
          <a:xfrm>
            <a:off x="7324824" y="2290813"/>
            <a:ext cx="1703671" cy="789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Feed my lambs.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7E5714-4A8A-9444-9DE2-51F75CE5A172}"/>
              </a:ext>
            </a:extLst>
          </p:cNvPr>
          <p:cNvSpPr/>
          <p:nvPr/>
        </p:nvSpPr>
        <p:spPr>
          <a:xfrm>
            <a:off x="7324823" y="3160137"/>
            <a:ext cx="1703671" cy="789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Tend my sheep.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4B6531-9CF6-F947-AB95-B1864338EEEA}"/>
              </a:ext>
            </a:extLst>
          </p:cNvPr>
          <p:cNvSpPr/>
          <p:nvPr/>
        </p:nvSpPr>
        <p:spPr>
          <a:xfrm>
            <a:off x="7324822" y="4029461"/>
            <a:ext cx="1703671" cy="789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Feed my sheep.</a:t>
            </a:r>
          </a:p>
        </p:txBody>
      </p:sp>
    </p:spTree>
    <p:extLst>
      <p:ext uri="{BB962C8B-B14F-4D97-AF65-F5344CB8AC3E}">
        <p14:creationId xmlns:p14="http://schemas.microsoft.com/office/powerpoint/2010/main" val="80482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8" grpId="0" uiExpand="1" build="p"/>
      <p:bldP spid="9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B463-D43B-BD49-A33A-DF2D6055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“Follow me.”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049CC-490F-304C-8A6A-9FF6C1072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21:19,22</a:t>
            </a:r>
          </a:p>
        </p:txBody>
      </p:sp>
    </p:spTree>
    <p:extLst>
      <p:ext uri="{BB962C8B-B14F-4D97-AF65-F5344CB8AC3E}">
        <p14:creationId xmlns:p14="http://schemas.microsoft.com/office/powerpoint/2010/main" val="24164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5202</TotalTime>
  <Words>618</Words>
  <Application>Microsoft Office PowerPoint</Application>
  <PresentationFormat>On-screen Show (16:10)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Gospel of John</vt:lpstr>
      <vt:lpstr>PowerPoint Presentation</vt:lpstr>
      <vt:lpstr> The Ten (20:19-23)</vt:lpstr>
      <vt:lpstr> Thomas (20:24-29)</vt:lpstr>
      <vt:lpstr>John 20:30-31</vt:lpstr>
      <vt:lpstr>John 21</vt:lpstr>
      <vt:lpstr>PowerPoint Presentation</vt:lpstr>
      <vt:lpstr>At The Charcoal Fire (18:18, 21:9)</vt:lpstr>
      <vt:lpstr>“Follow me.”</vt:lpstr>
      <vt:lpstr>Why the Epilogue? John 21</vt:lpstr>
      <vt:lpstr>“Follow me.”</vt:lpstr>
      <vt:lpstr>John 21:25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 of John</dc:title>
  <dc:creator>David Hamlett</dc:creator>
  <cp:lastModifiedBy>Brad Beutjer</cp:lastModifiedBy>
  <cp:revision>82</cp:revision>
  <dcterms:created xsi:type="dcterms:W3CDTF">2021-10-24T06:09:08Z</dcterms:created>
  <dcterms:modified xsi:type="dcterms:W3CDTF">2022-02-14T00:53:41Z</dcterms:modified>
</cp:coreProperties>
</file>